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15"/>
  </p:notesMasterIdLst>
  <p:sldIdLst>
    <p:sldId id="256" r:id="rId2"/>
    <p:sldId id="259" r:id="rId3"/>
    <p:sldId id="313" r:id="rId4"/>
    <p:sldId id="260" r:id="rId5"/>
    <p:sldId id="319" r:id="rId6"/>
    <p:sldId id="320" r:id="rId7"/>
    <p:sldId id="312" r:id="rId8"/>
    <p:sldId id="262" r:id="rId9"/>
    <p:sldId id="315" r:id="rId10"/>
    <p:sldId id="266" r:id="rId11"/>
    <p:sldId id="316" r:id="rId12"/>
    <p:sldId id="317" r:id="rId13"/>
    <p:sldId id="318" r:id="rId14"/>
  </p:sldIdLst>
  <p:sldSz cx="9144000" cy="5143500" type="screen16x9"/>
  <p:notesSz cx="6858000" cy="9144000"/>
  <p:embeddedFontLst>
    <p:embeddedFont>
      <p:font typeface="Anek Malayalam" panose="020B0604020202020204" charset="0"/>
      <p:regular r:id="rId16"/>
      <p:bold r:id="rId17"/>
    </p:embeddedFont>
    <p:embeddedFont>
      <p:font typeface="DM Serif Display" pitchFamily="2" charset="0"/>
      <p:regular r:id="rId18"/>
      <p:italic r:id="rId19"/>
    </p:embeddedFont>
    <p:embeddedFont>
      <p:font typeface="Merriweather" panose="00000500000000000000" pitchFamily="2"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8F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6153172-306F-419C-A3AE-7F1EE004629B}">
  <a:tblStyle styleId="{86153172-306F-419C-A3AE-7F1EE004629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774" autoAdjust="0"/>
  </p:normalViewPr>
  <p:slideViewPr>
    <p:cSldViewPr snapToGrid="0">
      <p:cViewPr varScale="1">
        <p:scale>
          <a:sx n="88" d="100"/>
          <a:sy n="88" d="100"/>
        </p:scale>
        <p:origin x="1234" y="72"/>
      </p:cViewPr>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he-IL" dirty="0"/>
              <a:t>מלחמת "חרבות ברזל" חושפת בפנינו שוב את העוצמה ואת הגבורה שיש בנשים. במהלך השנה האחרונה גילו נשים מכלל החברה הישראלית גבורה בחזית ובעורף, אומץ, חוזק, חוסן ותושייה, מסירות נפש ונכונות להקרבה למען משפחתן ולמען הכלל. בפעילות זו, נרצה להעלות על נס את דמות האישה הישראלית ואת תרומתה לחוסנה של החברה הישראלית בעורף ובחזית.</a:t>
            </a:r>
          </a:p>
          <a:p>
            <a:pPr marL="0" lvl="0" indent="0" algn="r" rtl="1">
              <a:spcBef>
                <a:spcPts val="0"/>
              </a:spcBef>
              <a:spcAft>
                <a:spcPts val="0"/>
              </a:spcAft>
              <a:buNone/>
            </a:pPr>
            <a:endParaRPr lang="he-IL" dirty="0"/>
          </a:p>
          <a:p>
            <a:pPr marL="0" lvl="0" indent="0" algn="r" rtl="1">
              <a:spcBef>
                <a:spcPts val="0"/>
              </a:spcBef>
              <a:spcAft>
                <a:spcPts val="0"/>
              </a:spcAft>
              <a:buNone/>
            </a:pPr>
            <a:r>
              <a:rPr lang="he-IL" dirty="0"/>
              <a:t>נביא סיפורים אישיים מתקופת מלחמת "חרבות ברזל" של לוחמות, של אימהות, של אחיות ושל </a:t>
            </a:r>
            <a:r>
              <a:rPr lang="he-IL" dirty="0" err="1"/>
              <a:t>פרמדיקיות</a:t>
            </a:r>
            <a:r>
              <a:rPr lang="he-IL" dirty="0"/>
              <a:t>, של נערות ושל נשות המשרתים במילואים, צעירות ומבוגרות מכלל קשת החברה הישראלית. נדון במקומם של בני נוער ובנות נוער בפיתוח שיח מגדרי חיובי, המאפשר מיצוי יכולות בחברה שוויונית ומעודד מנהיגות נשית.</a:t>
            </a:r>
          </a:p>
          <a:p>
            <a:pPr marL="0" lvl="0" indent="0" algn="r" rtl="1">
              <a:spcBef>
                <a:spcPts val="0"/>
              </a:spcBef>
              <a:spcAft>
                <a:spcPts val="0"/>
              </a:spcAft>
              <a:buNone/>
            </a:pPr>
            <a:r>
              <a:rPr lang="he-IL" dirty="0"/>
              <a:t>מטרות</a:t>
            </a:r>
          </a:p>
          <a:p>
            <a:pPr marL="0" lvl="0" indent="0" algn="r" rtl="1">
              <a:spcBef>
                <a:spcPts val="0"/>
              </a:spcBef>
              <a:spcAft>
                <a:spcPts val="0"/>
              </a:spcAft>
              <a:buNone/>
            </a:pPr>
            <a:r>
              <a:rPr lang="he-IL" dirty="0"/>
              <a:t>להוקיר את פועלן של נשים בחזית ובעורף ואת תרומתן הייחודית לחוסנה של החברה הישראלית.</a:t>
            </a:r>
          </a:p>
          <a:p>
            <a:pPr marL="0" lvl="0" indent="0" algn="r" rtl="1">
              <a:spcBef>
                <a:spcPts val="0"/>
              </a:spcBef>
              <a:spcAft>
                <a:spcPts val="0"/>
              </a:spcAft>
              <a:buNone/>
            </a:pPr>
            <a:r>
              <a:rPr lang="he-IL" dirty="0"/>
              <a:t>לעורר שיח מגדרי שוויוני, המאפשר לכל מגדר לתרום את תרומתו.</a:t>
            </a:r>
          </a:p>
          <a:p>
            <a:pPr marL="0" lvl="0" indent="0" algn="r" rtl="1">
              <a:spcBef>
                <a:spcPts val="0"/>
              </a:spcBef>
              <a:spcAft>
                <a:spcPts val="0"/>
              </a:spcAft>
              <a:buNone/>
            </a:pPr>
            <a:r>
              <a:rPr lang="en-US" dirty="0"/>
              <a:t>https://view.genially.com/66bc846209c287bf717fdadf</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135e6411625_1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135e6411625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US" dirty="0"/>
              <a:t>https://youtu.be/Iyhx_VTcieg?si=MnLJZa0Qz3Y54Ja4</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135e6411625_1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135e6411625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US" dirty="0"/>
              <a:t>https://youtu.be/-UO2jrstmks?si=e2f2Lc8Kps2NEcHy</a:t>
            </a:r>
            <a:endParaRPr dirty="0"/>
          </a:p>
        </p:txBody>
      </p:sp>
    </p:spTree>
    <p:extLst>
      <p:ext uri="{BB962C8B-B14F-4D97-AF65-F5344CB8AC3E}">
        <p14:creationId xmlns:p14="http://schemas.microsoft.com/office/powerpoint/2010/main" val="2928067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13481414f66_0_216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13481414f66_0_216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135e6411625_1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135e6411625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US" dirty="0"/>
              <a:t>https://youtu.be/54syTcY3cDs</a:t>
            </a:r>
            <a:endParaRPr dirty="0"/>
          </a:p>
        </p:txBody>
      </p:sp>
    </p:spTree>
    <p:extLst>
      <p:ext uri="{BB962C8B-B14F-4D97-AF65-F5344CB8AC3E}">
        <p14:creationId xmlns:p14="http://schemas.microsoft.com/office/powerpoint/2010/main" val="712006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13481414f66_0_216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13481414f66_0_216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27440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135e6411625_1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135e6411625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1672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g13481414f66_0_216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6" name="Google Shape;646;g13481414f66_0_216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135e6411625_1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135e6411625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5229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g13481414f66_0_216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3" name="Google Shape;763;g13481414f66_0_216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135e6411625_1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135e6411625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en-US" dirty="0"/>
              <a:t>https://youtu.be/zNzrjg6Yh2k</a:t>
            </a:r>
            <a:endParaRPr dirty="0"/>
          </a:p>
        </p:txBody>
      </p:sp>
    </p:spTree>
    <p:extLst>
      <p:ext uri="{BB962C8B-B14F-4D97-AF65-F5344CB8AC3E}">
        <p14:creationId xmlns:p14="http://schemas.microsoft.com/office/powerpoint/2010/main" val="2958248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135e6411625_1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135e6411625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4112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135e6411625_1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135e6411625_1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1135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993425" y="1303413"/>
            <a:ext cx="5157300" cy="20268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472300" y="3432388"/>
            <a:ext cx="4199400" cy="407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rot="5400000">
            <a:off x="6671699" y="1806798"/>
            <a:ext cx="2780700" cy="2780700"/>
          </a:xfrm>
          <a:prstGeom prst="blockArc">
            <a:avLst>
              <a:gd name="adj1" fmla="val 10800000"/>
              <a:gd name="adj2" fmla="val 66127"/>
              <a:gd name="adj3" fmla="val 42336"/>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3240400" y="129825"/>
            <a:ext cx="206400" cy="2064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5994500" y="4686700"/>
            <a:ext cx="206400" cy="2064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204650" y="295525"/>
            <a:ext cx="3260400" cy="1047300"/>
            <a:chOff x="-204650" y="295525"/>
            <a:chExt cx="3260400" cy="1047300"/>
          </a:xfrm>
        </p:grpSpPr>
        <p:sp>
          <p:nvSpPr>
            <p:cNvPr id="15" name="Google Shape;15;p2"/>
            <p:cNvSpPr/>
            <p:nvPr/>
          </p:nvSpPr>
          <p:spPr>
            <a:xfrm>
              <a:off x="-204650" y="295525"/>
              <a:ext cx="3108000" cy="894900"/>
            </a:xfrm>
            <a:prstGeom prst="roundRect">
              <a:avLst>
                <a:gd name="adj" fmla="val 38275"/>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2250" y="447925"/>
              <a:ext cx="3108000" cy="894900"/>
            </a:xfrm>
            <a:prstGeom prst="roundRect">
              <a:avLst>
                <a:gd name="adj" fmla="val 38275"/>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17;p2"/>
          <p:cNvGrpSpPr/>
          <p:nvPr/>
        </p:nvGrpSpPr>
        <p:grpSpPr>
          <a:xfrm rot="10800000" flipH="1">
            <a:off x="8019121" y="141446"/>
            <a:ext cx="1067626" cy="1050105"/>
            <a:chOff x="1193044" y="2113285"/>
            <a:chExt cx="2059066" cy="2025274"/>
          </a:xfrm>
        </p:grpSpPr>
        <p:sp>
          <p:nvSpPr>
            <p:cNvPr id="18" name="Google Shape;18;p2"/>
            <p:cNvSpPr/>
            <p:nvPr/>
          </p:nvSpPr>
          <p:spPr>
            <a:xfrm rot="2700000">
              <a:off x="1400944" y="2973944"/>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rot="-8100000">
              <a:off x="2107010" y="2301670"/>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p2"/>
          <p:cNvGrpSpPr/>
          <p:nvPr/>
        </p:nvGrpSpPr>
        <p:grpSpPr>
          <a:xfrm rot="4561303" flipH="1">
            <a:off x="243575" y="4308067"/>
            <a:ext cx="592435" cy="582712"/>
            <a:chOff x="1193044" y="2113285"/>
            <a:chExt cx="2059066" cy="2025274"/>
          </a:xfrm>
        </p:grpSpPr>
        <p:sp>
          <p:nvSpPr>
            <p:cNvPr id="21" name="Google Shape;21;p2"/>
            <p:cNvSpPr/>
            <p:nvPr/>
          </p:nvSpPr>
          <p:spPr>
            <a:xfrm rot="2700000">
              <a:off x="1400944" y="2973944"/>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rot="-8100000">
              <a:off x="2107010" y="2301670"/>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6"/>
        <p:cNvGrpSpPr/>
        <p:nvPr/>
      </p:nvGrpSpPr>
      <p:grpSpPr>
        <a:xfrm>
          <a:off x="0" y="0"/>
          <a:ext cx="0" cy="0"/>
          <a:chOff x="0" y="0"/>
          <a:chExt cx="0" cy="0"/>
        </a:xfrm>
      </p:grpSpPr>
      <p:sp>
        <p:nvSpPr>
          <p:cNvPr id="37" name="Google Shape;37;p4"/>
          <p:cNvSpPr txBox="1">
            <a:spLocks noGrp="1"/>
          </p:cNvSpPr>
          <p:nvPr>
            <p:ph type="title"/>
          </p:nvPr>
        </p:nvSpPr>
        <p:spPr>
          <a:xfrm>
            <a:off x="713225" y="539500"/>
            <a:ext cx="7717500" cy="640200"/>
          </a:xfrm>
          <a:prstGeom prst="rect">
            <a:avLst/>
          </a:prstGeom>
        </p:spPr>
        <p:txBody>
          <a:bodyPr spcFirstLastPara="1" wrap="square" lIns="91425" tIns="91425" rIns="91425" bIns="91425" anchor="t" anchorCtr="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38" name="Google Shape;38;p4"/>
          <p:cNvSpPr txBox="1">
            <a:spLocks noGrp="1"/>
          </p:cNvSpPr>
          <p:nvPr>
            <p:ph type="body" idx="1"/>
          </p:nvPr>
        </p:nvSpPr>
        <p:spPr>
          <a:xfrm>
            <a:off x="713250" y="1312200"/>
            <a:ext cx="7717500" cy="5364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Char char="●"/>
              <a:defRPr sz="1100"/>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grpSp>
        <p:nvGrpSpPr>
          <p:cNvPr id="39" name="Google Shape;39;p4"/>
          <p:cNvGrpSpPr/>
          <p:nvPr/>
        </p:nvGrpSpPr>
        <p:grpSpPr>
          <a:xfrm>
            <a:off x="8653639" y="3835769"/>
            <a:ext cx="763659" cy="763659"/>
            <a:chOff x="7300639" y="1019119"/>
            <a:chExt cx="763659" cy="763659"/>
          </a:xfrm>
        </p:grpSpPr>
        <p:sp>
          <p:nvSpPr>
            <p:cNvPr id="40" name="Google Shape;40;p4"/>
            <p:cNvSpPr/>
            <p:nvPr/>
          </p:nvSpPr>
          <p:spPr>
            <a:xfrm rot="-2700000">
              <a:off x="7543891" y="1456400"/>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4"/>
            <p:cNvSpPr/>
            <p:nvPr/>
          </p:nvSpPr>
          <p:spPr>
            <a:xfrm rot="8100000">
              <a:off x="7543865" y="1075241"/>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rot="2700000">
              <a:off x="7356549" y="1266708"/>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rot="-8100000">
              <a:off x="7737707" y="1266682"/>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 name="Google Shape;44;p4"/>
          <p:cNvGrpSpPr/>
          <p:nvPr/>
        </p:nvGrpSpPr>
        <p:grpSpPr>
          <a:xfrm rot="4561303" flipH="1">
            <a:off x="243075" y="4265967"/>
            <a:ext cx="592435" cy="582712"/>
            <a:chOff x="1193044" y="2113285"/>
            <a:chExt cx="2059066" cy="2025274"/>
          </a:xfrm>
        </p:grpSpPr>
        <p:sp>
          <p:nvSpPr>
            <p:cNvPr id="45" name="Google Shape;45;p4"/>
            <p:cNvSpPr/>
            <p:nvPr/>
          </p:nvSpPr>
          <p:spPr>
            <a:xfrm rot="2700000">
              <a:off x="1400944" y="2973944"/>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rot="-8100000">
              <a:off x="2107010" y="2301670"/>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4"/>
          <p:cNvSpPr/>
          <p:nvPr/>
        </p:nvSpPr>
        <p:spPr>
          <a:xfrm rot="1399428">
            <a:off x="-612819" y="2195543"/>
            <a:ext cx="937294" cy="937294"/>
          </a:xfrm>
          <a:prstGeom prst="blockArc">
            <a:avLst>
              <a:gd name="adj1" fmla="val 10800000"/>
              <a:gd name="adj2" fmla="val 21426277"/>
              <a:gd name="adj3" fmla="val 11819"/>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a:off x="8589275" y="2410925"/>
            <a:ext cx="138900" cy="138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1"/>
        <p:cNvGrpSpPr/>
        <p:nvPr/>
      </p:nvGrpSpPr>
      <p:grpSpPr>
        <a:xfrm>
          <a:off x="0" y="0"/>
          <a:ext cx="0" cy="0"/>
          <a:chOff x="0" y="0"/>
          <a:chExt cx="0" cy="0"/>
        </a:xfrm>
      </p:grpSpPr>
      <p:grpSp>
        <p:nvGrpSpPr>
          <p:cNvPr id="72" name="Google Shape;72;p7"/>
          <p:cNvGrpSpPr/>
          <p:nvPr/>
        </p:nvGrpSpPr>
        <p:grpSpPr>
          <a:xfrm>
            <a:off x="7033523" y="4362050"/>
            <a:ext cx="1755895" cy="685539"/>
            <a:chOff x="7033523" y="4362050"/>
            <a:chExt cx="1755895" cy="685539"/>
          </a:xfrm>
        </p:grpSpPr>
        <p:sp>
          <p:nvSpPr>
            <p:cNvPr id="73" name="Google Shape;73;p7"/>
            <p:cNvSpPr/>
            <p:nvPr/>
          </p:nvSpPr>
          <p:spPr>
            <a:xfrm>
              <a:off x="7033523" y="4362050"/>
              <a:ext cx="1534200" cy="6000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p:nvPr/>
          </p:nvSpPr>
          <p:spPr>
            <a:xfrm>
              <a:off x="7255218" y="4447589"/>
              <a:ext cx="1534200" cy="6000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 name="Google Shape;75;p7"/>
          <p:cNvSpPr/>
          <p:nvPr/>
        </p:nvSpPr>
        <p:spPr>
          <a:xfrm rot="-4000572">
            <a:off x="244581" y="4509293"/>
            <a:ext cx="937294" cy="937294"/>
          </a:xfrm>
          <a:prstGeom prst="blockArc">
            <a:avLst>
              <a:gd name="adj1" fmla="val 10800000"/>
              <a:gd name="adj2" fmla="val 21426277"/>
              <a:gd name="adj3" fmla="val 11819"/>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7"/>
          <p:cNvSpPr/>
          <p:nvPr/>
        </p:nvSpPr>
        <p:spPr>
          <a:xfrm rot="8581976">
            <a:off x="8658002" y="3072237"/>
            <a:ext cx="459961" cy="459961"/>
          </a:xfrm>
          <a:prstGeom prst="arc">
            <a:avLst>
              <a:gd name="adj1" fmla="val 20080035"/>
              <a:gd name="adj2" fmla="val 8073132"/>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7"/>
          <p:cNvSpPr/>
          <p:nvPr/>
        </p:nvSpPr>
        <p:spPr>
          <a:xfrm rot="-7618024">
            <a:off x="-346598" y="2798037"/>
            <a:ext cx="459961" cy="459961"/>
          </a:xfrm>
          <a:prstGeom prst="arc">
            <a:avLst>
              <a:gd name="adj1" fmla="val 20080035"/>
              <a:gd name="adj2" fmla="val 12921212"/>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7"/>
          <p:cNvSpPr txBox="1">
            <a:spLocks noGrp="1"/>
          </p:cNvSpPr>
          <p:nvPr>
            <p:ph type="title"/>
          </p:nvPr>
        </p:nvSpPr>
        <p:spPr>
          <a:xfrm>
            <a:off x="713225" y="1096100"/>
            <a:ext cx="3858900" cy="712800"/>
          </a:xfrm>
          <a:prstGeom prst="rect">
            <a:avLst/>
          </a:prstGeom>
        </p:spPr>
        <p:txBody>
          <a:bodyPr spcFirstLastPara="1" wrap="square" lIns="91425" tIns="91425" rIns="91425" bIns="91425" anchor="b" anchorCtr="0">
            <a:noAutofit/>
          </a:bodyPr>
          <a:lstStyle>
            <a:lvl1pPr lvl="0" algn="l">
              <a:spcBef>
                <a:spcPts val="0"/>
              </a:spcBef>
              <a:spcAft>
                <a:spcPts val="0"/>
              </a:spcAft>
              <a:buSzPts val="2400"/>
              <a:buNone/>
              <a:defRPr sz="35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79" name="Google Shape;79;p7"/>
          <p:cNvSpPr txBox="1">
            <a:spLocks noGrp="1"/>
          </p:cNvSpPr>
          <p:nvPr>
            <p:ph type="body" idx="1"/>
          </p:nvPr>
        </p:nvSpPr>
        <p:spPr>
          <a:xfrm>
            <a:off x="713225" y="1976190"/>
            <a:ext cx="3858900" cy="20712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lt2"/>
              </a:buClr>
              <a:buSzPts val="1200"/>
              <a:buChar char="●"/>
              <a:defRPr/>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80" name="Google Shape;80;p7"/>
          <p:cNvSpPr/>
          <p:nvPr/>
        </p:nvSpPr>
        <p:spPr>
          <a:xfrm rot="10062995" flipH="1">
            <a:off x="7497591" y="-1149193"/>
            <a:ext cx="2780759" cy="2780759"/>
          </a:xfrm>
          <a:prstGeom prst="blockArc">
            <a:avLst>
              <a:gd name="adj1" fmla="val 6521446"/>
              <a:gd name="adj2" fmla="val 19271711"/>
              <a:gd name="adj3" fmla="val 27708"/>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7"/>
          <p:cNvSpPr/>
          <p:nvPr/>
        </p:nvSpPr>
        <p:spPr>
          <a:xfrm rot="2959485">
            <a:off x="3576184" y="4483020"/>
            <a:ext cx="1991651" cy="1991424"/>
          </a:xfrm>
          <a:prstGeom prst="blockArc">
            <a:avLst>
              <a:gd name="adj1" fmla="val 10800000"/>
              <a:gd name="adj2" fmla="val 20000158"/>
              <a:gd name="adj3" fmla="val 1486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 name="Google Shape;82;p7"/>
          <p:cNvGrpSpPr/>
          <p:nvPr/>
        </p:nvGrpSpPr>
        <p:grpSpPr>
          <a:xfrm rot="-7798826" flipH="1">
            <a:off x="8363475" y="547004"/>
            <a:ext cx="587411" cy="577771"/>
            <a:chOff x="1193044" y="2113285"/>
            <a:chExt cx="2059066" cy="2025274"/>
          </a:xfrm>
        </p:grpSpPr>
        <p:sp>
          <p:nvSpPr>
            <p:cNvPr id="83" name="Google Shape;83;p7"/>
            <p:cNvSpPr/>
            <p:nvPr/>
          </p:nvSpPr>
          <p:spPr>
            <a:xfrm rot="2700000">
              <a:off x="1400944" y="2973944"/>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7"/>
            <p:cNvSpPr/>
            <p:nvPr/>
          </p:nvSpPr>
          <p:spPr>
            <a:xfrm rot="-8100000">
              <a:off x="2107010" y="2301670"/>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57"/>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158"/>
        <p:cNvGrpSpPr/>
        <p:nvPr/>
      </p:nvGrpSpPr>
      <p:grpSpPr>
        <a:xfrm>
          <a:off x="0" y="0"/>
          <a:ext cx="0" cy="0"/>
          <a:chOff x="0" y="0"/>
          <a:chExt cx="0" cy="0"/>
        </a:xfrm>
      </p:grpSpPr>
      <p:sp>
        <p:nvSpPr>
          <p:cNvPr id="159" name="Google Shape;159;p13"/>
          <p:cNvSpPr txBox="1">
            <a:spLocks noGrp="1"/>
          </p:cNvSpPr>
          <p:nvPr>
            <p:ph type="title"/>
          </p:nvPr>
        </p:nvSpPr>
        <p:spPr>
          <a:xfrm>
            <a:off x="713225" y="539500"/>
            <a:ext cx="7717500" cy="640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Font typeface="Merriweather"/>
              <a:buNone/>
              <a:defRPr sz="3500" b="0">
                <a:solidFill>
                  <a:schemeClr val="dk1"/>
                </a:solidFill>
              </a:defRPr>
            </a:lvl1pPr>
            <a:lvl2pPr lvl="1" algn="ctr" rtl="0">
              <a:spcBef>
                <a:spcPts val="0"/>
              </a:spcBef>
              <a:spcAft>
                <a:spcPts val="0"/>
              </a:spcAft>
              <a:buClr>
                <a:schemeClr val="dk1"/>
              </a:buClr>
              <a:buSzPts val="2800"/>
              <a:buNone/>
              <a:defRPr sz="2800">
                <a:solidFill>
                  <a:schemeClr val="dk1"/>
                </a:solidFill>
              </a:defRPr>
            </a:lvl2pPr>
            <a:lvl3pPr lvl="2" algn="ctr" rtl="0">
              <a:spcBef>
                <a:spcPts val="0"/>
              </a:spcBef>
              <a:spcAft>
                <a:spcPts val="0"/>
              </a:spcAft>
              <a:buClr>
                <a:schemeClr val="dk1"/>
              </a:buClr>
              <a:buSzPts val="2800"/>
              <a:buNone/>
              <a:defRPr sz="2800">
                <a:solidFill>
                  <a:schemeClr val="dk1"/>
                </a:solidFill>
              </a:defRPr>
            </a:lvl3pPr>
            <a:lvl4pPr lvl="3" algn="ctr" rtl="0">
              <a:spcBef>
                <a:spcPts val="0"/>
              </a:spcBef>
              <a:spcAft>
                <a:spcPts val="0"/>
              </a:spcAft>
              <a:buClr>
                <a:schemeClr val="dk1"/>
              </a:buClr>
              <a:buSzPts val="2800"/>
              <a:buNone/>
              <a:defRPr sz="2800">
                <a:solidFill>
                  <a:schemeClr val="dk1"/>
                </a:solidFill>
              </a:defRPr>
            </a:lvl4pPr>
            <a:lvl5pPr lvl="4" algn="ctr" rtl="0">
              <a:spcBef>
                <a:spcPts val="0"/>
              </a:spcBef>
              <a:spcAft>
                <a:spcPts val="0"/>
              </a:spcAft>
              <a:buClr>
                <a:schemeClr val="dk1"/>
              </a:buClr>
              <a:buSzPts val="2800"/>
              <a:buNone/>
              <a:defRPr sz="2800">
                <a:solidFill>
                  <a:schemeClr val="dk1"/>
                </a:solidFill>
              </a:defRPr>
            </a:lvl5pPr>
            <a:lvl6pPr lvl="5" algn="ctr" rtl="0">
              <a:spcBef>
                <a:spcPts val="0"/>
              </a:spcBef>
              <a:spcAft>
                <a:spcPts val="0"/>
              </a:spcAft>
              <a:buClr>
                <a:schemeClr val="dk1"/>
              </a:buClr>
              <a:buSzPts val="2800"/>
              <a:buNone/>
              <a:defRPr sz="2800">
                <a:solidFill>
                  <a:schemeClr val="dk1"/>
                </a:solidFill>
              </a:defRPr>
            </a:lvl6pPr>
            <a:lvl7pPr lvl="6" algn="ctr" rtl="0">
              <a:spcBef>
                <a:spcPts val="0"/>
              </a:spcBef>
              <a:spcAft>
                <a:spcPts val="0"/>
              </a:spcAft>
              <a:buClr>
                <a:schemeClr val="dk1"/>
              </a:buClr>
              <a:buSzPts val="2800"/>
              <a:buNone/>
              <a:defRPr sz="2800">
                <a:solidFill>
                  <a:schemeClr val="dk1"/>
                </a:solidFill>
              </a:defRPr>
            </a:lvl7pPr>
            <a:lvl8pPr lvl="7" algn="ctr" rtl="0">
              <a:spcBef>
                <a:spcPts val="0"/>
              </a:spcBef>
              <a:spcAft>
                <a:spcPts val="0"/>
              </a:spcAft>
              <a:buClr>
                <a:schemeClr val="dk1"/>
              </a:buClr>
              <a:buSzPts val="2800"/>
              <a:buNone/>
              <a:defRPr sz="2800">
                <a:solidFill>
                  <a:schemeClr val="dk1"/>
                </a:solidFill>
              </a:defRPr>
            </a:lvl8pPr>
            <a:lvl9pPr lvl="8" algn="ctr" rtl="0">
              <a:spcBef>
                <a:spcPts val="0"/>
              </a:spcBef>
              <a:spcAft>
                <a:spcPts val="0"/>
              </a:spcAft>
              <a:buClr>
                <a:schemeClr val="dk1"/>
              </a:buClr>
              <a:buSzPts val="2800"/>
              <a:buNone/>
              <a:defRPr sz="2800">
                <a:solidFill>
                  <a:schemeClr val="dk1"/>
                </a:solidFill>
              </a:defRPr>
            </a:lvl9pPr>
          </a:lstStyle>
          <a:p>
            <a:endParaRPr/>
          </a:p>
        </p:txBody>
      </p:sp>
      <p:sp>
        <p:nvSpPr>
          <p:cNvPr id="160" name="Google Shape;160;p13"/>
          <p:cNvSpPr txBox="1">
            <a:spLocks noGrp="1"/>
          </p:cNvSpPr>
          <p:nvPr>
            <p:ph type="title" idx="2" hasCustomPrompt="1"/>
          </p:nvPr>
        </p:nvSpPr>
        <p:spPr>
          <a:xfrm>
            <a:off x="713225" y="1468737"/>
            <a:ext cx="974100" cy="54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161" name="Google Shape;161;p13"/>
          <p:cNvSpPr txBox="1">
            <a:spLocks noGrp="1"/>
          </p:cNvSpPr>
          <p:nvPr>
            <p:ph type="subTitle" idx="1"/>
          </p:nvPr>
        </p:nvSpPr>
        <p:spPr>
          <a:xfrm>
            <a:off x="1687325" y="1375475"/>
            <a:ext cx="2884800" cy="457200"/>
          </a:xfrm>
          <a:prstGeom prst="rect">
            <a:avLst/>
          </a:prstGeom>
        </p:spPr>
        <p:txBody>
          <a:bodyPr spcFirstLastPara="1" wrap="square" lIns="91425" tIns="91425" rIns="91425" bIns="91425" anchor="b" anchorCtr="0">
            <a:noAutofit/>
          </a:bodyPr>
          <a:lstStyle>
            <a:lvl1pPr lvl="0">
              <a:spcBef>
                <a:spcPts val="0"/>
              </a:spcBef>
              <a:spcAft>
                <a:spcPts val="0"/>
              </a:spcAft>
              <a:buSzPts val="2000"/>
              <a:buFont typeface="Anek Malayalam"/>
              <a:buNone/>
              <a:defRPr sz="2500">
                <a:latin typeface="DM Serif Display"/>
                <a:ea typeface="DM Serif Display"/>
                <a:cs typeface="DM Serif Display"/>
                <a:sym typeface="DM Serif Display"/>
              </a:defRPr>
            </a:lvl1pPr>
            <a:lvl2pPr lvl="1">
              <a:spcBef>
                <a:spcPts val="0"/>
              </a:spcBef>
              <a:spcAft>
                <a:spcPts val="0"/>
              </a:spcAft>
              <a:buSzPts val="1400"/>
              <a:buFont typeface="Merriweather"/>
              <a:buNone/>
              <a:defRPr b="1">
                <a:latin typeface="Merriweather"/>
                <a:ea typeface="Merriweather"/>
                <a:cs typeface="Merriweather"/>
                <a:sym typeface="Merriweather"/>
              </a:defRPr>
            </a:lvl2pPr>
            <a:lvl3pPr lvl="2">
              <a:spcBef>
                <a:spcPts val="0"/>
              </a:spcBef>
              <a:spcAft>
                <a:spcPts val="0"/>
              </a:spcAft>
              <a:buSzPts val="1400"/>
              <a:buFont typeface="Merriweather"/>
              <a:buNone/>
              <a:defRPr b="1">
                <a:latin typeface="Merriweather"/>
                <a:ea typeface="Merriweather"/>
                <a:cs typeface="Merriweather"/>
                <a:sym typeface="Merriweather"/>
              </a:defRPr>
            </a:lvl3pPr>
            <a:lvl4pPr lvl="3">
              <a:spcBef>
                <a:spcPts val="0"/>
              </a:spcBef>
              <a:spcAft>
                <a:spcPts val="0"/>
              </a:spcAft>
              <a:buSzPts val="1400"/>
              <a:buFont typeface="Merriweather"/>
              <a:buNone/>
              <a:defRPr b="1">
                <a:latin typeface="Merriweather"/>
                <a:ea typeface="Merriweather"/>
                <a:cs typeface="Merriweather"/>
                <a:sym typeface="Merriweather"/>
              </a:defRPr>
            </a:lvl4pPr>
            <a:lvl5pPr lvl="4">
              <a:spcBef>
                <a:spcPts val="0"/>
              </a:spcBef>
              <a:spcAft>
                <a:spcPts val="0"/>
              </a:spcAft>
              <a:buSzPts val="1400"/>
              <a:buFont typeface="Merriweather"/>
              <a:buNone/>
              <a:defRPr b="1">
                <a:latin typeface="Merriweather"/>
                <a:ea typeface="Merriweather"/>
                <a:cs typeface="Merriweather"/>
                <a:sym typeface="Merriweather"/>
              </a:defRPr>
            </a:lvl5pPr>
            <a:lvl6pPr lvl="5">
              <a:spcBef>
                <a:spcPts val="0"/>
              </a:spcBef>
              <a:spcAft>
                <a:spcPts val="0"/>
              </a:spcAft>
              <a:buSzPts val="1400"/>
              <a:buFont typeface="Merriweather"/>
              <a:buNone/>
              <a:defRPr b="1">
                <a:latin typeface="Merriweather"/>
                <a:ea typeface="Merriweather"/>
                <a:cs typeface="Merriweather"/>
                <a:sym typeface="Merriweather"/>
              </a:defRPr>
            </a:lvl6pPr>
            <a:lvl7pPr lvl="6">
              <a:spcBef>
                <a:spcPts val="0"/>
              </a:spcBef>
              <a:spcAft>
                <a:spcPts val="0"/>
              </a:spcAft>
              <a:buSzPts val="1400"/>
              <a:buFont typeface="Merriweather"/>
              <a:buNone/>
              <a:defRPr b="1">
                <a:latin typeface="Merriweather"/>
                <a:ea typeface="Merriweather"/>
                <a:cs typeface="Merriweather"/>
                <a:sym typeface="Merriweather"/>
              </a:defRPr>
            </a:lvl7pPr>
            <a:lvl8pPr lvl="7">
              <a:spcBef>
                <a:spcPts val="0"/>
              </a:spcBef>
              <a:spcAft>
                <a:spcPts val="0"/>
              </a:spcAft>
              <a:buSzPts val="1400"/>
              <a:buFont typeface="Merriweather"/>
              <a:buNone/>
              <a:defRPr b="1">
                <a:latin typeface="Merriweather"/>
                <a:ea typeface="Merriweather"/>
                <a:cs typeface="Merriweather"/>
                <a:sym typeface="Merriweather"/>
              </a:defRPr>
            </a:lvl8pPr>
            <a:lvl9pPr lvl="8">
              <a:spcBef>
                <a:spcPts val="0"/>
              </a:spcBef>
              <a:spcAft>
                <a:spcPts val="0"/>
              </a:spcAft>
              <a:buSzPts val="1400"/>
              <a:buFont typeface="Merriweather"/>
              <a:buNone/>
              <a:defRPr b="1">
                <a:latin typeface="Merriweather"/>
                <a:ea typeface="Merriweather"/>
                <a:cs typeface="Merriweather"/>
                <a:sym typeface="Merriweather"/>
              </a:defRPr>
            </a:lvl9pPr>
          </a:lstStyle>
          <a:p>
            <a:endParaRPr/>
          </a:p>
        </p:txBody>
      </p:sp>
      <p:sp>
        <p:nvSpPr>
          <p:cNvPr id="162" name="Google Shape;162;p13"/>
          <p:cNvSpPr txBox="1">
            <a:spLocks noGrp="1"/>
          </p:cNvSpPr>
          <p:nvPr>
            <p:ph type="subTitle" idx="3"/>
          </p:nvPr>
        </p:nvSpPr>
        <p:spPr>
          <a:xfrm>
            <a:off x="1687325" y="1742350"/>
            <a:ext cx="2103000" cy="563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3" name="Google Shape;163;p13"/>
          <p:cNvSpPr txBox="1">
            <a:spLocks noGrp="1"/>
          </p:cNvSpPr>
          <p:nvPr>
            <p:ph type="title" idx="4" hasCustomPrompt="1"/>
          </p:nvPr>
        </p:nvSpPr>
        <p:spPr>
          <a:xfrm>
            <a:off x="713225" y="2617246"/>
            <a:ext cx="974100" cy="54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164" name="Google Shape;164;p13"/>
          <p:cNvSpPr txBox="1">
            <a:spLocks noGrp="1"/>
          </p:cNvSpPr>
          <p:nvPr>
            <p:ph type="subTitle" idx="5"/>
          </p:nvPr>
        </p:nvSpPr>
        <p:spPr>
          <a:xfrm>
            <a:off x="1687325" y="2526543"/>
            <a:ext cx="2884800" cy="4572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Anek Malayalam"/>
              <a:buNone/>
              <a:defRPr sz="2500">
                <a:latin typeface="DM Serif Display"/>
                <a:ea typeface="DM Serif Display"/>
                <a:cs typeface="DM Serif Display"/>
                <a:sym typeface="DM Serif Display"/>
              </a:defRPr>
            </a:lvl1pPr>
            <a:lvl2pPr lvl="1" rtl="0">
              <a:spcBef>
                <a:spcPts val="0"/>
              </a:spcBef>
              <a:spcAft>
                <a:spcPts val="0"/>
              </a:spcAft>
              <a:buSzPts val="1400"/>
              <a:buFont typeface="Merriweather"/>
              <a:buNone/>
              <a:defRPr b="1">
                <a:latin typeface="Merriweather"/>
                <a:ea typeface="Merriweather"/>
                <a:cs typeface="Merriweather"/>
                <a:sym typeface="Merriweather"/>
              </a:defRPr>
            </a:lvl2pPr>
            <a:lvl3pPr lvl="2" rtl="0">
              <a:spcBef>
                <a:spcPts val="0"/>
              </a:spcBef>
              <a:spcAft>
                <a:spcPts val="0"/>
              </a:spcAft>
              <a:buSzPts val="1400"/>
              <a:buFont typeface="Merriweather"/>
              <a:buNone/>
              <a:defRPr b="1">
                <a:latin typeface="Merriweather"/>
                <a:ea typeface="Merriweather"/>
                <a:cs typeface="Merriweather"/>
                <a:sym typeface="Merriweather"/>
              </a:defRPr>
            </a:lvl3pPr>
            <a:lvl4pPr lvl="3" rtl="0">
              <a:spcBef>
                <a:spcPts val="0"/>
              </a:spcBef>
              <a:spcAft>
                <a:spcPts val="0"/>
              </a:spcAft>
              <a:buSzPts val="1400"/>
              <a:buFont typeface="Merriweather"/>
              <a:buNone/>
              <a:defRPr b="1">
                <a:latin typeface="Merriweather"/>
                <a:ea typeface="Merriweather"/>
                <a:cs typeface="Merriweather"/>
                <a:sym typeface="Merriweather"/>
              </a:defRPr>
            </a:lvl4pPr>
            <a:lvl5pPr lvl="4" rtl="0">
              <a:spcBef>
                <a:spcPts val="0"/>
              </a:spcBef>
              <a:spcAft>
                <a:spcPts val="0"/>
              </a:spcAft>
              <a:buSzPts val="1400"/>
              <a:buFont typeface="Merriweather"/>
              <a:buNone/>
              <a:defRPr b="1">
                <a:latin typeface="Merriweather"/>
                <a:ea typeface="Merriweather"/>
                <a:cs typeface="Merriweather"/>
                <a:sym typeface="Merriweather"/>
              </a:defRPr>
            </a:lvl5pPr>
            <a:lvl6pPr lvl="5" rtl="0">
              <a:spcBef>
                <a:spcPts val="0"/>
              </a:spcBef>
              <a:spcAft>
                <a:spcPts val="0"/>
              </a:spcAft>
              <a:buSzPts val="1400"/>
              <a:buFont typeface="Merriweather"/>
              <a:buNone/>
              <a:defRPr b="1">
                <a:latin typeface="Merriweather"/>
                <a:ea typeface="Merriweather"/>
                <a:cs typeface="Merriweather"/>
                <a:sym typeface="Merriweather"/>
              </a:defRPr>
            </a:lvl6pPr>
            <a:lvl7pPr lvl="6" rtl="0">
              <a:spcBef>
                <a:spcPts val="0"/>
              </a:spcBef>
              <a:spcAft>
                <a:spcPts val="0"/>
              </a:spcAft>
              <a:buSzPts val="1400"/>
              <a:buFont typeface="Merriweather"/>
              <a:buNone/>
              <a:defRPr b="1">
                <a:latin typeface="Merriweather"/>
                <a:ea typeface="Merriweather"/>
                <a:cs typeface="Merriweather"/>
                <a:sym typeface="Merriweather"/>
              </a:defRPr>
            </a:lvl7pPr>
            <a:lvl8pPr lvl="7" rtl="0">
              <a:spcBef>
                <a:spcPts val="0"/>
              </a:spcBef>
              <a:spcAft>
                <a:spcPts val="0"/>
              </a:spcAft>
              <a:buSzPts val="1400"/>
              <a:buFont typeface="Merriweather"/>
              <a:buNone/>
              <a:defRPr b="1">
                <a:latin typeface="Merriweather"/>
                <a:ea typeface="Merriweather"/>
                <a:cs typeface="Merriweather"/>
                <a:sym typeface="Merriweather"/>
              </a:defRPr>
            </a:lvl8pPr>
            <a:lvl9pPr lvl="8" rtl="0">
              <a:spcBef>
                <a:spcPts val="0"/>
              </a:spcBef>
              <a:spcAft>
                <a:spcPts val="0"/>
              </a:spcAft>
              <a:buSzPts val="1400"/>
              <a:buFont typeface="Merriweather"/>
              <a:buNone/>
              <a:defRPr b="1">
                <a:latin typeface="Merriweather"/>
                <a:ea typeface="Merriweather"/>
                <a:cs typeface="Merriweather"/>
                <a:sym typeface="Merriweather"/>
              </a:defRPr>
            </a:lvl9pPr>
          </a:lstStyle>
          <a:p>
            <a:endParaRPr/>
          </a:p>
        </p:txBody>
      </p:sp>
      <p:sp>
        <p:nvSpPr>
          <p:cNvPr id="165" name="Google Shape;165;p13"/>
          <p:cNvSpPr txBox="1">
            <a:spLocks noGrp="1"/>
          </p:cNvSpPr>
          <p:nvPr>
            <p:ph type="subTitle" idx="6"/>
          </p:nvPr>
        </p:nvSpPr>
        <p:spPr>
          <a:xfrm>
            <a:off x="1687325" y="2893844"/>
            <a:ext cx="2103000" cy="563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6" name="Google Shape;166;p13"/>
          <p:cNvSpPr txBox="1">
            <a:spLocks noGrp="1"/>
          </p:cNvSpPr>
          <p:nvPr>
            <p:ph type="title" idx="7" hasCustomPrompt="1"/>
          </p:nvPr>
        </p:nvSpPr>
        <p:spPr>
          <a:xfrm>
            <a:off x="713225" y="3765754"/>
            <a:ext cx="974100" cy="54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167" name="Google Shape;167;p13"/>
          <p:cNvSpPr txBox="1">
            <a:spLocks noGrp="1"/>
          </p:cNvSpPr>
          <p:nvPr>
            <p:ph type="subTitle" idx="8"/>
          </p:nvPr>
        </p:nvSpPr>
        <p:spPr>
          <a:xfrm>
            <a:off x="1687325" y="3677612"/>
            <a:ext cx="2884800" cy="4572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Anek Malayalam"/>
              <a:buNone/>
              <a:defRPr sz="2500">
                <a:latin typeface="DM Serif Display"/>
                <a:ea typeface="DM Serif Display"/>
                <a:cs typeface="DM Serif Display"/>
                <a:sym typeface="DM Serif Display"/>
              </a:defRPr>
            </a:lvl1pPr>
            <a:lvl2pPr lvl="1" rtl="0">
              <a:spcBef>
                <a:spcPts val="0"/>
              </a:spcBef>
              <a:spcAft>
                <a:spcPts val="0"/>
              </a:spcAft>
              <a:buSzPts val="1400"/>
              <a:buFont typeface="Merriweather"/>
              <a:buNone/>
              <a:defRPr b="1">
                <a:latin typeface="Merriweather"/>
                <a:ea typeface="Merriweather"/>
                <a:cs typeface="Merriweather"/>
                <a:sym typeface="Merriweather"/>
              </a:defRPr>
            </a:lvl2pPr>
            <a:lvl3pPr lvl="2" rtl="0">
              <a:spcBef>
                <a:spcPts val="0"/>
              </a:spcBef>
              <a:spcAft>
                <a:spcPts val="0"/>
              </a:spcAft>
              <a:buSzPts val="1400"/>
              <a:buFont typeface="Merriweather"/>
              <a:buNone/>
              <a:defRPr b="1">
                <a:latin typeface="Merriweather"/>
                <a:ea typeface="Merriweather"/>
                <a:cs typeface="Merriweather"/>
                <a:sym typeface="Merriweather"/>
              </a:defRPr>
            </a:lvl3pPr>
            <a:lvl4pPr lvl="3" rtl="0">
              <a:spcBef>
                <a:spcPts val="0"/>
              </a:spcBef>
              <a:spcAft>
                <a:spcPts val="0"/>
              </a:spcAft>
              <a:buSzPts val="1400"/>
              <a:buFont typeface="Merriweather"/>
              <a:buNone/>
              <a:defRPr b="1">
                <a:latin typeface="Merriweather"/>
                <a:ea typeface="Merriweather"/>
                <a:cs typeface="Merriweather"/>
                <a:sym typeface="Merriweather"/>
              </a:defRPr>
            </a:lvl4pPr>
            <a:lvl5pPr lvl="4" rtl="0">
              <a:spcBef>
                <a:spcPts val="0"/>
              </a:spcBef>
              <a:spcAft>
                <a:spcPts val="0"/>
              </a:spcAft>
              <a:buSzPts val="1400"/>
              <a:buFont typeface="Merriweather"/>
              <a:buNone/>
              <a:defRPr b="1">
                <a:latin typeface="Merriweather"/>
                <a:ea typeface="Merriweather"/>
                <a:cs typeface="Merriweather"/>
                <a:sym typeface="Merriweather"/>
              </a:defRPr>
            </a:lvl5pPr>
            <a:lvl6pPr lvl="5" rtl="0">
              <a:spcBef>
                <a:spcPts val="0"/>
              </a:spcBef>
              <a:spcAft>
                <a:spcPts val="0"/>
              </a:spcAft>
              <a:buSzPts val="1400"/>
              <a:buFont typeface="Merriweather"/>
              <a:buNone/>
              <a:defRPr b="1">
                <a:latin typeface="Merriweather"/>
                <a:ea typeface="Merriweather"/>
                <a:cs typeface="Merriweather"/>
                <a:sym typeface="Merriweather"/>
              </a:defRPr>
            </a:lvl6pPr>
            <a:lvl7pPr lvl="6" rtl="0">
              <a:spcBef>
                <a:spcPts val="0"/>
              </a:spcBef>
              <a:spcAft>
                <a:spcPts val="0"/>
              </a:spcAft>
              <a:buSzPts val="1400"/>
              <a:buFont typeface="Merriweather"/>
              <a:buNone/>
              <a:defRPr b="1">
                <a:latin typeface="Merriweather"/>
                <a:ea typeface="Merriweather"/>
                <a:cs typeface="Merriweather"/>
                <a:sym typeface="Merriweather"/>
              </a:defRPr>
            </a:lvl7pPr>
            <a:lvl8pPr lvl="7" rtl="0">
              <a:spcBef>
                <a:spcPts val="0"/>
              </a:spcBef>
              <a:spcAft>
                <a:spcPts val="0"/>
              </a:spcAft>
              <a:buSzPts val="1400"/>
              <a:buFont typeface="Merriweather"/>
              <a:buNone/>
              <a:defRPr b="1">
                <a:latin typeface="Merriweather"/>
                <a:ea typeface="Merriweather"/>
                <a:cs typeface="Merriweather"/>
                <a:sym typeface="Merriweather"/>
              </a:defRPr>
            </a:lvl8pPr>
            <a:lvl9pPr lvl="8" rtl="0">
              <a:spcBef>
                <a:spcPts val="0"/>
              </a:spcBef>
              <a:spcAft>
                <a:spcPts val="0"/>
              </a:spcAft>
              <a:buSzPts val="1400"/>
              <a:buFont typeface="Merriweather"/>
              <a:buNone/>
              <a:defRPr b="1">
                <a:latin typeface="Merriweather"/>
                <a:ea typeface="Merriweather"/>
                <a:cs typeface="Merriweather"/>
                <a:sym typeface="Merriweather"/>
              </a:defRPr>
            </a:lvl9pPr>
          </a:lstStyle>
          <a:p>
            <a:endParaRPr/>
          </a:p>
        </p:txBody>
      </p:sp>
      <p:sp>
        <p:nvSpPr>
          <p:cNvPr id="168" name="Google Shape;168;p13"/>
          <p:cNvSpPr txBox="1">
            <a:spLocks noGrp="1"/>
          </p:cNvSpPr>
          <p:nvPr>
            <p:ph type="subTitle" idx="9"/>
          </p:nvPr>
        </p:nvSpPr>
        <p:spPr>
          <a:xfrm>
            <a:off x="1687325" y="4045338"/>
            <a:ext cx="2103000" cy="563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9" name="Google Shape;169;p13"/>
          <p:cNvSpPr txBox="1">
            <a:spLocks noGrp="1"/>
          </p:cNvSpPr>
          <p:nvPr>
            <p:ph type="title" idx="13" hasCustomPrompt="1"/>
          </p:nvPr>
        </p:nvSpPr>
        <p:spPr>
          <a:xfrm>
            <a:off x="4576717" y="1468737"/>
            <a:ext cx="974100" cy="54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170" name="Google Shape;170;p13"/>
          <p:cNvSpPr txBox="1">
            <a:spLocks noGrp="1"/>
          </p:cNvSpPr>
          <p:nvPr>
            <p:ph type="subTitle" idx="14"/>
          </p:nvPr>
        </p:nvSpPr>
        <p:spPr>
          <a:xfrm>
            <a:off x="5551186" y="1375479"/>
            <a:ext cx="2880300" cy="4572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Anek Malayalam"/>
              <a:buNone/>
              <a:defRPr sz="2500">
                <a:latin typeface="DM Serif Display"/>
                <a:ea typeface="DM Serif Display"/>
                <a:cs typeface="DM Serif Display"/>
                <a:sym typeface="DM Serif Display"/>
              </a:defRPr>
            </a:lvl1pPr>
            <a:lvl2pPr lvl="1" rtl="0">
              <a:spcBef>
                <a:spcPts val="0"/>
              </a:spcBef>
              <a:spcAft>
                <a:spcPts val="0"/>
              </a:spcAft>
              <a:buSzPts val="1400"/>
              <a:buFont typeface="Merriweather"/>
              <a:buNone/>
              <a:defRPr b="1">
                <a:latin typeface="Merriweather"/>
                <a:ea typeface="Merriweather"/>
                <a:cs typeface="Merriweather"/>
                <a:sym typeface="Merriweather"/>
              </a:defRPr>
            </a:lvl2pPr>
            <a:lvl3pPr lvl="2" rtl="0">
              <a:spcBef>
                <a:spcPts val="0"/>
              </a:spcBef>
              <a:spcAft>
                <a:spcPts val="0"/>
              </a:spcAft>
              <a:buSzPts val="1400"/>
              <a:buFont typeface="Merriweather"/>
              <a:buNone/>
              <a:defRPr b="1">
                <a:latin typeface="Merriweather"/>
                <a:ea typeface="Merriweather"/>
                <a:cs typeface="Merriweather"/>
                <a:sym typeface="Merriweather"/>
              </a:defRPr>
            </a:lvl3pPr>
            <a:lvl4pPr lvl="3" rtl="0">
              <a:spcBef>
                <a:spcPts val="0"/>
              </a:spcBef>
              <a:spcAft>
                <a:spcPts val="0"/>
              </a:spcAft>
              <a:buSzPts val="1400"/>
              <a:buFont typeface="Merriweather"/>
              <a:buNone/>
              <a:defRPr b="1">
                <a:latin typeface="Merriweather"/>
                <a:ea typeface="Merriweather"/>
                <a:cs typeface="Merriweather"/>
                <a:sym typeface="Merriweather"/>
              </a:defRPr>
            </a:lvl4pPr>
            <a:lvl5pPr lvl="4" rtl="0">
              <a:spcBef>
                <a:spcPts val="0"/>
              </a:spcBef>
              <a:spcAft>
                <a:spcPts val="0"/>
              </a:spcAft>
              <a:buSzPts val="1400"/>
              <a:buFont typeface="Merriweather"/>
              <a:buNone/>
              <a:defRPr b="1">
                <a:latin typeface="Merriweather"/>
                <a:ea typeface="Merriweather"/>
                <a:cs typeface="Merriweather"/>
                <a:sym typeface="Merriweather"/>
              </a:defRPr>
            </a:lvl5pPr>
            <a:lvl6pPr lvl="5" rtl="0">
              <a:spcBef>
                <a:spcPts val="0"/>
              </a:spcBef>
              <a:spcAft>
                <a:spcPts val="0"/>
              </a:spcAft>
              <a:buSzPts val="1400"/>
              <a:buFont typeface="Merriweather"/>
              <a:buNone/>
              <a:defRPr b="1">
                <a:latin typeface="Merriweather"/>
                <a:ea typeface="Merriweather"/>
                <a:cs typeface="Merriweather"/>
                <a:sym typeface="Merriweather"/>
              </a:defRPr>
            </a:lvl6pPr>
            <a:lvl7pPr lvl="6" rtl="0">
              <a:spcBef>
                <a:spcPts val="0"/>
              </a:spcBef>
              <a:spcAft>
                <a:spcPts val="0"/>
              </a:spcAft>
              <a:buSzPts val="1400"/>
              <a:buFont typeface="Merriweather"/>
              <a:buNone/>
              <a:defRPr b="1">
                <a:latin typeface="Merriweather"/>
                <a:ea typeface="Merriweather"/>
                <a:cs typeface="Merriweather"/>
                <a:sym typeface="Merriweather"/>
              </a:defRPr>
            </a:lvl7pPr>
            <a:lvl8pPr lvl="7" rtl="0">
              <a:spcBef>
                <a:spcPts val="0"/>
              </a:spcBef>
              <a:spcAft>
                <a:spcPts val="0"/>
              </a:spcAft>
              <a:buSzPts val="1400"/>
              <a:buFont typeface="Merriweather"/>
              <a:buNone/>
              <a:defRPr b="1">
                <a:latin typeface="Merriweather"/>
                <a:ea typeface="Merriweather"/>
                <a:cs typeface="Merriweather"/>
                <a:sym typeface="Merriweather"/>
              </a:defRPr>
            </a:lvl8pPr>
            <a:lvl9pPr lvl="8" rtl="0">
              <a:spcBef>
                <a:spcPts val="0"/>
              </a:spcBef>
              <a:spcAft>
                <a:spcPts val="0"/>
              </a:spcAft>
              <a:buSzPts val="1400"/>
              <a:buFont typeface="Merriweather"/>
              <a:buNone/>
              <a:defRPr b="1">
                <a:latin typeface="Merriweather"/>
                <a:ea typeface="Merriweather"/>
                <a:cs typeface="Merriweather"/>
                <a:sym typeface="Merriweather"/>
              </a:defRPr>
            </a:lvl9pPr>
          </a:lstStyle>
          <a:p>
            <a:endParaRPr/>
          </a:p>
        </p:txBody>
      </p:sp>
      <p:sp>
        <p:nvSpPr>
          <p:cNvPr id="171" name="Google Shape;171;p13"/>
          <p:cNvSpPr txBox="1">
            <a:spLocks noGrp="1"/>
          </p:cNvSpPr>
          <p:nvPr>
            <p:ph type="subTitle" idx="15"/>
          </p:nvPr>
        </p:nvSpPr>
        <p:spPr>
          <a:xfrm>
            <a:off x="5551186" y="1742343"/>
            <a:ext cx="2103000" cy="563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2" name="Google Shape;172;p13"/>
          <p:cNvSpPr txBox="1">
            <a:spLocks noGrp="1"/>
          </p:cNvSpPr>
          <p:nvPr>
            <p:ph type="title" idx="16" hasCustomPrompt="1"/>
          </p:nvPr>
        </p:nvSpPr>
        <p:spPr>
          <a:xfrm>
            <a:off x="4576717" y="2617246"/>
            <a:ext cx="974100" cy="54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173" name="Google Shape;173;p13"/>
          <p:cNvSpPr txBox="1">
            <a:spLocks noGrp="1"/>
          </p:cNvSpPr>
          <p:nvPr>
            <p:ph type="subTitle" idx="17"/>
          </p:nvPr>
        </p:nvSpPr>
        <p:spPr>
          <a:xfrm>
            <a:off x="5551186" y="2526546"/>
            <a:ext cx="2880300" cy="4572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Anek Malayalam"/>
              <a:buNone/>
              <a:defRPr sz="2500">
                <a:latin typeface="DM Serif Display"/>
                <a:ea typeface="DM Serif Display"/>
                <a:cs typeface="DM Serif Display"/>
                <a:sym typeface="DM Serif Display"/>
              </a:defRPr>
            </a:lvl1pPr>
            <a:lvl2pPr lvl="1" rtl="0">
              <a:spcBef>
                <a:spcPts val="0"/>
              </a:spcBef>
              <a:spcAft>
                <a:spcPts val="0"/>
              </a:spcAft>
              <a:buSzPts val="1400"/>
              <a:buFont typeface="Merriweather"/>
              <a:buNone/>
              <a:defRPr b="1">
                <a:latin typeface="Merriweather"/>
                <a:ea typeface="Merriweather"/>
                <a:cs typeface="Merriweather"/>
                <a:sym typeface="Merriweather"/>
              </a:defRPr>
            </a:lvl2pPr>
            <a:lvl3pPr lvl="2" rtl="0">
              <a:spcBef>
                <a:spcPts val="0"/>
              </a:spcBef>
              <a:spcAft>
                <a:spcPts val="0"/>
              </a:spcAft>
              <a:buSzPts val="1400"/>
              <a:buFont typeface="Merriweather"/>
              <a:buNone/>
              <a:defRPr b="1">
                <a:latin typeface="Merriweather"/>
                <a:ea typeface="Merriweather"/>
                <a:cs typeface="Merriweather"/>
                <a:sym typeface="Merriweather"/>
              </a:defRPr>
            </a:lvl3pPr>
            <a:lvl4pPr lvl="3" rtl="0">
              <a:spcBef>
                <a:spcPts val="0"/>
              </a:spcBef>
              <a:spcAft>
                <a:spcPts val="0"/>
              </a:spcAft>
              <a:buSzPts val="1400"/>
              <a:buFont typeface="Merriweather"/>
              <a:buNone/>
              <a:defRPr b="1">
                <a:latin typeface="Merriweather"/>
                <a:ea typeface="Merriweather"/>
                <a:cs typeface="Merriweather"/>
                <a:sym typeface="Merriweather"/>
              </a:defRPr>
            </a:lvl4pPr>
            <a:lvl5pPr lvl="4" rtl="0">
              <a:spcBef>
                <a:spcPts val="0"/>
              </a:spcBef>
              <a:spcAft>
                <a:spcPts val="0"/>
              </a:spcAft>
              <a:buSzPts val="1400"/>
              <a:buFont typeface="Merriweather"/>
              <a:buNone/>
              <a:defRPr b="1">
                <a:latin typeface="Merriweather"/>
                <a:ea typeface="Merriweather"/>
                <a:cs typeface="Merriweather"/>
                <a:sym typeface="Merriweather"/>
              </a:defRPr>
            </a:lvl5pPr>
            <a:lvl6pPr lvl="5" rtl="0">
              <a:spcBef>
                <a:spcPts val="0"/>
              </a:spcBef>
              <a:spcAft>
                <a:spcPts val="0"/>
              </a:spcAft>
              <a:buSzPts val="1400"/>
              <a:buFont typeface="Merriweather"/>
              <a:buNone/>
              <a:defRPr b="1">
                <a:latin typeface="Merriweather"/>
                <a:ea typeface="Merriweather"/>
                <a:cs typeface="Merriweather"/>
                <a:sym typeface="Merriweather"/>
              </a:defRPr>
            </a:lvl6pPr>
            <a:lvl7pPr lvl="6" rtl="0">
              <a:spcBef>
                <a:spcPts val="0"/>
              </a:spcBef>
              <a:spcAft>
                <a:spcPts val="0"/>
              </a:spcAft>
              <a:buSzPts val="1400"/>
              <a:buFont typeface="Merriweather"/>
              <a:buNone/>
              <a:defRPr b="1">
                <a:latin typeface="Merriweather"/>
                <a:ea typeface="Merriweather"/>
                <a:cs typeface="Merriweather"/>
                <a:sym typeface="Merriweather"/>
              </a:defRPr>
            </a:lvl7pPr>
            <a:lvl8pPr lvl="7" rtl="0">
              <a:spcBef>
                <a:spcPts val="0"/>
              </a:spcBef>
              <a:spcAft>
                <a:spcPts val="0"/>
              </a:spcAft>
              <a:buSzPts val="1400"/>
              <a:buFont typeface="Merriweather"/>
              <a:buNone/>
              <a:defRPr b="1">
                <a:latin typeface="Merriweather"/>
                <a:ea typeface="Merriweather"/>
                <a:cs typeface="Merriweather"/>
                <a:sym typeface="Merriweather"/>
              </a:defRPr>
            </a:lvl8pPr>
            <a:lvl9pPr lvl="8" rtl="0">
              <a:spcBef>
                <a:spcPts val="0"/>
              </a:spcBef>
              <a:spcAft>
                <a:spcPts val="0"/>
              </a:spcAft>
              <a:buSzPts val="1400"/>
              <a:buFont typeface="Merriweather"/>
              <a:buNone/>
              <a:defRPr b="1">
                <a:latin typeface="Merriweather"/>
                <a:ea typeface="Merriweather"/>
                <a:cs typeface="Merriweather"/>
                <a:sym typeface="Merriweather"/>
              </a:defRPr>
            </a:lvl9pPr>
          </a:lstStyle>
          <a:p>
            <a:endParaRPr/>
          </a:p>
        </p:txBody>
      </p:sp>
      <p:sp>
        <p:nvSpPr>
          <p:cNvPr id="174" name="Google Shape;174;p13"/>
          <p:cNvSpPr txBox="1">
            <a:spLocks noGrp="1"/>
          </p:cNvSpPr>
          <p:nvPr>
            <p:ph type="subTitle" idx="18"/>
          </p:nvPr>
        </p:nvSpPr>
        <p:spPr>
          <a:xfrm>
            <a:off x="5551186" y="2893843"/>
            <a:ext cx="2103000" cy="563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5" name="Google Shape;175;p13"/>
          <p:cNvSpPr txBox="1">
            <a:spLocks noGrp="1"/>
          </p:cNvSpPr>
          <p:nvPr>
            <p:ph type="title" idx="19" hasCustomPrompt="1"/>
          </p:nvPr>
        </p:nvSpPr>
        <p:spPr>
          <a:xfrm>
            <a:off x="4576717" y="3765754"/>
            <a:ext cx="974100" cy="54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176" name="Google Shape;176;p13"/>
          <p:cNvSpPr txBox="1">
            <a:spLocks noGrp="1"/>
          </p:cNvSpPr>
          <p:nvPr>
            <p:ph type="subTitle" idx="20"/>
          </p:nvPr>
        </p:nvSpPr>
        <p:spPr>
          <a:xfrm>
            <a:off x="5551186" y="3677613"/>
            <a:ext cx="2880300" cy="4572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Anek Malayalam"/>
              <a:buNone/>
              <a:defRPr sz="2500">
                <a:latin typeface="DM Serif Display"/>
                <a:ea typeface="DM Serif Display"/>
                <a:cs typeface="DM Serif Display"/>
                <a:sym typeface="DM Serif Display"/>
              </a:defRPr>
            </a:lvl1pPr>
            <a:lvl2pPr lvl="1" rtl="0">
              <a:spcBef>
                <a:spcPts val="0"/>
              </a:spcBef>
              <a:spcAft>
                <a:spcPts val="0"/>
              </a:spcAft>
              <a:buSzPts val="1400"/>
              <a:buFont typeface="Merriweather"/>
              <a:buNone/>
              <a:defRPr b="1">
                <a:latin typeface="Merriweather"/>
                <a:ea typeface="Merriweather"/>
                <a:cs typeface="Merriweather"/>
                <a:sym typeface="Merriweather"/>
              </a:defRPr>
            </a:lvl2pPr>
            <a:lvl3pPr lvl="2" rtl="0">
              <a:spcBef>
                <a:spcPts val="0"/>
              </a:spcBef>
              <a:spcAft>
                <a:spcPts val="0"/>
              </a:spcAft>
              <a:buSzPts val="1400"/>
              <a:buFont typeface="Merriweather"/>
              <a:buNone/>
              <a:defRPr b="1">
                <a:latin typeface="Merriweather"/>
                <a:ea typeface="Merriweather"/>
                <a:cs typeface="Merriweather"/>
                <a:sym typeface="Merriweather"/>
              </a:defRPr>
            </a:lvl3pPr>
            <a:lvl4pPr lvl="3" rtl="0">
              <a:spcBef>
                <a:spcPts val="0"/>
              </a:spcBef>
              <a:spcAft>
                <a:spcPts val="0"/>
              </a:spcAft>
              <a:buSzPts val="1400"/>
              <a:buFont typeface="Merriweather"/>
              <a:buNone/>
              <a:defRPr b="1">
                <a:latin typeface="Merriweather"/>
                <a:ea typeface="Merriweather"/>
                <a:cs typeface="Merriweather"/>
                <a:sym typeface="Merriweather"/>
              </a:defRPr>
            </a:lvl4pPr>
            <a:lvl5pPr lvl="4" rtl="0">
              <a:spcBef>
                <a:spcPts val="0"/>
              </a:spcBef>
              <a:spcAft>
                <a:spcPts val="0"/>
              </a:spcAft>
              <a:buSzPts val="1400"/>
              <a:buFont typeface="Merriweather"/>
              <a:buNone/>
              <a:defRPr b="1">
                <a:latin typeface="Merriweather"/>
                <a:ea typeface="Merriweather"/>
                <a:cs typeface="Merriweather"/>
                <a:sym typeface="Merriweather"/>
              </a:defRPr>
            </a:lvl5pPr>
            <a:lvl6pPr lvl="5" rtl="0">
              <a:spcBef>
                <a:spcPts val="0"/>
              </a:spcBef>
              <a:spcAft>
                <a:spcPts val="0"/>
              </a:spcAft>
              <a:buSzPts val="1400"/>
              <a:buFont typeface="Merriweather"/>
              <a:buNone/>
              <a:defRPr b="1">
                <a:latin typeface="Merriweather"/>
                <a:ea typeface="Merriweather"/>
                <a:cs typeface="Merriweather"/>
                <a:sym typeface="Merriweather"/>
              </a:defRPr>
            </a:lvl6pPr>
            <a:lvl7pPr lvl="6" rtl="0">
              <a:spcBef>
                <a:spcPts val="0"/>
              </a:spcBef>
              <a:spcAft>
                <a:spcPts val="0"/>
              </a:spcAft>
              <a:buSzPts val="1400"/>
              <a:buFont typeface="Merriweather"/>
              <a:buNone/>
              <a:defRPr b="1">
                <a:latin typeface="Merriweather"/>
                <a:ea typeface="Merriweather"/>
                <a:cs typeface="Merriweather"/>
                <a:sym typeface="Merriweather"/>
              </a:defRPr>
            </a:lvl7pPr>
            <a:lvl8pPr lvl="7" rtl="0">
              <a:spcBef>
                <a:spcPts val="0"/>
              </a:spcBef>
              <a:spcAft>
                <a:spcPts val="0"/>
              </a:spcAft>
              <a:buSzPts val="1400"/>
              <a:buFont typeface="Merriweather"/>
              <a:buNone/>
              <a:defRPr b="1">
                <a:latin typeface="Merriweather"/>
                <a:ea typeface="Merriweather"/>
                <a:cs typeface="Merriweather"/>
                <a:sym typeface="Merriweather"/>
              </a:defRPr>
            </a:lvl8pPr>
            <a:lvl9pPr lvl="8" rtl="0">
              <a:spcBef>
                <a:spcPts val="0"/>
              </a:spcBef>
              <a:spcAft>
                <a:spcPts val="0"/>
              </a:spcAft>
              <a:buSzPts val="1400"/>
              <a:buFont typeface="Merriweather"/>
              <a:buNone/>
              <a:defRPr b="1">
                <a:latin typeface="Merriweather"/>
                <a:ea typeface="Merriweather"/>
                <a:cs typeface="Merriweather"/>
                <a:sym typeface="Merriweather"/>
              </a:defRPr>
            </a:lvl9pPr>
          </a:lstStyle>
          <a:p>
            <a:endParaRPr/>
          </a:p>
        </p:txBody>
      </p:sp>
      <p:sp>
        <p:nvSpPr>
          <p:cNvPr id="177" name="Google Shape;177;p13"/>
          <p:cNvSpPr txBox="1">
            <a:spLocks noGrp="1"/>
          </p:cNvSpPr>
          <p:nvPr>
            <p:ph type="subTitle" idx="21"/>
          </p:nvPr>
        </p:nvSpPr>
        <p:spPr>
          <a:xfrm>
            <a:off x="5551186" y="4045343"/>
            <a:ext cx="2103000" cy="563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8" name="Google Shape;178;p13"/>
          <p:cNvSpPr/>
          <p:nvPr/>
        </p:nvSpPr>
        <p:spPr>
          <a:xfrm rot="2700000">
            <a:off x="358927" y="2974602"/>
            <a:ext cx="161645" cy="161645"/>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3"/>
          <p:cNvSpPr/>
          <p:nvPr/>
        </p:nvSpPr>
        <p:spPr>
          <a:xfrm rot="1399428">
            <a:off x="-468294" y="4173418"/>
            <a:ext cx="937294" cy="937294"/>
          </a:xfrm>
          <a:prstGeom prst="blockArc">
            <a:avLst>
              <a:gd name="adj1" fmla="val 10800000"/>
              <a:gd name="adj2" fmla="val 21426277"/>
              <a:gd name="adj3" fmla="val 11819"/>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3"/>
          <p:cNvSpPr/>
          <p:nvPr/>
        </p:nvSpPr>
        <p:spPr>
          <a:xfrm rot="-2511575">
            <a:off x="8647784" y="944372"/>
            <a:ext cx="1351401" cy="1351401"/>
          </a:xfrm>
          <a:prstGeom prst="blockArc">
            <a:avLst>
              <a:gd name="adj1" fmla="val 10800000"/>
              <a:gd name="adj2" fmla="val 0"/>
              <a:gd name="adj3" fmla="val 25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3"/>
          <p:cNvSpPr/>
          <p:nvPr/>
        </p:nvSpPr>
        <p:spPr>
          <a:xfrm>
            <a:off x="8501150" y="4161375"/>
            <a:ext cx="479100" cy="479100"/>
          </a:xfrm>
          <a:prstGeom prst="arc">
            <a:avLst>
              <a:gd name="adj1" fmla="val 16200000"/>
              <a:gd name="adj2" fmla="val 8048486"/>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 name="Google Shape;182;p13"/>
          <p:cNvGrpSpPr/>
          <p:nvPr/>
        </p:nvGrpSpPr>
        <p:grpSpPr>
          <a:xfrm>
            <a:off x="-357870" y="870306"/>
            <a:ext cx="974123" cy="974123"/>
            <a:chOff x="7300639" y="1019119"/>
            <a:chExt cx="763659" cy="763659"/>
          </a:xfrm>
        </p:grpSpPr>
        <p:sp>
          <p:nvSpPr>
            <p:cNvPr id="183" name="Google Shape;183;p13"/>
            <p:cNvSpPr/>
            <p:nvPr/>
          </p:nvSpPr>
          <p:spPr>
            <a:xfrm rot="-2700000">
              <a:off x="7543891" y="1456400"/>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3"/>
            <p:cNvSpPr/>
            <p:nvPr/>
          </p:nvSpPr>
          <p:spPr>
            <a:xfrm rot="8100000">
              <a:off x="7543865" y="1075241"/>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3"/>
            <p:cNvSpPr/>
            <p:nvPr/>
          </p:nvSpPr>
          <p:spPr>
            <a:xfrm rot="2700000">
              <a:off x="7356549" y="1266708"/>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3"/>
            <p:cNvSpPr/>
            <p:nvPr/>
          </p:nvSpPr>
          <p:spPr>
            <a:xfrm rot="-8100000">
              <a:off x="7737707" y="1266682"/>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7" name="Google Shape;187;p13"/>
          <p:cNvSpPr/>
          <p:nvPr/>
        </p:nvSpPr>
        <p:spPr>
          <a:xfrm>
            <a:off x="8671250" y="2432850"/>
            <a:ext cx="138900" cy="138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445"/>
        <p:cNvGrpSpPr/>
        <p:nvPr/>
      </p:nvGrpSpPr>
      <p:grpSpPr>
        <a:xfrm>
          <a:off x="0" y="0"/>
          <a:ext cx="0" cy="0"/>
          <a:chOff x="0" y="0"/>
          <a:chExt cx="0" cy="0"/>
        </a:xfrm>
      </p:grpSpPr>
      <p:sp>
        <p:nvSpPr>
          <p:cNvPr id="446" name="Google Shape;446;p31"/>
          <p:cNvSpPr txBox="1">
            <a:spLocks noGrp="1"/>
          </p:cNvSpPr>
          <p:nvPr>
            <p:ph type="title"/>
          </p:nvPr>
        </p:nvSpPr>
        <p:spPr>
          <a:xfrm>
            <a:off x="713225" y="539500"/>
            <a:ext cx="7717500" cy="6402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447" name="Google Shape;447;p31"/>
          <p:cNvGrpSpPr/>
          <p:nvPr/>
        </p:nvGrpSpPr>
        <p:grpSpPr>
          <a:xfrm rot="6918355">
            <a:off x="31316" y="4263510"/>
            <a:ext cx="683062" cy="671852"/>
            <a:chOff x="1193044" y="2113285"/>
            <a:chExt cx="2059066" cy="2025274"/>
          </a:xfrm>
        </p:grpSpPr>
        <p:sp>
          <p:nvSpPr>
            <p:cNvPr id="448" name="Google Shape;448;p31"/>
            <p:cNvSpPr/>
            <p:nvPr/>
          </p:nvSpPr>
          <p:spPr>
            <a:xfrm rot="2700000">
              <a:off x="1400944" y="2973944"/>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31"/>
            <p:cNvSpPr/>
            <p:nvPr/>
          </p:nvSpPr>
          <p:spPr>
            <a:xfrm rot="-8100000">
              <a:off x="2107010" y="2301670"/>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0" name="Google Shape;450;p31"/>
          <p:cNvSpPr/>
          <p:nvPr/>
        </p:nvSpPr>
        <p:spPr>
          <a:xfrm rot="9271781" flipH="1">
            <a:off x="8048243" y="4046854"/>
            <a:ext cx="955020" cy="955020"/>
          </a:xfrm>
          <a:prstGeom prst="blockArc">
            <a:avLst>
              <a:gd name="adj1" fmla="val 11987812"/>
              <a:gd name="adj2" fmla="val 1829606"/>
              <a:gd name="adj3" fmla="val 16962"/>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1" name="Google Shape;451;p31"/>
          <p:cNvGrpSpPr/>
          <p:nvPr/>
        </p:nvGrpSpPr>
        <p:grpSpPr>
          <a:xfrm rot="-4561333">
            <a:off x="8710026" y="1256834"/>
            <a:ext cx="831996" cy="818342"/>
            <a:chOff x="1193044" y="2113285"/>
            <a:chExt cx="2059066" cy="2025274"/>
          </a:xfrm>
        </p:grpSpPr>
        <p:sp>
          <p:nvSpPr>
            <p:cNvPr id="452" name="Google Shape;452;p31"/>
            <p:cNvSpPr/>
            <p:nvPr/>
          </p:nvSpPr>
          <p:spPr>
            <a:xfrm rot="2700000">
              <a:off x="1400944" y="2973944"/>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1"/>
            <p:cNvSpPr/>
            <p:nvPr/>
          </p:nvSpPr>
          <p:spPr>
            <a:xfrm rot="-8100000">
              <a:off x="2107010" y="2301670"/>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4" name="Google Shape;454;p31"/>
          <p:cNvSpPr/>
          <p:nvPr/>
        </p:nvSpPr>
        <p:spPr>
          <a:xfrm rot="-9664620" flipH="1">
            <a:off x="-607899" y="470112"/>
            <a:ext cx="1124895" cy="1124895"/>
          </a:xfrm>
          <a:prstGeom prst="blockArc">
            <a:avLst>
              <a:gd name="adj1" fmla="val 15734985"/>
              <a:gd name="adj2" fmla="val 21580772"/>
              <a:gd name="adj3" fmla="val 12099"/>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1"/>
          <p:cNvSpPr/>
          <p:nvPr/>
        </p:nvSpPr>
        <p:spPr>
          <a:xfrm>
            <a:off x="278775" y="179475"/>
            <a:ext cx="140700" cy="140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1"/>
          <p:cNvSpPr/>
          <p:nvPr/>
        </p:nvSpPr>
        <p:spPr>
          <a:xfrm>
            <a:off x="8803700" y="3520325"/>
            <a:ext cx="140700" cy="1407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1"/>
          <p:cNvSpPr/>
          <p:nvPr/>
        </p:nvSpPr>
        <p:spPr>
          <a:xfrm>
            <a:off x="2475950" y="4643425"/>
            <a:ext cx="223200" cy="2232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p:cSld name="CUSTOM_5">
    <p:spTree>
      <p:nvGrpSpPr>
        <p:cNvPr id="1" name="Shape 478"/>
        <p:cNvGrpSpPr/>
        <p:nvPr/>
      </p:nvGrpSpPr>
      <p:grpSpPr>
        <a:xfrm>
          <a:off x="0" y="0"/>
          <a:ext cx="0" cy="0"/>
          <a:chOff x="0" y="0"/>
          <a:chExt cx="0" cy="0"/>
        </a:xfrm>
      </p:grpSpPr>
      <p:grpSp>
        <p:nvGrpSpPr>
          <p:cNvPr id="479" name="Google Shape;479;p33"/>
          <p:cNvGrpSpPr/>
          <p:nvPr/>
        </p:nvGrpSpPr>
        <p:grpSpPr>
          <a:xfrm rot="5400000">
            <a:off x="-298562" y="-1367475"/>
            <a:ext cx="1525200" cy="3355800"/>
            <a:chOff x="7929500" y="-246425"/>
            <a:chExt cx="1525200" cy="3355800"/>
          </a:xfrm>
        </p:grpSpPr>
        <p:sp>
          <p:nvSpPr>
            <p:cNvPr id="480" name="Google Shape;480;p33"/>
            <p:cNvSpPr/>
            <p:nvPr/>
          </p:nvSpPr>
          <p:spPr>
            <a:xfrm>
              <a:off x="7929500" y="-246425"/>
              <a:ext cx="1372800" cy="2974800"/>
            </a:xfrm>
            <a:prstGeom prst="roundRect">
              <a:avLst>
                <a:gd name="adj" fmla="val 38465"/>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3"/>
            <p:cNvSpPr/>
            <p:nvPr/>
          </p:nvSpPr>
          <p:spPr>
            <a:xfrm>
              <a:off x="8081900" y="134575"/>
              <a:ext cx="1372800" cy="2974800"/>
            </a:xfrm>
            <a:prstGeom prst="roundRect">
              <a:avLst>
                <a:gd name="adj" fmla="val 38465"/>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2" name="Google Shape;482;p33"/>
          <p:cNvGrpSpPr/>
          <p:nvPr/>
        </p:nvGrpSpPr>
        <p:grpSpPr>
          <a:xfrm>
            <a:off x="7858653" y="3825635"/>
            <a:ext cx="1144227" cy="1191843"/>
            <a:chOff x="225125" y="3654700"/>
            <a:chExt cx="937200" cy="976200"/>
          </a:xfrm>
        </p:grpSpPr>
        <p:sp>
          <p:nvSpPr>
            <p:cNvPr id="483" name="Google Shape;483;p33"/>
            <p:cNvSpPr/>
            <p:nvPr/>
          </p:nvSpPr>
          <p:spPr>
            <a:xfrm>
              <a:off x="225125" y="3654700"/>
              <a:ext cx="937200" cy="976200"/>
            </a:xfrm>
            <a:prstGeom prst="arc">
              <a:avLst>
                <a:gd name="adj1" fmla="val 19893755"/>
                <a:gd name="adj2" fmla="val 594289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33"/>
            <p:cNvSpPr/>
            <p:nvPr/>
          </p:nvSpPr>
          <p:spPr>
            <a:xfrm>
              <a:off x="678791" y="4127866"/>
              <a:ext cx="206400" cy="206400"/>
            </a:xfrm>
            <a:prstGeom prst="ellipse">
              <a:avLst/>
            </a:prstGeom>
            <a:solidFill>
              <a:schemeClr val="lt1"/>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5" name="Google Shape;485;p33"/>
          <p:cNvGrpSpPr/>
          <p:nvPr/>
        </p:nvGrpSpPr>
        <p:grpSpPr>
          <a:xfrm rot="-6238702" flipH="1">
            <a:off x="32866" y="4259021"/>
            <a:ext cx="692164" cy="680805"/>
            <a:chOff x="1193044" y="2113285"/>
            <a:chExt cx="2059066" cy="2025274"/>
          </a:xfrm>
        </p:grpSpPr>
        <p:sp>
          <p:nvSpPr>
            <p:cNvPr id="486" name="Google Shape;486;p33"/>
            <p:cNvSpPr/>
            <p:nvPr/>
          </p:nvSpPr>
          <p:spPr>
            <a:xfrm rot="2700000">
              <a:off x="1400944" y="2973944"/>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33"/>
            <p:cNvSpPr/>
            <p:nvPr/>
          </p:nvSpPr>
          <p:spPr>
            <a:xfrm rot="-8100000">
              <a:off x="2107010" y="2301670"/>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8" name="Google Shape;488;p33"/>
          <p:cNvGrpSpPr/>
          <p:nvPr/>
        </p:nvGrpSpPr>
        <p:grpSpPr>
          <a:xfrm rot="-838390" flipH="1">
            <a:off x="4352968" y="-588659"/>
            <a:ext cx="952500" cy="936868"/>
            <a:chOff x="1193044" y="2113285"/>
            <a:chExt cx="2059066" cy="2025274"/>
          </a:xfrm>
        </p:grpSpPr>
        <p:sp>
          <p:nvSpPr>
            <p:cNvPr id="489" name="Google Shape;489;p33"/>
            <p:cNvSpPr/>
            <p:nvPr/>
          </p:nvSpPr>
          <p:spPr>
            <a:xfrm rot="2700000">
              <a:off x="1400944" y="2973944"/>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3"/>
            <p:cNvSpPr/>
            <p:nvPr/>
          </p:nvSpPr>
          <p:spPr>
            <a:xfrm rot="-8100000">
              <a:off x="2107010" y="2301670"/>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1" name="Google Shape;491;p33"/>
          <p:cNvSpPr/>
          <p:nvPr/>
        </p:nvSpPr>
        <p:spPr>
          <a:xfrm rot="9664351">
            <a:off x="8296002" y="-157000"/>
            <a:ext cx="816657" cy="816657"/>
          </a:xfrm>
          <a:prstGeom prst="blockArc">
            <a:avLst>
              <a:gd name="adj1" fmla="val 15279683"/>
              <a:gd name="adj2" fmla="val 3076048"/>
              <a:gd name="adj3" fmla="val 14433"/>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CUSTOM_5_1">
    <p:spTree>
      <p:nvGrpSpPr>
        <p:cNvPr id="1" name="Shape 492"/>
        <p:cNvGrpSpPr/>
        <p:nvPr/>
      </p:nvGrpSpPr>
      <p:grpSpPr>
        <a:xfrm>
          <a:off x="0" y="0"/>
          <a:ext cx="0" cy="0"/>
          <a:chOff x="0" y="0"/>
          <a:chExt cx="0" cy="0"/>
        </a:xfrm>
      </p:grpSpPr>
      <p:grpSp>
        <p:nvGrpSpPr>
          <p:cNvPr id="493" name="Google Shape;493;p34"/>
          <p:cNvGrpSpPr/>
          <p:nvPr/>
        </p:nvGrpSpPr>
        <p:grpSpPr>
          <a:xfrm rot="10800000">
            <a:off x="123453" y="76188"/>
            <a:ext cx="1144227" cy="1191843"/>
            <a:chOff x="225125" y="3654700"/>
            <a:chExt cx="937200" cy="976200"/>
          </a:xfrm>
        </p:grpSpPr>
        <p:sp>
          <p:nvSpPr>
            <p:cNvPr id="494" name="Google Shape;494;p34"/>
            <p:cNvSpPr/>
            <p:nvPr/>
          </p:nvSpPr>
          <p:spPr>
            <a:xfrm>
              <a:off x="225125" y="3654700"/>
              <a:ext cx="937200" cy="976200"/>
            </a:xfrm>
            <a:prstGeom prst="arc">
              <a:avLst>
                <a:gd name="adj1" fmla="val 19893755"/>
                <a:gd name="adj2" fmla="val 594289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34"/>
            <p:cNvSpPr/>
            <p:nvPr/>
          </p:nvSpPr>
          <p:spPr>
            <a:xfrm>
              <a:off x="678791" y="4127866"/>
              <a:ext cx="206400" cy="206400"/>
            </a:xfrm>
            <a:prstGeom prst="ellipse">
              <a:avLst/>
            </a:prstGeom>
            <a:solidFill>
              <a:schemeClr val="lt1"/>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6" name="Google Shape;496;p34"/>
          <p:cNvGrpSpPr/>
          <p:nvPr/>
        </p:nvGrpSpPr>
        <p:grpSpPr>
          <a:xfrm rot="4561298" flipH="1">
            <a:off x="8242878" y="4335215"/>
            <a:ext cx="692164" cy="680805"/>
            <a:chOff x="1193044" y="2113285"/>
            <a:chExt cx="2059066" cy="2025274"/>
          </a:xfrm>
        </p:grpSpPr>
        <p:sp>
          <p:nvSpPr>
            <p:cNvPr id="497" name="Google Shape;497;p34"/>
            <p:cNvSpPr/>
            <p:nvPr/>
          </p:nvSpPr>
          <p:spPr>
            <a:xfrm rot="2700000">
              <a:off x="1400944" y="2973944"/>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34"/>
            <p:cNvSpPr/>
            <p:nvPr/>
          </p:nvSpPr>
          <p:spPr>
            <a:xfrm rot="-8100000">
              <a:off x="2107010" y="2301670"/>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9" name="Google Shape;499;p34"/>
          <p:cNvSpPr/>
          <p:nvPr/>
        </p:nvSpPr>
        <p:spPr>
          <a:xfrm rot="8286447">
            <a:off x="-492107" y="3557381"/>
            <a:ext cx="2375341" cy="2375341"/>
          </a:xfrm>
          <a:prstGeom prst="blockArc">
            <a:avLst>
              <a:gd name="adj1" fmla="val 13537333"/>
              <a:gd name="adj2" fmla="val 6688322"/>
              <a:gd name="adj3" fmla="val 3389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0" name="Google Shape;500;p34"/>
          <p:cNvGrpSpPr/>
          <p:nvPr/>
        </p:nvGrpSpPr>
        <p:grpSpPr>
          <a:xfrm>
            <a:off x="6456717" y="-275978"/>
            <a:ext cx="3123432" cy="3068039"/>
            <a:chOff x="6456717" y="-275978"/>
            <a:chExt cx="3123432" cy="3068039"/>
          </a:xfrm>
        </p:grpSpPr>
        <p:sp>
          <p:nvSpPr>
            <p:cNvPr id="501" name="Google Shape;501;p34"/>
            <p:cNvSpPr/>
            <p:nvPr/>
          </p:nvSpPr>
          <p:spPr>
            <a:xfrm rot="-5012349">
              <a:off x="7029921" y="-149871"/>
              <a:ext cx="2375487" cy="2375487"/>
            </a:xfrm>
            <a:prstGeom prst="blockArc">
              <a:avLst>
                <a:gd name="adj1" fmla="val 15279683"/>
                <a:gd name="adj2" fmla="val 6688322"/>
                <a:gd name="adj3" fmla="val 3389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2" name="Google Shape;502;p34"/>
            <p:cNvGrpSpPr/>
            <p:nvPr/>
          </p:nvGrpSpPr>
          <p:grpSpPr>
            <a:xfrm rot="-5400000">
              <a:off x="8667233" y="1879146"/>
              <a:ext cx="931663" cy="894168"/>
              <a:chOff x="7300639" y="1019119"/>
              <a:chExt cx="763659" cy="763659"/>
            </a:xfrm>
          </p:grpSpPr>
          <p:sp>
            <p:nvSpPr>
              <p:cNvPr id="503" name="Google Shape;503;p34"/>
              <p:cNvSpPr/>
              <p:nvPr/>
            </p:nvSpPr>
            <p:spPr>
              <a:xfrm rot="-2700000">
                <a:off x="7543891" y="1456400"/>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4"/>
              <p:cNvSpPr/>
              <p:nvPr/>
            </p:nvSpPr>
            <p:spPr>
              <a:xfrm rot="8100000">
                <a:off x="7543865" y="1075241"/>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34"/>
              <p:cNvSpPr/>
              <p:nvPr/>
            </p:nvSpPr>
            <p:spPr>
              <a:xfrm rot="2700000">
                <a:off x="7356549" y="1266708"/>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34"/>
              <p:cNvSpPr/>
              <p:nvPr/>
            </p:nvSpPr>
            <p:spPr>
              <a:xfrm rot="-8100000">
                <a:off x="7737707" y="1266682"/>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7" name="Google Shape;507;p34"/>
            <p:cNvSpPr/>
            <p:nvPr/>
          </p:nvSpPr>
          <p:spPr>
            <a:xfrm rot="-2700000">
              <a:off x="6490458" y="257181"/>
              <a:ext cx="162917" cy="162917"/>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367"/>
        <p:cNvGrpSpPr/>
        <p:nvPr/>
      </p:nvGrpSpPr>
      <p:grpSpPr>
        <a:xfrm>
          <a:off x="0" y="0"/>
          <a:ext cx="0" cy="0"/>
          <a:chOff x="0" y="0"/>
          <a:chExt cx="0" cy="0"/>
        </a:xfrm>
      </p:grpSpPr>
      <p:sp>
        <p:nvSpPr>
          <p:cNvPr id="368" name="Google Shape;368;p25"/>
          <p:cNvSpPr txBox="1">
            <a:spLocks noGrp="1"/>
          </p:cNvSpPr>
          <p:nvPr>
            <p:ph type="title"/>
          </p:nvPr>
        </p:nvSpPr>
        <p:spPr>
          <a:xfrm>
            <a:off x="4951175" y="1225875"/>
            <a:ext cx="3471300" cy="1740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69" name="Google Shape;369;p25"/>
          <p:cNvSpPr txBox="1">
            <a:spLocks noGrp="1"/>
          </p:cNvSpPr>
          <p:nvPr>
            <p:ph type="subTitle" idx="1"/>
          </p:nvPr>
        </p:nvSpPr>
        <p:spPr>
          <a:xfrm>
            <a:off x="4951332" y="3280351"/>
            <a:ext cx="3471300" cy="827400"/>
          </a:xfrm>
          <a:prstGeom prst="rect">
            <a:avLst/>
          </a:prstGeom>
        </p:spPr>
        <p:txBody>
          <a:bodyPr spcFirstLastPara="1" wrap="square" lIns="91425" tIns="91425" rIns="91425" bIns="91425" anchor="t" anchorCtr="0">
            <a:noAutofit/>
          </a:bodyPr>
          <a:lstStyle>
            <a:lvl1pPr lvl="0" algn="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370" name="Google Shape;370;p25"/>
          <p:cNvGrpSpPr/>
          <p:nvPr/>
        </p:nvGrpSpPr>
        <p:grpSpPr>
          <a:xfrm>
            <a:off x="8048939" y="229019"/>
            <a:ext cx="763659" cy="763659"/>
            <a:chOff x="7300639" y="1019119"/>
            <a:chExt cx="763659" cy="763659"/>
          </a:xfrm>
        </p:grpSpPr>
        <p:sp>
          <p:nvSpPr>
            <p:cNvPr id="371" name="Google Shape;371;p25"/>
            <p:cNvSpPr/>
            <p:nvPr/>
          </p:nvSpPr>
          <p:spPr>
            <a:xfrm rot="-2700000">
              <a:off x="7543891" y="1456400"/>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5"/>
            <p:cNvSpPr/>
            <p:nvPr/>
          </p:nvSpPr>
          <p:spPr>
            <a:xfrm rot="8100000">
              <a:off x="7543865" y="1075241"/>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5"/>
            <p:cNvSpPr/>
            <p:nvPr/>
          </p:nvSpPr>
          <p:spPr>
            <a:xfrm rot="2700000">
              <a:off x="7356549" y="1266708"/>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5"/>
            <p:cNvSpPr/>
            <p:nvPr/>
          </p:nvSpPr>
          <p:spPr>
            <a:xfrm rot="-8100000">
              <a:off x="7737707" y="1266682"/>
              <a:ext cx="270680" cy="270256"/>
            </a:xfrm>
            <a:prstGeom prst="teardrop">
              <a:avLst>
                <a:gd name="adj" fmla="val 10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5" name="Google Shape;375;p25"/>
          <p:cNvSpPr/>
          <p:nvPr/>
        </p:nvSpPr>
        <p:spPr>
          <a:xfrm rot="-1135649">
            <a:off x="57621" y="-91062"/>
            <a:ext cx="816657" cy="816657"/>
          </a:xfrm>
          <a:prstGeom prst="blockArc">
            <a:avLst>
              <a:gd name="adj1" fmla="val 21459680"/>
              <a:gd name="adj2" fmla="val 8739114"/>
              <a:gd name="adj3" fmla="val 1109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5"/>
          <p:cNvSpPr/>
          <p:nvPr/>
        </p:nvSpPr>
        <p:spPr>
          <a:xfrm>
            <a:off x="5246375" y="238975"/>
            <a:ext cx="156600" cy="1566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5"/>
          <p:cNvSpPr/>
          <p:nvPr/>
        </p:nvSpPr>
        <p:spPr>
          <a:xfrm>
            <a:off x="8422325" y="4599425"/>
            <a:ext cx="337800" cy="3378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8" name="Google Shape;378;p25"/>
          <p:cNvGrpSpPr/>
          <p:nvPr/>
        </p:nvGrpSpPr>
        <p:grpSpPr>
          <a:xfrm rot="-5400000" flipH="1">
            <a:off x="4567131" y="4223830"/>
            <a:ext cx="763708" cy="751174"/>
            <a:chOff x="1193044" y="2113285"/>
            <a:chExt cx="2059066" cy="2025274"/>
          </a:xfrm>
        </p:grpSpPr>
        <p:sp>
          <p:nvSpPr>
            <p:cNvPr id="379" name="Google Shape;379;p25"/>
            <p:cNvSpPr/>
            <p:nvPr/>
          </p:nvSpPr>
          <p:spPr>
            <a:xfrm rot="2700000">
              <a:off x="1400944" y="2973944"/>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5"/>
            <p:cNvSpPr/>
            <p:nvPr/>
          </p:nvSpPr>
          <p:spPr>
            <a:xfrm rot="-8100000">
              <a:off x="2107010" y="2301670"/>
              <a:ext cx="937199" cy="976232"/>
            </a:xfrm>
            <a:prstGeom prst="arc">
              <a:avLst>
                <a:gd name="adj1" fmla="val 16200000"/>
                <a:gd name="adj2" fmla="val 5464721"/>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607773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96"/>
        <p:cNvGrpSpPr/>
        <p:nvPr/>
      </p:nvGrpSpPr>
      <p:grpSpPr>
        <a:xfrm>
          <a:off x="0" y="0"/>
          <a:ext cx="0" cy="0"/>
          <a:chOff x="0" y="0"/>
          <a:chExt cx="0" cy="0"/>
        </a:xfrm>
      </p:grpSpPr>
      <p:sp>
        <p:nvSpPr>
          <p:cNvPr id="97" name="Google Shape;97;p9"/>
          <p:cNvSpPr/>
          <p:nvPr/>
        </p:nvSpPr>
        <p:spPr>
          <a:xfrm>
            <a:off x="6954625" y="243575"/>
            <a:ext cx="2487600" cy="591900"/>
          </a:xfrm>
          <a:prstGeom prst="roundRect">
            <a:avLst>
              <a:gd name="adj" fmla="val 16667"/>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rot="9664351">
            <a:off x="3299915" y="2704961"/>
            <a:ext cx="2946624" cy="2946624"/>
          </a:xfrm>
          <a:prstGeom prst="blockArc">
            <a:avLst>
              <a:gd name="adj1" fmla="val 13180866"/>
              <a:gd name="adj2" fmla="val 1350749"/>
              <a:gd name="adj3" fmla="val 37231"/>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p:nvPr/>
        </p:nvSpPr>
        <p:spPr>
          <a:xfrm>
            <a:off x="-895225" y="442800"/>
            <a:ext cx="1776600" cy="1776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9"/>
          <p:cNvSpPr txBox="1">
            <a:spLocks noGrp="1"/>
          </p:cNvSpPr>
          <p:nvPr>
            <p:ph type="title"/>
          </p:nvPr>
        </p:nvSpPr>
        <p:spPr>
          <a:xfrm>
            <a:off x="2619550" y="1314675"/>
            <a:ext cx="3904800" cy="9885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5000"/>
            </a:lvl1pPr>
            <a:lvl2pPr lvl="1" algn="l">
              <a:spcBef>
                <a:spcPts val="0"/>
              </a:spcBef>
              <a:spcAft>
                <a:spcPts val="0"/>
              </a:spcAft>
              <a:buSzPts val="4200"/>
              <a:buNone/>
              <a:defRPr sz="4200"/>
            </a:lvl2pPr>
            <a:lvl3pPr lvl="2" algn="l">
              <a:spcBef>
                <a:spcPts val="0"/>
              </a:spcBef>
              <a:spcAft>
                <a:spcPts val="0"/>
              </a:spcAft>
              <a:buSzPts val="4200"/>
              <a:buNone/>
              <a:defRPr sz="4200"/>
            </a:lvl3pPr>
            <a:lvl4pPr lvl="3" algn="l">
              <a:spcBef>
                <a:spcPts val="0"/>
              </a:spcBef>
              <a:spcAft>
                <a:spcPts val="0"/>
              </a:spcAft>
              <a:buSzPts val="4200"/>
              <a:buNone/>
              <a:defRPr sz="4200"/>
            </a:lvl4pPr>
            <a:lvl5pPr lvl="4" algn="l">
              <a:spcBef>
                <a:spcPts val="0"/>
              </a:spcBef>
              <a:spcAft>
                <a:spcPts val="0"/>
              </a:spcAft>
              <a:buSzPts val="4200"/>
              <a:buNone/>
              <a:defRPr sz="4200"/>
            </a:lvl5pPr>
            <a:lvl6pPr lvl="5" algn="l">
              <a:spcBef>
                <a:spcPts val="0"/>
              </a:spcBef>
              <a:spcAft>
                <a:spcPts val="0"/>
              </a:spcAft>
              <a:buSzPts val="4200"/>
              <a:buNone/>
              <a:defRPr sz="4200"/>
            </a:lvl6pPr>
            <a:lvl7pPr lvl="6" algn="l">
              <a:spcBef>
                <a:spcPts val="0"/>
              </a:spcBef>
              <a:spcAft>
                <a:spcPts val="0"/>
              </a:spcAft>
              <a:buSzPts val="4200"/>
              <a:buNone/>
              <a:defRPr sz="4200"/>
            </a:lvl7pPr>
            <a:lvl8pPr lvl="7" algn="l">
              <a:spcBef>
                <a:spcPts val="0"/>
              </a:spcBef>
              <a:spcAft>
                <a:spcPts val="0"/>
              </a:spcAft>
              <a:buSzPts val="4200"/>
              <a:buNone/>
              <a:defRPr sz="4200"/>
            </a:lvl8pPr>
            <a:lvl9pPr lvl="8" algn="l">
              <a:spcBef>
                <a:spcPts val="0"/>
              </a:spcBef>
              <a:spcAft>
                <a:spcPts val="0"/>
              </a:spcAft>
              <a:buSzPts val="4200"/>
              <a:buNone/>
              <a:defRPr sz="4200"/>
            </a:lvl9pPr>
          </a:lstStyle>
          <a:p>
            <a:endParaRPr/>
          </a:p>
        </p:txBody>
      </p:sp>
      <p:sp>
        <p:nvSpPr>
          <p:cNvPr id="101" name="Google Shape;101;p9"/>
          <p:cNvSpPr txBox="1">
            <a:spLocks noGrp="1"/>
          </p:cNvSpPr>
          <p:nvPr>
            <p:ph type="subTitle" idx="1"/>
          </p:nvPr>
        </p:nvSpPr>
        <p:spPr>
          <a:xfrm>
            <a:off x="2619625" y="2379225"/>
            <a:ext cx="3904800" cy="1449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600"/>
            </a:lvl1pPr>
            <a:lvl2pPr lvl="1">
              <a:lnSpc>
                <a:spcPct val="100000"/>
              </a:lnSpc>
              <a:spcBef>
                <a:spcPts val="0"/>
              </a:spcBef>
              <a:spcAft>
                <a:spcPts val="0"/>
              </a:spcAft>
              <a:buSzPts val="2100"/>
              <a:buNone/>
              <a:defRPr sz="2100"/>
            </a:lvl2pPr>
            <a:lvl3pPr lvl="2">
              <a:lnSpc>
                <a:spcPct val="100000"/>
              </a:lnSpc>
              <a:spcBef>
                <a:spcPts val="0"/>
              </a:spcBef>
              <a:spcAft>
                <a:spcPts val="0"/>
              </a:spcAft>
              <a:buSzPts val="2100"/>
              <a:buNone/>
              <a:defRPr sz="2100"/>
            </a:lvl3pPr>
            <a:lvl4pPr lvl="3">
              <a:lnSpc>
                <a:spcPct val="100000"/>
              </a:lnSpc>
              <a:spcBef>
                <a:spcPts val="0"/>
              </a:spcBef>
              <a:spcAft>
                <a:spcPts val="0"/>
              </a:spcAft>
              <a:buSzPts val="2100"/>
              <a:buNone/>
              <a:defRPr sz="2100"/>
            </a:lvl4pPr>
            <a:lvl5pPr lvl="4">
              <a:lnSpc>
                <a:spcPct val="100000"/>
              </a:lnSpc>
              <a:spcBef>
                <a:spcPts val="0"/>
              </a:spcBef>
              <a:spcAft>
                <a:spcPts val="0"/>
              </a:spcAft>
              <a:buSzPts val="2100"/>
              <a:buNone/>
              <a:defRPr sz="2100"/>
            </a:lvl5pPr>
            <a:lvl6pPr lvl="5">
              <a:lnSpc>
                <a:spcPct val="100000"/>
              </a:lnSpc>
              <a:spcBef>
                <a:spcPts val="0"/>
              </a:spcBef>
              <a:spcAft>
                <a:spcPts val="0"/>
              </a:spcAft>
              <a:buSzPts val="2100"/>
              <a:buNone/>
              <a:defRPr sz="2100"/>
            </a:lvl6pPr>
            <a:lvl7pPr lvl="6">
              <a:lnSpc>
                <a:spcPct val="100000"/>
              </a:lnSpc>
              <a:spcBef>
                <a:spcPts val="0"/>
              </a:spcBef>
              <a:spcAft>
                <a:spcPts val="0"/>
              </a:spcAft>
              <a:buSzPts val="2100"/>
              <a:buNone/>
              <a:defRPr sz="2100"/>
            </a:lvl7pPr>
            <a:lvl8pPr lvl="7">
              <a:lnSpc>
                <a:spcPct val="100000"/>
              </a:lnSpc>
              <a:spcBef>
                <a:spcPts val="0"/>
              </a:spcBef>
              <a:spcAft>
                <a:spcPts val="0"/>
              </a:spcAft>
              <a:buSzPts val="2100"/>
              <a:buNone/>
              <a:defRPr sz="2100"/>
            </a:lvl8pPr>
            <a:lvl9pPr lvl="8">
              <a:lnSpc>
                <a:spcPct val="100000"/>
              </a:lnSpc>
              <a:spcBef>
                <a:spcPts val="0"/>
              </a:spcBef>
              <a:spcAft>
                <a:spcPts val="0"/>
              </a:spcAft>
              <a:buSzPts val="2100"/>
              <a:buNone/>
              <a:defRPr sz="2100"/>
            </a:lvl9pPr>
          </a:lstStyle>
          <a:p>
            <a:endParaRPr/>
          </a:p>
        </p:txBody>
      </p:sp>
      <p:sp>
        <p:nvSpPr>
          <p:cNvPr id="102" name="Google Shape;102;p9"/>
          <p:cNvSpPr/>
          <p:nvPr/>
        </p:nvSpPr>
        <p:spPr>
          <a:xfrm>
            <a:off x="3840575" y="4721000"/>
            <a:ext cx="271200" cy="271200"/>
          </a:xfrm>
          <a:prstGeom prst="ellipse">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9"/>
          <p:cNvSpPr/>
          <p:nvPr/>
        </p:nvSpPr>
        <p:spPr>
          <a:xfrm>
            <a:off x="7280450" y="182075"/>
            <a:ext cx="143400" cy="1434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9"/>
          <p:cNvSpPr/>
          <p:nvPr/>
        </p:nvSpPr>
        <p:spPr>
          <a:xfrm>
            <a:off x="453625" y="3745100"/>
            <a:ext cx="143400" cy="1434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19219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6402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3500"/>
              <a:buFont typeface="DM Serif Display"/>
              <a:buNone/>
              <a:defRPr sz="3500">
                <a:solidFill>
                  <a:schemeClr val="dk1"/>
                </a:solidFill>
                <a:latin typeface="DM Serif Display"/>
                <a:ea typeface="DM Serif Display"/>
                <a:cs typeface="DM Serif Display"/>
                <a:sym typeface="DM Serif Display"/>
              </a:defRPr>
            </a:lvl1pPr>
            <a:lvl2pPr lvl="1" algn="ctr">
              <a:spcBef>
                <a:spcPts val="0"/>
              </a:spcBef>
              <a:spcAft>
                <a:spcPts val="0"/>
              </a:spcAft>
              <a:buClr>
                <a:schemeClr val="dk1"/>
              </a:buClr>
              <a:buSzPts val="3500"/>
              <a:buFont typeface="Anek Malayalam"/>
              <a:buNone/>
              <a:defRPr sz="3500">
                <a:solidFill>
                  <a:schemeClr val="dk1"/>
                </a:solidFill>
                <a:latin typeface="Anek Malayalam"/>
                <a:ea typeface="Anek Malayalam"/>
                <a:cs typeface="Anek Malayalam"/>
                <a:sym typeface="Anek Malayalam"/>
              </a:defRPr>
            </a:lvl2pPr>
            <a:lvl3pPr lvl="2" algn="ctr">
              <a:spcBef>
                <a:spcPts val="0"/>
              </a:spcBef>
              <a:spcAft>
                <a:spcPts val="0"/>
              </a:spcAft>
              <a:buClr>
                <a:schemeClr val="dk1"/>
              </a:buClr>
              <a:buSzPts val="3500"/>
              <a:buFont typeface="Anek Malayalam"/>
              <a:buNone/>
              <a:defRPr sz="3500">
                <a:solidFill>
                  <a:schemeClr val="dk1"/>
                </a:solidFill>
                <a:latin typeface="Anek Malayalam"/>
                <a:ea typeface="Anek Malayalam"/>
                <a:cs typeface="Anek Malayalam"/>
                <a:sym typeface="Anek Malayalam"/>
              </a:defRPr>
            </a:lvl3pPr>
            <a:lvl4pPr lvl="3" algn="ctr">
              <a:spcBef>
                <a:spcPts val="0"/>
              </a:spcBef>
              <a:spcAft>
                <a:spcPts val="0"/>
              </a:spcAft>
              <a:buClr>
                <a:schemeClr val="dk1"/>
              </a:buClr>
              <a:buSzPts val="3500"/>
              <a:buFont typeface="Anek Malayalam"/>
              <a:buNone/>
              <a:defRPr sz="3500">
                <a:solidFill>
                  <a:schemeClr val="dk1"/>
                </a:solidFill>
                <a:latin typeface="Anek Malayalam"/>
                <a:ea typeface="Anek Malayalam"/>
                <a:cs typeface="Anek Malayalam"/>
                <a:sym typeface="Anek Malayalam"/>
              </a:defRPr>
            </a:lvl4pPr>
            <a:lvl5pPr lvl="4" algn="ctr">
              <a:spcBef>
                <a:spcPts val="0"/>
              </a:spcBef>
              <a:spcAft>
                <a:spcPts val="0"/>
              </a:spcAft>
              <a:buClr>
                <a:schemeClr val="dk1"/>
              </a:buClr>
              <a:buSzPts val="3500"/>
              <a:buFont typeface="Anek Malayalam"/>
              <a:buNone/>
              <a:defRPr sz="3500">
                <a:solidFill>
                  <a:schemeClr val="dk1"/>
                </a:solidFill>
                <a:latin typeface="Anek Malayalam"/>
                <a:ea typeface="Anek Malayalam"/>
                <a:cs typeface="Anek Malayalam"/>
                <a:sym typeface="Anek Malayalam"/>
              </a:defRPr>
            </a:lvl5pPr>
            <a:lvl6pPr lvl="5" algn="ctr">
              <a:spcBef>
                <a:spcPts val="0"/>
              </a:spcBef>
              <a:spcAft>
                <a:spcPts val="0"/>
              </a:spcAft>
              <a:buClr>
                <a:schemeClr val="dk1"/>
              </a:buClr>
              <a:buSzPts val="3500"/>
              <a:buFont typeface="Anek Malayalam"/>
              <a:buNone/>
              <a:defRPr sz="3500">
                <a:solidFill>
                  <a:schemeClr val="dk1"/>
                </a:solidFill>
                <a:latin typeface="Anek Malayalam"/>
                <a:ea typeface="Anek Malayalam"/>
                <a:cs typeface="Anek Malayalam"/>
                <a:sym typeface="Anek Malayalam"/>
              </a:defRPr>
            </a:lvl6pPr>
            <a:lvl7pPr lvl="6" algn="ctr">
              <a:spcBef>
                <a:spcPts val="0"/>
              </a:spcBef>
              <a:spcAft>
                <a:spcPts val="0"/>
              </a:spcAft>
              <a:buClr>
                <a:schemeClr val="dk1"/>
              </a:buClr>
              <a:buSzPts val="3500"/>
              <a:buFont typeface="Anek Malayalam"/>
              <a:buNone/>
              <a:defRPr sz="3500">
                <a:solidFill>
                  <a:schemeClr val="dk1"/>
                </a:solidFill>
                <a:latin typeface="Anek Malayalam"/>
                <a:ea typeface="Anek Malayalam"/>
                <a:cs typeface="Anek Malayalam"/>
                <a:sym typeface="Anek Malayalam"/>
              </a:defRPr>
            </a:lvl7pPr>
            <a:lvl8pPr lvl="7" algn="ctr">
              <a:spcBef>
                <a:spcPts val="0"/>
              </a:spcBef>
              <a:spcAft>
                <a:spcPts val="0"/>
              </a:spcAft>
              <a:buClr>
                <a:schemeClr val="dk1"/>
              </a:buClr>
              <a:buSzPts val="3500"/>
              <a:buFont typeface="Anek Malayalam"/>
              <a:buNone/>
              <a:defRPr sz="3500">
                <a:solidFill>
                  <a:schemeClr val="dk1"/>
                </a:solidFill>
                <a:latin typeface="Anek Malayalam"/>
                <a:ea typeface="Anek Malayalam"/>
                <a:cs typeface="Anek Malayalam"/>
                <a:sym typeface="Anek Malayalam"/>
              </a:defRPr>
            </a:lvl8pPr>
            <a:lvl9pPr lvl="8" algn="ctr">
              <a:spcBef>
                <a:spcPts val="0"/>
              </a:spcBef>
              <a:spcAft>
                <a:spcPts val="0"/>
              </a:spcAft>
              <a:buClr>
                <a:schemeClr val="dk1"/>
              </a:buClr>
              <a:buSzPts val="3500"/>
              <a:buFont typeface="Anek Malayalam"/>
              <a:buNone/>
              <a:defRPr sz="3500">
                <a:solidFill>
                  <a:schemeClr val="dk1"/>
                </a:solidFill>
                <a:latin typeface="Anek Malayalam"/>
                <a:ea typeface="Anek Malayalam"/>
                <a:cs typeface="Anek Malayalam"/>
                <a:sym typeface="Anek Malayalam"/>
              </a:defRPr>
            </a:lvl9pPr>
          </a:lstStyle>
          <a:p>
            <a:endParaRPr/>
          </a:p>
        </p:txBody>
      </p:sp>
      <p:sp>
        <p:nvSpPr>
          <p:cNvPr id="7" name="Google Shape;7;p1"/>
          <p:cNvSpPr txBox="1">
            <a:spLocks noGrp="1"/>
          </p:cNvSpPr>
          <p:nvPr>
            <p:ph type="body" idx="1"/>
          </p:nvPr>
        </p:nvSpPr>
        <p:spPr>
          <a:xfrm>
            <a:off x="713225" y="1235989"/>
            <a:ext cx="7717500" cy="33633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lt2"/>
              </a:buClr>
              <a:buSzPts val="1400"/>
              <a:buFont typeface="Anek Malayalam"/>
              <a:buChar char="●"/>
              <a:defRPr>
                <a:solidFill>
                  <a:schemeClr val="dk1"/>
                </a:solidFill>
                <a:latin typeface="Anek Malayalam"/>
                <a:ea typeface="Anek Malayalam"/>
                <a:cs typeface="Anek Malayalam"/>
                <a:sym typeface="Anek Malayalam"/>
              </a:defRPr>
            </a:lvl1pPr>
            <a:lvl2pPr marL="914400" lvl="1" indent="-317500">
              <a:lnSpc>
                <a:spcPct val="100000"/>
              </a:lnSpc>
              <a:spcBef>
                <a:spcPts val="0"/>
              </a:spcBef>
              <a:spcAft>
                <a:spcPts val="0"/>
              </a:spcAft>
              <a:buClr>
                <a:schemeClr val="dk1"/>
              </a:buClr>
              <a:buSzPts val="1400"/>
              <a:buFont typeface="Anek Malayalam"/>
              <a:buChar char="○"/>
              <a:defRPr>
                <a:solidFill>
                  <a:schemeClr val="dk1"/>
                </a:solidFill>
                <a:latin typeface="Anek Malayalam"/>
                <a:ea typeface="Anek Malayalam"/>
                <a:cs typeface="Anek Malayalam"/>
                <a:sym typeface="Anek Malayalam"/>
              </a:defRPr>
            </a:lvl2pPr>
            <a:lvl3pPr marL="1371600" lvl="2" indent="-317500">
              <a:lnSpc>
                <a:spcPct val="100000"/>
              </a:lnSpc>
              <a:spcBef>
                <a:spcPts val="0"/>
              </a:spcBef>
              <a:spcAft>
                <a:spcPts val="0"/>
              </a:spcAft>
              <a:buClr>
                <a:schemeClr val="lt2"/>
              </a:buClr>
              <a:buSzPts val="1400"/>
              <a:buFont typeface="Anek Malayalam"/>
              <a:buChar char="■"/>
              <a:defRPr>
                <a:solidFill>
                  <a:schemeClr val="dk1"/>
                </a:solidFill>
                <a:latin typeface="Anek Malayalam"/>
                <a:ea typeface="Anek Malayalam"/>
                <a:cs typeface="Anek Malayalam"/>
                <a:sym typeface="Anek Malayalam"/>
              </a:defRPr>
            </a:lvl3pPr>
            <a:lvl4pPr marL="1828800" lvl="3" indent="-317500">
              <a:lnSpc>
                <a:spcPct val="100000"/>
              </a:lnSpc>
              <a:spcBef>
                <a:spcPts val="0"/>
              </a:spcBef>
              <a:spcAft>
                <a:spcPts val="0"/>
              </a:spcAft>
              <a:buClr>
                <a:schemeClr val="dk1"/>
              </a:buClr>
              <a:buSzPts val="1400"/>
              <a:buFont typeface="Anek Malayalam"/>
              <a:buChar char="●"/>
              <a:defRPr>
                <a:solidFill>
                  <a:schemeClr val="dk1"/>
                </a:solidFill>
                <a:latin typeface="Anek Malayalam"/>
                <a:ea typeface="Anek Malayalam"/>
                <a:cs typeface="Anek Malayalam"/>
                <a:sym typeface="Anek Malayalam"/>
              </a:defRPr>
            </a:lvl4pPr>
            <a:lvl5pPr marL="2286000" lvl="4" indent="-317500">
              <a:lnSpc>
                <a:spcPct val="100000"/>
              </a:lnSpc>
              <a:spcBef>
                <a:spcPts val="0"/>
              </a:spcBef>
              <a:spcAft>
                <a:spcPts val="0"/>
              </a:spcAft>
              <a:buClr>
                <a:schemeClr val="lt2"/>
              </a:buClr>
              <a:buSzPts val="1400"/>
              <a:buFont typeface="Anek Malayalam"/>
              <a:buChar char="○"/>
              <a:defRPr>
                <a:solidFill>
                  <a:schemeClr val="dk1"/>
                </a:solidFill>
                <a:latin typeface="Anek Malayalam"/>
                <a:ea typeface="Anek Malayalam"/>
                <a:cs typeface="Anek Malayalam"/>
                <a:sym typeface="Anek Malayalam"/>
              </a:defRPr>
            </a:lvl5pPr>
            <a:lvl6pPr marL="2743200" lvl="5" indent="-317500">
              <a:lnSpc>
                <a:spcPct val="100000"/>
              </a:lnSpc>
              <a:spcBef>
                <a:spcPts val="0"/>
              </a:spcBef>
              <a:spcAft>
                <a:spcPts val="0"/>
              </a:spcAft>
              <a:buClr>
                <a:schemeClr val="dk1"/>
              </a:buClr>
              <a:buSzPts val="1400"/>
              <a:buFont typeface="Anek Malayalam"/>
              <a:buChar char="■"/>
              <a:defRPr>
                <a:solidFill>
                  <a:schemeClr val="dk1"/>
                </a:solidFill>
                <a:latin typeface="Anek Malayalam"/>
                <a:ea typeface="Anek Malayalam"/>
                <a:cs typeface="Anek Malayalam"/>
                <a:sym typeface="Anek Malayalam"/>
              </a:defRPr>
            </a:lvl6pPr>
            <a:lvl7pPr marL="3200400" lvl="6" indent="-317500">
              <a:lnSpc>
                <a:spcPct val="100000"/>
              </a:lnSpc>
              <a:spcBef>
                <a:spcPts val="0"/>
              </a:spcBef>
              <a:spcAft>
                <a:spcPts val="0"/>
              </a:spcAft>
              <a:buClr>
                <a:schemeClr val="lt2"/>
              </a:buClr>
              <a:buSzPts val="1400"/>
              <a:buFont typeface="Anek Malayalam"/>
              <a:buChar char="●"/>
              <a:defRPr>
                <a:solidFill>
                  <a:schemeClr val="dk1"/>
                </a:solidFill>
                <a:latin typeface="Anek Malayalam"/>
                <a:ea typeface="Anek Malayalam"/>
                <a:cs typeface="Anek Malayalam"/>
                <a:sym typeface="Anek Malayalam"/>
              </a:defRPr>
            </a:lvl7pPr>
            <a:lvl8pPr marL="3657600" lvl="7" indent="-317500">
              <a:lnSpc>
                <a:spcPct val="100000"/>
              </a:lnSpc>
              <a:spcBef>
                <a:spcPts val="0"/>
              </a:spcBef>
              <a:spcAft>
                <a:spcPts val="0"/>
              </a:spcAft>
              <a:buClr>
                <a:schemeClr val="dk1"/>
              </a:buClr>
              <a:buSzPts val="1400"/>
              <a:buFont typeface="Anek Malayalam"/>
              <a:buChar char="○"/>
              <a:defRPr>
                <a:solidFill>
                  <a:schemeClr val="dk1"/>
                </a:solidFill>
                <a:latin typeface="Anek Malayalam"/>
                <a:ea typeface="Anek Malayalam"/>
                <a:cs typeface="Anek Malayalam"/>
                <a:sym typeface="Anek Malayalam"/>
              </a:defRPr>
            </a:lvl8pPr>
            <a:lvl9pPr marL="4114800" lvl="8" indent="-317500">
              <a:lnSpc>
                <a:spcPct val="100000"/>
              </a:lnSpc>
              <a:spcBef>
                <a:spcPts val="0"/>
              </a:spcBef>
              <a:spcAft>
                <a:spcPts val="0"/>
              </a:spcAft>
              <a:buClr>
                <a:schemeClr val="lt2"/>
              </a:buClr>
              <a:buSzPts val="1400"/>
              <a:buFont typeface="Anek Malayalam"/>
              <a:buChar char="■"/>
              <a:defRPr>
                <a:solidFill>
                  <a:schemeClr val="dk1"/>
                </a:solidFill>
                <a:latin typeface="Anek Malayalam"/>
                <a:ea typeface="Anek Malayalam"/>
                <a:cs typeface="Anek Malayalam"/>
                <a:sym typeface="Anek Malayala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8" r:id="rId4"/>
    <p:sldLayoutId id="2147483659" r:id="rId5"/>
    <p:sldLayoutId id="2147483677" r:id="rId6"/>
    <p:sldLayoutId id="2147483679" r:id="rId7"/>
    <p:sldLayoutId id="2147483680" r:id="rId8"/>
    <p:sldLayoutId id="2147483684" r:id="rId9"/>
    <p:sldLayoutId id="2147483685"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video" Target="https://www.youtube.com/embed/Iyhx_VTcieg?feature=oembed"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video" Target="https://www.youtube.com/embed/-UO2jrstmks?feature=oembed"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video" Target="https://www.youtube.com/embed/54syTcY3cDs?feature=oembed" TargetMode="Externa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hyperlink" Target="https://view.genial.ly/65d492c0946ea40014082fe8/" TargetMode="External"/><Relationship Id="rId13" Type="http://schemas.openxmlformats.org/officeDocument/2006/relationships/hyperlink" Target="https://www.youtube.com/watch?v=3yz6hDOD4XU" TargetMode="External"/><Relationship Id="rId3" Type="http://schemas.openxmlformats.org/officeDocument/2006/relationships/image" Target="../media/image6.png"/><Relationship Id="rId7" Type="http://schemas.openxmlformats.org/officeDocument/2006/relationships/hyperlink" Target="https://view.genial.ly/65d490ff5903ea0014b03e1a/" TargetMode="External"/><Relationship Id="rId12" Type="http://schemas.openxmlformats.org/officeDocument/2006/relationships/hyperlink" Target="https://view.genial.ly/65d496f580e5320014af304c/"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hyperlink" Target="https://view.genial.ly/65d48fd45903ea0014afbbdb/" TargetMode="External"/><Relationship Id="rId11" Type="http://schemas.openxmlformats.org/officeDocument/2006/relationships/hyperlink" Target="https://view.genial.ly/65d497a880e5320014afa118/" TargetMode="External"/><Relationship Id="rId5" Type="http://schemas.openxmlformats.org/officeDocument/2006/relationships/hyperlink" Target="https://view.genially.com/65d48a89f966c70014844ed5/" TargetMode="External"/><Relationship Id="rId10" Type="http://schemas.openxmlformats.org/officeDocument/2006/relationships/hyperlink" Target="https://www.ksn.co.il/%D7%97%D7%99%D7%94-%D7%A0%D7%90%D7%9E%D7%9F-%D7%91%D7%AA-13-%D7%9E%D7%A0%D7%AA%D7%A0%D7%99%D7%94-%D7%96%D7%95%D7%9B%D7%AA-%D7%A4%D7%A8%D7%A1-%D7%9E%D7%90%D7%95%D7%A8-%D7%9C%D7%A0%D7%95%D7%A2%D7%A8/" TargetMode="External"/><Relationship Id="rId4" Type="http://schemas.openxmlformats.org/officeDocument/2006/relationships/hyperlink" Target="https://view.genially.com/65d48eb280e5320014ab3bd4/" TargetMode="External"/><Relationship Id="rId9" Type="http://schemas.openxmlformats.org/officeDocument/2006/relationships/hyperlink" Target="https://youtu.be/Xy5OPG9kmIk?si=LNV_oDtKgIcvjfX6"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video" Target="https://www.youtube.com/embed/zNzrjg6Yh2k?feature=oembed" TargetMode="Externa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pic>
        <p:nvPicPr>
          <p:cNvPr id="5" name="תמונה 4">
            <a:extLst>
              <a:ext uri="{FF2B5EF4-FFF2-40B4-BE49-F238E27FC236}">
                <a16:creationId xmlns:a16="http://schemas.microsoft.com/office/drawing/2014/main" id="{E7C6DA56-442E-754C-7755-63186C507E13}"/>
              </a:ext>
            </a:extLst>
          </p:cNvPr>
          <p:cNvPicPr>
            <a:picLocks noChangeAspect="1"/>
          </p:cNvPicPr>
          <p:nvPr/>
        </p:nvPicPr>
        <p:blipFill>
          <a:blip r:embed="rId3"/>
          <a:srcRect r="34274"/>
          <a:stretch/>
        </p:blipFill>
        <p:spPr>
          <a:xfrm>
            <a:off x="0" y="0"/>
            <a:ext cx="6009968" cy="5143500"/>
          </a:xfrm>
          <a:prstGeom prst="rect">
            <a:avLst/>
          </a:prstGeom>
        </p:spPr>
      </p:pic>
      <p:sp>
        <p:nvSpPr>
          <p:cNvPr id="518" name="Google Shape;518;p38"/>
          <p:cNvSpPr txBox="1">
            <a:spLocks noGrp="1"/>
          </p:cNvSpPr>
          <p:nvPr>
            <p:ph type="title"/>
          </p:nvPr>
        </p:nvSpPr>
        <p:spPr>
          <a:xfrm>
            <a:off x="4699890" y="1912735"/>
            <a:ext cx="4380271" cy="1076632"/>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he-IL" sz="8000" b="1" dirty="0">
                <a:latin typeface="Calibri" panose="020F0502020204030204" pitchFamily="34" charset="0"/>
                <a:cs typeface="Calibri" panose="020F0502020204030204" pitchFamily="34" charset="0"/>
              </a:rPr>
              <a:t>גיבורות על</a:t>
            </a:r>
            <a:endParaRPr sz="6000" b="1" dirty="0">
              <a:latin typeface="Calibri" panose="020F0502020204030204" pitchFamily="34" charset="0"/>
              <a:cs typeface="Calibri" panose="020F0502020204030204" pitchFamily="34" charset="0"/>
            </a:endParaRPr>
          </a:p>
        </p:txBody>
      </p:sp>
      <p:pic>
        <p:nvPicPr>
          <p:cNvPr id="11" name="תמונה 10">
            <a:extLst>
              <a:ext uri="{FF2B5EF4-FFF2-40B4-BE49-F238E27FC236}">
                <a16:creationId xmlns:a16="http://schemas.microsoft.com/office/drawing/2014/main" id="{80837379-6137-22E8-5018-BEE7AD73C8A3}"/>
              </a:ext>
            </a:extLst>
          </p:cNvPr>
          <p:cNvPicPr>
            <a:picLocks noChangeAspect="1"/>
          </p:cNvPicPr>
          <p:nvPr/>
        </p:nvPicPr>
        <p:blipFill>
          <a:blip r:embed="rId4"/>
          <a:stretch>
            <a:fillRect/>
          </a:stretch>
        </p:blipFill>
        <p:spPr>
          <a:xfrm>
            <a:off x="6209211" y="2894371"/>
            <a:ext cx="2804161" cy="2249129"/>
          </a:xfrm>
          <a:prstGeom prst="rect">
            <a:avLst/>
          </a:prstGeom>
        </p:spPr>
      </p:pic>
      <p:grpSp>
        <p:nvGrpSpPr>
          <p:cNvPr id="12" name="קבוצה 11">
            <a:extLst>
              <a:ext uri="{FF2B5EF4-FFF2-40B4-BE49-F238E27FC236}">
                <a16:creationId xmlns:a16="http://schemas.microsoft.com/office/drawing/2014/main" id="{DE778831-17A1-CD10-26EF-75E39D132DB5}"/>
              </a:ext>
            </a:extLst>
          </p:cNvPr>
          <p:cNvGrpSpPr/>
          <p:nvPr/>
        </p:nvGrpSpPr>
        <p:grpSpPr>
          <a:xfrm>
            <a:off x="6282813" y="3643115"/>
            <a:ext cx="2588342" cy="833284"/>
            <a:chOff x="6323371" y="4245692"/>
            <a:chExt cx="2588342" cy="833284"/>
          </a:xfrm>
        </p:grpSpPr>
        <p:sp>
          <p:nvSpPr>
            <p:cNvPr id="7" name="תרשים זרימה: מסיים 6">
              <a:extLst>
                <a:ext uri="{FF2B5EF4-FFF2-40B4-BE49-F238E27FC236}">
                  <a16:creationId xmlns:a16="http://schemas.microsoft.com/office/drawing/2014/main" id="{5682DF43-8679-82F2-B3C2-493805F366D5}"/>
                </a:ext>
              </a:extLst>
            </p:cNvPr>
            <p:cNvSpPr/>
            <p:nvPr/>
          </p:nvSpPr>
          <p:spPr>
            <a:xfrm>
              <a:off x="6323371" y="4245692"/>
              <a:ext cx="2588342" cy="833284"/>
            </a:xfrm>
            <a:prstGeom prst="flowChartTerminator">
              <a:avLst/>
            </a:prstGeom>
            <a:solidFill>
              <a:srgbClr val="BC8F8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Google Shape;586;p41">
              <a:extLst>
                <a:ext uri="{FF2B5EF4-FFF2-40B4-BE49-F238E27FC236}">
                  <a16:creationId xmlns:a16="http://schemas.microsoft.com/office/drawing/2014/main" id="{ED7E1EA3-9364-FDC2-D4BB-DECCFBFC5552}"/>
                </a:ext>
              </a:extLst>
            </p:cNvPr>
            <p:cNvSpPr txBox="1">
              <a:spLocks/>
            </p:cNvSpPr>
            <p:nvPr/>
          </p:nvSpPr>
          <p:spPr>
            <a:xfrm>
              <a:off x="6813498" y="4342234"/>
              <a:ext cx="1608087" cy="640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DM Serif Display"/>
                <a:buNone/>
                <a:defRPr sz="3500" b="0" i="0" u="none" strike="noStrike" cap="none">
                  <a:solidFill>
                    <a:schemeClr val="dk1"/>
                  </a:solidFill>
                  <a:latin typeface="DM Serif Display"/>
                  <a:ea typeface="DM Serif Display"/>
                  <a:cs typeface="DM Serif Display"/>
                  <a:sym typeface="DM Serif Display"/>
                </a:defRPr>
              </a:lvl1pPr>
              <a:lvl2pPr marR="0" lvl="1" algn="ctr" rtl="0">
                <a:lnSpc>
                  <a:spcPct val="100000"/>
                </a:lnSpc>
                <a:spcBef>
                  <a:spcPts val="0"/>
                </a:spcBef>
                <a:spcAft>
                  <a:spcPts val="0"/>
                </a:spcAft>
                <a:buClr>
                  <a:schemeClr val="dk1"/>
                </a:buClr>
                <a:buSzPts val="2400"/>
                <a:buFont typeface="Anek Malayalam"/>
                <a:buNone/>
                <a:defRPr sz="2400" b="0" i="0" u="none" strike="noStrike" cap="none">
                  <a:solidFill>
                    <a:schemeClr val="dk1"/>
                  </a:solidFill>
                  <a:latin typeface="Anek Malayalam"/>
                  <a:ea typeface="Anek Malayalam"/>
                  <a:cs typeface="Anek Malayalam"/>
                  <a:sym typeface="Anek Malayalam"/>
                </a:defRPr>
              </a:lvl2pPr>
              <a:lvl3pPr marR="0" lvl="2" algn="ctr" rtl="0">
                <a:lnSpc>
                  <a:spcPct val="100000"/>
                </a:lnSpc>
                <a:spcBef>
                  <a:spcPts val="0"/>
                </a:spcBef>
                <a:spcAft>
                  <a:spcPts val="0"/>
                </a:spcAft>
                <a:buClr>
                  <a:schemeClr val="dk1"/>
                </a:buClr>
                <a:buSzPts val="2400"/>
                <a:buFont typeface="Anek Malayalam"/>
                <a:buNone/>
                <a:defRPr sz="2400" b="0" i="0" u="none" strike="noStrike" cap="none">
                  <a:solidFill>
                    <a:schemeClr val="dk1"/>
                  </a:solidFill>
                  <a:latin typeface="Anek Malayalam"/>
                  <a:ea typeface="Anek Malayalam"/>
                  <a:cs typeface="Anek Malayalam"/>
                  <a:sym typeface="Anek Malayalam"/>
                </a:defRPr>
              </a:lvl3pPr>
              <a:lvl4pPr marR="0" lvl="3" algn="ctr" rtl="0">
                <a:lnSpc>
                  <a:spcPct val="100000"/>
                </a:lnSpc>
                <a:spcBef>
                  <a:spcPts val="0"/>
                </a:spcBef>
                <a:spcAft>
                  <a:spcPts val="0"/>
                </a:spcAft>
                <a:buClr>
                  <a:schemeClr val="dk1"/>
                </a:buClr>
                <a:buSzPts val="2400"/>
                <a:buFont typeface="Anek Malayalam"/>
                <a:buNone/>
                <a:defRPr sz="2400" b="0" i="0" u="none" strike="noStrike" cap="none">
                  <a:solidFill>
                    <a:schemeClr val="dk1"/>
                  </a:solidFill>
                  <a:latin typeface="Anek Malayalam"/>
                  <a:ea typeface="Anek Malayalam"/>
                  <a:cs typeface="Anek Malayalam"/>
                  <a:sym typeface="Anek Malayalam"/>
                </a:defRPr>
              </a:lvl4pPr>
              <a:lvl5pPr marR="0" lvl="4" algn="ctr" rtl="0">
                <a:lnSpc>
                  <a:spcPct val="100000"/>
                </a:lnSpc>
                <a:spcBef>
                  <a:spcPts val="0"/>
                </a:spcBef>
                <a:spcAft>
                  <a:spcPts val="0"/>
                </a:spcAft>
                <a:buClr>
                  <a:schemeClr val="dk1"/>
                </a:buClr>
                <a:buSzPts val="2400"/>
                <a:buFont typeface="Anek Malayalam"/>
                <a:buNone/>
                <a:defRPr sz="2400" b="0" i="0" u="none" strike="noStrike" cap="none">
                  <a:solidFill>
                    <a:schemeClr val="dk1"/>
                  </a:solidFill>
                  <a:latin typeface="Anek Malayalam"/>
                  <a:ea typeface="Anek Malayalam"/>
                  <a:cs typeface="Anek Malayalam"/>
                  <a:sym typeface="Anek Malayalam"/>
                </a:defRPr>
              </a:lvl5pPr>
              <a:lvl6pPr marR="0" lvl="5" algn="ctr" rtl="0">
                <a:lnSpc>
                  <a:spcPct val="100000"/>
                </a:lnSpc>
                <a:spcBef>
                  <a:spcPts val="0"/>
                </a:spcBef>
                <a:spcAft>
                  <a:spcPts val="0"/>
                </a:spcAft>
                <a:buClr>
                  <a:schemeClr val="dk1"/>
                </a:buClr>
                <a:buSzPts val="2400"/>
                <a:buFont typeface="Anek Malayalam"/>
                <a:buNone/>
                <a:defRPr sz="2400" b="0" i="0" u="none" strike="noStrike" cap="none">
                  <a:solidFill>
                    <a:schemeClr val="dk1"/>
                  </a:solidFill>
                  <a:latin typeface="Anek Malayalam"/>
                  <a:ea typeface="Anek Malayalam"/>
                  <a:cs typeface="Anek Malayalam"/>
                  <a:sym typeface="Anek Malayalam"/>
                </a:defRPr>
              </a:lvl6pPr>
              <a:lvl7pPr marR="0" lvl="6" algn="ctr" rtl="0">
                <a:lnSpc>
                  <a:spcPct val="100000"/>
                </a:lnSpc>
                <a:spcBef>
                  <a:spcPts val="0"/>
                </a:spcBef>
                <a:spcAft>
                  <a:spcPts val="0"/>
                </a:spcAft>
                <a:buClr>
                  <a:schemeClr val="dk1"/>
                </a:buClr>
                <a:buSzPts val="2400"/>
                <a:buFont typeface="Anek Malayalam"/>
                <a:buNone/>
                <a:defRPr sz="2400" b="0" i="0" u="none" strike="noStrike" cap="none">
                  <a:solidFill>
                    <a:schemeClr val="dk1"/>
                  </a:solidFill>
                  <a:latin typeface="Anek Malayalam"/>
                  <a:ea typeface="Anek Malayalam"/>
                  <a:cs typeface="Anek Malayalam"/>
                  <a:sym typeface="Anek Malayalam"/>
                </a:defRPr>
              </a:lvl7pPr>
              <a:lvl8pPr marR="0" lvl="7" algn="ctr" rtl="0">
                <a:lnSpc>
                  <a:spcPct val="100000"/>
                </a:lnSpc>
                <a:spcBef>
                  <a:spcPts val="0"/>
                </a:spcBef>
                <a:spcAft>
                  <a:spcPts val="0"/>
                </a:spcAft>
                <a:buClr>
                  <a:schemeClr val="dk1"/>
                </a:buClr>
                <a:buSzPts val="2400"/>
                <a:buFont typeface="Anek Malayalam"/>
                <a:buNone/>
                <a:defRPr sz="2400" b="0" i="0" u="none" strike="noStrike" cap="none">
                  <a:solidFill>
                    <a:schemeClr val="dk1"/>
                  </a:solidFill>
                  <a:latin typeface="Anek Malayalam"/>
                  <a:ea typeface="Anek Malayalam"/>
                  <a:cs typeface="Anek Malayalam"/>
                  <a:sym typeface="Anek Malayalam"/>
                </a:defRPr>
              </a:lvl8pPr>
              <a:lvl9pPr marR="0" lvl="8" algn="ctr" rtl="0">
                <a:lnSpc>
                  <a:spcPct val="100000"/>
                </a:lnSpc>
                <a:spcBef>
                  <a:spcPts val="0"/>
                </a:spcBef>
                <a:spcAft>
                  <a:spcPts val="0"/>
                </a:spcAft>
                <a:buClr>
                  <a:schemeClr val="dk1"/>
                </a:buClr>
                <a:buSzPts val="2400"/>
                <a:buFont typeface="Anek Malayalam"/>
                <a:buNone/>
                <a:defRPr sz="2400" b="0" i="0" u="none" strike="noStrike" cap="none">
                  <a:solidFill>
                    <a:schemeClr val="dk1"/>
                  </a:solidFill>
                  <a:latin typeface="Anek Malayalam"/>
                  <a:ea typeface="Anek Malayalam"/>
                  <a:cs typeface="Anek Malayalam"/>
                  <a:sym typeface="Anek Malayalam"/>
                </a:defRPr>
              </a:lvl9pPr>
            </a:lstStyle>
            <a:p>
              <a:pPr algn="ctr"/>
              <a:r>
                <a:rPr lang="en-US" sz="4800" b="1" dirty="0">
                  <a:latin typeface="Calibri" panose="020F0502020204030204" pitchFamily="34" charset="0"/>
                  <a:cs typeface="Calibri" panose="020F0502020204030204" pitchFamily="34" charset="0"/>
                </a:rPr>
                <a:t>7.10</a:t>
              </a:r>
              <a:endParaRPr lang="he-IL" sz="4800" b="1" dirty="0">
                <a:latin typeface="Calibri" panose="020F0502020204030204" pitchFamily="34" charset="0"/>
                <a:cs typeface="Calibri" panose="020F0502020204030204" pitchFamily="34"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grpSp>
        <p:nvGrpSpPr>
          <p:cNvPr id="582" name="Google Shape;582;p41"/>
          <p:cNvGrpSpPr/>
          <p:nvPr/>
        </p:nvGrpSpPr>
        <p:grpSpPr>
          <a:xfrm>
            <a:off x="442225" y="119169"/>
            <a:ext cx="8259600" cy="608118"/>
            <a:chOff x="515350" y="538125"/>
            <a:chExt cx="8259600" cy="608118"/>
          </a:xfrm>
        </p:grpSpPr>
        <p:sp>
          <p:nvSpPr>
            <p:cNvPr id="583" name="Google Shape;583;p41"/>
            <p:cNvSpPr/>
            <p:nvPr/>
          </p:nvSpPr>
          <p:spPr>
            <a:xfrm flipH="1">
              <a:off x="667750" y="538125"/>
              <a:ext cx="8107200" cy="5637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1"/>
            <p:cNvSpPr/>
            <p:nvPr/>
          </p:nvSpPr>
          <p:spPr>
            <a:xfrm flipH="1">
              <a:off x="515350" y="582543"/>
              <a:ext cx="8107200" cy="5637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6" name="Google Shape;586;p41"/>
          <p:cNvSpPr txBox="1">
            <a:spLocks noGrp="1"/>
          </p:cNvSpPr>
          <p:nvPr>
            <p:ph type="title"/>
          </p:nvPr>
        </p:nvSpPr>
        <p:spPr>
          <a:xfrm>
            <a:off x="713250" y="74926"/>
            <a:ext cx="7717500" cy="6402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he-IL" dirty="0">
                <a:latin typeface="Calibri" panose="020F0502020204030204" pitchFamily="34" charset="0"/>
                <a:cs typeface="Calibri" panose="020F0502020204030204" pitchFamily="34" charset="0"/>
              </a:rPr>
              <a:t>רוח הלוחמות תנצח</a:t>
            </a:r>
            <a:endParaRPr dirty="0">
              <a:latin typeface="Calibri" panose="020F0502020204030204" pitchFamily="34" charset="0"/>
              <a:cs typeface="Calibri" panose="020F0502020204030204" pitchFamily="34" charset="0"/>
            </a:endParaRPr>
          </a:p>
        </p:txBody>
      </p:sp>
      <p:sp>
        <p:nvSpPr>
          <p:cNvPr id="605" name="Google Shape;605;p41"/>
          <p:cNvSpPr/>
          <p:nvPr/>
        </p:nvSpPr>
        <p:spPr>
          <a:xfrm>
            <a:off x="7796625" y="74926"/>
            <a:ext cx="479100" cy="479100"/>
          </a:xfrm>
          <a:prstGeom prst="arc">
            <a:avLst>
              <a:gd name="adj1" fmla="val 16200000"/>
              <a:gd name="adj2" fmla="val 0"/>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1"/>
          <p:cNvSpPr/>
          <p:nvPr/>
        </p:nvSpPr>
        <p:spPr>
          <a:xfrm>
            <a:off x="969450" y="-193924"/>
            <a:ext cx="461700" cy="461700"/>
          </a:xfrm>
          <a:prstGeom prst="arc">
            <a:avLst>
              <a:gd name="adj1" fmla="val 20968337"/>
              <a:gd name="adj2" fmla="val 13258355"/>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2" name="מדיה מקוונת 611" title="רוח הלוחמות תנצח!">
            <a:hlinkClick r:id="" action="ppaction://media"/>
            <a:extLst>
              <a:ext uri="{FF2B5EF4-FFF2-40B4-BE49-F238E27FC236}">
                <a16:creationId xmlns:a16="http://schemas.microsoft.com/office/drawing/2014/main" id="{EC451C41-8D2C-F790-D872-DA27FDF8F63C}"/>
              </a:ext>
            </a:extLst>
          </p:cNvPr>
          <p:cNvPicPr>
            <a:picLocks noRot="1" noChangeAspect="1"/>
          </p:cNvPicPr>
          <p:nvPr>
            <a:videoFile r:link="rId1"/>
          </p:nvPr>
        </p:nvPicPr>
        <p:blipFill>
          <a:blip r:embed="rId4"/>
          <a:stretch>
            <a:fillRect/>
          </a:stretch>
        </p:blipFill>
        <p:spPr>
          <a:xfrm>
            <a:off x="918862" y="943756"/>
            <a:ext cx="7306275" cy="41248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12"/>
                </p:tgtEl>
              </p:cMediaNode>
            </p:video>
            <p:seq concurrent="1" nextAc="seek">
              <p:cTn id="8" restart="whenNotActive" fill="hold" evtFilter="cancelBubble" nodeType="interactiveSeq">
                <p:stCondLst>
                  <p:cond evt="onClick" delay="0">
                    <p:tgtEl>
                      <p:spTgt spid="6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12"/>
                                        </p:tgtEl>
                                      </p:cBhvr>
                                    </p:cmd>
                                  </p:childTnLst>
                                </p:cTn>
                              </p:par>
                            </p:childTnLst>
                          </p:cTn>
                        </p:par>
                      </p:childTnLst>
                    </p:cTn>
                  </p:par>
                </p:childTnLst>
              </p:cTn>
              <p:nextCondLst>
                <p:cond evt="onClick" delay="0">
                  <p:tgtEl>
                    <p:spTgt spid="61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grpSp>
        <p:nvGrpSpPr>
          <p:cNvPr id="582" name="Google Shape;582;p41"/>
          <p:cNvGrpSpPr/>
          <p:nvPr/>
        </p:nvGrpSpPr>
        <p:grpSpPr>
          <a:xfrm>
            <a:off x="442225" y="119169"/>
            <a:ext cx="8259600" cy="608118"/>
            <a:chOff x="515350" y="538125"/>
            <a:chExt cx="8259600" cy="608118"/>
          </a:xfrm>
        </p:grpSpPr>
        <p:sp>
          <p:nvSpPr>
            <p:cNvPr id="583" name="Google Shape;583;p41"/>
            <p:cNvSpPr/>
            <p:nvPr/>
          </p:nvSpPr>
          <p:spPr>
            <a:xfrm flipH="1">
              <a:off x="667750" y="538125"/>
              <a:ext cx="8107200" cy="5637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1"/>
            <p:cNvSpPr/>
            <p:nvPr/>
          </p:nvSpPr>
          <p:spPr>
            <a:xfrm flipH="1">
              <a:off x="515350" y="582543"/>
              <a:ext cx="8107200" cy="5637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6" name="Google Shape;586;p41"/>
          <p:cNvSpPr txBox="1">
            <a:spLocks noGrp="1"/>
          </p:cNvSpPr>
          <p:nvPr>
            <p:ph type="title"/>
          </p:nvPr>
        </p:nvSpPr>
        <p:spPr>
          <a:xfrm>
            <a:off x="713250" y="74926"/>
            <a:ext cx="7717500" cy="640200"/>
          </a:xfrm>
          <a:prstGeom prst="rect">
            <a:avLst/>
          </a:prstGeom>
        </p:spPr>
        <p:txBody>
          <a:bodyPr spcFirstLastPara="1" wrap="square" lIns="91425" tIns="91425" rIns="91425" bIns="91425" anchor="t" anchorCtr="0">
            <a:noAutofit/>
          </a:bodyPr>
          <a:lstStyle/>
          <a:p>
            <a:pPr rtl="1"/>
            <a:r>
              <a:rPr lang="he-IL" dirty="0">
                <a:latin typeface="Calibri" panose="020F0502020204030204" pitchFamily="34" charset="0"/>
                <a:cs typeface="Calibri" panose="020F0502020204030204" pitchFamily="34" charset="0"/>
              </a:rPr>
              <a:t>לוחמות טנקים מספרות</a:t>
            </a:r>
          </a:p>
        </p:txBody>
      </p:sp>
      <p:sp>
        <p:nvSpPr>
          <p:cNvPr id="605" name="Google Shape;605;p41"/>
          <p:cNvSpPr/>
          <p:nvPr/>
        </p:nvSpPr>
        <p:spPr>
          <a:xfrm>
            <a:off x="7796625" y="74926"/>
            <a:ext cx="479100" cy="479100"/>
          </a:xfrm>
          <a:prstGeom prst="arc">
            <a:avLst>
              <a:gd name="adj1" fmla="val 16200000"/>
              <a:gd name="adj2" fmla="val 0"/>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1"/>
          <p:cNvSpPr/>
          <p:nvPr/>
        </p:nvSpPr>
        <p:spPr>
          <a:xfrm>
            <a:off x="969450" y="-193924"/>
            <a:ext cx="461700" cy="461700"/>
          </a:xfrm>
          <a:prstGeom prst="arc">
            <a:avLst>
              <a:gd name="adj1" fmla="val 20968337"/>
              <a:gd name="adj2" fmla="val 13258355"/>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מדיה מקוונת 1" title="לוחמות טנקים מספרות">
            <a:hlinkClick r:id="" action="ppaction://media"/>
            <a:extLst>
              <a:ext uri="{FF2B5EF4-FFF2-40B4-BE49-F238E27FC236}">
                <a16:creationId xmlns:a16="http://schemas.microsoft.com/office/drawing/2014/main" id="{3CF85561-9723-0896-09B9-A2F7E11E6680}"/>
              </a:ext>
            </a:extLst>
          </p:cNvPr>
          <p:cNvPicPr>
            <a:picLocks noRot="1" noChangeAspect="1"/>
          </p:cNvPicPr>
          <p:nvPr>
            <a:videoFile r:link="rId1"/>
          </p:nvPr>
        </p:nvPicPr>
        <p:blipFill>
          <a:blip r:embed="rId4"/>
          <a:stretch>
            <a:fillRect/>
          </a:stretch>
        </p:blipFill>
        <p:spPr>
          <a:xfrm>
            <a:off x="1014233" y="962779"/>
            <a:ext cx="7115534" cy="4017134"/>
          </a:xfrm>
          <a:prstGeom prst="rect">
            <a:avLst/>
          </a:prstGeom>
        </p:spPr>
      </p:pic>
    </p:spTree>
    <p:extLst>
      <p:ext uri="{BB962C8B-B14F-4D97-AF65-F5344CB8AC3E}">
        <p14:creationId xmlns:p14="http://schemas.microsoft.com/office/powerpoint/2010/main" val="425045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grpSp>
        <p:nvGrpSpPr>
          <p:cNvPr id="611" name="Google Shape;611;p42"/>
          <p:cNvGrpSpPr/>
          <p:nvPr/>
        </p:nvGrpSpPr>
        <p:grpSpPr>
          <a:xfrm>
            <a:off x="2055495" y="855871"/>
            <a:ext cx="5027619" cy="792682"/>
            <a:chOff x="515350" y="538125"/>
            <a:chExt cx="8259600" cy="608118"/>
          </a:xfrm>
        </p:grpSpPr>
        <p:sp>
          <p:nvSpPr>
            <p:cNvPr id="612" name="Google Shape;612;p42"/>
            <p:cNvSpPr/>
            <p:nvPr/>
          </p:nvSpPr>
          <p:spPr>
            <a:xfrm flipH="1">
              <a:off x="667750" y="538125"/>
              <a:ext cx="8107200" cy="5637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libri" panose="020F0502020204030204" pitchFamily="34" charset="0"/>
                <a:cs typeface="Calibri" panose="020F0502020204030204" pitchFamily="34" charset="0"/>
              </a:endParaRPr>
            </a:p>
          </p:txBody>
        </p:sp>
        <p:sp>
          <p:nvSpPr>
            <p:cNvPr id="613" name="Google Shape;613;p42"/>
            <p:cNvSpPr/>
            <p:nvPr/>
          </p:nvSpPr>
          <p:spPr>
            <a:xfrm flipH="1">
              <a:off x="515350" y="582543"/>
              <a:ext cx="8107200" cy="5637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libri" panose="020F0502020204030204" pitchFamily="34" charset="0"/>
                <a:cs typeface="Calibri" panose="020F0502020204030204" pitchFamily="34" charset="0"/>
              </a:endParaRPr>
            </a:p>
          </p:txBody>
        </p:sp>
      </p:grpSp>
      <p:sp>
        <p:nvSpPr>
          <p:cNvPr id="614" name="Google Shape;614;p42"/>
          <p:cNvSpPr txBox="1">
            <a:spLocks noGrp="1"/>
          </p:cNvSpPr>
          <p:nvPr>
            <p:ph type="title"/>
          </p:nvPr>
        </p:nvSpPr>
        <p:spPr>
          <a:xfrm>
            <a:off x="2619600" y="703913"/>
            <a:ext cx="3904800" cy="988500"/>
          </a:xfrm>
          <a:prstGeom prst="rect">
            <a:avLst/>
          </a:prstGeom>
        </p:spPr>
        <p:txBody>
          <a:bodyPr spcFirstLastPara="1" wrap="square" lIns="91425" tIns="91425" rIns="91425" bIns="91425" anchor="b" anchorCtr="0">
            <a:noAutofit/>
          </a:bodyPr>
          <a:lstStyle/>
          <a:p>
            <a:pPr marL="0" lvl="0" indent="0" algn="ctr" rtl="1">
              <a:spcBef>
                <a:spcPts val="0"/>
              </a:spcBef>
              <a:spcAft>
                <a:spcPts val="0"/>
              </a:spcAft>
              <a:buNone/>
            </a:pPr>
            <a:r>
              <a:rPr lang="he-IL" dirty="0">
                <a:latin typeface="Calibri" panose="020F0502020204030204" pitchFamily="34" charset="0"/>
                <a:cs typeface="Calibri" panose="020F0502020204030204" pitchFamily="34" charset="0"/>
              </a:rPr>
              <a:t>דיון קצר</a:t>
            </a:r>
            <a:endParaRPr dirty="0">
              <a:latin typeface="Calibri" panose="020F0502020204030204" pitchFamily="34" charset="0"/>
              <a:cs typeface="Calibri" panose="020F0502020204030204" pitchFamily="34" charset="0"/>
            </a:endParaRPr>
          </a:p>
        </p:txBody>
      </p:sp>
      <p:sp>
        <p:nvSpPr>
          <p:cNvPr id="615" name="Google Shape;615;p42"/>
          <p:cNvSpPr txBox="1">
            <a:spLocks noGrp="1"/>
          </p:cNvSpPr>
          <p:nvPr>
            <p:ph type="subTitle" idx="1"/>
          </p:nvPr>
        </p:nvSpPr>
        <p:spPr>
          <a:xfrm>
            <a:off x="870857" y="1844371"/>
            <a:ext cx="7402285" cy="2114398"/>
          </a:xfrm>
          <a:prstGeom prst="rect">
            <a:avLst/>
          </a:prstGeom>
        </p:spPr>
        <p:txBody>
          <a:bodyPr spcFirstLastPara="1" wrap="square" lIns="91425" tIns="91425" rIns="91425" bIns="91425" anchor="t" anchorCtr="0">
            <a:noAutofit/>
          </a:bodyPr>
          <a:lstStyle/>
          <a:p>
            <a:pPr marL="0" lvl="0" indent="0" rtl="1">
              <a:lnSpc>
                <a:spcPct val="150000"/>
              </a:lnSpc>
              <a:spcBef>
                <a:spcPts val="0"/>
              </a:spcBef>
              <a:spcAft>
                <a:spcPts val="0"/>
              </a:spcAft>
              <a:buClr>
                <a:schemeClr val="bg1">
                  <a:lumMod val="50000"/>
                </a:schemeClr>
              </a:buClr>
              <a:buSzPct val="102000"/>
            </a:pPr>
            <a:r>
              <a:rPr lang="he-IL" sz="2800" dirty="0">
                <a:latin typeface="Calibri" panose="020F0502020204030204" pitchFamily="34" charset="0"/>
                <a:cs typeface="Calibri" panose="020F0502020204030204" pitchFamily="34" charset="0"/>
              </a:rPr>
              <a:t>אילו תחושות הסרטונים עוררו </a:t>
            </a:r>
            <a:r>
              <a:rPr lang="he-IL" sz="2800" dirty="0" err="1">
                <a:latin typeface="Calibri" panose="020F0502020204030204" pitchFamily="34" charset="0"/>
                <a:cs typeface="Calibri" panose="020F0502020204030204" pitchFamily="34" charset="0"/>
              </a:rPr>
              <a:t>בכם.ן</a:t>
            </a:r>
            <a:r>
              <a:rPr lang="he-IL" sz="2800" dirty="0">
                <a:latin typeface="Calibri" panose="020F0502020204030204" pitchFamily="34" charset="0"/>
                <a:cs typeface="Calibri" panose="020F0502020204030204" pitchFamily="34" charset="0"/>
              </a:rPr>
              <a:t>?</a:t>
            </a:r>
          </a:p>
          <a:p>
            <a:pPr marL="0" indent="0" rtl="1">
              <a:lnSpc>
                <a:spcPct val="150000"/>
              </a:lnSpc>
              <a:buClr>
                <a:schemeClr val="bg1">
                  <a:lumMod val="50000"/>
                </a:schemeClr>
              </a:buClr>
              <a:buSzPct val="102000"/>
            </a:pPr>
            <a:r>
              <a:rPr lang="he-IL" sz="2800" dirty="0">
                <a:latin typeface="Calibri" panose="020F0502020204030204" pitchFamily="34" charset="0"/>
                <a:cs typeface="Calibri" panose="020F0502020204030204" pitchFamily="34" charset="0"/>
              </a:rPr>
              <a:t>מהו המסר של הסרטונים? האם הוא הפתיע </a:t>
            </a:r>
            <a:r>
              <a:rPr lang="he-IL" sz="2800" dirty="0" err="1">
                <a:latin typeface="Calibri" panose="020F0502020204030204" pitchFamily="34" charset="0"/>
                <a:cs typeface="Calibri" panose="020F0502020204030204" pitchFamily="34" charset="0"/>
              </a:rPr>
              <a:t>אתכם.ן</a:t>
            </a:r>
            <a:r>
              <a:rPr lang="he-IL" sz="2800" dirty="0">
                <a:latin typeface="Calibri" panose="020F0502020204030204" pitchFamily="34" charset="0"/>
                <a:cs typeface="Calibri" panose="020F0502020204030204" pitchFamily="34" charset="0"/>
              </a:rPr>
              <a:t>? הסבירו.</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grpSp>
        <p:nvGrpSpPr>
          <p:cNvPr id="582" name="Google Shape;582;p41"/>
          <p:cNvGrpSpPr/>
          <p:nvPr/>
        </p:nvGrpSpPr>
        <p:grpSpPr>
          <a:xfrm>
            <a:off x="442225" y="119169"/>
            <a:ext cx="8259600" cy="608118"/>
            <a:chOff x="515350" y="538125"/>
            <a:chExt cx="8259600" cy="608118"/>
          </a:xfrm>
        </p:grpSpPr>
        <p:sp>
          <p:nvSpPr>
            <p:cNvPr id="583" name="Google Shape;583;p41"/>
            <p:cNvSpPr/>
            <p:nvPr/>
          </p:nvSpPr>
          <p:spPr>
            <a:xfrm flipH="1">
              <a:off x="667750" y="538125"/>
              <a:ext cx="8107200" cy="5637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1"/>
            <p:cNvSpPr/>
            <p:nvPr/>
          </p:nvSpPr>
          <p:spPr>
            <a:xfrm flipH="1">
              <a:off x="515350" y="582543"/>
              <a:ext cx="8107200" cy="5637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6" name="Google Shape;586;p41"/>
          <p:cNvSpPr txBox="1">
            <a:spLocks noGrp="1"/>
          </p:cNvSpPr>
          <p:nvPr>
            <p:ph type="title"/>
          </p:nvPr>
        </p:nvSpPr>
        <p:spPr>
          <a:xfrm>
            <a:off x="713250" y="74926"/>
            <a:ext cx="7717500" cy="640200"/>
          </a:xfrm>
          <a:prstGeom prst="rect">
            <a:avLst/>
          </a:prstGeom>
        </p:spPr>
        <p:txBody>
          <a:bodyPr spcFirstLastPara="1" wrap="square" lIns="91425" tIns="91425" rIns="91425" bIns="91425" anchor="t" anchorCtr="0">
            <a:noAutofit/>
          </a:bodyPr>
          <a:lstStyle/>
          <a:p>
            <a:pPr rtl="1"/>
            <a:r>
              <a:rPr lang="he-IL" dirty="0">
                <a:latin typeface="Calibri" panose="020F0502020204030204" pitchFamily="34" charset="0"/>
                <a:cs typeface="Calibri" panose="020F0502020204030204" pitchFamily="34" charset="0"/>
              </a:rPr>
              <a:t>לוחמות טנקים מספרות</a:t>
            </a:r>
          </a:p>
        </p:txBody>
      </p:sp>
      <p:sp>
        <p:nvSpPr>
          <p:cNvPr id="605" name="Google Shape;605;p41"/>
          <p:cNvSpPr/>
          <p:nvPr/>
        </p:nvSpPr>
        <p:spPr>
          <a:xfrm>
            <a:off x="7796625" y="74926"/>
            <a:ext cx="479100" cy="479100"/>
          </a:xfrm>
          <a:prstGeom prst="arc">
            <a:avLst>
              <a:gd name="adj1" fmla="val 16200000"/>
              <a:gd name="adj2" fmla="val 0"/>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1"/>
          <p:cNvSpPr/>
          <p:nvPr/>
        </p:nvSpPr>
        <p:spPr>
          <a:xfrm>
            <a:off x="969450" y="-193924"/>
            <a:ext cx="461700" cy="461700"/>
          </a:xfrm>
          <a:prstGeom prst="arc">
            <a:avLst>
              <a:gd name="adj1" fmla="val 20968337"/>
              <a:gd name="adj2" fmla="val 13258355"/>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מדיה מקוונת 2" title="גיבורות על טנקיסטיות 7.10">
            <a:hlinkClick r:id="" action="ppaction://media"/>
            <a:extLst>
              <a:ext uri="{FF2B5EF4-FFF2-40B4-BE49-F238E27FC236}">
                <a16:creationId xmlns:a16="http://schemas.microsoft.com/office/drawing/2014/main" id="{F8A9D3CB-B5F2-C0AB-D6B9-130D639520EC}"/>
              </a:ext>
            </a:extLst>
          </p:cNvPr>
          <p:cNvPicPr>
            <a:picLocks noRot="1" noChangeAspect="1"/>
          </p:cNvPicPr>
          <p:nvPr>
            <a:videoFile r:link="rId1"/>
          </p:nvPr>
        </p:nvPicPr>
        <p:blipFill>
          <a:blip r:embed="rId4"/>
          <a:stretch>
            <a:fillRect/>
          </a:stretch>
        </p:blipFill>
        <p:spPr>
          <a:xfrm>
            <a:off x="931051" y="913275"/>
            <a:ext cx="7281898" cy="4111056"/>
          </a:xfrm>
          <a:prstGeom prst="rect">
            <a:avLst/>
          </a:prstGeom>
        </p:spPr>
      </p:pic>
    </p:spTree>
    <p:extLst>
      <p:ext uri="{BB962C8B-B14F-4D97-AF65-F5344CB8AC3E}">
        <p14:creationId xmlns:p14="http://schemas.microsoft.com/office/powerpoint/2010/main" val="7375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grpSp>
        <p:nvGrpSpPr>
          <p:cNvPr id="611" name="Google Shape;611;p42"/>
          <p:cNvGrpSpPr/>
          <p:nvPr/>
        </p:nvGrpSpPr>
        <p:grpSpPr>
          <a:xfrm>
            <a:off x="2055495" y="855871"/>
            <a:ext cx="5027619" cy="792682"/>
            <a:chOff x="515350" y="538125"/>
            <a:chExt cx="8259600" cy="608118"/>
          </a:xfrm>
        </p:grpSpPr>
        <p:sp>
          <p:nvSpPr>
            <p:cNvPr id="612" name="Google Shape;612;p42"/>
            <p:cNvSpPr/>
            <p:nvPr/>
          </p:nvSpPr>
          <p:spPr>
            <a:xfrm flipH="1">
              <a:off x="667750" y="538125"/>
              <a:ext cx="8107200" cy="5637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libri" panose="020F0502020204030204" pitchFamily="34" charset="0"/>
                <a:cs typeface="Calibri" panose="020F0502020204030204" pitchFamily="34" charset="0"/>
              </a:endParaRPr>
            </a:p>
          </p:txBody>
        </p:sp>
        <p:sp>
          <p:nvSpPr>
            <p:cNvPr id="613" name="Google Shape;613;p42"/>
            <p:cNvSpPr/>
            <p:nvPr/>
          </p:nvSpPr>
          <p:spPr>
            <a:xfrm flipH="1">
              <a:off x="515350" y="582543"/>
              <a:ext cx="8107200" cy="5637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Calibri" panose="020F0502020204030204" pitchFamily="34" charset="0"/>
                <a:cs typeface="Calibri" panose="020F0502020204030204" pitchFamily="34" charset="0"/>
              </a:endParaRPr>
            </a:p>
          </p:txBody>
        </p:sp>
      </p:grpSp>
      <p:sp>
        <p:nvSpPr>
          <p:cNvPr id="614" name="Google Shape;614;p42"/>
          <p:cNvSpPr txBox="1">
            <a:spLocks noGrp="1"/>
          </p:cNvSpPr>
          <p:nvPr>
            <p:ph type="title"/>
          </p:nvPr>
        </p:nvSpPr>
        <p:spPr>
          <a:xfrm>
            <a:off x="2619600" y="703913"/>
            <a:ext cx="3904800" cy="988500"/>
          </a:xfrm>
          <a:prstGeom prst="rect">
            <a:avLst/>
          </a:prstGeom>
        </p:spPr>
        <p:txBody>
          <a:bodyPr spcFirstLastPara="1" wrap="square" lIns="91425" tIns="91425" rIns="91425" bIns="91425" anchor="b" anchorCtr="0">
            <a:noAutofit/>
          </a:bodyPr>
          <a:lstStyle/>
          <a:p>
            <a:pPr marL="0" lvl="0" indent="0" algn="ctr" rtl="1">
              <a:spcBef>
                <a:spcPts val="0"/>
              </a:spcBef>
              <a:spcAft>
                <a:spcPts val="0"/>
              </a:spcAft>
              <a:buNone/>
            </a:pPr>
            <a:r>
              <a:rPr lang="he-IL" dirty="0">
                <a:latin typeface="Calibri" panose="020F0502020204030204" pitchFamily="34" charset="0"/>
                <a:cs typeface="Calibri" panose="020F0502020204030204" pitchFamily="34" charset="0"/>
              </a:rPr>
              <a:t>דיון קצר</a:t>
            </a:r>
            <a:endParaRPr dirty="0">
              <a:latin typeface="Calibri" panose="020F0502020204030204" pitchFamily="34" charset="0"/>
              <a:cs typeface="Calibri" panose="020F0502020204030204" pitchFamily="34" charset="0"/>
            </a:endParaRPr>
          </a:p>
        </p:txBody>
      </p:sp>
      <p:sp>
        <p:nvSpPr>
          <p:cNvPr id="615" name="Google Shape;615;p42"/>
          <p:cNvSpPr txBox="1">
            <a:spLocks noGrp="1"/>
          </p:cNvSpPr>
          <p:nvPr>
            <p:ph type="subTitle" idx="1"/>
          </p:nvPr>
        </p:nvSpPr>
        <p:spPr>
          <a:xfrm>
            <a:off x="870857" y="1844371"/>
            <a:ext cx="7402285" cy="1606717"/>
          </a:xfrm>
          <a:prstGeom prst="rect">
            <a:avLst/>
          </a:prstGeom>
        </p:spPr>
        <p:txBody>
          <a:bodyPr spcFirstLastPara="1" wrap="square" lIns="91425" tIns="91425" rIns="91425" bIns="91425" anchor="t" anchorCtr="0">
            <a:noAutofit/>
          </a:bodyPr>
          <a:lstStyle/>
          <a:p>
            <a:pPr marL="0" lvl="0" indent="0" rtl="1">
              <a:lnSpc>
                <a:spcPct val="150000"/>
              </a:lnSpc>
              <a:spcBef>
                <a:spcPts val="0"/>
              </a:spcBef>
              <a:spcAft>
                <a:spcPts val="0"/>
              </a:spcAft>
              <a:buClr>
                <a:schemeClr val="bg1">
                  <a:lumMod val="50000"/>
                </a:schemeClr>
              </a:buClr>
              <a:buSzPct val="102000"/>
            </a:pPr>
            <a:r>
              <a:rPr lang="he-IL" sz="2800" dirty="0">
                <a:latin typeface="Calibri" panose="020F0502020204030204" pitchFamily="34" charset="0"/>
                <a:cs typeface="Calibri" panose="020F0502020204030204" pitchFamily="34" charset="0"/>
              </a:rPr>
              <a:t>אילו תחושות הסרטון עורר </a:t>
            </a:r>
            <a:r>
              <a:rPr lang="he-IL" sz="2800" dirty="0" err="1">
                <a:latin typeface="Calibri" panose="020F0502020204030204" pitchFamily="34" charset="0"/>
                <a:cs typeface="Calibri" panose="020F0502020204030204" pitchFamily="34" charset="0"/>
              </a:rPr>
              <a:t>בכם.ן</a:t>
            </a:r>
            <a:r>
              <a:rPr lang="he-IL" sz="2800" dirty="0">
                <a:latin typeface="Calibri" panose="020F0502020204030204" pitchFamily="34" charset="0"/>
                <a:cs typeface="Calibri" panose="020F0502020204030204" pitchFamily="34" charset="0"/>
              </a:rPr>
              <a:t>?</a:t>
            </a:r>
          </a:p>
          <a:p>
            <a:pPr marL="0" indent="0" rtl="1">
              <a:lnSpc>
                <a:spcPct val="150000"/>
              </a:lnSpc>
              <a:buClr>
                <a:schemeClr val="bg1">
                  <a:lumMod val="50000"/>
                </a:schemeClr>
              </a:buClr>
              <a:buSzPct val="102000"/>
            </a:pPr>
            <a:r>
              <a:rPr lang="he-IL" sz="2800" dirty="0">
                <a:latin typeface="Calibri" panose="020F0502020204030204" pitchFamily="34" charset="0"/>
                <a:cs typeface="Calibri" panose="020F0502020204030204" pitchFamily="34" charset="0"/>
              </a:rPr>
              <a:t>מהו לדעתכם המסר של הסרטון?</a:t>
            </a:r>
          </a:p>
        </p:txBody>
      </p:sp>
    </p:spTree>
    <p:extLst>
      <p:ext uri="{BB962C8B-B14F-4D97-AF65-F5344CB8AC3E}">
        <p14:creationId xmlns:p14="http://schemas.microsoft.com/office/powerpoint/2010/main" val="1193740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grpSp>
        <p:nvGrpSpPr>
          <p:cNvPr id="582" name="Google Shape;582;p41"/>
          <p:cNvGrpSpPr/>
          <p:nvPr/>
        </p:nvGrpSpPr>
        <p:grpSpPr>
          <a:xfrm>
            <a:off x="442225" y="119169"/>
            <a:ext cx="8259600" cy="608118"/>
            <a:chOff x="515350" y="538125"/>
            <a:chExt cx="8259600" cy="608118"/>
          </a:xfrm>
        </p:grpSpPr>
        <p:sp>
          <p:nvSpPr>
            <p:cNvPr id="583" name="Google Shape;583;p41"/>
            <p:cNvSpPr/>
            <p:nvPr/>
          </p:nvSpPr>
          <p:spPr>
            <a:xfrm flipH="1">
              <a:off x="667750" y="538125"/>
              <a:ext cx="8107200" cy="5637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1"/>
            <p:cNvSpPr/>
            <p:nvPr/>
          </p:nvSpPr>
          <p:spPr>
            <a:xfrm flipH="1">
              <a:off x="515350" y="582543"/>
              <a:ext cx="8107200" cy="5637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6" name="Google Shape;586;p41"/>
          <p:cNvSpPr txBox="1">
            <a:spLocks noGrp="1"/>
          </p:cNvSpPr>
          <p:nvPr>
            <p:ph type="title"/>
          </p:nvPr>
        </p:nvSpPr>
        <p:spPr>
          <a:xfrm>
            <a:off x="713250" y="74926"/>
            <a:ext cx="7717500" cy="640200"/>
          </a:xfrm>
          <a:prstGeom prst="rect">
            <a:avLst/>
          </a:prstGeom>
        </p:spPr>
        <p:txBody>
          <a:bodyPr spcFirstLastPara="1" wrap="square" lIns="91425" tIns="91425" rIns="91425" bIns="91425" anchor="t" anchorCtr="0">
            <a:noAutofit/>
          </a:bodyPr>
          <a:lstStyle/>
          <a:p>
            <a:pPr rtl="1"/>
            <a:r>
              <a:rPr lang="he-IL" dirty="0">
                <a:latin typeface="Calibri" panose="020F0502020204030204" pitchFamily="34" charset="0"/>
                <a:cs typeface="Calibri" panose="020F0502020204030204" pitchFamily="34" charset="0"/>
              </a:rPr>
              <a:t>רוח הלוחמות תנצח</a:t>
            </a:r>
            <a:endParaRPr dirty="0">
              <a:latin typeface="Calibri" panose="020F0502020204030204" pitchFamily="34" charset="0"/>
              <a:cs typeface="Calibri" panose="020F0502020204030204" pitchFamily="34" charset="0"/>
            </a:endParaRPr>
          </a:p>
        </p:txBody>
      </p:sp>
      <p:sp>
        <p:nvSpPr>
          <p:cNvPr id="605" name="Google Shape;605;p41"/>
          <p:cNvSpPr/>
          <p:nvPr/>
        </p:nvSpPr>
        <p:spPr>
          <a:xfrm>
            <a:off x="7796625" y="74926"/>
            <a:ext cx="479100" cy="479100"/>
          </a:xfrm>
          <a:prstGeom prst="arc">
            <a:avLst>
              <a:gd name="adj1" fmla="val 16200000"/>
              <a:gd name="adj2" fmla="val 0"/>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1"/>
          <p:cNvSpPr/>
          <p:nvPr/>
        </p:nvSpPr>
        <p:spPr>
          <a:xfrm>
            <a:off x="969450" y="-193924"/>
            <a:ext cx="461700" cy="461700"/>
          </a:xfrm>
          <a:prstGeom prst="arc">
            <a:avLst>
              <a:gd name="adj1" fmla="val 20968337"/>
              <a:gd name="adj2" fmla="val 13258355"/>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2"/>
          <p:cNvSpPr txBox="1">
            <a:spLocks noGrp="1"/>
          </p:cNvSpPr>
          <p:nvPr>
            <p:ph type="subTitle" idx="1"/>
          </p:nvPr>
        </p:nvSpPr>
        <p:spPr>
          <a:xfrm>
            <a:off x="442225" y="1166948"/>
            <a:ext cx="8107200" cy="3901625"/>
          </a:xfrm>
          <a:prstGeom prst="rect">
            <a:avLst/>
          </a:prstGeom>
        </p:spPr>
        <p:txBody>
          <a:bodyPr spcFirstLastPara="1" wrap="square" lIns="91425" tIns="91425" rIns="91425" bIns="91425" anchor="t" anchorCtr="0">
            <a:noAutofit/>
          </a:bodyPr>
          <a:lstStyle/>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400" dirty="0">
                <a:latin typeface="Calibri" panose="020F0502020204030204" pitchFamily="34" charset="0"/>
                <a:cs typeface="Calibri" panose="020F0502020204030204" pitchFamily="34" charset="0"/>
              </a:rPr>
              <a:t>מדוע לדעתכם היה צורך לחבר סרטון על נשים לוחמות?</a:t>
            </a:r>
          </a:p>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400" dirty="0">
                <a:latin typeface="Calibri" panose="020F0502020204030204" pitchFamily="34" charset="0"/>
                <a:cs typeface="Calibri" panose="020F0502020204030204" pitchFamily="34" charset="0"/>
              </a:rPr>
              <a:t>האם חשוב שתהיינה נשים לוחמות בצה"ל? מדוע?</a:t>
            </a:r>
          </a:p>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400" dirty="0">
                <a:latin typeface="Calibri" panose="020F0502020204030204" pitchFamily="34" charset="0"/>
                <a:cs typeface="Calibri" panose="020F0502020204030204" pitchFamily="34" charset="0"/>
              </a:rPr>
              <a:t>מה לדעתכם נדרש מנשים בתפקידים קרביים בצבא שלא נדרש מגברים לוחמים?</a:t>
            </a:r>
          </a:p>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400" dirty="0">
                <a:latin typeface="Calibri" panose="020F0502020204030204" pitchFamily="34" charset="0"/>
                <a:cs typeface="Calibri" panose="020F0502020204030204" pitchFamily="34" charset="0"/>
              </a:rPr>
              <a:t>אילו נשים לוחמות אתם מכירים? האם "נשים לוחמות" נמצאות רק בשדה הקרב? אם לא, היכן עוד?</a:t>
            </a:r>
            <a:endParaRPr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86107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grpSp>
        <p:nvGrpSpPr>
          <p:cNvPr id="6" name="Google Shape;582;p41">
            <a:extLst>
              <a:ext uri="{FF2B5EF4-FFF2-40B4-BE49-F238E27FC236}">
                <a16:creationId xmlns:a16="http://schemas.microsoft.com/office/drawing/2014/main" id="{C6D02090-3E02-BC49-5017-626BBA55BE0B}"/>
              </a:ext>
            </a:extLst>
          </p:cNvPr>
          <p:cNvGrpSpPr/>
          <p:nvPr/>
        </p:nvGrpSpPr>
        <p:grpSpPr>
          <a:xfrm>
            <a:off x="442225" y="119169"/>
            <a:ext cx="8259600" cy="608118"/>
            <a:chOff x="515350" y="538125"/>
            <a:chExt cx="8259600" cy="608118"/>
          </a:xfrm>
        </p:grpSpPr>
        <p:sp>
          <p:nvSpPr>
            <p:cNvPr id="7" name="Google Shape;583;p41">
              <a:extLst>
                <a:ext uri="{FF2B5EF4-FFF2-40B4-BE49-F238E27FC236}">
                  <a16:creationId xmlns:a16="http://schemas.microsoft.com/office/drawing/2014/main" id="{C5F27923-8213-1937-BD86-BAEA9A4A702D}"/>
                </a:ext>
              </a:extLst>
            </p:cNvPr>
            <p:cNvSpPr/>
            <p:nvPr/>
          </p:nvSpPr>
          <p:spPr>
            <a:xfrm flipH="1">
              <a:off x="667750" y="538125"/>
              <a:ext cx="8107200" cy="5637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84;p41">
              <a:extLst>
                <a:ext uri="{FF2B5EF4-FFF2-40B4-BE49-F238E27FC236}">
                  <a16:creationId xmlns:a16="http://schemas.microsoft.com/office/drawing/2014/main" id="{BC55EE46-8502-A5EF-F6C4-CE5881E203A8}"/>
                </a:ext>
              </a:extLst>
            </p:cNvPr>
            <p:cNvSpPr/>
            <p:nvPr/>
          </p:nvSpPr>
          <p:spPr>
            <a:xfrm flipH="1">
              <a:off x="515350" y="582543"/>
              <a:ext cx="8107200" cy="5637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Google Shape;586;p41">
            <a:extLst>
              <a:ext uri="{FF2B5EF4-FFF2-40B4-BE49-F238E27FC236}">
                <a16:creationId xmlns:a16="http://schemas.microsoft.com/office/drawing/2014/main" id="{334CE224-E62E-8CF3-7057-D64DF1FF779B}"/>
              </a:ext>
            </a:extLst>
          </p:cNvPr>
          <p:cNvSpPr txBox="1">
            <a:spLocks noGrp="1"/>
          </p:cNvSpPr>
          <p:nvPr>
            <p:ph type="title"/>
          </p:nvPr>
        </p:nvSpPr>
        <p:spPr>
          <a:xfrm>
            <a:off x="713250" y="74926"/>
            <a:ext cx="7717500" cy="640200"/>
          </a:xfrm>
          <a:prstGeom prst="rect">
            <a:avLst/>
          </a:prstGeom>
        </p:spPr>
        <p:txBody>
          <a:bodyPr spcFirstLastPara="1" wrap="square" lIns="91425" tIns="91425" rIns="91425" bIns="91425" anchor="t" anchorCtr="0">
            <a:noAutofit/>
          </a:bodyPr>
          <a:lstStyle/>
          <a:p>
            <a:pPr rtl="1">
              <a:buSzPts val="2800"/>
            </a:pPr>
            <a:r>
              <a:rPr lang="he-IL" dirty="0">
                <a:latin typeface="Calibri" panose="020F0502020204030204" pitchFamily="34" charset="0"/>
                <a:cs typeface="Calibri" panose="020F0502020204030204" pitchFamily="34" charset="0"/>
              </a:rPr>
              <a:t>גיבורות על</a:t>
            </a:r>
            <a:endParaRPr dirty="0">
              <a:latin typeface="Calibri" panose="020F0502020204030204" pitchFamily="34" charset="0"/>
              <a:cs typeface="Calibri" panose="020F0502020204030204" pitchFamily="34" charset="0"/>
            </a:endParaRPr>
          </a:p>
        </p:txBody>
      </p:sp>
      <p:sp>
        <p:nvSpPr>
          <p:cNvPr id="10" name="Google Shape;605;p41">
            <a:extLst>
              <a:ext uri="{FF2B5EF4-FFF2-40B4-BE49-F238E27FC236}">
                <a16:creationId xmlns:a16="http://schemas.microsoft.com/office/drawing/2014/main" id="{1A32A7F3-5372-E8DF-7D92-28380478339A}"/>
              </a:ext>
            </a:extLst>
          </p:cNvPr>
          <p:cNvSpPr/>
          <p:nvPr/>
        </p:nvSpPr>
        <p:spPr>
          <a:xfrm>
            <a:off x="7796625" y="74926"/>
            <a:ext cx="479100" cy="479100"/>
          </a:xfrm>
          <a:prstGeom prst="arc">
            <a:avLst>
              <a:gd name="adj1" fmla="val 16200000"/>
              <a:gd name="adj2" fmla="val 0"/>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615;p42">
            <a:extLst>
              <a:ext uri="{FF2B5EF4-FFF2-40B4-BE49-F238E27FC236}">
                <a16:creationId xmlns:a16="http://schemas.microsoft.com/office/drawing/2014/main" id="{674B94CB-CACE-DD2A-D898-572BD78D6839}"/>
              </a:ext>
            </a:extLst>
          </p:cNvPr>
          <p:cNvSpPr txBox="1">
            <a:spLocks/>
          </p:cNvSpPr>
          <p:nvPr/>
        </p:nvSpPr>
        <p:spPr>
          <a:xfrm>
            <a:off x="518400" y="844089"/>
            <a:ext cx="8107200" cy="63490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lt2"/>
              </a:buClr>
              <a:buSzPts val="2000"/>
              <a:buFont typeface="Anek Malayalam"/>
              <a:buNone/>
              <a:defRPr sz="2500" b="0" i="0" u="none" strike="noStrike" cap="none">
                <a:solidFill>
                  <a:schemeClr val="dk1"/>
                </a:solidFill>
                <a:latin typeface="DM Serif Display"/>
                <a:ea typeface="DM Serif Display"/>
                <a:cs typeface="DM Serif Display"/>
                <a:sym typeface="DM Serif Display"/>
              </a:defRPr>
            </a:lvl1pPr>
            <a:lvl2pPr marL="914400" marR="0" lvl="1" indent="-317500" algn="l" rtl="0">
              <a:lnSpc>
                <a:spcPct val="100000"/>
              </a:lnSpc>
              <a:spcBef>
                <a:spcPts val="0"/>
              </a:spcBef>
              <a:spcAft>
                <a:spcPts val="0"/>
              </a:spcAft>
              <a:buClr>
                <a:schemeClr val="dk1"/>
              </a:buClr>
              <a:buSzPts val="1400"/>
              <a:buFont typeface="Merriweather"/>
              <a:buNone/>
              <a:defRPr sz="1400" b="1" i="0" u="none" strike="noStrike" cap="none">
                <a:solidFill>
                  <a:schemeClr val="dk1"/>
                </a:solidFill>
                <a:latin typeface="Merriweather"/>
                <a:ea typeface="Merriweather"/>
                <a:cs typeface="Merriweather"/>
                <a:sym typeface="Merriweather"/>
              </a:defRPr>
            </a:lvl2pPr>
            <a:lvl3pPr marL="1371600" marR="0" lvl="2" indent="-317500" algn="l" rtl="0">
              <a:lnSpc>
                <a:spcPct val="100000"/>
              </a:lnSpc>
              <a:spcBef>
                <a:spcPts val="0"/>
              </a:spcBef>
              <a:spcAft>
                <a:spcPts val="0"/>
              </a:spcAft>
              <a:buClr>
                <a:schemeClr val="lt2"/>
              </a:buClr>
              <a:buSzPts val="1400"/>
              <a:buFont typeface="Merriweather"/>
              <a:buNone/>
              <a:defRPr sz="1400" b="1" i="0" u="none" strike="noStrike" cap="none">
                <a:solidFill>
                  <a:schemeClr val="dk1"/>
                </a:solidFill>
                <a:latin typeface="Merriweather"/>
                <a:ea typeface="Merriweather"/>
                <a:cs typeface="Merriweather"/>
                <a:sym typeface="Merriweather"/>
              </a:defRPr>
            </a:lvl3pPr>
            <a:lvl4pPr marL="1828800" marR="0" lvl="3" indent="-317500" algn="l" rtl="0">
              <a:lnSpc>
                <a:spcPct val="100000"/>
              </a:lnSpc>
              <a:spcBef>
                <a:spcPts val="0"/>
              </a:spcBef>
              <a:spcAft>
                <a:spcPts val="0"/>
              </a:spcAft>
              <a:buClr>
                <a:schemeClr val="dk1"/>
              </a:buClr>
              <a:buSzPts val="1400"/>
              <a:buFont typeface="Merriweather"/>
              <a:buNone/>
              <a:defRPr sz="1400" b="1" i="0" u="none" strike="noStrike" cap="none">
                <a:solidFill>
                  <a:schemeClr val="dk1"/>
                </a:solidFill>
                <a:latin typeface="Merriweather"/>
                <a:ea typeface="Merriweather"/>
                <a:cs typeface="Merriweather"/>
                <a:sym typeface="Merriweather"/>
              </a:defRPr>
            </a:lvl4pPr>
            <a:lvl5pPr marL="2286000" marR="0" lvl="4" indent="-317500" algn="l" rtl="0">
              <a:lnSpc>
                <a:spcPct val="100000"/>
              </a:lnSpc>
              <a:spcBef>
                <a:spcPts val="0"/>
              </a:spcBef>
              <a:spcAft>
                <a:spcPts val="0"/>
              </a:spcAft>
              <a:buClr>
                <a:schemeClr val="lt2"/>
              </a:buClr>
              <a:buSzPts val="1400"/>
              <a:buFont typeface="Merriweather"/>
              <a:buNone/>
              <a:defRPr sz="1400" b="1" i="0" u="none" strike="noStrike" cap="none">
                <a:solidFill>
                  <a:schemeClr val="dk1"/>
                </a:solidFill>
                <a:latin typeface="Merriweather"/>
                <a:ea typeface="Merriweather"/>
                <a:cs typeface="Merriweather"/>
                <a:sym typeface="Merriweather"/>
              </a:defRPr>
            </a:lvl5pPr>
            <a:lvl6pPr marL="2743200" marR="0" lvl="5" indent="-317500" algn="l" rtl="0">
              <a:lnSpc>
                <a:spcPct val="100000"/>
              </a:lnSpc>
              <a:spcBef>
                <a:spcPts val="0"/>
              </a:spcBef>
              <a:spcAft>
                <a:spcPts val="0"/>
              </a:spcAft>
              <a:buClr>
                <a:schemeClr val="dk1"/>
              </a:buClr>
              <a:buSzPts val="1400"/>
              <a:buFont typeface="Merriweather"/>
              <a:buNone/>
              <a:defRPr sz="1400" b="1" i="0" u="none" strike="noStrike" cap="none">
                <a:solidFill>
                  <a:schemeClr val="dk1"/>
                </a:solidFill>
                <a:latin typeface="Merriweather"/>
                <a:ea typeface="Merriweather"/>
                <a:cs typeface="Merriweather"/>
                <a:sym typeface="Merriweather"/>
              </a:defRPr>
            </a:lvl6pPr>
            <a:lvl7pPr marL="3200400" marR="0" lvl="6" indent="-317500" algn="l" rtl="0">
              <a:lnSpc>
                <a:spcPct val="100000"/>
              </a:lnSpc>
              <a:spcBef>
                <a:spcPts val="0"/>
              </a:spcBef>
              <a:spcAft>
                <a:spcPts val="0"/>
              </a:spcAft>
              <a:buClr>
                <a:schemeClr val="lt2"/>
              </a:buClr>
              <a:buSzPts val="1400"/>
              <a:buFont typeface="Merriweather"/>
              <a:buNone/>
              <a:defRPr sz="1400" b="1" i="0" u="none" strike="noStrike" cap="none">
                <a:solidFill>
                  <a:schemeClr val="dk1"/>
                </a:solidFill>
                <a:latin typeface="Merriweather"/>
                <a:ea typeface="Merriweather"/>
                <a:cs typeface="Merriweather"/>
                <a:sym typeface="Merriweather"/>
              </a:defRPr>
            </a:lvl7pPr>
            <a:lvl8pPr marL="3657600" marR="0" lvl="7" indent="-317500" algn="l" rtl="0">
              <a:lnSpc>
                <a:spcPct val="100000"/>
              </a:lnSpc>
              <a:spcBef>
                <a:spcPts val="0"/>
              </a:spcBef>
              <a:spcAft>
                <a:spcPts val="0"/>
              </a:spcAft>
              <a:buClr>
                <a:schemeClr val="dk1"/>
              </a:buClr>
              <a:buSzPts val="1400"/>
              <a:buFont typeface="Merriweather"/>
              <a:buNone/>
              <a:defRPr sz="1400" b="1" i="0" u="none" strike="noStrike" cap="none">
                <a:solidFill>
                  <a:schemeClr val="dk1"/>
                </a:solidFill>
                <a:latin typeface="Merriweather"/>
                <a:ea typeface="Merriweather"/>
                <a:cs typeface="Merriweather"/>
                <a:sym typeface="Merriweather"/>
              </a:defRPr>
            </a:lvl8pPr>
            <a:lvl9pPr marL="4114800" marR="0" lvl="8" indent="-317500" algn="l" rtl="0">
              <a:lnSpc>
                <a:spcPct val="100000"/>
              </a:lnSpc>
              <a:spcBef>
                <a:spcPts val="0"/>
              </a:spcBef>
              <a:spcAft>
                <a:spcPts val="0"/>
              </a:spcAft>
              <a:buClr>
                <a:schemeClr val="lt2"/>
              </a:buClr>
              <a:buSzPts val="1400"/>
              <a:buFont typeface="Merriweather"/>
              <a:buNone/>
              <a:defRPr sz="1400" b="1" i="0" u="none" strike="noStrike" cap="none">
                <a:solidFill>
                  <a:schemeClr val="dk1"/>
                </a:solidFill>
                <a:latin typeface="Merriweather"/>
                <a:ea typeface="Merriweather"/>
                <a:cs typeface="Merriweather"/>
                <a:sym typeface="Merriweather"/>
              </a:defRPr>
            </a:lvl9pPr>
          </a:lstStyle>
          <a:p>
            <a:pPr marL="0" indent="0" algn="ctr" rtl="1">
              <a:buClr>
                <a:schemeClr val="bg1">
                  <a:lumMod val="50000"/>
                </a:schemeClr>
              </a:buClr>
              <a:buSzPct val="102000"/>
            </a:pPr>
            <a:r>
              <a:rPr lang="he-IL" sz="2000" dirty="0">
                <a:latin typeface="Calibri" panose="020F0502020204030204" pitchFamily="34" charset="0"/>
                <a:cs typeface="Calibri" panose="020F0502020204030204" pitchFamily="34" charset="0"/>
              </a:rPr>
              <a:t>לפניכם/ן דוגמאות לסיפורי תרומה וגבורה נשיים בתקופת מלחמת חרבות ברזל.</a:t>
            </a:r>
          </a:p>
          <a:p>
            <a:pPr marL="0" indent="0" algn="ctr" rtl="1">
              <a:buClr>
                <a:schemeClr val="bg1">
                  <a:lumMod val="50000"/>
                </a:schemeClr>
              </a:buClr>
              <a:buSzPct val="102000"/>
            </a:pPr>
            <a:r>
              <a:rPr lang="he-IL" sz="2000" dirty="0">
                <a:latin typeface="Calibri" panose="020F0502020204030204" pitchFamily="34" charset="0"/>
                <a:cs typeface="Calibri" panose="020F0502020204030204" pitchFamily="34" charset="0"/>
              </a:rPr>
              <a:t>בזוגות, בחרו באחד או יותר מן הסיפורים המוצעים וענו על מאחורה. </a:t>
            </a:r>
          </a:p>
        </p:txBody>
      </p:sp>
      <p:grpSp>
        <p:nvGrpSpPr>
          <p:cNvPr id="23" name="קבוצה 22">
            <a:extLst>
              <a:ext uri="{FF2B5EF4-FFF2-40B4-BE49-F238E27FC236}">
                <a16:creationId xmlns:a16="http://schemas.microsoft.com/office/drawing/2014/main" id="{8E345B77-C2C1-3BA7-E039-0834A7D7EFE7}"/>
              </a:ext>
            </a:extLst>
          </p:cNvPr>
          <p:cNvGrpSpPr/>
          <p:nvPr/>
        </p:nvGrpSpPr>
        <p:grpSpPr>
          <a:xfrm>
            <a:off x="324514" y="1595798"/>
            <a:ext cx="8494971" cy="3545335"/>
            <a:chOff x="518400" y="1684635"/>
            <a:chExt cx="8107200" cy="3339696"/>
          </a:xfrm>
        </p:grpSpPr>
        <p:pic>
          <p:nvPicPr>
            <p:cNvPr id="5" name="תמונה 4">
              <a:extLst>
                <a:ext uri="{FF2B5EF4-FFF2-40B4-BE49-F238E27FC236}">
                  <a16:creationId xmlns:a16="http://schemas.microsoft.com/office/drawing/2014/main" id="{9960D116-E3D8-8D35-6E78-30DB5EA32B3E}"/>
                </a:ext>
              </a:extLst>
            </p:cNvPr>
            <p:cNvPicPr>
              <a:picLocks noChangeAspect="1"/>
            </p:cNvPicPr>
            <p:nvPr/>
          </p:nvPicPr>
          <p:blipFill>
            <a:blip r:embed="rId3"/>
            <a:srcRect l="2661" t="2447" r="2258"/>
            <a:stretch/>
          </p:blipFill>
          <p:spPr>
            <a:xfrm>
              <a:off x="518400" y="1684635"/>
              <a:ext cx="8107200" cy="3339696"/>
            </a:xfrm>
            <a:prstGeom prst="rect">
              <a:avLst/>
            </a:prstGeom>
          </p:spPr>
        </p:pic>
        <p:sp>
          <p:nvSpPr>
            <p:cNvPr id="12" name="מלבן: פינות מעוגלות 11">
              <a:hlinkClick r:id="rId4"/>
              <a:extLst>
                <a:ext uri="{FF2B5EF4-FFF2-40B4-BE49-F238E27FC236}">
                  <a16:creationId xmlns:a16="http://schemas.microsoft.com/office/drawing/2014/main" id="{25690010-4343-CDC6-116E-C60CF730B0C6}"/>
                </a:ext>
              </a:extLst>
            </p:cNvPr>
            <p:cNvSpPr/>
            <p:nvPr/>
          </p:nvSpPr>
          <p:spPr>
            <a:xfrm>
              <a:off x="7419703" y="3074126"/>
              <a:ext cx="1011047" cy="22642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מלבן: פינות מעוגלות 12">
              <a:hlinkClick r:id="rId5"/>
              <a:extLst>
                <a:ext uri="{FF2B5EF4-FFF2-40B4-BE49-F238E27FC236}">
                  <a16:creationId xmlns:a16="http://schemas.microsoft.com/office/drawing/2014/main" id="{CD50A27F-7081-4DDD-A467-6A8CD06C0E24}"/>
                </a:ext>
              </a:extLst>
            </p:cNvPr>
            <p:cNvSpPr/>
            <p:nvPr/>
          </p:nvSpPr>
          <p:spPr>
            <a:xfrm>
              <a:off x="5826933" y="3078481"/>
              <a:ext cx="1011047" cy="22642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מלבן: פינות מעוגלות 13">
              <a:hlinkClick r:id="rId6"/>
              <a:extLst>
                <a:ext uri="{FF2B5EF4-FFF2-40B4-BE49-F238E27FC236}">
                  <a16:creationId xmlns:a16="http://schemas.microsoft.com/office/drawing/2014/main" id="{5F9A4226-1A0B-247E-A3C9-0AAA8021D1AE}"/>
                </a:ext>
              </a:extLst>
            </p:cNvPr>
            <p:cNvSpPr/>
            <p:nvPr/>
          </p:nvSpPr>
          <p:spPr>
            <a:xfrm>
              <a:off x="4142701" y="3074125"/>
              <a:ext cx="1011047" cy="22642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מלבן: פינות מעוגלות 15">
              <a:hlinkClick r:id="rId7"/>
              <a:extLst>
                <a:ext uri="{FF2B5EF4-FFF2-40B4-BE49-F238E27FC236}">
                  <a16:creationId xmlns:a16="http://schemas.microsoft.com/office/drawing/2014/main" id="{E3BCDCCC-C641-452A-7F65-EC18A796CC49}"/>
                </a:ext>
              </a:extLst>
            </p:cNvPr>
            <p:cNvSpPr/>
            <p:nvPr/>
          </p:nvSpPr>
          <p:spPr>
            <a:xfrm>
              <a:off x="2458469" y="3074124"/>
              <a:ext cx="1011047" cy="22642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מלבן: פינות מעוגלות 16">
              <a:hlinkClick r:id="rId8"/>
              <a:extLst>
                <a:ext uri="{FF2B5EF4-FFF2-40B4-BE49-F238E27FC236}">
                  <a16:creationId xmlns:a16="http://schemas.microsoft.com/office/drawing/2014/main" id="{F2C0E530-1808-E956-FEF0-3C0CC2D14C10}"/>
                </a:ext>
              </a:extLst>
            </p:cNvPr>
            <p:cNvSpPr/>
            <p:nvPr/>
          </p:nvSpPr>
          <p:spPr>
            <a:xfrm>
              <a:off x="742880" y="3074124"/>
              <a:ext cx="1011047" cy="22642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מלבן: פינות מעוגלות 17">
              <a:hlinkClick r:id="rId9"/>
              <a:extLst>
                <a:ext uri="{FF2B5EF4-FFF2-40B4-BE49-F238E27FC236}">
                  <a16:creationId xmlns:a16="http://schemas.microsoft.com/office/drawing/2014/main" id="{5DE74C0B-12C4-DBE7-8026-F157B57E2061}"/>
                </a:ext>
              </a:extLst>
            </p:cNvPr>
            <p:cNvSpPr/>
            <p:nvPr/>
          </p:nvSpPr>
          <p:spPr>
            <a:xfrm>
              <a:off x="713250" y="4690036"/>
              <a:ext cx="1011047" cy="22642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מלבן: פינות מעוגלות 18">
              <a:hlinkClick r:id="rId10"/>
              <a:extLst>
                <a:ext uri="{FF2B5EF4-FFF2-40B4-BE49-F238E27FC236}">
                  <a16:creationId xmlns:a16="http://schemas.microsoft.com/office/drawing/2014/main" id="{0DEB89EE-67B2-BD9E-10FE-81205FC8AA35}"/>
                </a:ext>
              </a:extLst>
            </p:cNvPr>
            <p:cNvSpPr/>
            <p:nvPr/>
          </p:nvSpPr>
          <p:spPr>
            <a:xfrm>
              <a:off x="2458469" y="4690221"/>
              <a:ext cx="1011047" cy="22642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מלבן: פינות מעוגלות 19">
              <a:hlinkClick r:id="rId11"/>
              <a:extLst>
                <a:ext uri="{FF2B5EF4-FFF2-40B4-BE49-F238E27FC236}">
                  <a16:creationId xmlns:a16="http://schemas.microsoft.com/office/drawing/2014/main" id="{91640706-8DC2-C952-68CA-6831015E10EF}"/>
                </a:ext>
              </a:extLst>
            </p:cNvPr>
            <p:cNvSpPr/>
            <p:nvPr/>
          </p:nvSpPr>
          <p:spPr>
            <a:xfrm>
              <a:off x="4142700" y="4690035"/>
              <a:ext cx="1011047" cy="22642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מלבן: פינות מעוגלות 20">
              <a:hlinkClick r:id="rId12"/>
              <a:extLst>
                <a:ext uri="{FF2B5EF4-FFF2-40B4-BE49-F238E27FC236}">
                  <a16:creationId xmlns:a16="http://schemas.microsoft.com/office/drawing/2014/main" id="{054C1098-4E1F-CF6F-06FF-2BA16FFD3D86}"/>
                </a:ext>
              </a:extLst>
            </p:cNvPr>
            <p:cNvSpPr/>
            <p:nvPr/>
          </p:nvSpPr>
          <p:spPr>
            <a:xfrm>
              <a:off x="5826931" y="4690035"/>
              <a:ext cx="1011047" cy="22642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מלבן: פינות מעוגלות 21">
              <a:hlinkClick r:id="rId13"/>
              <a:extLst>
                <a:ext uri="{FF2B5EF4-FFF2-40B4-BE49-F238E27FC236}">
                  <a16:creationId xmlns:a16="http://schemas.microsoft.com/office/drawing/2014/main" id="{05027B46-978F-F2BB-A538-6EA965C9AAE4}"/>
                </a:ext>
              </a:extLst>
            </p:cNvPr>
            <p:cNvSpPr/>
            <p:nvPr/>
          </p:nvSpPr>
          <p:spPr>
            <a:xfrm>
              <a:off x="7419702" y="4690220"/>
              <a:ext cx="1011047" cy="22642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grpSp>
        <p:nvGrpSpPr>
          <p:cNvPr id="582" name="Google Shape;582;p41"/>
          <p:cNvGrpSpPr/>
          <p:nvPr/>
        </p:nvGrpSpPr>
        <p:grpSpPr>
          <a:xfrm>
            <a:off x="442225" y="119169"/>
            <a:ext cx="8259600" cy="608118"/>
            <a:chOff x="515350" y="538125"/>
            <a:chExt cx="8259600" cy="608118"/>
          </a:xfrm>
        </p:grpSpPr>
        <p:sp>
          <p:nvSpPr>
            <p:cNvPr id="583" name="Google Shape;583;p41"/>
            <p:cNvSpPr/>
            <p:nvPr/>
          </p:nvSpPr>
          <p:spPr>
            <a:xfrm flipH="1">
              <a:off x="667750" y="538125"/>
              <a:ext cx="8107200" cy="5637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1"/>
            <p:cNvSpPr/>
            <p:nvPr/>
          </p:nvSpPr>
          <p:spPr>
            <a:xfrm flipH="1">
              <a:off x="515350" y="582543"/>
              <a:ext cx="8107200" cy="5637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6" name="Google Shape;586;p41"/>
          <p:cNvSpPr txBox="1">
            <a:spLocks noGrp="1"/>
          </p:cNvSpPr>
          <p:nvPr>
            <p:ph type="title"/>
          </p:nvPr>
        </p:nvSpPr>
        <p:spPr>
          <a:xfrm>
            <a:off x="713250" y="74926"/>
            <a:ext cx="7717500" cy="640200"/>
          </a:xfrm>
          <a:prstGeom prst="rect">
            <a:avLst/>
          </a:prstGeom>
        </p:spPr>
        <p:txBody>
          <a:bodyPr spcFirstLastPara="1" wrap="square" lIns="91425" tIns="91425" rIns="91425" bIns="91425" anchor="t" anchorCtr="0">
            <a:noAutofit/>
          </a:bodyPr>
          <a:lstStyle/>
          <a:p>
            <a:pPr rtl="1"/>
            <a:r>
              <a:rPr lang="he-IL" dirty="0">
                <a:latin typeface="Calibri" panose="020F0502020204030204" pitchFamily="34" charset="0"/>
                <a:cs typeface="Calibri" panose="020F0502020204030204" pitchFamily="34" charset="0"/>
              </a:rPr>
              <a:t>גיבורות על – שאלות לדיון</a:t>
            </a:r>
            <a:endParaRPr dirty="0">
              <a:latin typeface="Calibri" panose="020F0502020204030204" pitchFamily="34" charset="0"/>
              <a:cs typeface="Calibri" panose="020F0502020204030204" pitchFamily="34" charset="0"/>
            </a:endParaRPr>
          </a:p>
        </p:txBody>
      </p:sp>
      <p:sp>
        <p:nvSpPr>
          <p:cNvPr id="605" name="Google Shape;605;p41"/>
          <p:cNvSpPr/>
          <p:nvPr/>
        </p:nvSpPr>
        <p:spPr>
          <a:xfrm>
            <a:off x="7796625" y="74926"/>
            <a:ext cx="479100" cy="479100"/>
          </a:xfrm>
          <a:prstGeom prst="arc">
            <a:avLst>
              <a:gd name="adj1" fmla="val 16200000"/>
              <a:gd name="adj2" fmla="val 0"/>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1"/>
          <p:cNvSpPr/>
          <p:nvPr/>
        </p:nvSpPr>
        <p:spPr>
          <a:xfrm>
            <a:off x="969450" y="-193924"/>
            <a:ext cx="461700" cy="461700"/>
          </a:xfrm>
          <a:prstGeom prst="arc">
            <a:avLst>
              <a:gd name="adj1" fmla="val 20968337"/>
              <a:gd name="adj2" fmla="val 13258355"/>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2"/>
          <p:cNvSpPr txBox="1">
            <a:spLocks noGrp="1"/>
          </p:cNvSpPr>
          <p:nvPr>
            <p:ph type="subTitle" idx="1"/>
          </p:nvPr>
        </p:nvSpPr>
        <p:spPr>
          <a:xfrm>
            <a:off x="442225" y="983976"/>
            <a:ext cx="8107200" cy="3891732"/>
          </a:xfrm>
          <a:prstGeom prst="rect">
            <a:avLst/>
          </a:prstGeom>
        </p:spPr>
        <p:txBody>
          <a:bodyPr spcFirstLastPara="1" wrap="square" lIns="91425" tIns="91425" rIns="91425" bIns="91425" anchor="t" anchorCtr="0">
            <a:noAutofit/>
          </a:bodyPr>
          <a:lstStyle/>
          <a:p>
            <a:pPr marL="342900" lvl="0" indent="-342900" algn="r" rtl="1">
              <a:lnSpc>
                <a:spcPct val="200000"/>
              </a:lnSpc>
              <a:spcBef>
                <a:spcPts val="0"/>
              </a:spcBef>
              <a:spcAft>
                <a:spcPts val="0"/>
              </a:spcAft>
              <a:buClr>
                <a:schemeClr val="bg1">
                  <a:lumMod val="50000"/>
                </a:schemeClr>
              </a:buClr>
              <a:buSzPct val="102000"/>
              <a:buFont typeface="Arial" panose="020B0604020202020204" pitchFamily="34" charset="0"/>
              <a:buChar char="•"/>
            </a:pPr>
            <a:r>
              <a:rPr lang="he-IL" sz="2400" dirty="0">
                <a:latin typeface="Calibri" panose="020F0502020204030204" pitchFamily="34" charset="0"/>
                <a:cs typeface="Calibri" panose="020F0502020204030204" pitchFamily="34" charset="0"/>
              </a:rPr>
              <a:t>תארו את הדמות או הדמויות אותן בחרתם/ן ואת המייחד אותן.</a:t>
            </a:r>
          </a:p>
          <a:p>
            <a:pPr marL="342900" lvl="0" indent="-342900" algn="r" rtl="1">
              <a:lnSpc>
                <a:spcPct val="200000"/>
              </a:lnSpc>
              <a:spcBef>
                <a:spcPts val="0"/>
              </a:spcBef>
              <a:spcAft>
                <a:spcPts val="0"/>
              </a:spcAft>
              <a:buClr>
                <a:schemeClr val="bg1">
                  <a:lumMod val="50000"/>
                </a:schemeClr>
              </a:buClr>
              <a:buSzPct val="102000"/>
              <a:buFont typeface="Arial" panose="020B0604020202020204" pitchFamily="34" charset="0"/>
              <a:buChar char="•"/>
            </a:pPr>
            <a:r>
              <a:rPr lang="he-IL" sz="2400" dirty="0">
                <a:latin typeface="Calibri" panose="020F0502020204030204" pitchFamily="34" charset="0"/>
                <a:cs typeface="Calibri" panose="020F0502020204030204" pitchFamily="34" charset="0"/>
              </a:rPr>
              <a:t>כיצד הגבורה באה לידי ביטוי במעשי הדמות?</a:t>
            </a:r>
          </a:p>
          <a:p>
            <a:pPr marL="342900" lvl="0" indent="-342900" algn="r" rtl="1">
              <a:lnSpc>
                <a:spcPct val="200000"/>
              </a:lnSpc>
              <a:spcBef>
                <a:spcPts val="0"/>
              </a:spcBef>
              <a:spcAft>
                <a:spcPts val="0"/>
              </a:spcAft>
              <a:buClr>
                <a:schemeClr val="bg1">
                  <a:lumMod val="50000"/>
                </a:schemeClr>
              </a:buClr>
              <a:buSzPct val="102000"/>
              <a:buFont typeface="Arial" panose="020B0604020202020204" pitchFamily="34" charset="0"/>
              <a:buChar char="•"/>
            </a:pPr>
            <a:r>
              <a:rPr lang="he-IL" sz="2400" dirty="0">
                <a:latin typeface="Calibri" panose="020F0502020204030204" pitchFamily="34" charset="0"/>
                <a:cs typeface="Calibri" panose="020F0502020204030204" pitchFamily="34" charset="0"/>
              </a:rPr>
              <a:t>אילו תכונות או יכולות נדרשו לביצוע מעשה זה?</a:t>
            </a:r>
          </a:p>
          <a:p>
            <a:pPr marL="342900" lvl="0" indent="-342900" algn="r" rtl="1">
              <a:lnSpc>
                <a:spcPct val="200000"/>
              </a:lnSpc>
              <a:spcBef>
                <a:spcPts val="0"/>
              </a:spcBef>
              <a:spcAft>
                <a:spcPts val="0"/>
              </a:spcAft>
              <a:buClr>
                <a:schemeClr val="bg1">
                  <a:lumMod val="50000"/>
                </a:schemeClr>
              </a:buClr>
              <a:buSzPct val="102000"/>
              <a:buFont typeface="Arial" panose="020B0604020202020204" pitchFamily="34" charset="0"/>
              <a:buChar char="•"/>
            </a:pPr>
            <a:r>
              <a:rPr lang="he-IL" sz="2400" dirty="0">
                <a:latin typeface="Calibri" panose="020F0502020204030204" pitchFamily="34" charset="0"/>
                <a:cs typeface="Calibri" panose="020F0502020204030204" pitchFamily="34" charset="0"/>
              </a:rPr>
              <a:t>האם תוכלו לזהות במעשי הגבורה תכונות נשיות שסייעו לגיבורות?</a:t>
            </a:r>
          </a:p>
        </p:txBody>
      </p:sp>
    </p:spTree>
    <p:extLst>
      <p:ext uri="{BB962C8B-B14F-4D97-AF65-F5344CB8AC3E}">
        <p14:creationId xmlns:p14="http://schemas.microsoft.com/office/powerpoint/2010/main" val="2679587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grpSp>
        <p:nvGrpSpPr>
          <p:cNvPr id="765" name="Google Shape;765;p48"/>
          <p:cNvGrpSpPr/>
          <p:nvPr/>
        </p:nvGrpSpPr>
        <p:grpSpPr>
          <a:xfrm>
            <a:off x="4629564" y="1035752"/>
            <a:ext cx="4201355" cy="1535998"/>
            <a:chOff x="4571880" y="386308"/>
            <a:chExt cx="4203456" cy="2069893"/>
          </a:xfrm>
        </p:grpSpPr>
        <p:sp>
          <p:nvSpPr>
            <p:cNvPr id="766" name="Google Shape;766;p48"/>
            <p:cNvSpPr/>
            <p:nvPr/>
          </p:nvSpPr>
          <p:spPr>
            <a:xfrm rot="10800000">
              <a:off x="4649582" y="468313"/>
              <a:ext cx="4125754" cy="1987888"/>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48"/>
            <p:cNvSpPr/>
            <p:nvPr/>
          </p:nvSpPr>
          <p:spPr>
            <a:xfrm rot="10800000">
              <a:off x="4571880" y="386308"/>
              <a:ext cx="4125900" cy="19878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9" name="Google Shape;769;p48"/>
          <p:cNvSpPr txBox="1">
            <a:spLocks noGrp="1"/>
          </p:cNvSpPr>
          <p:nvPr>
            <p:ph type="title"/>
          </p:nvPr>
        </p:nvSpPr>
        <p:spPr>
          <a:xfrm>
            <a:off x="4790369" y="1242441"/>
            <a:ext cx="3957407" cy="1134999"/>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he-IL" sz="9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שיתוף</a:t>
            </a:r>
            <a:endParaRPr sz="9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771" name="Google Shape;771;p48"/>
          <p:cNvSpPr/>
          <p:nvPr/>
        </p:nvSpPr>
        <p:spPr>
          <a:xfrm rot="-1135649">
            <a:off x="548621" y="3903088"/>
            <a:ext cx="816657" cy="816657"/>
          </a:xfrm>
          <a:prstGeom prst="blockArc">
            <a:avLst>
              <a:gd name="adj1" fmla="val 13180866"/>
              <a:gd name="adj2" fmla="val 8739114"/>
              <a:gd name="adj3" fmla="val 1109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תמונה 3">
            <a:extLst>
              <a:ext uri="{FF2B5EF4-FFF2-40B4-BE49-F238E27FC236}">
                <a16:creationId xmlns:a16="http://schemas.microsoft.com/office/drawing/2014/main" id="{5DEB242D-D627-037C-6499-B576693BE7BE}"/>
              </a:ext>
            </a:extLst>
          </p:cNvPr>
          <p:cNvPicPr>
            <a:picLocks noChangeAspect="1"/>
          </p:cNvPicPr>
          <p:nvPr/>
        </p:nvPicPr>
        <p:blipFill>
          <a:blip r:embed="rId3"/>
          <a:srcRect l="4649" r="40922"/>
          <a:stretch/>
        </p:blipFill>
        <p:spPr>
          <a:xfrm>
            <a:off x="911977" y="545100"/>
            <a:ext cx="3309300" cy="4053300"/>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sp>
        <p:nvSpPr>
          <p:cNvPr id="24" name="כותרת משנה 23">
            <a:extLst>
              <a:ext uri="{FF2B5EF4-FFF2-40B4-BE49-F238E27FC236}">
                <a16:creationId xmlns:a16="http://schemas.microsoft.com/office/drawing/2014/main" id="{A853B6AD-3512-961B-DC19-74F65C1D9939}"/>
              </a:ext>
            </a:extLst>
          </p:cNvPr>
          <p:cNvSpPr>
            <a:spLocks noGrp="1"/>
          </p:cNvSpPr>
          <p:nvPr>
            <p:ph type="subTitle" idx="1"/>
          </p:nvPr>
        </p:nvSpPr>
        <p:spPr>
          <a:xfrm>
            <a:off x="4773436" y="2835774"/>
            <a:ext cx="4057483" cy="1271975"/>
          </a:xfrm>
        </p:spPr>
        <p:txBody>
          <a:bodyPr/>
          <a:lstStyle/>
          <a:p>
            <a:pPr algn="ctr" rtl="1">
              <a:lnSpc>
                <a:spcPct val="150000"/>
              </a:lnSpc>
            </a:pPr>
            <a:r>
              <a:rPr lang="he-IL" sz="2400" dirty="0">
                <a:latin typeface="Calibri" panose="020F0502020204030204" pitchFamily="34" charset="0"/>
                <a:cs typeface="Calibri" panose="020F0502020204030204" pitchFamily="34" charset="0"/>
              </a:rPr>
              <a:t>ספרו בקצרה על הדמות/דמויות</a:t>
            </a:r>
          </a:p>
          <a:p>
            <a:pPr algn="ctr" rtl="1">
              <a:lnSpc>
                <a:spcPct val="150000"/>
              </a:lnSpc>
            </a:pPr>
            <a:r>
              <a:rPr lang="he-IL" sz="2400" dirty="0">
                <a:latin typeface="Calibri" panose="020F0502020204030204" pitchFamily="34" charset="0"/>
                <a:cs typeface="Calibri" panose="020F0502020204030204" pitchFamily="34" charset="0"/>
              </a:rPr>
              <a:t>מה היה סיפור הגבורה</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grpSp>
        <p:nvGrpSpPr>
          <p:cNvPr id="582" name="Google Shape;582;p41"/>
          <p:cNvGrpSpPr/>
          <p:nvPr/>
        </p:nvGrpSpPr>
        <p:grpSpPr>
          <a:xfrm>
            <a:off x="442225" y="119169"/>
            <a:ext cx="8259600" cy="608118"/>
            <a:chOff x="515350" y="538125"/>
            <a:chExt cx="8259600" cy="608118"/>
          </a:xfrm>
        </p:grpSpPr>
        <p:sp>
          <p:nvSpPr>
            <p:cNvPr id="583" name="Google Shape;583;p41"/>
            <p:cNvSpPr/>
            <p:nvPr/>
          </p:nvSpPr>
          <p:spPr>
            <a:xfrm flipH="1">
              <a:off x="667750" y="538125"/>
              <a:ext cx="8107200" cy="5637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1"/>
            <p:cNvSpPr/>
            <p:nvPr/>
          </p:nvSpPr>
          <p:spPr>
            <a:xfrm flipH="1">
              <a:off x="515350" y="582543"/>
              <a:ext cx="8107200" cy="5637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6" name="Google Shape;586;p41"/>
          <p:cNvSpPr txBox="1">
            <a:spLocks noGrp="1"/>
          </p:cNvSpPr>
          <p:nvPr>
            <p:ph type="title"/>
          </p:nvPr>
        </p:nvSpPr>
        <p:spPr>
          <a:xfrm>
            <a:off x="713250" y="74926"/>
            <a:ext cx="7717500" cy="640200"/>
          </a:xfrm>
          <a:prstGeom prst="rect">
            <a:avLst/>
          </a:prstGeom>
        </p:spPr>
        <p:txBody>
          <a:bodyPr spcFirstLastPara="1" wrap="square" lIns="91425" tIns="91425" rIns="91425" bIns="91425" anchor="t" anchorCtr="0">
            <a:noAutofit/>
          </a:bodyPr>
          <a:lstStyle/>
          <a:p>
            <a:pPr rtl="1"/>
            <a:r>
              <a:rPr lang="he-IL" dirty="0">
                <a:latin typeface="Calibri" panose="020F0502020204030204" pitchFamily="34" charset="0"/>
                <a:cs typeface="Calibri" panose="020F0502020204030204" pitchFamily="34" charset="0"/>
              </a:rPr>
              <a:t>גיבורה בת 15</a:t>
            </a:r>
          </a:p>
        </p:txBody>
      </p:sp>
      <p:sp>
        <p:nvSpPr>
          <p:cNvPr id="605" name="Google Shape;605;p41"/>
          <p:cNvSpPr/>
          <p:nvPr/>
        </p:nvSpPr>
        <p:spPr>
          <a:xfrm>
            <a:off x="7796625" y="74926"/>
            <a:ext cx="479100" cy="479100"/>
          </a:xfrm>
          <a:prstGeom prst="arc">
            <a:avLst>
              <a:gd name="adj1" fmla="val 16200000"/>
              <a:gd name="adj2" fmla="val 0"/>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1"/>
          <p:cNvSpPr/>
          <p:nvPr/>
        </p:nvSpPr>
        <p:spPr>
          <a:xfrm>
            <a:off x="969450" y="-193924"/>
            <a:ext cx="461700" cy="461700"/>
          </a:xfrm>
          <a:prstGeom prst="arc">
            <a:avLst>
              <a:gd name="adj1" fmla="val 20968337"/>
              <a:gd name="adj2" fmla="val 13258355"/>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מדיה מקוונת 2" title="סיפור גבורה גלי אילון בת 15">
            <a:hlinkClick r:id="" action="ppaction://media"/>
            <a:extLst>
              <a:ext uri="{FF2B5EF4-FFF2-40B4-BE49-F238E27FC236}">
                <a16:creationId xmlns:a16="http://schemas.microsoft.com/office/drawing/2014/main" id="{93198412-B4A5-C6E2-EDDE-11EA62648AA6}"/>
              </a:ext>
            </a:extLst>
          </p:cNvPr>
          <p:cNvPicPr>
            <a:picLocks noRot="1" noChangeAspect="1"/>
          </p:cNvPicPr>
          <p:nvPr>
            <a:videoFile r:link="rId1"/>
          </p:nvPr>
        </p:nvPicPr>
        <p:blipFill>
          <a:blip r:embed="rId4"/>
          <a:stretch>
            <a:fillRect/>
          </a:stretch>
        </p:blipFill>
        <p:spPr>
          <a:xfrm>
            <a:off x="811509" y="822542"/>
            <a:ext cx="7520981" cy="4246032"/>
          </a:xfrm>
          <a:prstGeom prst="rect">
            <a:avLst/>
          </a:prstGeom>
        </p:spPr>
      </p:pic>
    </p:spTree>
    <p:extLst>
      <p:ext uri="{BB962C8B-B14F-4D97-AF65-F5344CB8AC3E}">
        <p14:creationId xmlns:p14="http://schemas.microsoft.com/office/powerpoint/2010/main" val="312919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grpSp>
        <p:nvGrpSpPr>
          <p:cNvPr id="582" name="Google Shape;582;p41"/>
          <p:cNvGrpSpPr/>
          <p:nvPr/>
        </p:nvGrpSpPr>
        <p:grpSpPr>
          <a:xfrm>
            <a:off x="442225" y="119169"/>
            <a:ext cx="8259600" cy="608118"/>
            <a:chOff x="515350" y="538125"/>
            <a:chExt cx="8259600" cy="608118"/>
          </a:xfrm>
        </p:grpSpPr>
        <p:sp>
          <p:nvSpPr>
            <p:cNvPr id="583" name="Google Shape;583;p41"/>
            <p:cNvSpPr/>
            <p:nvPr/>
          </p:nvSpPr>
          <p:spPr>
            <a:xfrm flipH="1">
              <a:off x="667750" y="538125"/>
              <a:ext cx="8107200" cy="5637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1"/>
            <p:cNvSpPr/>
            <p:nvPr/>
          </p:nvSpPr>
          <p:spPr>
            <a:xfrm flipH="1">
              <a:off x="515350" y="582543"/>
              <a:ext cx="8107200" cy="5637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6" name="Google Shape;586;p41"/>
          <p:cNvSpPr txBox="1">
            <a:spLocks noGrp="1"/>
          </p:cNvSpPr>
          <p:nvPr>
            <p:ph type="title"/>
          </p:nvPr>
        </p:nvSpPr>
        <p:spPr>
          <a:xfrm>
            <a:off x="713250" y="74926"/>
            <a:ext cx="7717500" cy="640200"/>
          </a:xfrm>
          <a:prstGeom prst="rect">
            <a:avLst/>
          </a:prstGeom>
        </p:spPr>
        <p:txBody>
          <a:bodyPr spcFirstLastPara="1" wrap="square" lIns="91425" tIns="91425" rIns="91425" bIns="91425" anchor="t" anchorCtr="0">
            <a:noAutofit/>
          </a:bodyPr>
          <a:lstStyle/>
          <a:p>
            <a:pPr rtl="1"/>
            <a:r>
              <a:rPr lang="he-IL" dirty="0">
                <a:latin typeface="Calibri" panose="020F0502020204030204" pitchFamily="34" charset="0"/>
                <a:cs typeface="Calibri" panose="020F0502020204030204" pitchFamily="34" charset="0"/>
              </a:rPr>
              <a:t>גיבורה בת 15</a:t>
            </a:r>
            <a:endParaRPr dirty="0">
              <a:latin typeface="Calibri" panose="020F0502020204030204" pitchFamily="34" charset="0"/>
              <a:cs typeface="Calibri" panose="020F0502020204030204" pitchFamily="34" charset="0"/>
            </a:endParaRPr>
          </a:p>
        </p:txBody>
      </p:sp>
      <p:sp>
        <p:nvSpPr>
          <p:cNvPr id="605" name="Google Shape;605;p41"/>
          <p:cNvSpPr/>
          <p:nvPr/>
        </p:nvSpPr>
        <p:spPr>
          <a:xfrm>
            <a:off x="7796625" y="74926"/>
            <a:ext cx="479100" cy="479100"/>
          </a:xfrm>
          <a:prstGeom prst="arc">
            <a:avLst>
              <a:gd name="adj1" fmla="val 16200000"/>
              <a:gd name="adj2" fmla="val 0"/>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1"/>
          <p:cNvSpPr/>
          <p:nvPr/>
        </p:nvSpPr>
        <p:spPr>
          <a:xfrm>
            <a:off x="969450" y="-193924"/>
            <a:ext cx="461700" cy="461700"/>
          </a:xfrm>
          <a:prstGeom prst="arc">
            <a:avLst>
              <a:gd name="adj1" fmla="val 20968337"/>
              <a:gd name="adj2" fmla="val 13258355"/>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2"/>
          <p:cNvSpPr txBox="1">
            <a:spLocks noGrp="1"/>
          </p:cNvSpPr>
          <p:nvPr>
            <p:ph type="subTitle" idx="1"/>
          </p:nvPr>
        </p:nvSpPr>
        <p:spPr>
          <a:xfrm>
            <a:off x="442225" y="1114697"/>
            <a:ext cx="8107200" cy="3649032"/>
          </a:xfrm>
          <a:prstGeom prst="rect">
            <a:avLst/>
          </a:prstGeom>
        </p:spPr>
        <p:txBody>
          <a:bodyPr spcFirstLastPara="1" wrap="square" lIns="91425" tIns="91425" rIns="91425" bIns="91425" anchor="t" anchorCtr="0">
            <a:noAutofit/>
          </a:bodyPr>
          <a:lstStyle/>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400" dirty="0">
                <a:latin typeface="Calibri" panose="020F0502020204030204" pitchFamily="34" charset="0"/>
                <a:cs typeface="Calibri" panose="020F0502020204030204" pitchFamily="34" charset="0"/>
              </a:rPr>
              <a:t>לדעתכם, מהו המסר שעולה מן הקטעים שצפיתם בהם?</a:t>
            </a:r>
          </a:p>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400" dirty="0">
                <a:latin typeface="Calibri" panose="020F0502020204030204" pitchFamily="34" charset="0"/>
                <a:cs typeface="Calibri" panose="020F0502020204030204" pitchFamily="34" charset="0"/>
              </a:rPr>
              <a:t>שמו של סרט על גלי הוא "גיבורה בת 15". מה דעתכם על השם?</a:t>
            </a:r>
          </a:p>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400" dirty="0">
                <a:latin typeface="Calibri" panose="020F0502020204030204" pitchFamily="34" charset="0"/>
                <a:cs typeface="Calibri" panose="020F0502020204030204" pitchFamily="34" charset="0"/>
              </a:rPr>
              <a:t>אילו תכונות של גלי באו לידי ביטוי בקטעים שראיתם?</a:t>
            </a:r>
          </a:p>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400" dirty="0">
                <a:latin typeface="Calibri" panose="020F0502020204030204" pitchFamily="34" charset="0"/>
                <a:cs typeface="Calibri" panose="020F0502020204030204" pitchFamily="34" charset="0"/>
              </a:rPr>
              <a:t>מה לדעתכם מאפשר לבני נוער להיות גיבורים?</a:t>
            </a:r>
          </a:p>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400" dirty="0">
                <a:latin typeface="Calibri" panose="020F0502020204030204" pitchFamily="34" charset="0"/>
                <a:cs typeface="Calibri" panose="020F0502020204030204" pitchFamily="34" charset="0"/>
              </a:rPr>
              <a:t>באילו תחומים אתם יכולים להיות גיבורים? שתפו ברעיונות שונים.</a:t>
            </a:r>
          </a:p>
        </p:txBody>
      </p:sp>
    </p:spTree>
    <p:extLst>
      <p:ext uri="{BB962C8B-B14F-4D97-AF65-F5344CB8AC3E}">
        <p14:creationId xmlns:p14="http://schemas.microsoft.com/office/powerpoint/2010/main" val="541811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grpSp>
        <p:nvGrpSpPr>
          <p:cNvPr id="582" name="Google Shape;582;p41"/>
          <p:cNvGrpSpPr/>
          <p:nvPr/>
        </p:nvGrpSpPr>
        <p:grpSpPr>
          <a:xfrm>
            <a:off x="442225" y="119169"/>
            <a:ext cx="8259600" cy="608118"/>
            <a:chOff x="515350" y="538125"/>
            <a:chExt cx="8259600" cy="608118"/>
          </a:xfrm>
        </p:grpSpPr>
        <p:sp>
          <p:nvSpPr>
            <p:cNvPr id="583" name="Google Shape;583;p41"/>
            <p:cNvSpPr/>
            <p:nvPr/>
          </p:nvSpPr>
          <p:spPr>
            <a:xfrm flipH="1">
              <a:off x="667750" y="538125"/>
              <a:ext cx="8107200" cy="5637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41"/>
            <p:cNvSpPr/>
            <p:nvPr/>
          </p:nvSpPr>
          <p:spPr>
            <a:xfrm flipH="1">
              <a:off x="515350" y="582543"/>
              <a:ext cx="8107200" cy="563700"/>
            </a:xfrm>
            <a:prstGeom prst="roundRect">
              <a:avLst>
                <a:gd name="adj" fmla="val 50000"/>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86" name="Google Shape;586;p41"/>
          <p:cNvSpPr txBox="1">
            <a:spLocks noGrp="1"/>
          </p:cNvSpPr>
          <p:nvPr>
            <p:ph type="title"/>
          </p:nvPr>
        </p:nvSpPr>
        <p:spPr>
          <a:xfrm>
            <a:off x="713250" y="74926"/>
            <a:ext cx="7717500" cy="640200"/>
          </a:xfrm>
          <a:prstGeom prst="rect">
            <a:avLst/>
          </a:prstGeom>
        </p:spPr>
        <p:txBody>
          <a:bodyPr spcFirstLastPara="1" wrap="square" lIns="91425" tIns="91425" rIns="91425" bIns="91425" anchor="t" anchorCtr="0">
            <a:noAutofit/>
          </a:bodyPr>
          <a:lstStyle/>
          <a:p>
            <a:pPr rtl="1"/>
            <a:r>
              <a:rPr lang="he-IL" dirty="0">
                <a:latin typeface="Calibri" panose="020F0502020204030204" pitchFamily="34" charset="0"/>
                <a:cs typeface="Calibri" panose="020F0502020204030204" pitchFamily="34" charset="0"/>
              </a:rPr>
              <a:t>לסיכום</a:t>
            </a:r>
            <a:endParaRPr dirty="0">
              <a:latin typeface="Calibri" panose="020F0502020204030204" pitchFamily="34" charset="0"/>
              <a:cs typeface="Calibri" panose="020F0502020204030204" pitchFamily="34" charset="0"/>
            </a:endParaRPr>
          </a:p>
        </p:txBody>
      </p:sp>
      <p:sp>
        <p:nvSpPr>
          <p:cNvPr id="605" name="Google Shape;605;p41"/>
          <p:cNvSpPr/>
          <p:nvPr/>
        </p:nvSpPr>
        <p:spPr>
          <a:xfrm>
            <a:off x="7796625" y="74926"/>
            <a:ext cx="479100" cy="479100"/>
          </a:xfrm>
          <a:prstGeom prst="arc">
            <a:avLst>
              <a:gd name="adj1" fmla="val 16200000"/>
              <a:gd name="adj2" fmla="val 0"/>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41"/>
          <p:cNvSpPr/>
          <p:nvPr/>
        </p:nvSpPr>
        <p:spPr>
          <a:xfrm>
            <a:off x="969450" y="-193924"/>
            <a:ext cx="461700" cy="461700"/>
          </a:xfrm>
          <a:prstGeom prst="arc">
            <a:avLst>
              <a:gd name="adj1" fmla="val 20968337"/>
              <a:gd name="adj2" fmla="val 13258355"/>
            </a:avLst>
          </a:prstGeom>
          <a:no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2"/>
          <p:cNvSpPr txBox="1">
            <a:spLocks noGrp="1"/>
          </p:cNvSpPr>
          <p:nvPr>
            <p:ph type="subTitle" idx="1"/>
          </p:nvPr>
        </p:nvSpPr>
        <p:spPr>
          <a:xfrm>
            <a:off x="518400" y="914308"/>
            <a:ext cx="8107200" cy="4154266"/>
          </a:xfrm>
          <a:prstGeom prst="rect">
            <a:avLst/>
          </a:prstGeom>
        </p:spPr>
        <p:txBody>
          <a:bodyPr spcFirstLastPara="1" wrap="square" lIns="91425" tIns="91425" rIns="91425" bIns="91425" anchor="t" anchorCtr="0">
            <a:noAutofit/>
          </a:bodyPr>
          <a:lstStyle/>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200" dirty="0">
                <a:latin typeface="Calibri" panose="020F0502020204030204" pitchFamily="34" charset="0"/>
                <a:cs typeface="Calibri" panose="020F0502020204030204" pitchFamily="34" charset="0"/>
              </a:rPr>
              <a:t>מה מיוחד בדמויות שהיכרנו במפגש זה? עד כמה פעילותן יוצאת דופן? פרטו.</a:t>
            </a:r>
          </a:p>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200" dirty="0">
                <a:latin typeface="Calibri" panose="020F0502020204030204" pitchFamily="34" charset="0"/>
                <a:cs typeface="Calibri" panose="020F0502020204030204" pitchFamily="34" charset="0"/>
              </a:rPr>
              <a:t>באילו תכונות ניחנו נשים אלו ואילו תכונות באו לידי ביטוי במעשיהן? האם תכונות אלו ייחודיות לנשים? </a:t>
            </a:r>
          </a:p>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200" dirty="0">
                <a:latin typeface="Calibri" panose="020F0502020204030204" pitchFamily="34" charset="0"/>
                <a:cs typeface="Calibri" panose="020F0502020204030204" pitchFamily="34" charset="0"/>
              </a:rPr>
              <a:t>האם אתם מכירים באופן אישי נשים שהתבלטו בתרומתן בתקופת המלחמה? שתפו.</a:t>
            </a:r>
          </a:p>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200" dirty="0">
                <a:latin typeface="Calibri" panose="020F0502020204030204" pitchFamily="34" charset="0"/>
                <a:cs typeface="Calibri" panose="020F0502020204030204" pitchFamily="34" charset="0"/>
              </a:rPr>
              <a:t>האם חשוב לאפשר שוויון מגדרי בתפקידי מפתח? נמקו.</a:t>
            </a:r>
          </a:p>
          <a:p>
            <a:pPr marL="342900" lvl="0" indent="-342900" algn="r" rtl="1">
              <a:lnSpc>
                <a:spcPct val="150000"/>
              </a:lnSpc>
              <a:spcBef>
                <a:spcPts val="0"/>
              </a:spcBef>
              <a:spcAft>
                <a:spcPts val="0"/>
              </a:spcAft>
              <a:buClr>
                <a:schemeClr val="bg1">
                  <a:lumMod val="50000"/>
                </a:schemeClr>
              </a:buClr>
              <a:buSzPct val="102000"/>
              <a:buFont typeface="Arial" panose="020B0604020202020204" pitchFamily="34" charset="0"/>
              <a:buChar char="•"/>
            </a:pPr>
            <a:r>
              <a:rPr lang="he-IL" sz="2200" dirty="0">
                <a:latin typeface="Calibri" panose="020F0502020204030204" pitchFamily="34" charset="0"/>
                <a:cs typeface="Calibri" panose="020F0502020204030204" pitchFamily="34" charset="0"/>
              </a:rPr>
              <a:t>כיצד אתם כבני נוער – בנים ובנות כאחד – תוכלו לתרום לקידום שוויון מגדרי בכיתה ובחברה הישראלית?</a:t>
            </a:r>
          </a:p>
        </p:txBody>
      </p:sp>
    </p:spTree>
    <p:extLst>
      <p:ext uri="{BB962C8B-B14F-4D97-AF65-F5344CB8AC3E}">
        <p14:creationId xmlns:p14="http://schemas.microsoft.com/office/powerpoint/2010/main" val="2813585694"/>
      </p:ext>
    </p:extLst>
  </p:cSld>
  <p:clrMapOvr>
    <a:masterClrMapping/>
  </p:clrMapOvr>
</p:sld>
</file>

<file path=ppt/theme/theme1.xml><?xml version="1.0" encoding="utf-8"?>
<a:theme xmlns:a="http://schemas.openxmlformats.org/drawingml/2006/main" name="Maternity Leave Overview Business Theme by Slidesgo">
  <a:themeElements>
    <a:clrScheme name="Simple Light">
      <a:dk1>
        <a:srgbClr val="242424"/>
      </a:dk1>
      <a:lt1>
        <a:srgbClr val="EBE7DD"/>
      </a:lt1>
      <a:dk2>
        <a:srgbClr val="FDFAF2"/>
      </a:dk2>
      <a:lt2>
        <a:srgbClr val="EB9FC2"/>
      </a:lt2>
      <a:accent1>
        <a:srgbClr val="A1A1A1"/>
      </a:accent1>
      <a:accent2>
        <a:srgbClr val="FFFFFF"/>
      </a:accent2>
      <a:accent3>
        <a:srgbClr val="FFFFFF"/>
      </a:accent3>
      <a:accent4>
        <a:srgbClr val="FFFFFF"/>
      </a:accent4>
      <a:accent5>
        <a:srgbClr val="FFFFFF"/>
      </a:accent5>
      <a:accent6>
        <a:srgbClr val="FFFFFF"/>
      </a:accent6>
      <a:hlink>
        <a:srgbClr val="24242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521</Words>
  <Application>Microsoft Office PowerPoint</Application>
  <PresentationFormat>‫הצגה על המסך (16:9)</PresentationFormat>
  <Paragraphs>51</Paragraphs>
  <Slides>13</Slides>
  <Notes>13</Notes>
  <HiddenSlides>0</HiddenSlides>
  <MMClips>4</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13</vt:i4>
      </vt:variant>
    </vt:vector>
  </HeadingPairs>
  <TitlesOfParts>
    <vt:vector size="19" baseType="lpstr">
      <vt:lpstr>DM Serif Display</vt:lpstr>
      <vt:lpstr>Anek Malayalam</vt:lpstr>
      <vt:lpstr>Arial</vt:lpstr>
      <vt:lpstr>Merriweather</vt:lpstr>
      <vt:lpstr>Calibri</vt:lpstr>
      <vt:lpstr>Maternity Leave Overview Business Theme by Slidesgo</vt:lpstr>
      <vt:lpstr>גיבורות על</vt:lpstr>
      <vt:lpstr>רוח הלוחמות תנצח</vt:lpstr>
      <vt:lpstr>לוחמות טנקים מספרות</vt:lpstr>
      <vt:lpstr>דיון קצר</vt:lpstr>
      <vt:lpstr>לוחמות טנקים מספרות</vt:lpstr>
      <vt:lpstr>דיון קצר</vt:lpstr>
      <vt:lpstr>רוח הלוחמות תנצח</vt:lpstr>
      <vt:lpstr>גיבורות על</vt:lpstr>
      <vt:lpstr>גיבורות על – שאלות לדיון</vt:lpstr>
      <vt:lpstr>שיתוף</vt:lpstr>
      <vt:lpstr>גיבורה בת 15</vt:lpstr>
      <vt:lpstr>גיבורה בת 15</vt:lpstr>
      <vt:lpstr>לסיכום</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Renana</dc:creator>
  <cp:lastModifiedBy>Renana Neidman</cp:lastModifiedBy>
  <cp:revision>8</cp:revision>
  <dcterms:modified xsi:type="dcterms:W3CDTF">2024-10-05T10:27:48Z</dcterms:modified>
</cp:coreProperties>
</file>