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6" r:id="rId7"/>
    <p:sldId id="268" r:id="rId8"/>
    <p:sldId id="269" r:id="rId9"/>
    <p:sldId id="270" r:id="rId10"/>
    <p:sldId id="274" r:id="rId11"/>
    <p:sldId id="277" r:id="rId12"/>
    <p:sldId id="275" r:id="rId13"/>
    <p:sldId id="265" r:id="rId14"/>
    <p:sldId id="271" r:id="rId15"/>
    <p:sldId id="258" r:id="rId16"/>
    <p:sldId id="259" r:id="rId17"/>
    <p:sldId id="276" r:id="rId18"/>
    <p:sldId id="260" r:id="rId19"/>
    <p:sldId id="272" r:id="rId20"/>
    <p:sldId id="273" r:id="rId21"/>
    <p:sldId id="281" r:id="rId22"/>
    <p:sldId id="282" r:id="rId23"/>
    <p:sldId id="278" r:id="rId24"/>
    <p:sldId id="279" r:id="rId25"/>
    <p:sldId id="280" r:id="rId26"/>
    <p:sldId id="264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216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62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215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75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34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189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028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242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190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092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850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E98B-C4D3-49F3-AF0F-A56E2F15EEB5}" type="datetimeFigureOut">
              <a:rPr lang="he-IL" smtClean="0"/>
              <a:pPr/>
              <a:t>כ"ט/תשרי/תשע"ט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629D-C6AB-41C0-BF66-90310700897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117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ראייה ומוח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צורות מזוהות</a:t>
            </a:r>
          </a:p>
          <a:p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r>
              <a:rPr lang="en-US" sz="2000" dirty="0" smtClean="0">
                <a:latin typeface="David" pitchFamily="34" charset="-79"/>
                <a:cs typeface="David" pitchFamily="34" charset="-79"/>
              </a:rPr>
              <a:t>©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אורלי עמיקם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739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7362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7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8" y="250371"/>
            <a:ext cx="6901543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552450"/>
            <a:ext cx="57531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מסרים חזותיים כפולים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המוח אינו מסוגל לעבד שני מסרים סותרים בו זמנית.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הדבר הוא נכון הן לגבי מסרי תוכן והן לגבי מסרים חזותיים.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האפשרות לראות את המראה הנוסף למראה שקלטנו  במבט ראשון – דורשת גמישות מחשבתית ומאמץ. 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915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שתי אפשרויות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ראייה : שפן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או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ברווז. </a:t>
            </a:r>
            <a:r>
              <a:rPr lang="he-IL" sz="3100" dirty="0" smtClean="0">
                <a:latin typeface="David" pitchFamily="34" charset="-79"/>
                <a:cs typeface="David" pitchFamily="34" charset="-79"/>
              </a:rPr>
              <a:t>אין אפשרות לראות את שתי החיות בו-זמנית </a:t>
            </a:r>
            <a:endParaRPr lang="en-US" sz="31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18790" name="Picture 6" descr="duckrab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2575" y="2408238"/>
            <a:ext cx="3498850" cy="290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shad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66875"/>
            <a:ext cx="381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700212"/>
            <a:ext cx="5524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Stai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המפל,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מאת אשר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9" y="1600200"/>
            <a:ext cx="3559121" cy="4525963"/>
          </a:xfrm>
        </p:spPr>
      </p:pic>
    </p:spTree>
    <p:extLst>
      <p:ext uri="{BB962C8B-B14F-4D97-AF65-F5344CB8AC3E}">
        <p14:creationId xmlns:p14="http://schemas.microsoft.com/office/powerpoint/2010/main" val="69823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צורות מזוהות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המוח אינו מרגיש נוח עם מסרים עמומים או דו משמעיים. הדבר גורם לאי שקט.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המוח מחפש תבנית מוכרת על מנת לתייג אותה בידע הישן שקיים בו.   </a:t>
            </a:r>
          </a:p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הזיהוי מתרחש כאשר החדש מתקשר לישן ונקלט כאשר הוא מתחבר אליו. (קל לנו יותר לזכור רשימת מלים אקראית המתחברת על פי נושא מאשר רשימת מלים שאין קשר ביניהן).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1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9" y="0"/>
            <a:ext cx="7289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4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התבוננו בציור הזה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810669"/>
            <a:ext cx="2171700" cy="2105025"/>
          </a:xfrm>
        </p:spPr>
      </p:pic>
    </p:spTree>
    <p:extLst>
      <p:ext uri="{BB962C8B-B14F-4D97-AF65-F5344CB8AC3E}">
        <p14:creationId xmlns:p14="http://schemas.microsoft.com/office/powerpoint/2010/main" val="3555194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אתם רואים?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בחורה צעירה במעיל פרווה ומצנפת מתבוננת ימינה?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או אישה מבוגרת בעלת אף נשרי ומבט מושפל?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כמה זמן לוקח לכם לזהות את שני הדימויים השונים ולעבור במבטכם מדימוי לדימוי?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בארה"ב, נעשה ניסוי כדלקמן: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קבוצה אחת קיבלה את הציור ללא כותרת.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912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קבוצה שנייה קיבלה את הציור תחת הכותרת "נערה צעירה עם מצנפת"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810669"/>
            <a:ext cx="2171700" cy="2105025"/>
          </a:xfrm>
        </p:spPr>
      </p:pic>
    </p:spTree>
    <p:extLst>
      <p:ext uri="{BB962C8B-B14F-4D97-AF65-F5344CB8AC3E}">
        <p14:creationId xmlns:p14="http://schemas.microsoft.com/office/powerpoint/2010/main" val="313621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קבוצה שלישית קיבלה את הציור תחת הכותרת "אישה זקנה בעלת אף נשרי ומבט מושפל"</a:t>
            </a: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810669"/>
            <a:ext cx="2171700" cy="2105025"/>
          </a:xfrm>
        </p:spPr>
      </p:pic>
    </p:spTree>
    <p:extLst>
      <p:ext uri="{BB962C8B-B14F-4D97-AF65-F5344CB8AC3E}">
        <p14:creationId xmlns:p14="http://schemas.microsoft.com/office/powerpoint/2010/main" val="4069904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ואז...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ביקשו מחברי הקבוצה השנייה והשלישית לראות את הדימוי תחת הכותרת שהקבוצה המקבילה קיבלה.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זמן "החלפת המבט" שנמדד אצל בני כל אחת מהקבוצות היה גבוה משמעותית מהזמן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שנדרש לבני הקבוצה הראשונה (ללא כותרת) שראייתם לא כוונה.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המסקנה?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אנחנו נצמדים ונאמנים לראייה הראשונית שלנו. (ראו זאת כמטפורה...). 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903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3600" dirty="0">
                <a:latin typeface="David" pitchFamily="34" charset="-79"/>
                <a:cs typeface="David" pitchFamily="34" charset="-79"/>
              </a:rPr>
              <a:t>המוח מחפש את </a:t>
            </a:r>
            <a:r>
              <a:rPr lang="he-IL" sz="3600" dirty="0" smtClean="0">
                <a:latin typeface="David" pitchFamily="34" charset="-79"/>
                <a:cs typeface="David" pitchFamily="34" charset="-79"/>
              </a:rPr>
              <a:t>המוכר ומזהה רק אותו (</a:t>
            </a:r>
            <a:r>
              <a:rPr lang="he-IL" sz="3600" dirty="0" err="1" smtClean="0">
                <a:latin typeface="David" pitchFamily="34" charset="-79"/>
                <a:cs typeface="David" pitchFamily="34" charset="-79"/>
              </a:rPr>
              <a:t>קיראו</a:t>
            </a:r>
            <a:r>
              <a:rPr lang="he-IL" sz="3600" dirty="0" smtClean="0">
                <a:latin typeface="David" pitchFamily="34" charset="-79"/>
                <a:cs typeface="David" pitchFamily="34" charset="-79"/>
              </a:rPr>
              <a:t> את ההסבר)</a:t>
            </a:r>
            <a:br>
              <a:rPr lang="he-IL" sz="3600" dirty="0" smtClean="0">
                <a:latin typeface="David" pitchFamily="34" charset="-79"/>
                <a:cs typeface="David" pitchFamily="34" charset="-79"/>
              </a:rPr>
            </a:br>
            <a:endParaRPr lang="en-US" sz="36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8006" name="Picture 6" descr="doublepicillus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0213" y="1125538"/>
            <a:ext cx="3922712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קשה לנו עם צורה בלתי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מזוהה – מה זה? </a:t>
            </a:r>
            <a:r>
              <a:rPr lang="he-IL" sz="3600" dirty="0" smtClean="0">
                <a:latin typeface="David" pitchFamily="34" charset="-79"/>
                <a:cs typeface="David" pitchFamily="34" charset="-79"/>
              </a:rPr>
              <a:t>(60 שניות לניחוש וזיהוי)</a:t>
            </a:r>
            <a:endParaRPr lang="en-US" sz="36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" name="Content Placeholder 4" descr="dallenbach_c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710789" cy="3712012"/>
          </a:xfrm>
        </p:spPr>
      </p:pic>
    </p:spTree>
    <p:extLst>
      <p:ext uri="{BB962C8B-B14F-4D97-AF65-F5344CB8AC3E}">
        <p14:creationId xmlns:p14="http://schemas.microsoft.com/office/powerpoint/2010/main" val="42772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זוהי הצורה השלמה,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כמה זיהו פרה בצורה הקודמת?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48880"/>
            <a:ext cx="2740459" cy="2371551"/>
          </a:xfrm>
        </p:spPr>
      </p:pic>
    </p:spTree>
    <p:extLst>
      <p:ext uri="{BB962C8B-B14F-4D97-AF65-F5344CB8AC3E}">
        <p14:creationId xmlns:p14="http://schemas.microsoft.com/office/powerpoint/2010/main" val="360392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המוח צריך לזהות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תבניות בתוך עולם לא מובן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3910" name="Picture 6" descr="dalmati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0" y="1931988"/>
            <a:ext cx="5207000" cy="386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הצורך ליצור תבניות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המוח האנושי חייב לארגן את העולם בתבניות מובנות או מוכרות כדי ליצור סדר באי הסדר (כאוס) הסובב.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בחיפושיו אחרי הסדר, המוח לעתים יוצר זיהוי באופן מלאכותי.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הנטייה לראות את הפנים האנושיות בחפצים דוממים היא אחת התופעות המבטאות צורך זה. התופעה מכונה </a:t>
            </a:r>
            <a:r>
              <a:rPr lang="en-US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Pareidolia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346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03"/>
            <a:ext cx="9144000" cy="58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8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60"/>
            <a:ext cx="9144000" cy="62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50"/>
            <a:ext cx="91440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03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363</Words>
  <Application>Microsoft Office PowerPoint</Application>
  <PresentationFormat>On-screen Show (4:3)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David</vt:lpstr>
      <vt:lpstr>Times New Roman</vt:lpstr>
      <vt:lpstr>ערכת נושא Office</vt:lpstr>
      <vt:lpstr>ראייה ומוח</vt:lpstr>
      <vt:lpstr>צורות מזוהות</vt:lpstr>
      <vt:lpstr>קשה לנו עם צורה בלתי מזוהה – מה זה? (60 שניות לניחוש וזיהוי)</vt:lpstr>
      <vt:lpstr>זוהי הצורה השלמה, כמה זיהו פרה בצורה הקודמת? </vt:lpstr>
      <vt:lpstr>המוח צריך לזהות תבניות בתוך עולם לא מובן</vt:lpstr>
      <vt:lpstr>הצורך ליצור תבניות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מסרים חזותיים כפולים</vt:lpstr>
      <vt:lpstr>שתי אפשרויות ראייה : שפן או ברווז. אין אפשרות לראות את שתי החיות בו-זמנית </vt:lpstr>
      <vt:lpstr>PowerPoint Presentation</vt:lpstr>
      <vt:lpstr>PowerPoint Presentation</vt:lpstr>
      <vt:lpstr>PowerPoint Presentation</vt:lpstr>
      <vt:lpstr>המפל, מאת אשר</vt:lpstr>
      <vt:lpstr>PowerPoint Presentation</vt:lpstr>
      <vt:lpstr>התבוננו בציור הזה</vt:lpstr>
      <vt:lpstr>מה אתם רואים?</vt:lpstr>
      <vt:lpstr>קבוצה שנייה קיבלה את הציור תחת הכותרת "נערה צעירה עם מצנפת"</vt:lpstr>
      <vt:lpstr>קבוצה שלישית קיבלה את הציור תחת הכותרת "אישה זקנה בעלת אף נשרי ומבט מושפל"</vt:lpstr>
      <vt:lpstr>ואז...</vt:lpstr>
      <vt:lpstr>המוח מחפש את המוכר ומזהה רק אותו (קיראו את ההסבר)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שפת האמנות 6</dc:title>
  <dc:creator>User</dc:creator>
  <cp:lastModifiedBy>orly</cp:lastModifiedBy>
  <cp:revision>12</cp:revision>
  <dcterms:created xsi:type="dcterms:W3CDTF">2012-09-02T06:32:46Z</dcterms:created>
  <dcterms:modified xsi:type="dcterms:W3CDTF">2018-10-08T18:30:31Z</dcterms:modified>
</cp:coreProperties>
</file>