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OE001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08"/>
  </p:normalViewPr>
  <p:slideViewPr>
    <p:cSldViewPr snapToGrid="0">
      <p:cViewPr varScale="1">
        <p:scale>
          <a:sx n="103" d="100"/>
          <a:sy n="103" d="100"/>
        </p:scale>
        <p:origin x="8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23T17:09:23.051" idx="1">
    <p:pos x="6000" y="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3" name="Google Shape;1473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4" name="Google Shape;1474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5" name="Google Shape;1475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6" name="Google Shape;1476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7" name="Google Shape;1477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5" name="Google Shape;17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9" name="Google Shape;18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3" name="Google Shape;188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0" name="Google Shape;189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5" name="Google Shape;18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9" name="Google Shape;18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0" name="Google Shape;19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8" name="Google Shape;1518;p2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19" name="Google Shape;1519;p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0" name="Google Shape;1520;p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1" name="Google Shape;1521;p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2" name="Google Shape;1522;p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3" name="Google Shape;1523;p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4" name="Google Shape;1524;p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5" name="Google Shape;1525;p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6" name="Google Shape;1526;p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7" name="Google Shape;1527;p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8" name="Google Shape;1528;p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29" name="Google Shape;1529;p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0" name="Google Shape;1530;p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1" name="Google Shape;1531;p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2" name="Google Shape;1532;p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3" name="Google Shape;1533;p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4" name="Google Shape;1534;p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5" name="Google Shape;1535;p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6" name="Google Shape;1536;p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7" name="Google Shape;1537;p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8" name="Google Shape;1538;p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39" name="Google Shape;1539;p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0" name="Google Shape;1540;p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1" name="Google Shape;1541;p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2" name="Google Shape;1542;p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3" name="Google Shape;1543;p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4" name="Google Shape;1544;p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5" name="Google Shape;1545;p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6" name="Google Shape;1546;p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7" name="Google Shape;1547;p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8" name="Google Shape;1548;p2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49" name="Google Shape;1549;p2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50" name="Google Shape;1550;p2"/>
          <p:cNvSpPr txBox="1">
            <a:spLocks noGrp="1"/>
          </p:cNvSpPr>
          <p:nvPr>
            <p:ph type="ctrTitle"/>
          </p:nvPr>
        </p:nvSpPr>
        <p:spPr>
          <a:xfrm>
            <a:off x="691078" y="722903"/>
            <a:ext cx="10495800" cy="2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1" name="Google Shape;1551;p2"/>
          <p:cNvSpPr txBox="1">
            <a:spLocks noGrp="1"/>
          </p:cNvSpPr>
          <p:nvPr>
            <p:ph type="subTitle" idx="1"/>
          </p:nvPr>
        </p:nvSpPr>
        <p:spPr>
          <a:xfrm>
            <a:off x="691078" y="3428997"/>
            <a:ext cx="10495800" cy="23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/>
            </a:lvl2pPr>
            <a:lvl3pPr lvl="2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/>
            </a:lvl3pPr>
            <a:lvl4pPr lvl="3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52" name="Google Shape;1552;p2"/>
          <p:cNvSpPr/>
          <p:nvPr/>
        </p:nvSpPr>
        <p:spPr>
          <a:xfrm rot="-8100000">
            <a:off x="-280993" y="2608148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3" name="Google Shape;1553;p2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4" name="Google Shape;1554;p2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5" name="Google Shape;1555;p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1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1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0" name="Google Shape;1740;p11"/>
          <p:cNvSpPr txBox="1">
            <a:spLocks noGrp="1"/>
          </p:cNvSpPr>
          <p:nvPr>
            <p:ph type="body" idx="1"/>
          </p:nvPr>
        </p:nvSpPr>
        <p:spPr>
          <a:xfrm rot="5400000">
            <a:off x="4071379" y="-1040269"/>
            <a:ext cx="3564300" cy="103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1" name="Google Shape;1741;p11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2" name="Google Shape;1742;p11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3" name="Google Shape;1743;p11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1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5" name="Google Shape;1745;p12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46" name="Google Shape;1746;p12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7" name="Google Shape;1747;p12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8" name="Google Shape;1748;p12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49" name="Google Shape;1749;p12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0" name="Google Shape;1750;p12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1" name="Google Shape;1751;p12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2" name="Google Shape;1752;p12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3" name="Google Shape;1753;p12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4" name="Google Shape;1754;p12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5" name="Google Shape;1755;p12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6" name="Google Shape;1756;p12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7" name="Google Shape;1757;p12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8" name="Google Shape;1758;p12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59" name="Google Shape;1759;p12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0" name="Google Shape;1760;p12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1" name="Google Shape;1761;p12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2" name="Google Shape;1762;p12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3" name="Google Shape;1763;p12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4" name="Google Shape;1764;p12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5" name="Google Shape;1765;p12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6" name="Google Shape;1766;p12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7" name="Google Shape;1767;p12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8" name="Google Shape;1768;p12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69" name="Google Shape;1769;p12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0" name="Google Shape;1770;p12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1" name="Google Shape;1771;p12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2" name="Google Shape;1772;p12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3" name="Google Shape;1773;p12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4" name="Google Shape;1774;p12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5" name="Google Shape;1775;p12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76" name="Google Shape;1776;p12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77" name="Google Shape;1777;p12"/>
          <p:cNvSpPr/>
          <p:nvPr/>
        </p:nvSpPr>
        <p:spPr>
          <a:xfrm rot="-2700000">
            <a:off x="7770349" y="-287270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12"/>
          <p:cNvSpPr txBox="1">
            <a:spLocks noGrp="1"/>
          </p:cNvSpPr>
          <p:nvPr>
            <p:ph type="title"/>
          </p:nvPr>
        </p:nvSpPr>
        <p:spPr>
          <a:xfrm rot="5400000">
            <a:off x="6842500" y="1580966"/>
            <a:ext cx="5026500" cy="32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9" name="Google Shape;1779;p12"/>
          <p:cNvSpPr txBox="1">
            <a:spLocks noGrp="1"/>
          </p:cNvSpPr>
          <p:nvPr>
            <p:ph type="body" idx="1"/>
          </p:nvPr>
        </p:nvSpPr>
        <p:spPr>
          <a:xfrm rot="5400000">
            <a:off x="1555586" y="-156334"/>
            <a:ext cx="5026500" cy="67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0" name="Google Shape;1780;p12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12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12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3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1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3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100" cy="3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9" name="Google Shape;1559;p3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0" name="Google Shape;1560;p3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1" name="Google Shape;1561;p3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3" name="Google Shape;1563;p4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564" name="Google Shape;1564;p4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5" name="Google Shape;1565;p4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6" name="Google Shape;1566;p4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7" name="Google Shape;1567;p4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8" name="Google Shape;1568;p4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69" name="Google Shape;1569;p4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0" name="Google Shape;1570;p4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1" name="Google Shape;1571;p4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2" name="Google Shape;1572;p4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6" name="Google Shape;1576;p4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7" name="Google Shape;1577;p4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8" name="Google Shape;1578;p4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79" name="Google Shape;1579;p4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0" name="Google Shape;1580;p4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1" name="Google Shape;1581;p4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2" name="Google Shape;1582;p4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3" name="Google Shape;1583;p4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4" name="Google Shape;1584;p4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5" name="Google Shape;1585;p4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6" name="Google Shape;1586;p4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7" name="Google Shape;1587;p4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8" name="Google Shape;1588;p4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89" name="Google Shape;1589;p4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0" name="Google Shape;1590;p4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1" name="Google Shape;1591;p4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2" name="Google Shape;1592;p4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3" name="Google Shape;1593;p4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4" name="Google Shape;1594;p4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95" name="Google Shape;1595;p4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6" name="Google Shape;1596;p4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7" name="Google Shape;1597;p4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p5"/>
          <p:cNvSpPr txBox="1">
            <a:spLocks noGrp="1"/>
          </p:cNvSpPr>
          <p:nvPr>
            <p:ph type="title"/>
          </p:nvPr>
        </p:nvSpPr>
        <p:spPr>
          <a:xfrm>
            <a:off x="691078" y="722900"/>
            <a:ext cx="10320000" cy="14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0" name="Google Shape;1600;p5"/>
          <p:cNvSpPr txBox="1">
            <a:spLocks noGrp="1"/>
          </p:cNvSpPr>
          <p:nvPr>
            <p:ph type="body" idx="1"/>
          </p:nvPr>
        </p:nvSpPr>
        <p:spPr>
          <a:xfrm>
            <a:off x="691078" y="2331481"/>
            <a:ext cx="4963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1" name="Google Shape;1601;p5"/>
          <p:cNvSpPr txBox="1">
            <a:spLocks noGrp="1"/>
          </p:cNvSpPr>
          <p:nvPr>
            <p:ph type="body" idx="2"/>
          </p:nvPr>
        </p:nvSpPr>
        <p:spPr>
          <a:xfrm>
            <a:off x="691078" y="2954564"/>
            <a:ext cx="4963500" cy="27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2" name="Google Shape;1602;p5"/>
          <p:cNvSpPr txBox="1">
            <a:spLocks noGrp="1"/>
          </p:cNvSpPr>
          <p:nvPr>
            <p:ph type="body" idx="3"/>
          </p:nvPr>
        </p:nvSpPr>
        <p:spPr>
          <a:xfrm>
            <a:off x="6103351" y="2331481"/>
            <a:ext cx="49002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/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 b="1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603" name="Google Shape;1603;p5"/>
          <p:cNvSpPr txBox="1">
            <a:spLocks noGrp="1"/>
          </p:cNvSpPr>
          <p:nvPr>
            <p:ph type="body" idx="4"/>
          </p:nvPr>
        </p:nvSpPr>
        <p:spPr>
          <a:xfrm>
            <a:off x="6103351" y="2954564"/>
            <a:ext cx="4900200" cy="27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4" name="Google Shape;1604;p5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5" name="Google Shape;1605;p5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6" name="Google Shape;1606;p5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6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3125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9" name="Google Shape;1609;p6"/>
          <p:cNvSpPr txBox="1">
            <a:spLocks noGrp="1"/>
          </p:cNvSpPr>
          <p:nvPr>
            <p:ph type="body" idx="1"/>
          </p:nvPr>
        </p:nvSpPr>
        <p:spPr>
          <a:xfrm>
            <a:off x="691078" y="2345843"/>
            <a:ext cx="50097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0" name="Google Shape;1610;p6"/>
          <p:cNvSpPr txBox="1">
            <a:spLocks noGrp="1"/>
          </p:cNvSpPr>
          <p:nvPr>
            <p:ph type="body" idx="2"/>
          </p:nvPr>
        </p:nvSpPr>
        <p:spPr>
          <a:xfrm>
            <a:off x="5935075" y="2345843"/>
            <a:ext cx="5068500" cy="3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350"/>
              <a:buChar char="▪"/>
              <a:defRPr/>
            </a:lvl1pPr>
            <a:lvl2pPr marL="91440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2pPr>
            <a:lvl3pPr marL="1371600" lvl="2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3pPr>
            <a:lvl4pPr marL="1828800" lvl="3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Char char="▪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1" name="Google Shape;1611;p6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6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3" name="Google Shape;1613;p6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7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16" name="Google Shape;1616;p7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7" name="Google Shape;1617;p7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8" name="Google Shape;1618;p7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19" name="Google Shape;1619;p7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0" name="Google Shape;1620;p7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1" name="Google Shape;1621;p7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2" name="Google Shape;1622;p7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3" name="Google Shape;1623;p7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4" name="Google Shape;1624;p7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5" name="Google Shape;1625;p7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6" name="Google Shape;1626;p7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7" name="Google Shape;1627;p7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8" name="Google Shape;1628;p7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29" name="Google Shape;1629;p7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0" name="Google Shape;1630;p7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1" name="Google Shape;1631;p7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2" name="Google Shape;1632;p7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3" name="Google Shape;1633;p7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4" name="Google Shape;1634;p7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5" name="Google Shape;1635;p7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6" name="Google Shape;1636;p7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7" name="Google Shape;1637;p7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8" name="Google Shape;1638;p7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39" name="Google Shape;1639;p7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0" name="Google Shape;1640;p7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1" name="Google Shape;1641;p7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2" name="Google Shape;1642;p7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3" name="Google Shape;1643;p7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4" name="Google Shape;1644;p7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5" name="Google Shape;1645;p7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46" name="Google Shape;1646;p7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47" name="Google Shape;1647;p7"/>
          <p:cNvSpPr txBox="1">
            <a:spLocks noGrp="1"/>
          </p:cNvSpPr>
          <p:nvPr>
            <p:ph type="title"/>
          </p:nvPr>
        </p:nvSpPr>
        <p:spPr>
          <a:xfrm>
            <a:off x="691078" y="718115"/>
            <a:ext cx="10312500" cy="27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Arial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7"/>
          <p:cNvSpPr txBox="1">
            <a:spLocks noGrp="1"/>
          </p:cNvSpPr>
          <p:nvPr>
            <p:ph type="body" idx="1"/>
          </p:nvPr>
        </p:nvSpPr>
        <p:spPr>
          <a:xfrm>
            <a:off x="691078" y="3753350"/>
            <a:ext cx="10312500" cy="199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49" name="Google Shape;1649;p7"/>
          <p:cNvSpPr/>
          <p:nvPr/>
        </p:nvSpPr>
        <p:spPr>
          <a:xfrm rot="-8100000">
            <a:off x="-280993" y="2608148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7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1" name="Google Shape;1651;p7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2" name="Google Shape;1652;p7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4" name="Google Shape;1654;p8"/>
          <p:cNvSpPr txBox="1">
            <a:spLocks noGrp="1"/>
          </p:cNvSpPr>
          <p:nvPr>
            <p:ph type="title"/>
          </p:nvPr>
        </p:nvSpPr>
        <p:spPr>
          <a:xfrm>
            <a:off x="691078" y="722903"/>
            <a:ext cx="10501200" cy="14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5" name="Google Shape;1655;p8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6" name="Google Shape;1656;p8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7" name="Google Shape;1657;p8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Google Shape;1659;p9"/>
          <p:cNvSpPr/>
          <p:nvPr/>
        </p:nvSpPr>
        <p:spPr>
          <a:xfrm rot="-8100000">
            <a:off x="-280992" y="3145098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9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500000" cy="29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1" name="Google Shape;1661;p9"/>
          <p:cNvSpPr txBox="1">
            <a:spLocks noGrp="1"/>
          </p:cNvSpPr>
          <p:nvPr>
            <p:ph type="body" idx="1"/>
          </p:nvPr>
        </p:nvSpPr>
        <p:spPr>
          <a:xfrm>
            <a:off x="5698672" y="708102"/>
            <a:ext cx="5656800" cy="54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400"/>
              <a:buChar char="▪"/>
              <a:defRPr sz="3200"/>
            </a:lvl1pPr>
            <a:lvl2pPr marL="914400" lvl="1" indent="-3619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2100"/>
              <a:buChar char="▪"/>
              <a:defRPr sz="2800"/>
            </a:lvl2pPr>
            <a:lvl3pPr marL="1371600" lvl="2" indent="-3429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 sz="2400"/>
            </a:lvl3pPr>
            <a:lvl4pPr marL="1828800" lvl="3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4pPr>
            <a:lvl5pPr marL="2286000" lvl="4" indent="-32385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500"/>
              <a:buChar char="▪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62" name="Google Shape;1662;p9"/>
          <p:cNvSpPr txBox="1">
            <a:spLocks noGrp="1"/>
          </p:cNvSpPr>
          <p:nvPr>
            <p:ph type="body" idx="2"/>
          </p:nvPr>
        </p:nvSpPr>
        <p:spPr>
          <a:xfrm>
            <a:off x="683587" y="3976544"/>
            <a:ext cx="4500000" cy="21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663" name="Google Shape;1663;p9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64" name="Google Shape;1664;p9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5" name="Google Shape;1665;p9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6" name="Google Shape;1666;p9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7" name="Google Shape;1667;p9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8" name="Google Shape;1668;p9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69" name="Google Shape;1669;p9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0" name="Google Shape;1670;p9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1" name="Google Shape;1671;p9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2" name="Google Shape;1672;p9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3" name="Google Shape;1673;p9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4" name="Google Shape;1674;p9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5" name="Google Shape;1675;p9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6" name="Google Shape;1676;p9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7" name="Google Shape;1677;p9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8" name="Google Shape;1678;p9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79" name="Google Shape;1679;p9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0" name="Google Shape;1680;p9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1" name="Google Shape;1681;p9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2" name="Google Shape;1682;p9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3" name="Google Shape;1683;p9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4" name="Google Shape;1684;p9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5" name="Google Shape;1685;p9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6" name="Google Shape;1686;p9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7" name="Google Shape;1687;p9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8" name="Google Shape;1688;p9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89" name="Google Shape;1689;p9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0" name="Google Shape;1690;p9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1" name="Google Shape;1691;p9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2" name="Google Shape;1692;p9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3" name="Google Shape;1693;p9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694" name="Google Shape;1694;p9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695" name="Google Shape;1695;p9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6" name="Google Shape;1696;p9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7" name="Google Shape;1697;p9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" name="Google Shape;1699;p10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00" name="Google Shape;1700;p10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1" name="Google Shape;1701;p10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2" name="Google Shape;1702;p10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3" name="Google Shape;1703;p10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4" name="Google Shape;1704;p10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5" name="Google Shape;1705;p10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6" name="Google Shape;1706;p10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7" name="Google Shape;1707;p10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8" name="Google Shape;1708;p10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09" name="Google Shape;1709;p10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0" name="Google Shape;1710;p10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1" name="Google Shape;1711;p10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2" name="Google Shape;1712;p10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3" name="Google Shape;1713;p10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4" name="Google Shape;1714;p10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5" name="Google Shape;1715;p10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6" name="Google Shape;1716;p10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7" name="Google Shape;1717;p10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8" name="Google Shape;1718;p10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19" name="Google Shape;1719;p10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0" name="Google Shape;1720;p10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1" name="Google Shape;1721;p10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2" name="Google Shape;1722;p10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3" name="Google Shape;1723;p10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4" name="Google Shape;1724;p10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5" name="Google Shape;1725;p10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6" name="Google Shape;1726;p10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7" name="Google Shape;1727;p10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8" name="Google Shape;1728;p10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29" name="Google Shape;1729;p10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30" name="Google Shape;1730;p10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731" name="Google Shape;1731;p10"/>
          <p:cNvSpPr txBox="1">
            <a:spLocks noGrp="1"/>
          </p:cNvSpPr>
          <p:nvPr>
            <p:ph type="title"/>
          </p:nvPr>
        </p:nvSpPr>
        <p:spPr>
          <a:xfrm>
            <a:off x="683587" y="713677"/>
            <a:ext cx="4434900" cy="30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10"/>
          <p:cNvSpPr>
            <a:spLocks noGrp="1"/>
          </p:cNvSpPr>
          <p:nvPr>
            <p:ph type="pic" idx="2"/>
          </p:nvPr>
        </p:nvSpPr>
        <p:spPr>
          <a:xfrm>
            <a:off x="5698672" y="713677"/>
            <a:ext cx="5304900" cy="5430600"/>
          </a:xfrm>
          <a:prstGeom prst="rect">
            <a:avLst/>
          </a:prstGeom>
          <a:noFill/>
          <a:ln>
            <a:noFill/>
          </a:ln>
        </p:spPr>
      </p:sp>
      <p:sp>
        <p:nvSpPr>
          <p:cNvPr id="1733" name="Google Shape;1733;p10"/>
          <p:cNvSpPr/>
          <p:nvPr/>
        </p:nvSpPr>
        <p:spPr>
          <a:xfrm rot="-8100000">
            <a:off x="-280993" y="3143545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10"/>
          <p:cNvSpPr txBox="1">
            <a:spLocks noGrp="1"/>
          </p:cNvSpPr>
          <p:nvPr>
            <p:ph type="body" idx="1"/>
          </p:nvPr>
        </p:nvSpPr>
        <p:spPr>
          <a:xfrm>
            <a:off x="683587" y="3970330"/>
            <a:ext cx="4434900" cy="21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2400" b="0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400"/>
            </a:lvl2pPr>
            <a:lvl3pPr marL="1371600" lvl="2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1200"/>
            </a:lvl3pPr>
            <a:lvl4pPr marL="1828800" lvl="3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4pPr>
            <a:lvl5pPr marL="2286000" lvl="4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35" name="Google Shape;1735;p10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10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7" name="Google Shape;1737;p10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1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480" name="Google Shape;1480;p1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1" name="Google Shape;1481;p1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2" name="Google Shape;1482;p1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3" name="Google Shape;1483;p1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4" name="Google Shape;1484;p1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5" name="Google Shape;1485;p1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6" name="Google Shape;1486;p1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7" name="Google Shape;1487;p1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8" name="Google Shape;1488;p1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89" name="Google Shape;1489;p1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0" name="Google Shape;1490;p1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1" name="Google Shape;1491;p1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2" name="Google Shape;1492;p1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3" name="Google Shape;1493;p1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4" name="Google Shape;1494;p1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5" name="Google Shape;1495;p1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6" name="Google Shape;1496;p1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7" name="Google Shape;1497;p1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8" name="Google Shape;1498;p1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499" name="Google Shape;1499;p1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0" name="Google Shape;1500;p1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1" name="Google Shape;1501;p1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2" name="Google Shape;1502;p1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3" name="Google Shape;1503;p1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4" name="Google Shape;1504;p1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5" name="Google Shape;1505;p1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6" name="Google Shape;1506;p1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7" name="Google Shape;1507;p1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8" name="Google Shape;1508;p1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09" name="Google Shape;1509;p1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10" name="Google Shape;1510;p1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511" name="Google Shape;1511;p1"/>
          <p:cNvSpPr txBox="1">
            <a:spLocks noGrp="1"/>
          </p:cNvSpPr>
          <p:nvPr>
            <p:ph type="title"/>
          </p:nvPr>
        </p:nvSpPr>
        <p:spPr>
          <a:xfrm>
            <a:off x="691079" y="725951"/>
            <a:ext cx="10325100" cy="14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2" name="Google Shape;1512;p1"/>
          <p:cNvSpPr txBox="1">
            <a:spLocks noGrp="1"/>
          </p:cNvSpPr>
          <p:nvPr>
            <p:ph type="body" idx="1"/>
          </p:nvPr>
        </p:nvSpPr>
        <p:spPr>
          <a:xfrm>
            <a:off x="691079" y="2340131"/>
            <a:ext cx="10325100" cy="3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385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29078"/>
              </a:buClr>
              <a:buSzPts val="1500"/>
              <a:buFont typeface="Noto Sans Symbols"/>
              <a:buChar char="▪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432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29078"/>
              </a:buClr>
              <a:buSzPts val="1350"/>
              <a:buFont typeface="Noto Sans Symbols"/>
              <a:buChar char="▪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29078"/>
              </a:buClr>
              <a:buSzPts val="1200"/>
              <a:buFont typeface="Noto Sans Symbols"/>
              <a:buChar char="▪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29078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5275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B29078"/>
              </a:buClr>
              <a:buSzPts val="1050"/>
              <a:buFont typeface="Noto Sans Symbols"/>
              <a:buChar char="▪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3" name="Google Shape;1513;p1"/>
          <p:cNvSpPr txBox="1">
            <a:spLocks noGrp="1"/>
          </p:cNvSpPr>
          <p:nvPr>
            <p:ph type="dt" idx="10"/>
          </p:nvPr>
        </p:nvSpPr>
        <p:spPr>
          <a:xfrm>
            <a:off x="683587" y="6215870"/>
            <a:ext cx="38439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4" name="Google Shape;1514;p1"/>
          <p:cNvSpPr txBox="1">
            <a:spLocks noGrp="1"/>
          </p:cNvSpPr>
          <p:nvPr>
            <p:ph type="ftr" idx="11"/>
          </p:nvPr>
        </p:nvSpPr>
        <p:spPr>
          <a:xfrm>
            <a:off x="691078" y="236364"/>
            <a:ext cx="41148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5" name="Google Shape;1515;p1"/>
          <p:cNvSpPr txBox="1">
            <a:spLocks noGrp="1"/>
          </p:cNvSpPr>
          <p:nvPr>
            <p:ph type="sldNum" idx="12"/>
          </p:nvPr>
        </p:nvSpPr>
        <p:spPr>
          <a:xfrm>
            <a:off x="11003649" y="6215870"/>
            <a:ext cx="9792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516" name="Google Shape;1516;p1"/>
          <p:cNvSpPr/>
          <p:nvPr/>
        </p:nvSpPr>
        <p:spPr>
          <a:xfrm rot="-8100000">
            <a:off x="-280994" y="1516455"/>
            <a:ext cx="568090" cy="568090"/>
          </a:xfrm>
          <a:prstGeom prst="rtTriangle">
            <a:avLst/>
          </a:prstGeom>
          <a:solidFill>
            <a:schemeClr val="accent1">
              <a:alpha val="4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s://www.youtube.com/watch?v=SP5EfwBWgg0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eV6mybTdQ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youtube.com/watch?v=CkFRgIEhKd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" name="Google Shape;1788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9" name="Google Shape;17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883" y="-243407"/>
            <a:ext cx="13123315" cy="7101405"/>
          </a:xfrm>
          <a:prstGeom prst="rect">
            <a:avLst/>
          </a:prstGeom>
          <a:noFill/>
          <a:ln>
            <a:noFill/>
          </a:ln>
        </p:spPr>
      </p:pic>
      <p:sp>
        <p:nvSpPr>
          <p:cNvPr id="1790" name="Google Shape;1790;p13"/>
          <p:cNvSpPr/>
          <p:nvPr/>
        </p:nvSpPr>
        <p:spPr>
          <a:xfrm rot="-5400000">
            <a:off x="-304803" y="304805"/>
            <a:ext cx="6858000" cy="6248394"/>
          </a:xfrm>
          <a:prstGeom prst="flowChartDocument">
            <a:avLst/>
          </a:prstGeom>
          <a:solidFill>
            <a:schemeClr val="lt1">
              <a:alpha val="8471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1" name="Google Shape;1791;p13"/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92" name="Google Shape;1792;p13"/>
            <p:cNvCxnSpPr/>
            <p:nvPr/>
          </p:nvCxnSpPr>
          <p:spPr>
            <a:xfrm>
              <a:off x="-6214" y="66862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3" name="Google Shape;1793;p13"/>
            <p:cNvCxnSpPr/>
            <p:nvPr/>
          </p:nvCxnSpPr>
          <p:spPr>
            <a:xfrm>
              <a:off x="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4" name="Google Shape;1794;p13"/>
            <p:cNvCxnSpPr/>
            <p:nvPr/>
          </p:nvCxnSpPr>
          <p:spPr>
            <a:xfrm>
              <a:off x="1199325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5" name="Google Shape;1795;p13"/>
            <p:cNvCxnSpPr/>
            <p:nvPr/>
          </p:nvCxnSpPr>
          <p:spPr>
            <a:xfrm>
              <a:off x="19252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6" name="Google Shape;1796;p13"/>
            <p:cNvCxnSpPr/>
            <p:nvPr/>
          </p:nvCxnSpPr>
          <p:spPr>
            <a:xfrm>
              <a:off x="117592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7" name="Google Shape;1797;p13"/>
            <p:cNvCxnSpPr/>
            <p:nvPr/>
          </p:nvCxnSpPr>
          <p:spPr>
            <a:xfrm>
              <a:off x="215931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8" name="Google Shape;1798;p13"/>
            <p:cNvCxnSpPr/>
            <p:nvPr/>
          </p:nvCxnSpPr>
          <p:spPr>
            <a:xfrm>
              <a:off x="314271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799" name="Google Shape;1799;p13"/>
            <p:cNvCxnSpPr/>
            <p:nvPr/>
          </p:nvCxnSpPr>
          <p:spPr>
            <a:xfrm>
              <a:off x="412610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0" name="Google Shape;1800;p13"/>
            <p:cNvCxnSpPr/>
            <p:nvPr/>
          </p:nvCxnSpPr>
          <p:spPr>
            <a:xfrm>
              <a:off x="510949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1" name="Google Shape;1801;p13"/>
            <p:cNvCxnSpPr/>
            <p:nvPr/>
          </p:nvCxnSpPr>
          <p:spPr>
            <a:xfrm>
              <a:off x="609289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2" name="Google Shape;1802;p13"/>
            <p:cNvCxnSpPr/>
            <p:nvPr/>
          </p:nvCxnSpPr>
          <p:spPr>
            <a:xfrm>
              <a:off x="70762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3" name="Google Shape;1803;p13"/>
            <p:cNvCxnSpPr/>
            <p:nvPr/>
          </p:nvCxnSpPr>
          <p:spPr>
            <a:xfrm>
              <a:off x="8059680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4" name="Google Shape;1804;p13"/>
            <p:cNvCxnSpPr/>
            <p:nvPr/>
          </p:nvCxnSpPr>
          <p:spPr>
            <a:xfrm>
              <a:off x="9043074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5" name="Google Shape;1805;p13"/>
            <p:cNvCxnSpPr/>
            <p:nvPr/>
          </p:nvCxnSpPr>
          <p:spPr>
            <a:xfrm>
              <a:off x="10026468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6" name="Google Shape;1806;p13"/>
            <p:cNvCxnSpPr/>
            <p:nvPr/>
          </p:nvCxnSpPr>
          <p:spPr>
            <a:xfrm>
              <a:off x="11009862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7" name="Google Shape;1807;p13"/>
            <p:cNvCxnSpPr/>
            <p:nvPr/>
          </p:nvCxnSpPr>
          <p:spPr>
            <a:xfrm>
              <a:off x="12185786" y="-1"/>
              <a:ext cx="0" cy="68580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8" name="Google Shape;1808;p13"/>
            <p:cNvCxnSpPr/>
            <p:nvPr/>
          </p:nvCxnSpPr>
          <p:spPr>
            <a:xfrm>
              <a:off x="0" y="17171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09" name="Google Shape;1809;p13"/>
            <p:cNvCxnSpPr/>
            <p:nvPr/>
          </p:nvCxnSpPr>
          <p:spPr>
            <a:xfrm>
              <a:off x="0" y="71459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0" name="Google Shape;1810;p13"/>
            <p:cNvCxnSpPr/>
            <p:nvPr/>
          </p:nvCxnSpPr>
          <p:spPr>
            <a:xfrm>
              <a:off x="0" y="1257478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1" name="Google Shape;1811;p13"/>
            <p:cNvCxnSpPr/>
            <p:nvPr/>
          </p:nvCxnSpPr>
          <p:spPr>
            <a:xfrm>
              <a:off x="0" y="180035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2" name="Google Shape;1812;p13"/>
            <p:cNvCxnSpPr/>
            <p:nvPr/>
          </p:nvCxnSpPr>
          <p:spPr>
            <a:xfrm>
              <a:off x="0" y="2343240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3" name="Google Shape;1813;p13"/>
            <p:cNvCxnSpPr/>
            <p:nvPr/>
          </p:nvCxnSpPr>
          <p:spPr>
            <a:xfrm>
              <a:off x="0" y="2886121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4" name="Google Shape;1814;p13"/>
            <p:cNvCxnSpPr/>
            <p:nvPr/>
          </p:nvCxnSpPr>
          <p:spPr>
            <a:xfrm>
              <a:off x="0" y="3429002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5" name="Google Shape;1815;p13"/>
            <p:cNvCxnSpPr/>
            <p:nvPr/>
          </p:nvCxnSpPr>
          <p:spPr>
            <a:xfrm>
              <a:off x="0" y="3971883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6" name="Google Shape;1816;p13"/>
            <p:cNvCxnSpPr/>
            <p:nvPr/>
          </p:nvCxnSpPr>
          <p:spPr>
            <a:xfrm>
              <a:off x="0" y="4514764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7" name="Google Shape;1817;p13"/>
            <p:cNvCxnSpPr/>
            <p:nvPr/>
          </p:nvCxnSpPr>
          <p:spPr>
            <a:xfrm>
              <a:off x="0" y="5057645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8" name="Google Shape;1818;p13"/>
            <p:cNvCxnSpPr/>
            <p:nvPr/>
          </p:nvCxnSpPr>
          <p:spPr>
            <a:xfrm>
              <a:off x="0" y="5600526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19" name="Google Shape;1819;p13"/>
            <p:cNvCxnSpPr/>
            <p:nvPr/>
          </p:nvCxnSpPr>
          <p:spPr>
            <a:xfrm>
              <a:off x="0" y="6857999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0" name="Google Shape;1820;p13"/>
            <p:cNvCxnSpPr/>
            <p:nvPr/>
          </p:nvCxnSpPr>
          <p:spPr>
            <a:xfrm>
              <a:off x="16613" y="6143407"/>
              <a:ext cx="12192000" cy="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1" name="Google Shape;1821;p13"/>
            <p:cNvCxnSpPr/>
            <p:nvPr/>
          </p:nvCxnSpPr>
          <p:spPr>
            <a:xfrm>
              <a:off x="684225" y="171716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22" name="Google Shape;1822;p13"/>
            <p:cNvCxnSpPr/>
            <p:nvPr/>
          </p:nvCxnSpPr>
          <p:spPr>
            <a:xfrm>
              <a:off x="11508412" y="173267"/>
              <a:ext cx="0" cy="6511500"/>
            </a:xfrm>
            <a:prstGeom prst="straightConnector1">
              <a:avLst/>
            </a:prstGeom>
            <a:noFill/>
            <a:ln w="12700" cap="flat" cmpd="sng">
              <a:solidFill>
                <a:srgbClr val="BCBCBC">
                  <a:alpha val="29800"/>
                </a:srgbClr>
              </a:solidFill>
              <a:prstDash val="dot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1823" name="Google Shape;1823;p13"/>
          <p:cNvSpPr txBox="1"/>
          <p:nvPr/>
        </p:nvSpPr>
        <p:spPr>
          <a:xfrm>
            <a:off x="420549" y="1940652"/>
            <a:ext cx="4190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</a:t>
            </a:r>
            <a:r>
              <a:rPr lang="ru-RU" sz="4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שלח</a:t>
            </a: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את</a:t>
            </a: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4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עמי</a:t>
            </a:r>
            <a:r>
              <a:rPr lang="ru-RU" sz="4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</a:t>
            </a:r>
            <a:endParaRPr dirty="0"/>
          </a:p>
        </p:txBody>
      </p:sp>
      <p:sp>
        <p:nvSpPr>
          <p:cNvPr id="1824" name="Google Shape;1824;p13"/>
          <p:cNvSpPr txBox="1"/>
          <p:nvPr/>
        </p:nvSpPr>
        <p:spPr>
          <a:xfrm>
            <a:off x="1469803" y="3366342"/>
            <a:ext cx="2500800" cy="15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מילים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אפרים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דרור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לחן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ru-RU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עממי</a:t>
            </a:r>
            <a:r>
              <a:rPr lang="ru-RU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13"/>
          <p:cNvSpPr/>
          <p:nvPr/>
        </p:nvSpPr>
        <p:spPr>
          <a:xfrm>
            <a:off x="136724" y="6383341"/>
            <a:ext cx="2301600" cy="438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כתבה מרינה טלזנר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7" name="Google Shape;1827;p13"/>
          <p:cNvSpPr/>
          <p:nvPr/>
        </p:nvSpPr>
        <p:spPr>
          <a:xfrm>
            <a:off x="192528" y="5843934"/>
            <a:ext cx="547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נחום גוטמן, משה ואהרן בבית פרעה, פחם ודיו, תרצ"ג - 1933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p14"/>
          <p:cNvSpPr txBox="1">
            <a:spLocks noGrp="1"/>
          </p:cNvSpPr>
          <p:nvPr>
            <p:ph type="title"/>
          </p:nvPr>
        </p:nvSpPr>
        <p:spPr>
          <a:xfrm>
            <a:off x="1141855" y="-111211"/>
            <a:ext cx="10325100" cy="9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ru-RU" sz="4000" b="1" dirty="0" err="1"/>
              <a:t>הסיפור</a:t>
            </a:r>
            <a:r>
              <a:rPr lang="ru-RU" sz="4000" b="1" dirty="0"/>
              <a:t> </a:t>
            </a:r>
            <a:r>
              <a:rPr lang="ru-RU" sz="4000" b="1" dirty="0" err="1"/>
              <a:t>מאחורי</a:t>
            </a:r>
            <a:r>
              <a:rPr lang="ru-RU" sz="4000" b="1" dirty="0"/>
              <a:t> </a:t>
            </a:r>
            <a:r>
              <a:rPr lang="ru-RU" sz="4000" b="1" dirty="0" err="1"/>
              <a:t>השיר</a:t>
            </a:r>
            <a:r>
              <a:rPr lang="he-IL" sz="4000" b="1" dirty="0"/>
              <a:t> :</a:t>
            </a:r>
            <a:r>
              <a:rPr lang="ru-RU" b="1" dirty="0"/>
              <a:t> </a:t>
            </a:r>
            <a:endParaRPr dirty="0"/>
          </a:p>
        </p:txBody>
      </p:sp>
      <p:sp>
        <p:nvSpPr>
          <p:cNvPr id="1833" name="Google Shape;1833;p14"/>
          <p:cNvSpPr txBox="1">
            <a:spLocks noGrp="1"/>
          </p:cNvSpPr>
          <p:nvPr>
            <p:ph type="body" idx="1"/>
          </p:nvPr>
        </p:nvSpPr>
        <p:spPr>
          <a:xfrm>
            <a:off x="939114" y="851489"/>
            <a:ext cx="10886302" cy="3201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0"/>
              <a:buChar char="▪"/>
            </a:pPr>
            <a:r>
              <a:rPr lang="ru-RU" sz="2800" dirty="0"/>
              <a:t> 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העבדות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בצפון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אמריקה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התחילה</a:t>
            </a:r>
            <a:r>
              <a:rPr lang="ru-RU" sz="2800" b="1" dirty="0"/>
              <a:t> 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בסוף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המ</a:t>
            </a:r>
            <a:r>
              <a:rPr lang="ru-RU" sz="2800" b="1" dirty="0" err="1"/>
              <a:t>אה</a:t>
            </a:r>
            <a:r>
              <a:rPr lang="ru-RU" sz="2800" b="1" dirty="0"/>
              <a:t> ה17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ונמשכה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עד</a:t>
            </a:r>
            <a:r>
              <a:rPr lang="ru-RU" sz="2800" b="1" dirty="0"/>
              <a:t> 5186</a:t>
            </a:r>
            <a:endParaRPr sz="2800" b="1" dirty="0"/>
          </a:p>
          <a:p>
            <a:pPr marL="0" lvl="0" indent="0" algn="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ru-RU" sz="2800" b="1" dirty="0"/>
              <a:t>   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אז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בוטלה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באופן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רשמי</a:t>
            </a:r>
            <a:r>
              <a:rPr lang="ru-RU" sz="2800" b="1" dirty="0"/>
              <a:t>.</a:t>
            </a:r>
            <a:endParaRPr sz="2800" b="1" dirty="0"/>
          </a:p>
          <a:p>
            <a:pPr marL="228600" lvl="0" indent="-228600" algn="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39278"/>
              </a:buClr>
              <a:buSzPts val="2100"/>
              <a:buChar char="▪"/>
            </a:pPr>
            <a:r>
              <a:rPr lang="ru-RU" sz="2800" b="1" dirty="0"/>
              <a:t> 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אחד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מהמנוני</a:t>
            </a:r>
            <a:r>
              <a:rPr lang="ru-RU" sz="2800" b="1" dirty="0"/>
              <a:t> </a:t>
            </a:r>
            <a:r>
              <a:rPr lang="ru-RU" sz="2800" b="1" dirty="0" err="1"/>
              <a:t>ה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התנגדות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לעבדות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היה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שיר</a:t>
            </a:r>
            <a:r>
              <a:rPr lang="ru-RU" sz="2800" b="1" dirty="0"/>
              <a:t> </a:t>
            </a:r>
            <a:r>
              <a:rPr lang="ru-RU" sz="2800" b="1" dirty="0" err="1"/>
              <a:t>ה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גוספל</a:t>
            </a:r>
            <a:r>
              <a:rPr lang="ru-RU" sz="2800" b="1" dirty="0"/>
              <a:t>: "Go Down </a:t>
            </a:r>
            <a:r>
              <a:rPr lang="ru-RU" sz="2800" b="1" dirty="0" err="1"/>
              <a:t>Moses</a:t>
            </a:r>
            <a:r>
              <a:rPr lang="ru-RU" sz="2800" b="1" dirty="0"/>
              <a:t>” </a:t>
            </a:r>
            <a:endParaRPr sz="2800" b="1" dirty="0"/>
          </a:p>
          <a:p>
            <a:pPr marL="0" lvl="0" indent="0" algn="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39278"/>
              </a:buClr>
              <a:buSzPts val="2100"/>
              <a:buNone/>
            </a:pPr>
            <a:r>
              <a:rPr lang="ru-RU" sz="2800" b="1" dirty="0"/>
              <a:t>  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שיר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עממי</a:t>
            </a:r>
            <a:r>
              <a:rPr lang="ru-RU" sz="2800" b="1" dirty="0"/>
              <a:t> </a:t>
            </a:r>
            <a:r>
              <a:rPr lang="ru-RU" sz="2800" b="1" dirty="0" err="1"/>
              <a:t>זה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מתאר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הציווי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על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משה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רבינו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לשחרר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בני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ישראל</a:t>
            </a:r>
            <a:r>
              <a:rPr lang="he-IL" sz="2800" b="1" dirty="0">
                <a:latin typeface="Arial"/>
                <a:ea typeface="Arial"/>
                <a:cs typeface="Arial"/>
                <a:sym typeface="Arial"/>
              </a:rPr>
              <a:t> ממצריים.</a:t>
            </a:r>
            <a:r>
              <a:rPr lang="ru-RU" sz="2800" b="1" dirty="0"/>
              <a:t>                                            </a:t>
            </a:r>
            <a:endParaRPr sz="2800" b="1" dirty="0"/>
          </a:p>
          <a:p>
            <a:pPr marL="228600" lvl="0" indent="-228600" algn="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39278"/>
              </a:buClr>
              <a:buSzPts val="2100"/>
              <a:buChar char="▪"/>
            </a:pP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הפזמון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הידוע</a:t>
            </a:r>
            <a:r>
              <a:rPr lang="ru-RU" sz="2800" b="1" dirty="0"/>
              <a:t> </a:t>
            </a:r>
            <a:r>
              <a:rPr lang="ru-RU" sz="2800" b="1" dirty="0" err="1"/>
              <a:t>ב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שיר</a:t>
            </a:r>
            <a:r>
              <a:rPr lang="ru-RU" sz="2800" b="1" dirty="0"/>
              <a:t> : </a:t>
            </a:r>
            <a:r>
              <a:rPr lang="ru-RU" sz="2800" b="1" dirty="0" err="1"/>
              <a:t>Let</a:t>
            </a:r>
            <a:r>
              <a:rPr lang="ru-RU" sz="2800" b="1" dirty="0"/>
              <a:t> My People Go” "  </a:t>
            </a:r>
            <a:r>
              <a:rPr lang="ru-RU" sz="2800" b="1" dirty="0" err="1"/>
              <a:t>הוא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תרגום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לקריאת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משה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אל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פרע</a:t>
            </a:r>
            <a:r>
              <a:rPr lang="ru-RU" sz="2800" b="1" dirty="0" err="1"/>
              <a:t>ה</a:t>
            </a:r>
            <a:r>
              <a:rPr lang="ru-RU" sz="2800" b="1" dirty="0"/>
              <a:t> "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שלח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את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עמי</a:t>
            </a:r>
            <a:r>
              <a:rPr lang="ru-RU" sz="2800" b="1" dirty="0"/>
              <a:t>".</a:t>
            </a:r>
            <a:endParaRPr dirty="0"/>
          </a:p>
          <a:p>
            <a:pPr marL="228600" lvl="0" indent="-228600" algn="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39278"/>
              </a:buClr>
              <a:buSzPts val="2100"/>
              <a:buChar char="▪"/>
            </a:pPr>
            <a:r>
              <a:rPr lang="ru-RU" sz="2800" b="1" dirty="0" err="1"/>
              <a:t>השיר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הפך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למעין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קריאת</a:t>
            </a:r>
            <a:r>
              <a:rPr lang="ru-RU" sz="2800" b="1" dirty="0"/>
              <a:t> </a:t>
            </a:r>
            <a:r>
              <a:rPr lang="ru-RU" sz="2800" b="1" dirty="0" err="1"/>
              <a:t>עידוד</a:t>
            </a:r>
            <a:r>
              <a:rPr lang="ru-RU" sz="2800" b="1" dirty="0"/>
              <a:t> </a:t>
            </a:r>
            <a:r>
              <a:rPr lang="ru-RU" sz="2800" b="1" dirty="0" err="1">
                <a:latin typeface="Arial"/>
                <a:ea typeface="Arial"/>
                <a:cs typeface="Arial"/>
                <a:sym typeface="Arial"/>
              </a:rPr>
              <a:t>של</a:t>
            </a:r>
            <a:r>
              <a:rPr lang="ru-RU" sz="2800" b="1" dirty="0"/>
              <a:t> </a:t>
            </a:r>
            <a:r>
              <a:rPr lang="ru-RU" sz="2800" b="1" dirty="0" err="1"/>
              <a:t>העבדים</a:t>
            </a:r>
            <a:r>
              <a:rPr lang="ru-RU" sz="2800" b="1" dirty="0"/>
              <a:t> </a:t>
            </a:r>
            <a:r>
              <a:rPr lang="ru-RU" sz="2800" b="1" dirty="0" err="1"/>
              <a:t>לרצון</a:t>
            </a:r>
            <a:r>
              <a:rPr lang="ru-RU" sz="2800" b="1" dirty="0"/>
              <a:t> </a:t>
            </a:r>
            <a:r>
              <a:rPr lang="ru-RU" sz="2800" b="1" dirty="0" err="1"/>
              <a:t>בחרות</a:t>
            </a:r>
            <a:r>
              <a:rPr lang="ru-RU" sz="2800" b="1" dirty="0"/>
              <a:t>. </a:t>
            </a:r>
            <a:endParaRPr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15"/>
          <p:cNvSpPr txBox="1">
            <a:spLocks noGrp="1"/>
          </p:cNvSpPr>
          <p:nvPr>
            <p:ph type="body" idx="1"/>
          </p:nvPr>
        </p:nvSpPr>
        <p:spPr>
          <a:xfrm>
            <a:off x="2157392" y="302723"/>
            <a:ext cx="7877100" cy="22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4000" b="1"/>
              <a:t>הצעות לפעילויות</a:t>
            </a:r>
            <a:r>
              <a:rPr lang="ru-RU" sz="4400" b="1"/>
              <a:t>:</a:t>
            </a:r>
            <a:endParaRPr sz="4400" b="1"/>
          </a:p>
          <a:p>
            <a:pPr marL="0" lvl="0" indent="0" algn="ct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2700"/>
              <a:buNone/>
            </a:pPr>
            <a:r>
              <a:rPr lang="ru-RU" sz="3600" b="1"/>
              <a:t>1</a:t>
            </a:r>
            <a:r>
              <a:rPr lang="ru-RU" sz="4000" b="1"/>
              <a:t>. נקיש את המקצבים</a:t>
            </a:r>
            <a:endParaRPr/>
          </a:p>
          <a:p>
            <a:pPr marL="0" lvl="0" indent="0" algn="ct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4000"/>
          </a:p>
          <a:p>
            <a:pPr marL="0" lvl="0" indent="0" algn="ctr" rtl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 sz="4000"/>
          </a:p>
        </p:txBody>
      </p:sp>
      <p:pic>
        <p:nvPicPr>
          <p:cNvPr id="1839" name="Google Shape;1839;p15" descr="Изображение выглядит как часы, антен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5407" y="2903279"/>
            <a:ext cx="4466556" cy="1783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0" name="Google Shape;184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68310" y="2969685"/>
            <a:ext cx="4058094" cy="1933555"/>
          </a:xfrm>
          <a:prstGeom prst="rect">
            <a:avLst/>
          </a:prstGeom>
          <a:noFill/>
          <a:ln>
            <a:noFill/>
          </a:ln>
        </p:spPr>
      </p:pic>
      <p:sp>
        <p:nvSpPr>
          <p:cNvPr id="1841" name="Google Shape;1841;p15"/>
          <p:cNvSpPr/>
          <p:nvPr/>
        </p:nvSpPr>
        <p:spPr>
          <a:xfrm>
            <a:off x="3388685" y="5148974"/>
            <a:ext cx="5002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https://www.youtube.com/watch?v=SP5EfwBWgg0</a:t>
            </a:r>
            <a:endParaRPr sz="1800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2" name="Google Shape;1842;p15" descr="שמחת חג: מחיאות כפיים וריקוד ביום טוב - הידברות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8310" y="2447737"/>
            <a:ext cx="1113333" cy="74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" name="Google Shape;1843;p15" descr="סליחה, מניאק, אבל כל הכבוד לך!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97187" y="2407913"/>
            <a:ext cx="860205" cy="83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p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14555" y="453102"/>
            <a:ext cx="640852" cy="608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6"/>
          <p:cNvSpPr txBox="1"/>
          <p:nvPr/>
        </p:nvSpPr>
        <p:spPr>
          <a:xfrm>
            <a:off x="476693" y="514821"/>
            <a:ext cx="11238600" cy="22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נשיר את התווים בשירת מענה: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3200" b="1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המורה תשיר את התווים המסומנים באדום.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ru-RU" sz="3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והתלמידים חוזרים על התווים המסומנים בכחול.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3200"/>
              <a:buFont typeface="Arial"/>
              <a:buNone/>
            </a:pPr>
            <a:r>
              <a:rPr lang="ru-RU" sz="3200" b="1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 המורה והתלמידים ישירו יחד את התווים המסומנים בסגול.</a:t>
            </a:r>
            <a:endParaRPr sz="3200" b="1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0" name="Google Shape;1850;p16" descr="Изображение выглядит как антенна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5998" y="2945840"/>
            <a:ext cx="5151307" cy="219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51" name="Google Shape;1851;p16"/>
          <p:cNvSpPr/>
          <p:nvPr/>
        </p:nvSpPr>
        <p:spPr>
          <a:xfrm>
            <a:off x="4712744" y="4381656"/>
            <a:ext cx="914400" cy="427500"/>
          </a:xfrm>
          <a:prstGeom prst="mathMinus">
            <a:avLst>
              <a:gd name="adj1" fmla="val 18547"/>
            </a:avLst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2" name="Google Shape;1852;p16"/>
          <p:cNvSpPr/>
          <p:nvPr/>
        </p:nvSpPr>
        <p:spPr>
          <a:xfrm>
            <a:off x="2867722" y="4425551"/>
            <a:ext cx="1082700" cy="339900"/>
          </a:xfrm>
          <a:prstGeom prst="mathMinus">
            <a:avLst>
              <a:gd name="adj1" fmla="val 23520"/>
            </a:avLst>
          </a:prstGeom>
          <a:solidFill>
            <a:srgbClr val="0070C0"/>
          </a:solidFill>
          <a:ln w="127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3" name="Google Shape;185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7471" y="5038968"/>
            <a:ext cx="4582633" cy="1324692"/>
          </a:xfrm>
          <a:prstGeom prst="rect">
            <a:avLst/>
          </a:prstGeom>
          <a:noFill/>
          <a:ln>
            <a:noFill/>
          </a:ln>
        </p:spPr>
      </p:pic>
      <p:sp>
        <p:nvSpPr>
          <p:cNvPr id="1854" name="Google Shape;1854;p16"/>
          <p:cNvSpPr/>
          <p:nvPr/>
        </p:nvSpPr>
        <p:spPr>
          <a:xfrm>
            <a:off x="3734963" y="6171529"/>
            <a:ext cx="1213200" cy="279600"/>
          </a:xfrm>
          <a:prstGeom prst="mathMinus">
            <a:avLst>
              <a:gd name="adj1" fmla="val 30793"/>
            </a:avLst>
          </a:prstGeom>
          <a:solidFill>
            <a:srgbClr val="0070C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5" name="Google Shape;1855;p16"/>
          <p:cNvSpPr/>
          <p:nvPr/>
        </p:nvSpPr>
        <p:spPr>
          <a:xfrm>
            <a:off x="1767013" y="3977589"/>
            <a:ext cx="1080900" cy="1242300"/>
          </a:xfrm>
          <a:prstGeom prst="mathMinus">
            <a:avLst>
              <a:gd name="adj1" fmla="val 7241"/>
            </a:avLst>
          </a:prstGeom>
          <a:solidFill>
            <a:srgbClr val="FF000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6" name="Google Shape;1856;p16"/>
          <p:cNvSpPr/>
          <p:nvPr/>
        </p:nvSpPr>
        <p:spPr>
          <a:xfrm>
            <a:off x="3867376" y="4234644"/>
            <a:ext cx="965700" cy="700500"/>
          </a:xfrm>
          <a:prstGeom prst="mathMinus">
            <a:avLst>
              <a:gd name="adj1" fmla="val 11892"/>
            </a:avLst>
          </a:prstGeom>
          <a:solidFill>
            <a:srgbClr val="FF000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7" name="Google Shape;1857;p16"/>
          <p:cNvSpPr/>
          <p:nvPr/>
        </p:nvSpPr>
        <p:spPr>
          <a:xfrm>
            <a:off x="2307423" y="5722037"/>
            <a:ext cx="1080900" cy="1136100"/>
          </a:xfrm>
          <a:prstGeom prst="mathMinus">
            <a:avLst>
              <a:gd name="adj1" fmla="val 7241"/>
            </a:avLst>
          </a:prstGeom>
          <a:solidFill>
            <a:srgbClr val="FF000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8" name="Google Shape;1858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04697" y="3257306"/>
            <a:ext cx="4667693" cy="1568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59" name="Google Shape;1859;p16"/>
          <p:cNvSpPr/>
          <p:nvPr/>
        </p:nvSpPr>
        <p:spPr>
          <a:xfrm>
            <a:off x="6632673" y="4345253"/>
            <a:ext cx="5288700" cy="420000"/>
          </a:xfrm>
          <a:prstGeom prst="mathMinus">
            <a:avLst>
              <a:gd name="adj1" fmla="val 23520"/>
            </a:avLst>
          </a:prstGeom>
          <a:solidFill>
            <a:srgbClr val="7030A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0" name="Google Shape;1860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5997" y="514820"/>
            <a:ext cx="563537" cy="615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5" name="Google Shape;1865;p17" descr="Изображение выглядит как седзи&#10;&#10;Автоматически созданное описани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7495" y="3536689"/>
            <a:ext cx="5064917" cy="1317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17" descr="Изображение выглядит как антенна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183" y="3146478"/>
            <a:ext cx="5285156" cy="2191346"/>
          </a:xfrm>
          <a:prstGeom prst="rect">
            <a:avLst/>
          </a:prstGeom>
          <a:noFill/>
          <a:ln>
            <a:noFill/>
          </a:ln>
        </p:spPr>
      </p:pic>
      <p:sp>
        <p:nvSpPr>
          <p:cNvPr id="1867" name="Google Shape;1867;p17"/>
          <p:cNvSpPr txBox="1"/>
          <p:nvPr/>
        </p:nvSpPr>
        <p:spPr>
          <a:xfrm>
            <a:off x="2196752" y="296345"/>
            <a:ext cx="74766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-RU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ru-RU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נקיש את המקצבים ונשיר את       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ru-RU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התווים  יחד עם השיר</a:t>
            </a:r>
            <a:endParaRPr sz="4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8" name="Google Shape;1868;p17"/>
          <p:cNvSpPr/>
          <p:nvPr/>
        </p:nvSpPr>
        <p:spPr>
          <a:xfrm>
            <a:off x="290143" y="2383287"/>
            <a:ext cx="638700" cy="210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9" name="Google Shape;1869;p17"/>
          <p:cNvSpPr/>
          <p:nvPr/>
        </p:nvSpPr>
        <p:spPr>
          <a:xfrm>
            <a:off x="1310623" y="2285813"/>
            <a:ext cx="1047000" cy="405000"/>
          </a:xfrm>
          <a:prstGeom prst="rect">
            <a:avLst/>
          </a:prstGeom>
          <a:solidFill>
            <a:srgbClr val="0070C0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פתיחה</a:t>
            </a:r>
            <a:endParaRPr/>
          </a:p>
        </p:txBody>
      </p:sp>
      <p:pic>
        <p:nvPicPr>
          <p:cNvPr id="1870" name="Google Shape;1870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334" y="5184628"/>
            <a:ext cx="4497572" cy="1412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1" name="Google Shape;1871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357697" y="1653609"/>
            <a:ext cx="7242228" cy="189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2" name="Google Shape;1872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56686" y="5080031"/>
            <a:ext cx="3998565" cy="1777969"/>
          </a:xfrm>
          <a:prstGeom prst="rect">
            <a:avLst/>
          </a:prstGeom>
          <a:noFill/>
          <a:ln>
            <a:noFill/>
          </a:ln>
        </p:spPr>
      </p:pic>
      <p:sp>
        <p:nvSpPr>
          <p:cNvPr id="1873" name="Google Shape;1873;p17"/>
          <p:cNvSpPr/>
          <p:nvPr/>
        </p:nvSpPr>
        <p:spPr>
          <a:xfrm>
            <a:off x="1538395" y="4718802"/>
            <a:ext cx="1129800" cy="104700"/>
          </a:xfrm>
          <a:prstGeom prst="mathMinus">
            <a:avLst>
              <a:gd name="adj1" fmla="val 100000"/>
            </a:avLst>
          </a:prstGeom>
          <a:solidFill>
            <a:schemeClr val="accent5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4" name="Google Shape;1874;p17"/>
          <p:cNvSpPr/>
          <p:nvPr/>
        </p:nvSpPr>
        <p:spPr>
          <a:xfrm>
            <a:off x="2688028" y="4582692"/>
            <a:ext cx="1005300" cy="402900"/>
          </a:xfrm>
          <a:prstGeom prst="mathMinus">
            <a:avLst>
              <a:gd name="adj1" fmla="val 23520"/>
            </a:avLst>
          </a:prstGeom>
          <a:solidFill>
            <a:srgbClr val="0070C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5" name="Google Shape;1875;p17"/>
          <p:cNvSpPr/>
          <p:nvPr/>
        </p:nvSpPr>
        <p:spPr>
          <a:xfrm>
            <a:off x="4569706" y="4591311"/>
            <a:ext cx="927900" cy="381300"/>
          </a:xfrm>
          <a:prstGeom prst="mathMinus">
            <a:avLst>
              <a:gd name="adj1" fmla="val 23520"/>
            </a:avLst>
          </a:prstGeom>
          <a:solidFill>
            <a:srgbClr val="0070C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6" name="Google Shape;1876;p17"/>
          <p:cNvSpPr/>
          <p:nvPr/>
        </p:nvSpPr>
        <p:spPr>
          <a:xfrm>
            <a:off x="3635560" y="4591311"/>
            <a:ext cx="914400" cy="402900"/>
          </a:xfrm>
          <a:prstGeom prst="mathMinus">
            <a:avLst>
              <a:gd name="adj1" fmla="val 23520"/>
            </a:avLst>
          </a:prstGeom>
          <a:solidFill>
            <a:schemeClr val="accent5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7" name="Google Shape;1877;p17"/>
          <p:cNvSpPr/>
          <p:nvPr/>
        </p:nvSpPr>
        <p:spPr>
          <a:xfrm>
            <a:off x="7339993" y="4551152"/>
            <a:ext cx="4666800" cy="277200"/>
          </a:xfrm>
          <a:prstGeom prst="mathMinus">
            <a:avLst>
              <a:gd name="adj1" fmla="val 23520"/>
            </a:avLst>
          </a:prstGeom>
          <a:solidFill>
            <a:srgbClr val="7030A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8" name="Google Shape;1878;p17"/>
          <p:cNvSpPr/>
          <p:nvPr/>
        </p:nvSpPr>
        <p:spPr>
          <a:xfrm>
            <a:off x="1947984" y="6380114"/>
            <a:ext cx="1250100" cy="336600"/>
          </a:xfrm>
          <a:prstGeom prst="mathMinus">
            <a:avLst>
              <a:gd name="adj1" fmla="val 23520"/>
            </a:avLst>
          </a:prstGeom>
          <a:solidFill>
            <a:schemeClr val="accent5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9" name="Google Shape;1879;p17"/>
          <p:cNvSpPr/>
          <p:nvPr/>
        </p:nvSpPr>
        <p:spPr>
          <a:xfrm>
            <a:off x="3439995" y="6356658"/>
            <a:ext cx="1250100" cy="336600"/>
          </a:xfrm>
          <a:prstGeom prst="mathMinus">
            <a:avLst>
              <a:gd name="adj1" fmla="val 23520"/>
            </a:avLst>
          </a:prstGeom>
          <a:solidFill>
            <a:srgbClr val="0070C0"/>
          </a:solidFill>
          <a:ln w="12700" cap="flat" cmpd="sng">
            <a:solidFill>
              <a:srgbClr val="3885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0" name="Google Shape;1880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29334" y="482599"/>
            <a:ext cx="486623" cy="549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p18"/>
          <p:cNvSpPr txBox="1">
            <a:spLocks noGrp="1"/>
          </p:cNvSpPr>
          <p:nvPr>
            <p:ph type="title"/>
          </p:nvPr>
        </p:nvSpPr>
        <p:spPr>
          <a:xfrm>
            <a:off x="1198605" y="631355"/>
            <a:ext cx="9604074" cy="19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ru-RU" sz="3600" b="1" dirty="0"/>
              <a:t>4</a:t>
            </a:r>
            <a:r>
              <a:rPr lang="ru-RU" sz="4000" b="1" dirty="0"/>
              <a:t>. </a:t>
            </a:r>
            <a:r>
              <a:rPr lang="ru-RU" sz="4000" b="1" dirty="0" err="1"/>
              <a:t>נלווה</a:t>
            </a:r>
            <a:r>
              <a:rPr lang="ru-RU" sz="4000" b="1" dirty="0"/>
              <a:t> </a:t>
            </a:r>
            <a:r>
              <a:rPr lang="ru-RU" sz="4000" b="1" dirty="0" err="1"/>
              <a:t>את</a:t>
            </a:r>
            <a:r>
              <a:rPr lang="ru-RU" sz="4000" b="1" dirty="0"/>
              <a:t> </a:t>
            </a:r>
            <a:r>
              <a:rPr lang="ru-RU" sz="4000" b="1" dirty="0" err="1"/>
              <a:t>השיר</a:t>
            </a:r>
            <a:r>
              <a:rPr lang="ru-RU" sz="4000" b="1" dirty="0"/>
              <a:t> </a:t>
            </a:r>
            <a:r>
              <a:rPr lang="ru-RU" sz="4000" b="1" dirty="0" err="1"/>
              <a:t>בשירה</a:t>
            </a:r>
            <a:r>
              <a:rPr lang="ru-RU" sz="4000" b="1" dirty="0"/>
              <a:t>, </a:t>
            </a:r>
            <a:r>
              <a:rPr lang="ru-RU" sz="4000" b="1" dirty="0" err="1"/>
              <a:t>בנגינה</a:t>
            </a:r>
            <a:r>
              <a:rPr lang="ru-RU" sz="4000" b="1" dirty="0"/>
              <a:t>, </a:t>
            </a:r>
            <a:r>
              <a:rPr lang="ru-RU" sz="4000" b="1" dirty="0" err="1"/>
              <a:t>בקסילופון</a:t>
            </a:r>
            <a:r>
              <a:rPr lang="ru-RU" sz="4000" b="1" dirty="0"/>
              <a:t> </a:t>
            </a:r>
            <a:r>
              <a:rPr lang="ru-RU" sz="4000" b="1" dirty="0" err="1"/>
              <a:t>או</a:t>
            </a:r>
            <a:r>
              <a:rPr lang="ru-RU" sz="4000" b="1" dirty="0"/>
              <a:t> </a:t>
            </a:r>
            <a:r>
              <a:rPr lang="ru-RU" sz="4000" b="1" dirty="0" err="1"/>
              <a:t>בפסנתר</a:t>
            </a:r>
            <a:r>
              <a:rPr lang="ru-RU" sz="4000" b="1" dirty="0"/>
              <a:t>. </a:t>
            </a:r>
            <a:br>
              <a:rPr lang="ru-RU" sz="4000" b="1" dirty="0"/>
            </a:br>
            <a:r>
              <a:rPr lang="ru-RU" sz="4000" b="1" dirty="0"/>
              <a:t>  </a:t>
            </a:r>
            <a:br>
              <a:rPr lang="ru-RU" sz="4000" b="1" dirty="0"/>
            </a:br>
            <a:endParaRPr sz="4000" b="1" dirty="0"/>
          </a:p>
        </p:txBody>
      </p:sp>
      <p:pic>
        <p:nvPicPr>
          <p:cNvPr id="1886" name="Google Shape;188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1214" y="1828800"/>
            <a:ext cx="9701465" cy="4688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7" name="Google Shape;1887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219" y="550606"/>
            <a:ext cx="488336" cy="51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2" name="Google Shape;189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9768" y="0"/>
            <a:ext cx="11336593" cy="677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7" name="Google Shape;1897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8213" y="175553"/>
            <a:ext cx="10541792" cy="623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p21"/>
          <p:cNvSpPr txBox="1">
            <a:spLocks noGrp="1"/>
          </p:cNvSpPr>
          <p:nvPr>
            <p:ph type="title"/>
          </p:nvPr>
        </p:nvSpPr>
        <p:spPr>
          <a:xfrm>
            <a:off x="948767" y="1133765"/>
            <a:ext cx="10312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he-IL" sz="4000" b="1" dirty="0">
                <a:solidFill>
                  <a:schemeClr val="dk1"/>
                </a:solidFill>
              </a:rPr>
              <a:t>האזינו ל</a:t>
            </a:r>
            <a:r>
              <a:rPr lang="ru-RU" sz="4000" b="1" dirty="0" err="1">
                <a:solidFill>
                  <a:schemeClr val="dk1"/>
                </a:solidFill>
              </a:rPr>
              <a:t>שני</a:t>
            </a:r>
            <a:r>
              <a:rPr lang="ru-RU" sz="4000" b="1" dirty="0">
                <a:solidFill>
                  <a:schemeClr val="dk1"/>
                </a:solidFill>
              </a:rPr>
              <a:t> </a:t>
            </a:r>
            <a:r>
              <a:rPr lang="ru-RU" sz="4000" b="1" dirty="0" err="1">
                <a:solidFill>
                  <a:schemeClr val="dk1"/>
                </a:solidFill>
              </a:rPr>
              <a:t>ביצועים</a:t>
            </a:r>
            <a:r>
              <a:rPr lang="he-IL" sz="4000" b="1" dirty="0">
                <a:solidFill>
                  <a:schemeClr val="dk1"/>
                </a:solidFill>
              </a:rPr>
              <a:t> שונים :</a:t>
            </a:r>
            <a:endParaRPr sz="4000" b="1" dirty="0">
              <a:solidFill>
                <a:schemeClr val="dk1"/>
              </a:solidFill>
            </a:endParaRPr>
          </a:p>
        </p:txBody>
      </p:sp>
      <p:sp>
        <p:nvSpPr>
          <p:cNvPr id="1903" name="Google Shape;1903;p21"/>
          <p:cNvSpPr txBox="1">
            <a:spLocks noGrp="1"/>
          </p:cNvSpPr>
          <p:nvPr>
            <p:ph type="body" idx="1"/>
          </p:nvPr>
        </p:nvSpPr>
        <p:spPr>
          <a:xfrm>
            <a:off x="531104" y="2527493"/>
            <a:ext cx="5009700" cy="7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ct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3200" b="1" u="sng" dirty="0">
                <a:solidFill>
                  <a:schemeClr val="hlink"/>
                </a:solidFill>
                <a:hlinkClick r:id="rId3"/>
              </a:rPr>
              <a:t>לואי </a:t>
            </a:r>
            <a:r>
              <a:rPr lang="ru-RU" sz="3200" b="1" dirty="0" err="1"/>
              <a:t>אמסטרונג</a:t>
            </a:r>
            <a:endParaRPr sz="3200" b="1" dirty="0"/>
          </a:p>
        </p:txBody>
      </p:sp>
      <p:sp>
        <p:nvSpPr>
          <p:cNvPr id="1904" name="Google Shape;1904;p21"/>
          <p:cNvSpPr txBox="1">
            <a:spLocks noGrp="1"/>
          </p:cNvSpPr>
          <p:nvPr>
            <p:ph type="body" idx="2"/>
          </p:nvPr>
        </p:nvSpPr>
        <p:spPr>
          <a:xfrm>
            <a:off x="6105017" y="2403925"/>
            <a:ext cx="5068500" cy="7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r" rtl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ru-RU" sz="3200" b="1" u="sng" dirty="0">
                <a:solidFill>
                  <a:schemeClr val="hlink"/>
                </a:solidFill>
                <a:hlinkClick r:id="rId4"/>
              </a:rPr>
              <a:t>עירית</a:t>
            </a:r>
            <a:r>
              <a:rPr lang="ru-RU" sz="3200" b="1" dirty="0"/>
              <a:t> </a:t>
            </a:r>
            <a:r>
              <a:rPr lang="ru-RU" sz="3200" b="1" dirty="0" err="1"/>
              <a:t>בולקא</a:t>
            </a:r>
            <a:r>
              <a:rPr lang="ru-RU" sz="3200" b="1" dirty="0"/>
              <a:t> </a:t>
            </a:r>
            <a:r>
              <a:rPr lang="ru-RU" sz="3200" b="1" dirty="0" err="1"/>
              <a:t>ואחים</a:t>
            </a:r>
            <a:r>
              <a:rPr lang="ru-RU" sz="3200" b="1" dirty="0"/>
              <a:t> </a:t>
            </a:r>
            <a:r>
              <a:rPr lang="ru-RU" sz="3200" b="1" dirty="0" err="1"/>
              <a:t>ואחיות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sineVTI">
  <a:themeElements>
    <a:clrScheme name="AnalogousFromDarkSeedLeftStep">
      <a:dk1>
        <a:srgbClr val="000000"/>
      </a:dk1>
      <a:lt1>
        <a:srgbClr val="FFFFFF"/>
      </a:lt1>
      <a:dk2>
        <a:srgbClr val="392B20"/>
      </a:dk2>
      <a:lt2>
        <a:srgbClr val="E6E2E8"/>
      </a:lt2>
      <a:accent1>
        <a:srgbClr val="4EB722"/>
      </a:accent1>
      <a:accent2>
        <a:srgbClr val="84B014"/>
      </a:accent2>
      <a:accent3>
        <a:srgbClr val="B4A021"/>
      </a:accent3>
      <a:accent4>
        <a:srgbClr val="D46D18"/>
      </a:accent4>
      <a:accent5>
        <a:srgbClr val="E6312A"/>
      </a:accent5>
      <a:accent6>
        <a:srgbClr val="D41860"/>
      </a:accent6>
      <a:hlink>
        <a:srgbClr val="BF593F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209</Words>
  <Application>Microsoft Macintosh PowerPoint</Application>
  <PresentationFormat>מסך רחב</PresentationFormat>
  <Paragraphs>27</Paragraphs>
  <Slides>9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Open Sans</vt:lpstr>
      <vt:lpstr>CosineVTI</vt:lpstr>
      <vt:lpstr>מצגת של PowerPoint‏</vt:lpstr>
      <vt:lpstr>הסיפור מאחורי השיר : </vt:lpstr>
      <vt:lpstr>מצגת של PowerPoint‏</vt:lpstr>
      <vt:lpstr>מצגת של PowerPoint‏</vt:lpstr>
      <vt:lpstr>מצגת של PowerPoint‏</vt:lpstr>
      <vt:lpstr>4. נלווה את השיר בשירה, בנגינה, בקסילופון או בפסנתר.     </vt:lpstr>
      <vt:lpstr>מצגת של PowerPoint‏</vt:lpstr>
      <vt:lpstr>מצגת של PowerPoint‏</vt:lpstr>
      <vt:lpstr>האזינו לשני ביצועים שונים 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ענבל קמחי קרמר</cp:lastModifiedBy>
  <cp:revision>2</cp:revision>
  <dcterms:modified xsi:type="dcterms:W3CDTF">2025-04-03T09:45:10Z</dcterms:modified>
</cp:coreProperties>
</file>