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embeddedFontLst>
    <p:embeddedFont>
      <p:font typeface="Rubik Medium"/>
      <p:regular r:id="rId39"/>
      <p:bold r:id="rId40"/>
      <p:italic r:id="rId41"/>
      <p:boldItalic r:id="rId42"/>
    </p:embeddedFont>
    <p:embeddedFont>
      <p:font typeface="Heebo"/>
      <p:regular r:id="rId43"/>
      <p:bold r:id="rId44"/>
    </p:embeddedFont>
    <p:embeddedFont>
      <p:font typeface="Noto Sans Hebrew SemiBold"/>
      <p:regular r:id="rId45"/>
      <p:bold r:id="rId46"/>
    </p:embeddedFont>
    <p:embeddedFont>
      <p:font typeface="Noto Sans Hebrew Medium"/>
      <p:regular r:id="rId47"/>
      <p:bold r:id="rId48"/>
    </p:embeddedFont>
    <p:embeddedFont>
      <p:font typeface="Rubik ExtraBold"/>
      <p:bold r:id="rId49"/>
      <p:boldItalic r:id="rId50"/>
    </p:embeddedFont>
    <p:embeddedFont>
      <p:font typeface="Bodoni"/>
      <p:regular r:id="rId51"/>
      <p:bold r:id="rId52"/>
      <p:italic r:id="rId53"/>
      <p:boldItalic r:id="rId54"/>
    </p:embeddedFont>
    <p:embeddedFont>
      <p:font typeface="Rubik"/>
      <p:regular r:id="rId55"/>
      <p:bold r:id="rId56"/>
      <p:italic r:id="rId57"/>
      <p:boldItalic r:id="rId58"/>
    </p:embeddedFont>
    <p:embeddedFont>
      <p:font typeface="Rubik SemiBold"/>
      <p:regular r:id="rId59"/>
      <p:bold r:id="rId60"/>
      <p:italic r:id="rId61"/>
      <p:boldItalic r:id="rId62"/>
    </p:embeddedFont>
    <p:embeddedFont>
      <p:font typeface="Noto Sans Hebrew Black"/>
      <p:bold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64" roundtripDataSignature="AMtx7mg/vAsQhjqpaTeomYn/OfSUJFhQ5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ubikMedium-bold.fntdata"/><Relationship Id="rId42" Type="http://schemas.openxmlformats.org/officeDocument/2006/relationships/font" Target="fonts/RubikMedium-boldItalic.fntdata"/><Relationship Id="rId41" Type="http://schemas.openxmlformats.org/officeDocument/2006/relationships/font" Target="fonts/RubikMedium-italic.fntdata"/><Relationship Id="rId44" Type="http://schemas.openxmlformats.org/officeDocument/2006/relationships/font" Target="fonts/Heebo-bold.fntdata"/><Relationship Id="rId43" Type="http://schemas.openxmlformats.org/officeDocument/2006/relationships/font" Target="fonts/Heebo-regular.fntdata"/><Relationship Id="rId46" Type="http://schemas.openxmlformats.org/officeDocument/2006/relationships/font" Target="fonts/NotoSansHebrewSemiBold-bold.fntdata"/><Relationship Id="rId45" Type="http://schemas.openxmlformats.org/officeDocument/2006/relationships/font" Target="fonts/NotoSansHebrewSemiBol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NotoSansHebrewMedium-bold.fntdata"/><Relationship Id="rId47" Type="http://schemas.openxmlformats.org/officeDocument/2006/relationships/font" Target="fonts/NotoSansHebrewMedium-regular.fntdata"/><Relationship Id="rId49" Type="http://schemas.openxmlformats.org/officeDocument/2006/relationships/font" Target="fonts/RubikExtraBo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font" Target="fonts/RubikMedium-regular.fntdata"/><Relationship Id="rId38" Type="http://schemas.openxmlformats.org/officeDocument/2006/relationships/slide" Target="slides/slide33.xml"/><Relationship Id="rId62" Type="http://schemas.openxmlformats.org/officeDocument/2006/relationships/font" Target="fonts/RubikSemiBold-boldItalic.fntdata"/><Relationship Id="rId61" Type="http://schemas.openxmlformats.org/officeDocument/2006/relationships/font" Target="fonts/RubikSemiBold-italic.fntdata"/><Relationship Id="rId20" Type="http://schemas.openxmlformats.org/officeDocument/2006/relationships/slide" Target="slides/slide15.xml"/><Relationship Id="rId64" Type="http://customschemas.google.com/relationships/presentationmetadata" Target="metadata"/><Relationship Id="rId63" Type="http://schemas.openxmlformats.org/officeDocument/2006/relationships/font" Target="fonts/NotoSansHebrewBlack-bold.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RubikSemiBold-bold.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Bodoni-regular.fntdata"/><Relationship Id="rId50" Type="http://schemas.openxmlformats.org/officeDocument/2006/relationships/font" Target="fonts/RubikExtraBold-boldItalic.fntdata"/><Relationship Id="rId53" Type="http://schemas.openxmlformats.org/officeDocument/2006/relationships/font" Target="fonts/Bodoni-italic.fntdata"/><Relationship Id="rId52" Type="http://schemas.openxmlformats.org/officeDocument/2006/relationships/font" Target="fonts/Bodoni-bold.fntdata"/><Relationship Id="rId11" Type="http://schemas.openxmlformats.org/officeDocument/2006/relationships/slide" Target="slides/slide6.xml"/><Relationship Id="rId55" Type="http://schemas.openxmlformats.org/officeDocument/2006/relationships/font" Target="fonts/Rubik-regular.fntdata"/><Relationship Id="rId10" Type="http://schemas.openxmlformats.org/officeDocument/2006/relationships/slide" Target="slides/slide5.xml"/><Relationship Id="rId54" Type="http://schemas.openxmlformats.org/officeDocument/2006/relationships/font" Target="fonts/Bodoni-boldItalic.fntdata"/><Relationship Id="rId13" Type="http://schemas.openxmlformats.org/officeDocument/2006/relationships/slide" Target="slides/slide8.xml"/><Relationship Id="rId57" Type="http://schemas.openxmlformats.org/officeDocument/2006/relationships/font" Target="fonts/Rubik-italic.fntdata"/><Relationship Id="rId12" Type="http://schemas.openxmlformats.org/officeDocument/2006/relationships/slide" Target="slides/slide7.xml"/><Relationship Id="rId56" Type="http://schemas.openxmlformats.org/officeDocument/2006/relationships/font" Target="fonts/Rubik-bold.fntdata"/><Relationship Id="rId15" Type="http://schemas.openxmlformats.org/officeDocument/2006/relationships/slide" Target="slides/slide10.xml"/><Relationship Id="rId59" Type="http://schemas.openxmlformats.org/officeDocument/2006/relationships/font" Target="fonts/RubikSemiBold-regular.fntdata"/><Relationship Id="rId14" Type="http://schemas.openxmlformats.org/officeDocument/2006/relationships/slide" Target="slides/slide9.xml"/><Relationship Id="rId58" Type="http://schemas.openxmlformats.org/officeDocument/2006/relationships/font" Target="fonts/Rubik-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6" name="Google Shape;42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9" name="Google Shape;44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100"/>
              <a:buFont typeface="Arial"/>
              <a:buNone/>
            </a:pPr>
            <a:r>
              <a:t/>
            </a:r>
            <a:endParaRPr sz="1200">
              <a:solidFill>
                <a:schemeClr val="dk1"/>
              </a:solidFill>
              <a:latin typeface="Heebo"/>
              <a:ea typeface="Heebo"/>
              <a:cs typeface="Heebo"/>
              <a:sym typeface="Heebo"/>
            </a:endParaRPr>
          </a:p>
          <a:p>
            <a:pPr indent="0" lvl="0" marL="0" rtl="1" algn="r">
              <a:lnSpc>
                <a:spcPct val="100000"/>
              </a:lnSpc>
              <a:spcBef>
                <a:spcPts val="0"/>
              </a:spcBef>
              <a:spcAft>
                <a:spcPts val="0"/>
              </a:spcAft>
              <a:buClr>
                <a:schemeClr val="dk1"/>
              </a:buClr>
              <a:buSzPts val="1100"/>
              <a:buFont typeface="Arial"/>
              <a:buNone/>
            </a:pPr>
            <a:r>
              <a:t/>
            </a:r>
            <a:endParaRPr sz="1200">
              <a:solidFill>
                <a:schemeClr val="dk1"/>
              </a:solidFill>
              <a:latin typeface="Heebo"/>
              <a:ea typeface="Heebo"/>
              <a:cs typeface="Heebo"/>
              <a:sym typeface="Heebo"/>
            </a:endParaRPr>
          </a:p>
          <a:p>
            <a:pPr indent="0" lvl="0" marL="0" rtl="1" algn="r">
              <a:lnSpc>
                <a:spcPct val="10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5" name="Google Shape;45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6" name="Google Shape;47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500" u="sng">
              <a:solidFill>
                <a:schemeClr val="dk1"/>
              </a:solidFill>
              <a:latin typeface="Heebo"/>
              <a:ea typeface="Heebo"/>
              <a:cs typeface="Heebo"/>
              <a:sym typeface="Heeb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3" name="Google Shape;48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9" name="Google Shape;49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0" name="Google Shape;53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1" name="Google Shape;56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6" name="Google Shape;59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3" name="Google Shape;62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6" name="Google Shape;646;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t/>
            </a:r>
            <a:endParaRPr b="1">
              <a:solidFill>
                <a:schemeClr val="dk1"/>
              </a:solidFill>
              <a:latin typeface="Heebo"/>
              <a:ea typeface="Heebo"/>
              <a:cs typeface="Heebo"/>
              <a:sym typeface="Heeb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0" name="Google Shape;66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600" u="sng">
              <a:solidFill>
                <a:schemeClr val="dk1"/>
              </a:solidFill>
              <a:latin typeface="Heebo"/>
              <a:ea typeface="Heebo"/>
              <a:cs typeface="Heebo"/>
              <a:sym typeface="Heeb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7" name="Google Shape;66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15000"/>
              </a:lnSpc>
              <a:spcBef>
                <a:spcPts val="0"/>
              </a:spcBef>
              <a:spcAft>
                <a:spcPts val="0"/>
              </a:spcAft>
              <a:buClr>
                <a:schemeClr val="dk1"/>
              </a:buClr>
              <a:buSzPts val="1100"/>
              <a:buFont typeface="Arial"/>
              <a:buNone/>
            </a:pPr>
            <a:r>
              <a:t/>
            </a:r>
            <a:endParaRPr sz="1200">
              <a:solidFill>
                <a:schemeClr val="dk1"/>
              </a:solidFill>
              <a:latin typeface="Heebo"/>
              <a:ea typeface="Heebo"/>
              <a:cs typeface="Heebo"/>
              <a:sym typeface="Heeb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3" name="Google Shape;68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3" name="Google Shape;713;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1" name="Google Shape;741;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8" name="Google Shape;768;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9" name="Google Shape;799;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100"/>
              <a:buFont typeface="Arial"/>
              <a:buNone/>
            </a:pPr>
            <a:r>
              <a:rPr b="1" lang="iw">
                <a:solidFill>
                  <a:schemeClr val="dk1"/>
                </a:solidFill>
              </a:rPr>
              <a:t>הרחבה:</a:t>
            </a:r>
            <a:endParaRPr b="1">
              <a:solidFill>
                <a:schemeClr val="dk1"/>
              </a:solidFill>
            </a:endParaRPr>
          </a:p>
          <a:p>
            <a:pPr indent="0" lvl="0" marL="0" rtl="1" algn="r">
              <a:lnSpc>
                <a:spcPct val="100000"/>
              </a:lnSpc>
              <a:spcBef>
                <a:spcPts val="0"/>
              </a:spcBef>
              <a:spcAft>
                <a:spcPts val="0"/>
              </a:spcAft>
              <a:buClr>
                <a:schemeClr val="dk1"/>
              </a:buClr>
              <a:buSzPts val="1100"/>
              <a:buFont typeface="Arial"/>
              <a:buNone/>
            </a:pPr>
            <a:r>
              <a:rPr lang="iw">
                <a:solidFill>
                  <a:schemeClr val="dk1"/>
                </a:solidFill>
              </a:rPr>
              <a:t>שקף זה נוגע בקריטריונים עליהם ניתן לחשוב בסוף התהליך</a:t>
            </a:r>
            <a:endParaRPr>
              <a:solidFill>
                <a:schemeClr val="dk1"/>
              </a:solidFill>
            </a:endParaRPr>
          </a:p>
          <a:p>
            <a:pPr indent="0" lvl="0" marL="0" rtl="1" algn="r">
              <a:lnSpc>
                <a:spcPct val="100000"/>
              </a:lnSpc>
              <a:spcBef>
                <a:spcPts val="0"/>
              </a:spcBef>
              <a:spcAft>
                <a:spcPts val="0"/>
              </a:spcAft>
              <a:buClr>
                <a:schemeClr val="dk1"/>
              </a:buClr>
              <a:buSzPts val="1100"/>
              <a:buFont typeface="Arial"/>
              <a:buNone/>
            </a:pPr>
            <a:r>
              <a:rPr lang="iw">
                <a:solidFill>
                  <a:schemeClr val="dk1"/>
                </a:solidFill>
              </a:rPr>
              <a:t>ולראות האם כצוות התייחסנו עליהם.</a:t>
            </a:r>
            <a:endParaRPr>
              <a:solidFill>
                <a:schemeClr val="dk1"/>
              </a:solidFill>
            </a:endParaRPr>
          </a:p>
          <a:p>
            <a:pPr indent="0" lvl="0" marL="0" rtl="1" algn="r">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1" algn="r">
              <a:lnSpc>
                <a:spcPct val="100000"/>
              </a:lnSpc>
              <a:spcBef>
                <a:spcPts val="0"/>
              </a:spcBef>
              <a:spcAft>
                <a:spcPts val="0"/>
              </a:spcAft>
              <a:buClr>
                <a:schemeClr val="dk1"/>
              </a:buClr>
              <a:buSzPts val="1100"/>
              <a:buFont typeface="Arial"/>
              <a:buNone/>
            </a:pPr>
            <a:r>
              <a:rPr lang="iw">
                <a:solidFill>
                  <a:schemeClr val="dk1"/>
                </a:solidFill>
              </a:rPr>
              <a:t>במקרה שלא, והתלמידים מרגישים שנקודה מתוך נקודות אלה חסרה</a:t>
            </a:r>
            <a:endParaRPr>
              <a:solidFill>
                <a:schemeClr val="dk1"/>
              </a:solidFill>
            </a:endParaRPr>
          </a:p>
          <a:p>
            <a:pPr indent="0" lvl="0" marL="0" rtl="1" algn="r">
              <a:lnSpc>
                <a:spcPct val="100000"/>
              </a:lnSpc>
              <a:spcBef>
                <a:spcPts val="0"/>
              </a:spcBef>
              <a:spcAft>
                <a:spcPts val="0"/>
              </a:spcAft>
              <a:buClr>
                <a:schemeClr val="dk1"/>
              </a:buClr>
              <a:buSzPts val="1100"/>
              <a:buFont typeface="Arial"/>
              <a:buNone/>
            </a:pPr>
            <a:r>
              <a:rPr lang="iw">
                <a:solidFill>
                  <a:schemeClr val="dk1"/>
                </a:solidFill>
              </a:rPr>
              <a:t>הם יכולים לחזור ולשפר את ניסוח ותוצרי שלב הפיתוח</a:t>
            </a:r>
            <a:endParaRPr b="1" sz="17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5900"/>
              <a:buNone/>
            </a:pPr>
            <a:r>
              <a:t/>
            </a:r>
            <a:endParaRPr sz="1200">
              <a:solidFill>
                <a:schemeClr val="dk1"/>
              </a:solidFill>
              <a:latin typeface="Rubik"/>
              <a:ea typeface="Rubik"/>
              <a:cs typeface="Rubik"/>
              <a:sym typeface="Rubik"/>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9" name="Google Shape;819;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t/>
            </a:r>
            <a:endParaRPr sz="1200">
              <a:solidFill>
                <a:schemeClr val="dk1"/>
              </a:solidFill>
              <a:latin typeface="Heebo"/>
              <a:ea typeface="Heebo"/>
              <a:cs typeface="Heebo"/>
              <a:sym typeface="Heebo"/>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3" name="Google Shape;833;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0" name="Google Shape;860;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p35:notes"/>
          <p:cNvSpPr txBox="1"/>
          <p:nvPr>
            <p:ph idx="1" type="body"/>
          </p:nvPr>
        </p:nvSpPr>
        <p:spPr>
          <a:xfrm flipH="1">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t/>
            </a:r>
            <a:endParaRPr/>
          </a:p>
        </p:txBody>
      </p:sp>
      <p:sp>
        <p:nvSpPr>
          <p:cNvPr id="870" name="Google Shape;870;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t/>
            </a:r>
            <a:endParaRPr>
              <a:solidFill>
                <a:srgbClr val="FD5625"/>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t/>
            </a:r>
            <a:endParaRPr>
              <a:solidFill>
                <a:schemeClr val="dk1"/>
              </a:solidFill>
              <a:latin typeface="Heebo"/>
              <a:ea typeface="Heebo"/>
              <a:cs typeface="Heebo"/>
              <a:sym typeface="Heeb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b="1">
              <a:solidFill>
                <a:schemeClr val="dk1"/>
              </a:solidFill>
              <a:latin typeface="Heebo"/>
              <a:ea typeface="Heebo"/>
              <a:cs typeface="Heebo"/>
              <a:sym typeface="Heeb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t/>
            </a:r>
            <a:endParaRPr>
              <a:solidFill>
                <a:schemeClr val="dk1"/>
              </a:solidFill>
              <a:latin typeface="Heebo"/>
              <a:ea typeface="Heebo"/>
              <a:cs typeface="Heebo"/>
              <a:sym typeface="Heeb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 name="Shape 9"/>
        <p:cNvGrpSpPr/>
        <p:nvPr/>
      </p:nvGrpSpPr>
      <p:grpSpPr>
        <a:xfrm>
          <a:off x="0" y="0"/>
          <a:ext cx="0" cy="0"/>
          <a:chOff x="0" y="0"/>
          <a:chExt cx="0" cy="0"/>
        </a:xfrm>
      </p:grpSpPr>
      <p:sp>
        <p:nvSpPr>
          <p:cNvPr id="10" name="Google Shape;10;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 name="Google Shape;11;p3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2" name="Google Shape;12;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4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5" name="Google Shape;45;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4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4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9" name="Google Shape;49;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p:cSld name="TITLE_4">
    <p:spTree>
      <p:nvGrpSpPr>
        <p:cNvPr id="50" name="Shape 50"/>
        <p:cNvGrpSpPr/>
        <p:nvPr/>
      </p:nvGrpSpPr>
      <p:grpSpPr>
        <a:xfrm>
          <a:off x="0" y="0"/>
          <a:ext cx="0" cy="0"/>
          <a:chOff x="0" y="0"/>
          <a:chExt cx="0" cy="0"/>
        </a:xfrm>
      </p:grpSpPr>
      <p:sp>
        <p:nvSpPr>
          <p:cNvPr id="51" name="Google Shape;51;p48"/>
          <p:cNvSpPr txBox="1"/>
          <p:nvPr>
            <p:ph type="ctrTitle"/>
          </p:nvPr>
        </p:nvSpPr>
        <p:spPr>
          <a:xfrm>
            <a:off x="311708" y="744575"/>
            <a:ext cx="85203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2" name="Google Shape;52;p48"/>
          <p:cNvSpPr txBox="1"/>
          <p:nvPr>
            <p:ph idx="1" type="subTitle"/>
          </p:nvPr>
        </p:nvSpPr>
        <p:spPr>
          <a:xfrm>
            <a:off x="311700" y="2834125"/>
            <a:ext cx="85203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3" name="Google Shape;53;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ם אגף +תאריך">
  <p:cSld name="TITLE_ONLY_1">
    <p:spTree>
      <p:nvGrpSpPr>
        <p:cNvPr id="54" name="Shape 54"/>
        <p:cNvGrpSpPr/>
        <p:nvPr/>
      </p:nvGrpSpPr>
      <p:grpSpPr>
        <a:xfrm>
          <a:off x="0" y="0"/>
          <a:ext cx="0" cy="0"/>
          <a:chOff x="0" y="0"/>
          <a:chExt cx="0" cy="0"/>
        </a:xfrm>
      </p:grpSpPr>
      <p:sp>
        <p:nvSpPr>
          <p:cNvPr id="55" name="Google Shape;55;p49"/>
          <p:cNvSpPr txBox="1"/>
          <p:nvPr/>
        </p:nvSpPr>
        <p:spPr>
          <a:xfrm>
            <a:off x="3805225" y="4704834"/>
            <a:ext cx="5069100" cy="416100"/>
          </a:xfrm>
          <a:prstGeom prst="rect">
            <a:avLst/>
          </a:prstGeom>
          <a:noFill/>
          <a:ln>
            <a:noFill/>
          </a:ln>
        </p:spPr>
        <p:txBody>
          <a:bodyPr anchorCtr="0" anchor="ctr" bIns="68575" lIns="68575" spcFirstLastPara="1" rIns="68575" wrap="square" tIns="68575">
            <a:noAutofit/>
          </a:bodyPr>
          <a:lstStyle/>
          <a:p>
            <a:pPr indent="0" lvl="0" marL="0" marR="0" rtl="1" algn="r">
              <a:lnSpc>
                <a:spcPct val="100000"/>
              </a:lnSpc>
              <a:spcBef>
                <a:spcPts val="0"/>
              </a:spcBef>
              <a:spcAft>
                <a:spcPts val="0"/>
              </a:spcAft>
              <a:buClr>
                <a:srgbClr val="000000"/>
              </a:buClr>
              <a:buSzPts val="800"/>
              <a:buFont typeface="Arial"/>
              <a:buNone/>
            </a:pPr>
            <a:r>
              <a:t/>
            </a:r>
            <a:endParaRPr b="0" i="0" sz="800" u="none" cap="none" strike="noStrike">
              <a:solidFill>
                <a:srgbClr val="00338D"/>
              </a:solidFill>
              <a:latin typeface="Arial"/>
              <a:ea typeface="Arial"/>
              <a:cs typeface="Arial"/>
              <a:sym typeface="Arial"/>
            </a:endParaRPr>
          </a:p>
        </p:txBody>
      </p:sp>
      <p:grpSp>
        <p:nvGrpSpPr>
          <p:cNvPr id="56" name="Google Shape;56;p49"/>
          <p:cNvGrpSpPr/>
          <p:nvPr/>
        </p:nvGrpSpPr>
        <p:grpSpPr>
          <a:xfrm>
            <a:off x="7435521" y="4852486"/>
            <a:ext cx="171575" cy="144919"/>
            <a:chOff x="4471919" y="2057400"/>
            <a:chExt cx="3243386" cy="2739484"/>
          </a:xfrm>
        </p:grpSpPr>
        <p:sp>
          <p:nvSpPr>
            <p:cNvPr id="57" name="Google Shape;57;p49"/>
            <p:cNvSpPr/>
            <p:nvPr/>
          </p:nvSpPr>
          <p:spPr>
            <a:xfrm>
              <a:off x="5018267" y="2068714"/>
              <a:ext cx="797146" cy="1137037"/>
            </a:xfrm>
            <a:custGeom>
              <a:rect b="b" l="l" r="r" t="t"/>
              <a:pathLst>
                <a:path extrusionOk="0" h="1137037" w="797146">
                  <a:moveTo>
                    <a:pt x="189716" y="22499"/>
                  </a:moveTo>
                  <a:cubicBezTo>
                    <a:pt x="261439" y="44216"/>
                    <a:pt x="314779" y="82792"/>
                    <a:pt x="345831" y="141752"/>
                  </a:cubicBezTo>
                  <a:cubicBezTo>
                    <a:pt x="373453" y="219667"/>
                    <a:pt x="452225" y="278531"/>
                    <a:pt x="462988" y="362732"/>
                  </a:cubicBezTo>
                  <a:cubicBezTo>
                    <a:pt x="432794" y="383401"/>
                    <a:pt x="413649" y="367876"/>
                    <a:pt x="396313" y="351112"/>
                  </a:cubicBezTo>
                  <a:cubicBezTo>
                    <a:pt x="512328" y="547708"/>
                    <a:pt x="646821" y="738970"/>
                    <a:pt x="775122" y="933089"/>
                  </a:cubicBezTo>
                  <a:cubicBezTo>
                    <a:pt x="781218" y="942233"/>
                    <a:pt x="774360" y="930422"/>
                    <a:pt x="779504" y="939947"/>
                  </a:cubicBezTo>
                  <a:cubicBezTo>
                    <a:pt x="796839" y="972142"/>
                    <a:pt x="807888" y="1007289"/>
                    <a:pt x="780933" y="1036721"/>
                  </a:cubicBezTo>
                  <a:cubicBezTo>
                    <a:pt x="745595" y="1075488"/>
                    <a:pt x="716734" y="1021481"/>
                    <a:pt x="677110" y="1027387"/>
                  </a:cubicBezTo>
                  <a:cubicBezTo>
                    <a:pt x="667966" y="1047389"/>
                    <a:pt x="670728" y="1076059"/>
                    <a:pt x="641582" y="1090442"/>
                  </a:cubicBezTo>
                  <a:cubicBezTo>
                    <a:pt x="634819" y="1094347"/>
                    <a:pt x="627485" y="1097300"/>
                    <a:pt x="619674" y="1099300"/>
                  </a:cubicBezTo>
                  <a:cubicBezTo>
                    <a:pt x="591004" y="1115588"/>
                    <a:pt x="570621" y="1148164"/>
                    <a:pt x="525758" y="1133209"/>
                  </a:cubicBezTo>
                  <a:cubicBezTo>
                    <a:pt x="513375" y="1128923"/>
                    <a:pt x="503660" y="1121875"/>
                    <a:pt x="495754" y="1113016"/>
                  </a:cubicBezTo>
                  <a:cubicBezTo>
                    <a:pt x="484134" y="1092919"/>
                    <a:pt x="464322" y="1074059"/>
                    <a:pt x="439652" y="1076250"/>
                  </a:cubicBezTo>
                  <a:cubicBezTo>
                    <a:pt x="341163" y="1085299"/>
                    <a:pt x="252676" y="1038626"/>
                    <a:pt x="155521" y="1044246"/>
                  </a:cubicBezTo>
                  <a:cubicBezTo>
                    <a:pt x="124470" y="1045579"/>
                    <a:pt x="95323" y="1039388"/>
                    <a:pt x="67605" y="1027958"/>
                  </a:cubicBezTo>
                  <a:cubicBezTo>
                    <a:pt x="52365" y="1022053"/>
                    <a:pt x="36935" y="1016528"/>
                    <a:pt x="21504" y="1011099"/>
                  </a:cubicBezTo>
                  <a:cubicBezTo>
                    <a:pt x="13884" y="1008146"/>
                    <a:pt x="7122" y="1003955"/>
                    <a:pt x="1407" y="998812"/>
                  </a:cubicBezTo>
                  <a:cubicBezTo>
                    <a:pt x="-1260" y="991858"/>
                    <a:pt x="-213" y="985286"/>
                    <a:pt x="5217" y="979381"/>
                  </a:cubicBezTo>
                  <a:cubicBezTo>
                    <a:pt x="186858" y="1002050"/>
                    <a:pt x="368405" y="1024624"/>
                    <a:pt x="549951" y="1047580"/>
                  </a:cubicBezTo>
                  <a:cubicBezTo>
                    <a:pt x="568811" y="1049961"/>
                    <a:pt x="589099" y="1073583"/>
                    <a:pt x="605292" y="1047580"/>
                  </a:cubicBezTo>
                  <a:cubicBezTo>
                    <a:pt x="616341" y="1030054"/>
                    <a:pt x="603958" y="1013004"/>
                    <a:pt x="593100" y="996335"/>
                  </a:cubicBezTo>
                  <a:cubicBezTo>
                    <a:pt x="521376" y="886607"/>
                    <a:pt x="448891" y="777165"/>
                    <a:pt x="380025" y="666103"/>
                  </a:cubicBezTo>
                  <a:cubicBezTo>
                    <a:pt x="262487" y="476365"/>
                    <a:pt x="161141" y="280246"/>
                    <a:pt x="61414" y="83554"/>
                  </a:cubicBezTo>
                  <a:cubicBezTo>
                    <a:pt x="41316" y="53074"/>
                    <a:pt x="50937" y="26500"/>
                    <a:pt x="76654" y="2020"/>
                  </a:cubicBezTo>
                  <a:lnTo>
                    <a:pt x="75987" y="2497"/>
                  </a:lnTo>
                  <a:cubicBezTo>
                    <a:pt x="118659" y="-10362"/>
                    <a:pt x="147901" y="31072"/>
                    <a:pt x="189525" y="22309"/>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8" name="Google Shape;58;p49"/>
            <p:cNvSpPr/>
            <p:nvPr/>
          </p:nvSpPr>
          <p:spPr>
            <a:xfrm>
              <a:off x="5952575" y="3367675"/>
              <a:ext cx="642909" cy="752744"/>
            </a:xfrm>
            <a:custGeom>
              <a:rect b="b" l="l" r="r" t="t"/>
              <a:pathLst>
                <a:path extrusionOk="0" h="752744" w="642909">
                  <a:moveTo>
                    <a:pt x="457558" y="752744"/>
                  </a:moveTo>
                  <a:cubicBezTo>
                    <a:pt x="351450" y="616632"/>
                    <a:pt x="245246" y="480520"/>
                    <a:pt x="139138" y="344408"/>
                  </a:cubicBezTo>
                  <a:cubicBezTo>
                    <a:pt x="112658" y="333359"/>
                    <a:pt x="88274" y="319738"/>
                    <a:pt x="67033" y="302402"/>
                  </a:cubicBezTo>
                  <a:cubicBezTo>
                    <a:pt x="48650" y="286115"/>
                    <a:pt x="45888" y="264588"/>
                    <a:pt x="39125" y="244395"/>
                  </a:cubicBezTo>
                  <a:cubicBezTo>
                    <a:pt x="29219" y="219059"/>
                    <a:pt x="-10119" y="203819"/>
                    <a:pt x="2454" y="170576"/>
                  </a:cubicBezTo>
                  <a:cubicBezTo>
                    <a:pt x="16837" y="96662"/>
                    <a:pt x="50936" y="35607"/>
                    <a:pt x="145329" y="11604"/>
                  </a:cubicBezTo>
                  <a:cubicBezTo>
                    <a:pt x="174571" y="4175"/>
                    <a:pt x="202574" y="-7541"/>
                    <a:pt x="233245" y="6746"/>
                  </a:cubicBezTo>
                  <a:cubicBezTo>
                    <a:pt x="261344" y="49037"/>
                    <a:pt x="264106" y="100853"/>
                    <a:pt x="304492" y="138572"/>
                  </a:cubicBezTo>
                  <a:cubicBezTo>
                    <a:pt x="420125" y="280876"/>
                    <a:pt x="510041" y="436133"/>
                    <a:pt x="622817" y="579866"/>
                  </a:cubicBezTo>
                  <a:cubicBezTo>
                    <a:pt x="636819" y="597677"/>
                    <a:pt x="649011" y="615680"/>
                    <a:pt x="639581" y="638159"/>
                  </a:cubicBezTo>
                  <a:cubicBezTo>
                    <a:pt x="630913" y="651970"/>
                    <a:pt x="616054" y="660733"/>
                    <a:pt x="602148" y="670258"/>
                  </a:cubicBezTo>
                  <a:cubicBezTo>
                    <a:pt x="550141" y="692927"/>
                    <a:pt x="518042" y="740171"/>
                    <a:pt x="457749" y="752744"/>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9" name="Google Shape;59;p49"/>
            <p:cNvSpPr/>
            <p:nvPr/>
          </p:nvSpPr>
          <p:spPr>
            <a:xfrm>
              <a:off x="5843639" y="2244708"/>
              <a:ext cx="1084777" cy="960909"/>
            </a:xfrm>
            <a:custGeom>
              <a:rect b="b" l="l" r="r" t="t"/>
              <a:pathLst>
                <a:path extrusionOk="0" h="960909" w="1084777">
                  <a:moveTo>
                    <a:pt x="398093" y="457058"/>
                  </a:moveTo>
                  <a:cubicBezTo>
                    <a:pt x="528966" y="341805"/>
                    <a:pt x="659744" y="226553"/>
                    <a:pt x="790523" y="111395"/>
                  </a:cubicBezTo>
                  <a:cubicBezTo>
                    <a:pt x="817859" y="100156"/>
                    <a:pt x="835957" y="105871"/>
                    <a:pt x="843005" y="131493"/>
                  </a:cubicBezTo>
                  <a:cubicBezTo>
                    <a:pt x="806811" y="212741"/>
                    <a:pt x="723276" y="263510"/>
                    <a:pt x="659078" y="326184"/>
                  </a:cubicBezTo>
                  <a:cubicBezTo>
                    <a:pt x="575734" y="407432"/>
                    <a:pt x="488580" y="486109"/>
                    <a:pt x="404284" y="566881"/>
                  </a:cubicBezTo>
                  <a:cubicBezTo>
                    <a:pt x="558684" y="415814"/>
                    <a:pt x="724229" y="273035"/>
                    <a:pt x="876438" y="120349"/>
                  </a:cubicBezTo>
                  <a:cubicBezTo>
                    <a:pt x="930159" y="81868"/>
                    <a:pt x="970259" y="30433"/>
                    <a:pt x="1035696" y="3096"/>
                  </a:cubicBezTo>
                  <a:cubicBezTo>
                    <a:pt x="1071415" y="-5286"/>
                    <a:pt x="1092275" y="2525"/>
                    <a:pt x="1082274" y="36719"/>
                  </a:cubicBezTo>
                  <a:cubicBezTo>
                    <a:pt x="1075511" y="59865"/>
                    <a:pt x="1057508" y="78629"/>
                    <a:pt x="1037792" y="95298"/>
                  </a:cubicBezTo>
                  <a:cubicBezTo>
                    <a:pt x="854531" y="250556"/>
                    <a:pt x="697178" y="425054"/>
                    <a:pt x="518774" y="583931"/>
                  </a:cubicBezTo>
                  <a:cubicBezTo>
                    <a:pt x="490580" y="608981"/>
                    <a:pt x="477531" y="641938"/>
                    <a:pt x="450004" y="666893"/>
                  </a:cubicBezTo>
                  <a:cubicBezTo>
                    <a:pt x="409999" y="688229"/>
                    <a:pt x="380757" y="718233"/>
                    <a:pt x="354563" y="750809"/>
                  </a:cubicBezTo>
                  <a:cubicBezTo>
                    <a:pt x="268838" y="787670"/>
                    <a:pt x="317225" y="840248"/>
                    <a:pt x="331894" y="888731"/>
                  </a:cubicBezTo>
                  <a:cubicBezTo>
                    <a:pt x="335704" y="906447"/>
                    <a:pt x="352277" y="921306"/>
                    <a:pt x="348753" y="940737"/>
                  </a:cubicBezTo>
                  <a:cubicBezTo>
                    <a:pt x="335228" y="960740"/>
                    <a:pt x="313225" y="962359"/>
                    <a:pt x="289317" y="960168"/>
                  </a:cubicBezTo>
                  <a:cubicBezTo>
                    <a:pt x="265600" y="955310"/>
                    <a:pt x="249026" y="943595"/>
                    <a:pt x="240263" y="924449"/>
                  </a:cubicBezTo>
                  <a:cubicBezTo>
                    <a:pt x="234834" y="901875"/>
                    <a:pt x="238073" y="875872"/>
                    <a:pt x="206450" y="863489"/>
                  </a:cubicBezTo>
                  <a:cubicBezTo>
                    <a:pt x="191210" y="859298"/>
                    <a:pt x="176160" y="861584"/>
                    <a:pt x="161015" y="863013"/>
                  </a:cubicBezTo>
                  <a:cubicBezTo>
                    <a:pt x="134726" y="865394"/>
                    <a:pt x="110152" y="860537"/>
                    <a:pt x="99960" y="838439"/>
                  </a:cubicBezTo>
                  <a:cubicBezTo>
                    <a:pt x="88244" y="813102"/>
                    <a:pt x="99770" y="793862"/>
                    <a:pt x="131202" y="784527"/>
                  </a:cubicBezTo>
                  <a:cubicBezTo>
                    <a:pt x="139965" y="785099"/>
                    <a:pt x="141965" y="795005"/>
                    <a:pt x="151300" y="795100"/>
                  </a:cubicBezTo>
                  <a:cubicBezTo>
                    <a:pt x="146728" y="789099"/>
                    <a:pt x="140918" y="784432"/>
                    <a:pt x="132250" y="782432"/>
                  </a:cubicBezTo>
                  <a:cubicBezTo>
                    <a:pt x="108152" y="785480"/>
                    <a:pt x="84244" y="783003"/>
                    <a:pt x="60336" y="782241"/>
                  </a:cubicBezTo>
                  <a:cubicBezTo>
                    <a:pt x="42810" y="780717"/>
                    <a:pt x="28427" y="773954"/>
                    <a:pt x="16045" y="763763"/>
                  </a:cubicBezTo>
                  <a:cubicBezTo>
                    <a:pt x="-3481" y="745284"/>
                    <a:pt x="-4624" y="725472"/>
                    <a:pt x="9568" y="704517"/>
                  </a:cubicBezTo>
                  <a:cubicBezTo>
                    <a:pt x="14045" y="698707"/>
                    <a:pt x="20141" y="694325"/>
                    <a:pt x="27380" y="691277"/>
                  </a:cubicBezTo>
                  <a:cubicBezTo>
                    <a:pt x="52335" y="697659"/>
                    <a:pt x="68051" y="691944"/>
                    <a:pt x="69099" y="667846"/>
                  </a:cubicBezTo>
                  <a:cubicBezTo>
                    <a:pt x="91102" y="583454"/>
                    <a:pt x="93578" y="497253"/>
                    <a:pt x="107390" y="412195"/>
                  </a:cubicBezTo>
                  <a:cubicBezTo>
                    <a:pt x="112247" y="382191"/>
                    <a:pt x="112724" y="349139"/>
                    <a:pt x="145299" y="326946"/>
                  </a:cubicBezTo>
                  <a:cubicBezTo>
                    <a:pt x="202925" y="328661"/>
                    <a:pt x="193972" y="366284"/>
                    <a:pt x="199020" y="396288"/>
                  </a:cubicBezTo>
                  <a:cubicBezTo>
                    <a:pt x="188924" y="472964"/>
                    <a:pt x="198353" y="551450"/>
                    <a:pt x="171779" y="626888"/>
                  </a:cubicBezTo>
                  <a:cubicBezTo>
                    <a:pt x="168254" y="636890"/>
                    <a:pt x="165587" y="626031"/>
                    <a:pt x="170159" y="633556"/>
                  </a:cubicBezTo>
                  <a:cubicBezTo>
                    <a:pt x="174636" y="640985"/>
                    <a:pt x="174446" y="627174"/>
                    <a:pt x="179970" y="625841"/>
                  </a:cubicBezTo>
                  <a:cubicBezTo>
                    <a:pt x="198925" y="598885"/>
                    <a:pt x="232262" y="584978"/>
                    <a:pt x="256932" y="563452"/>
                  </a:cubicBezTo>
                  <a:cubicBezTo>
                    <a:pt x="281602" y="541259"/>
                    <a:pt x="308081" y="520494"/>
                    <a:pt x="331322" y="497253"/>
                  </a:cubicBezTo>
                  <a:cubicBezTo>
                    <a:pt x="344657" y="473631"/>
                    <a:pt x="376757" y="471917"/>
                    <a:pt x="397712" y="457153"/>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0" name="Google Shape;60;p49"/>
            <p:cNvSpPr/>
            <p:nvPr/>
          </p:nvSpPr>
          <p:spPr>
            <a:xfrm>
              <a:off x="4697591" y="3293308"/>
              <a:ext cx="1018039" cy="1031592"/>
            </a:xfrm>
            <a:custGeom>
              <a:rect b="b" l="l" r="r" t="t"/>
              <a:pathLst>
                <a:path extrusionOk="0" h="1031592" w="1018039">
                  <a:moveTo>
                    <a:pt x="22045" y="1015801"/>
                  </a:moveTo>
                  <a:cubicBezTo>
                    <a:pt x="-26437" y="952460"/>
                    <a:pt x="14139" y="903025"/>
                    <a:pt x="56526" y="852448"/>
                  </a:cubicBezTo>
                  <a:cubicBezTo>
                    <a:pt x="266362" y="602607"/>
                    <a:pt x="500962" y="369625"/>
                    <a:pt x="744612" y="142835"/>
                  </a:cubicBezTo>
                  <a:cubicBezTo>
                    <a:pt x="756899" y="131405"/>
                    <a:pt x="767472" y="118546"/>
                    <a:pt x="778902" y="106354"/>
                  </a:cubicBezTo>
                  <a:cubicBezTo>
                    <a:pt x="782807" y="87971"/>
                    <a:pt x="794332" y="73588"/>
                    <a:pt x="810811" y="61777"/>
                  </a:cubicBezTo>
                  <a:cubicBezTo>
                    <a:pt x="820717" y="51967"/>
                    <a:pt x="823193" y="39775"/>
                    <a:pt x="825765" y="27487"/>
                  </a:cubicBezTo>
                  <a:cubicBezTo>
                    <a:pt x="831670" y="14438"/>
                    <a:pt x="841100" y="4246"/>
                    <a:pt x="857769" y="55"/>
                  </a:cubicBezTo>
                  <a:cubicBezTo>
                    <a:pt x="901489" y="-2040"/>
                    <a:pt x="913395" y="56253"/>
                    <a:pt x="964925" y="39394"/>
                  </a:cubicBezTo>
                  <a:cubicBezTo>
                    <a:pt x="1035886" y="77875"/>
                    <a:pt x="1035791" y="94162"/>
                    <a:pt x="964354" y="141692"/>
                  </a:cubicBezTo>
                  <a:cubicBezTo>
                    <a:pt x="934254" y="125785"/>
                    <a:pt x="910442" y="120356"/>
                    <a:pt x="882439" y="150646"/>
                  </a:cubicBezTo>
                  <a:cubicBezTo>
                    <a:pt x="830146" y="207224"/>
                    <a:pt x="771853" y="259993"/>
                    <a:pt x="715084" y="313618"/>
                  </a:cubicBezTo>
                  <a:cubicBezTo>
                    <a:pt x="593831" y="452302"/>
                    <a:pt x="456100" y="579652"/>
                    <a:pt x="325798" y="712144"/>
                  </a:cubicBezTo>
                  <a:cubicBezTo>
                    <a:pt x="267505" y="762722"/>
                    <a:pt x="219022" y="819777"/>
                    <a:pt x="171112" y="877117"/>
                  </a:cubicBezTo>
                  <a:cubicBezTo>
                    <a:pt x="158062" y="899692"/>
                    <a:pt x="148728" y="923695"/>
                    <a:pt x="132059" y="944745"/>
                  </a:cubicBezTo>
                  <a:cubicBezTo>
                    <a:pt x="115581" y="966081"/>
                    <a:pt x="102627" y="989131"/>
                    <a:pt x="86244" y="1010467"/>
                  </a:cubicBezTo>
                  <a:cubicBezTo>
                    <a:pt x="67384" y="1034947"/>
                    <a:pt x="46429" y="1039995"/>
                    <a:pt x="21855" y="1015801"/>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1" name="Google Shape;61;p49"/>
            <p:cNvSpPr/>
            <p:nvPr/>
          </p:nvSpPr>
          <p:spPr>
            <a:xfrm>
              <a:off x="6115013" y="2196903"/>
              <a:ext cx="926288" cy="946822"/>
            </a:xfrm>
            <a:custGeom>
              <a:rect b="b" l="l" r="r" t="t"/>
              <a:pathLst>
                <a:path extrusionOk="0" h="946822" w="926288">
                  <a:moveTo>
                    <a:pt x="166819" y="711174"/>
                  </a:moveTo>
                  <a:cubicBezTo>
                    <a:pt x="237018" y="583349"/>
                    <a:pt x="372369" y="499338"/>
                    <a:pt x="472381" y="391706"/>
                  </a:cubicBezTo>
                  <a:cubicBezTo>
                    <a:pt x="568393" y="288359"/>
                    <a:pt x="680217" y="197300"/>
                    <a:pt x="780039" y="97097"/>
                  </a:cubicBezTo>
                  <a:cubicBezTo>
                    <a:pt x="799470" y="77571"/>
                    <a:pt x="824425" y="53854"/>
                    <a:pt x="762322" y="64426"/>
                  </a:cubicBezTo>
                  <a:cubicBezTo>
                    <a:pt x="754797" y="56425"/>
                    <a:pt x="753369" y="47281"/>
                    <a:pt x="755083" y="37566"/>
                  </a:cubicBezTo>
                  <a:cubicBezTo>
                    <a:pt x="757369" y="31375"/>
                    <a:pt x="761846" y="26517"/>
                    <a:pt x="768132" y="22802"/>
                  </a:cubicBezTo>
                  <a:cubicBezTo>
                    <a:pt x="786230" y="16039"/>
                    <a:pt x="804327" y="9277"/>
                    <a:pt x="822425" y="2419"/>
                  </a:cubicBezTo>
                  <a:cubicBezTo>
                    <a:pt x="825378" y="1561"/>
                    <a:pt x="829473" y="-725"/>
                    <a:pt x="831093" y="228"/>
                  </a:cubicBezTo>
                  <a:cubicBezTo>
                    <a:pt x="953298" y="66141"/>
                    <a:pt x="953870" y="69475"/>
                    <a:pt x="855572" y="166820"/>
                  </a:cubicBezTo>
                  <a:cubicBezTo>
                    <a:pt x="827664" y="194538"/>
                    <a:pt x="793374" y="217589"/>
                    <a:pt x="770228" y="248735"/>
                  </a:cubicBezTo>
                  <a:cubicBezTo>
                    <a:pt x="765656" y="254831"/>
                    <a:pt x="760417" y="260641"/>
                    <a:pt x="754893" y="266166"/>
                  </a:cubicBezTo>
                  <a:cubicBezTo>
                    <a:pt x="722603" y="294455"/>
                    <a:pt x="690218" y="322649"/>
                    <a:pt x="662786" y="354367"/>
                  </a:cubicBezTo>
                  <a:cubicBezTo>
                    <a:pt x="638021" y="373608"/>
                    <a:pt x="617733" y="395801"/>
                    <a:pt x="599921" y="419804"/>
                  </a:cubicBezTo>
                  <a:cubicBezTo>
                    <a:pt x="595254" y="425805"/>
                    <a:pt x="589920" y="431234"/>
                    <a:pt x="584205" y="436568"/>
                  </a:cubicBezTo>
                  <a:cubicBezTo>
                    <a:pt x="554010" y="461238"/>
                    <a:pt x="527626" y="488575"/>
                    <a:pt x="504766" y="518293"/>
                  </a:cubicBezTo>
                  <a:cubicBezTo>
                    <a:pt x="500289" y="524389"/>
                    <a:pt x="495146" y="530009"/>
                    <a:pt x="489717" y="535533"/>
                  </a:cubicBezTo>
                  <a:cubicBezTo>
                    <a:pt x="455998" y="567061"/>
                    <a:pt x="417231" y="594683"/>
                    <a:pt x="385799" y="628116"/>
                  </a:cubicBezTo>
                  <a:cubicBezTo>
                    <a:pt x="326839" y="703078"/>
                    <a:pt x="242924" y="760323"/>
                    <a:pt x="180059" y="832427"/>
                  </a:cubicBezTo>
                  <a:cubicBezTo>
                    <a:pt x="126433" y="865860"/>
                    <a:pt x="120147" y="941488"/>
                    <a:pt x="34898" y="946823"/>
                  </a:cubicBezTo>
                  <a:cubicBezTo>
                    <a:pt x="34136" y="931487"/>
                    <a:pt x="41089" y="909675"/>
                    <a:pt x="31564" y="901769"/>
                  </a:cubicBezTo>
                  <a:cubicBezTo>
                    <a:pt x="-41207" y="841095"/>
                    <a:pt x="28802" y="819283"/>
                    <a:pt x="72141" y="789946"/>
                  </a:cubicBezTo>
                  <a:cubicBezTo>
                    <a:pt x="115956" y="774134"/>
                    <a:pt x="121766" y="726224"/>
                    <a:pt x="166819" y="711365"/>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2" name="Google Shape;62;p49"/>
            <p:cNvSpPr/>
            <p:nvPr/>
          </p:nvSpPr>
          <p:spPr>
            <a:xfrm>
              <a:off x="4652375" y="3004089"/>
              <a:ext cx="934779" cy="342279"/>
            </a:xfrm>
            <a:custGeom>
              <a:rect b="b" l="l" r="r" t="t"/>
              <a:pathLst>
                <a:path extrusionOk="0" h="342279" w="934779">
                  <a:moveTo>
                    <a:pt x="896698" y="297466"/>
                  </a:moveTo>
                  <a:cubicBezTo>
                    <a:pt x="890221" y="307562"/>
                    <a:pt x="883744" y="317754"/>
                    <a:pt x="877267" y="327850"/>
                  </a:cubicBezTo>
                  <a:cubicBezTo>
                    <a:pt x="812878" y="365760"/>
                    <a:pt x="754014" y="316897"/>
                    <a:pt x="689910" y="317659"/>
                  </a:cubicBezTo>
                  <a:cubicBezTo>
                    <a:pt x="494934" y="319850"/>
                    <a:pt x="308434" y="279368"/>
                    <a:pt x="139651" y="192405"/>
                  </a:cubicBezTo>
                  <a:cubicBezTo>
                    <a:pt x="120982" y="182785"/>
                    <a:pt x="102123" y="174308"/>
                    <a:pt x="88121" y="159544"/>
                  </a:cubicBezTo>
                  <a:cubicBezTo>
                    <a:pt x="85644" y="156877"/>
                    <a:pt x="96027" y="143542"/>
                    <a:pt x="79739" y="150876"/>
                  </a:cubicBezTo>
                  <a:cubicBezTo>
                    <a:pt x="29923" y="173165"/>
                    <a:pt x="22398" y="173927"/>
                    <a:pt x="12302" y="150304"/>
                  </a:cubicBezTo>
                  <a:cubicBezTo>
                    <a:pt x="-2938" y="114681"/>
                    <a:pt x="-16083" y="79343"/>
                    <a:pt x="51069" y="66770"/>
                  </a:cubicBezTo>
                  <a:cubicBezTo>
                    <a:pt x="103075" y="56960"/>
                    <a:pt x="23065" y="14573"/>
                    <a:pt x="70023" y="0"/>
                  </a:cubicBezTo>
                  <a:cubicBezTo>
                    <a:pt x="82406" y="0"/>
                    <a:pt x="94884" y="0"/>
                    <a:pt x="107266" y="0"/>
                  </a:cubicBezTo>
                  <a:cubicBezTo>
                    <a:pt x="136508" y="26860"/>
                    <a:pt x="176608" y="-6191"/>
                    <a:pt x="207279" y="12573"/>
                  </a:cubicBezTo>
                  <a:cubicBezTo>
                    <a:pt x="263381" y="17812"/>
                    <a:pt x="318435" y="26575"/>
                    <a:pt x="371013" y="44291"/>
                  </a:cubicBezTo>
                  <a:cubicBezTo>
                    <a:pt x="370823" y="50006"/>
                    <a:pt x="370728" y="55721"/>
                    <a:pt x="370537" y="61436"/>
                  </a:cubicBezTo>
                  <a:cubicBezTo>
                    <a:pt x="310625" y="112681"/>
                    <a:pt x="296528" y="113157"/>
                    <a:pt x="207088" y="64008"/>
                  </a:cubicBezTo>
                  <a:cubicBezTo>
                    <a:pt x="212803" y="114205"/>
                    <a:pt x="266524" y="104680"/>
                    <a:pt x="290718" y="106013"/>
                  </a:cubicBezTo>
                  <a:cubicBezTo>
                    <a:pt x="336819" y="108585"/>
                    <a:pt x="371680" y="121253"/>
                    <a:pt x="408161" y="142208"/>
                  </a:cubicBezTo>
                  <a:cubicBezTo>
                    <a:pt x="486075" y="186881"/>
                    <a:pt x="559513" y="244697"/>
                    <a:pt x="663812" y="215932"/>
                  </a:cubicBezTo>
                  <a:cubicBezTo>
                    <a:pt x="646286" y="185642"/>
                    <a:pt x="569419" y="229648"/>
                    <a:pt x="576277" y="197263"/>
                  </a:cubicBezTo>
                  <a:cubicBezTo>
                    <a:pt x="587612" y="143827"/>
                    <a:pt x="467216" y="151448"/>
                    <a:pt x="520842" y="92964"/>
                  </a:cubicBezTo>
                  <a:cubicBezTo>
                    <a:pt x="538177" y="86773"/>
                    <a:pt x="554846" y="87249"/>
                    <a:pt x="574086" y="89249"/>
                  </a:cubicBezTo>
                  <a:cubicBezTo>
                    <a:pt x="647143" y="96869"/>
                    <a:pt x="713151" y="133826"/>
                    <a:pt x="794019" y="116777"/>
                  </a:cubicBezTo>
                  <a:cubicBezTo>
                    <a:pt x="822308" y="110776"/>
                    <a:pt x="877077" y="124206"/>
                    <a:pt x="877743" y="171641"/>
                  </a:cubicBezTo>
                  <a:cubicBezTo>
                    <a:pt x="854598" y="198215"/>
                    <a:pt x="803448" y="186881"/>
                    <a:pt x="780779" y="227457"/>
                  </a:cubicBezTo>
                  <a:cubicBezTo>
                    <a:pt x="815926" y="227457"/>
                    <a:pt x="847644" y="233458"/>
                    <a:pt x="878696" y="241744"/>
                  </a:cubicBezTo>
                  <a:cubicBezTo>
                    <a:pt x="896793" y="246602"/>
                    <a:pt x="926702" y="234506"/>
                    <a:pt x="933846" y="256127"/>
                  </a:cubicBezTo>
                  <a:cubicBezTo>
                    <a:pt x="940513" y="276130"/>
                    <a:pt x="909747" y="283750"/>
                    <a:pt x="896603" y="297466"/>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3" name="Google Shape;63;p49"/>
            <p:cNvSpPr/>
            <p:nvPr/>
          </p:nvSpPr>
          <p:spPr>
            <a:xfrm>
              <a:off x="6410133" y="4019336"/>
              <a:ext cx="405847" cy="355485"/>
            </a:xfrm>
            <a:custGeom>
              <a:rect b="b" l="l" r="r" t="t"/>
              <a:pathLst>
                <a:path extrusionOk="0" h="355485" w="405847">
                  <a:moveTo>
                    <a:pt x="0" y="101083"/>
                  </a:moveTo>
                  <a:cubicBezTo>
                    <a:pt x="27527" y="52124"/>
                    <a:pt x="86582" y="34122"/>
                    <a:pt x="134398" y="4976"/>
                  </a:cubicBezTo>
                  <a:cubicBezTo>
                    <a:pt x="158210" y="9262"/>
                    <a:pt x="182975" y="-9597"/>
                    <a:pt x="206502" y="6881"/>
                  </a:cubicBezTo>
                  <a:cubicBezTo>
                    <a:pt x="273844" y="87272"/>
                    <a:pt x="331946" y="172235"/>
                    <a:pt x="387382" y="258531"/>
                  </a:cubicBezTo>
                  <a:cubicBezTo>
                    <a:pt x="403765" y="284058"/>
                    <a:pt x="416242" y="311681"/>
                    <a:pt x="393287" y="339113"/>
                  </a:cubicBezTo>
                  <a:cubicBezTo>
                    <a:pt x="367570" y="369879"/>
                    <a:pt x="335375" y="349495"/>
                    <a:pt x="310039" y="340541"/>
                  </a:cubicBezTo>
                  <a:cubicBezTo>
                    <a:pt x="264128" y="324444"/>
                    <a:pt x="209550" y="358353"/>
                    <a:pt x="169069" y="321015"/>
                  </a:cubicBezTo>
                  <a:cubicBezTo>
                    <a:pt x="112776" y="247673"/>
                    <a:pt x="56483" y="174330"/>
                    <a:pt x="95" y="100988"/>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4" name="Google Shape;64;p49"/>
            <p:cNvSpPr/>
            <p:nvPr/>
          </p:nvSpPr>
          <p:spPr>
            <a:xfrm>
              <a:off x="4513923" y="2982981"/>
              <a:ext cx="1030399" cy="380581"/>
            </a:xfrm>
            <a:custGeom>
              <a:rect b="b" l="l" r="r" t="t"/>
              <a:pathLst>
                <a:path extrusionOk="0" h="380581" w="1030399">
                  <a:moveTo>
                    <a:pt x="208571" y="21013"/>
                  </a:moveTo>
                  <a:cubicBezTo>
                    <a:pt x="206095" y="50540"/>
                    <a:pt x="215143" y="75877"/>
                    <a:pt x="264578" y="88831"/>
                  </a:cubicBezTo>
                  <a:cubicBezTo>
                    <a:pt x="137134" y="116644"/>
                    <a:pt x="131895" y="128550"/>
                    <a:pt x="201904" y="193796"/>
                  </a:cubicBezTo>
                  <a:cubicBezTo>
                    <a:pt x="225716" y="176175"/>
                    <a:pt x="183997" y="148933"/>
                    <a:pt x="206571" y="135408"/>
                  </a:cubicBezTo>
                  <a:cubicBezTo>
                    <a:pt x="315632" y="213037"/>
                    <a:pt x="431075" y="276664"/>
                    <a:pt x="568997" y="296285"/>
                  </a:cubicBezTo>
                  <a:cubicBezTo>
                    <a:pt x="673105" y="311144"/>
                    <a:pt x="778357" y="327337"/>
                    <a:pt x="887894" y="315335"/>
                  </a:cubicBezTo>
                  <a:cubicBezTo>
                    <a:pt x="922946" y="311525"/>
                    <a:pt x="966952" y="350863"/>
                    <a:pt x="1015815" y="348958"/>
                  </a:cubicBezTo>
                  <a:cubicBezTo>
                    <a:pt x="1034579" y="360484"/>
                    <a:pt x="1036675" y="371152"/>
                    <a:pt x="1013624" y="380581"/>
                  </a:cubicBezTo>
                  <a:cubicBezTo>
                    <a:pt x="976762" y="378010"/>
                    <a:pt x="937519" y="385725"/>
                    <a:pt x="905515" y="362770"/>
                  </a:cubicBezTo>
                  <a:lnTo>
                    <a:pt x="906468" y="363055"/>
                  </a:lnTo>
                  <a:cubicBezTo>
                    <a:pt x="766546" y="357245"/>
                    <a:pt x="625766" y="356197"/>
                    <a:pt x="491273" y="316573"/>
                  </a:cubicBezTo>
                  <a:cubicBezTo>
                    <a:pt x="373544" y="281426"/>
                    <a:pt x="246481" y="271044"/>
                    <a:pt x="133609" y="222752"/>
                  </a:cubicBezTo>
                  <a:cubicBezTo>
                    <a:pt x="77126" y="201321"/>
                    <a:pt x="66268" y="141885"/>
                    <a:pt x="6832" y="119311"/>
                  </a:cubicBezTo>
                  <a:cubicBezTo>
                    <a:pt x="-17743" y="109976"/>
                    <a:pt x="29025" y="35014"/>
                    <a:pt x="67125" y="31490"/>
                  </a:cubicBezTo>
                  <a:cubicBezTo>
                    <a:pt x="90366" y="29395"/>
                    <a:pt x="126085" y="54160"/>
                    <a:pt x="115321" y="5773"/>
                  </a:cubicBezTo>
                  <a:cubicBezTo>
                    <a:pt x="114464" y="1867"/>
                    <a:pt x="153040" y="-2895"/>
                    <a:pt x="174091" y="2248"/>
                  </a:cubicBezTo>
                  <a:cubicBezTo>
                    <a:pt x="185616" y="8535"/>
                    <a:pt x="197141" y="14726"/>
                    <a:pt x="208666" y="21013"/>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5" name="Google Shape;65;p49"/>
            <p:cNvSpPr/>
            <p:nvPr/>
          </p:nvSpPr>
          <p:spPr>
            <a:xfrm>
              <a:off x="6128374" y="3168872"/>
              <a:ext cx="1176566" cy="186349"/>
            </a:xfrm>
            <a:custGeom>
              <a:rect b="b" l="l" r="r" t="t"/>
              <a:pathLst>
                <a:path extrusionOk="0" h="186349" w="1176566">
                  <a:moveTo>
                    <a:pt x="3153" y="22479"/>
                  </a:moveTo>
                  <a:cubicBezTo>
                    <a:pt x="23156" y="22003"/>
                    <a:pt x="44301" y="25146"/>
                    <a:pt x="59541" y="9906"/>
                  </a:cubicBezTo>
                  <a:cubicBezTo>
                    <a:pt x="65161" y="3715"/>
                    <a:pt x="72591" y="476"/>
                    <a:pt x="81830" y="0"/>
                  </a:cubicBezTo>
                  <a:cubicBezTo>
                    <a:pt x="108786" y="952"/>
                    <a:pt x="134122" y="6096"/>
                    <a:pt x="155363" y="21050"/>
                  </a:cubicBezTo>
                  <a:cubicBezTo>
                    <a:pt x="492929" y="47530"/>
                    <a:pt x="830590" y="74009"/>
                    <a:pt x="1168156" y="100394"/>
                  </a:cubicBezTo>
                  <a:cubicBezTo>
                    <a:pt x="1174443" y="106108"/>
                    <a:pt x="1177205" y="112776"/>
                    <a:pt x="1176443" y="120491"/>
                  </a:cubicBezTo>
                  <a:cubicBezTo>
                    <a:pt x="1160155" y="153162"/>
                    <a:pt x="1123484" y="142208"/>
                    <a:pt x="1094814" y="145828"/>
                  </a:cubicBezTo>
                  <a:cubicBezTo>
                    <a:pt x="1045474" y="152114"/>
                    <a:pt x="995087" y="153257"/>
                    <a:pt x="950700" y="176689"/>
                  </a:cubicBezTo>
                  <a:cubicBezTo>
                    <a:pt x="934508" y="185261"/>
                    <a:pt x="904790" y="191357"/>
                    <a:pt x="898313" y="180594"/>
                  </a:cubicBezTo>
                  <a:cubicBezTo>
                    <a:pt x="874215" y="140017"/>
                    <a:pt x="847830" y="157258"/>
                    <a:pt x="815731" y="170117"/>
                  </a:cubicBezTo>
                  <a:cubicBezTo>
                    <a:pt x="753723" y="194977"/>
                    <a:pt x="731340" y="178594"/>
                    <a:pt x="758010" y="118110"/>
                  </a:cubicBezTo>
                  <a:cubicBezTo>
                    <a:pt x="653044" y="133636"/>
                    <a:pt x="556270" y="123254"/>
                    <a:pt x="460734" y="93726"/>
                  </a:cubicBezTo>
                  <a:cubicBezTo>
                    <a:pt x="397679" y="74200"/>
                    <a:pt x="332909" y="98774"/>
                    <a:pt x="268806" y="100965"/>
                  </a:cubicBezTo>
                  <a:cubicBezTo>
                    <a:pt x="230706" y="102298"/>
                    <a:pt x="194511" y="109347"/>
                    <a:pt x="161078" y="90011"/>
                  </a:cubicBezTo>
                  <a:cubicBezTo>
                    <a:pt x="130503" y="72390"/>
                    <a:pt x="103452" y="84487"/>
                    <a:pt x="72591" y="91059"/>
                  </a:cubicBezTo>
                  <a:cubicBezTo>
                    <a:pt x="10583" y="104394"/>
                    <a:pt x="-8277" y="83820"/>
                    <a:pt x="3153" y="22288"/>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6" name="Google Shape;66;p49"/>
            <p:cNvSpPr/>
            <p:nvPr/>
          </p:nvSpPr>
          <p:spPr>
            <a:xfrm>
              <a:off x="6237882" y="3487292"/>
              <a:ext cx="615168" cy="925325"/>
            </a:xfrm>
            <a:custGeom>
              <a:rect b="b" l="l" r="r" t="t"/>
              <a:pathLst>
                <a:path extrusionOk="0" h="925325" w="615168">
                  <a:moveTo>
                    <a:pt x="341130" y="853154"/>
                  </a:moveTo>
                  <a:cubicBezTo>
                    <a:pt x="404852" y="853916"/>
                    <a:pt x="469242" y="834104"/>
                    <a:pt x="531630" y="869252"/>
                  </a:cubicBezTo>
                  <a:cubicBezTo>
                    <a:pt x="552681" y="881158"/>
                    <a:pt x="571921" y="843058"/>
                    <a:pt x="547251" y="804386"/>
                  </a:cubicBezTo>
                  <a:cubicBezTo>
                    <a:pt x="501246" y="731996"/>
                    <a:pt x="449239" y="662273"/>
                    <a:pt x="399900" y="591312"/>
                  </a:cubicBezTo>
                  <a:cubicBezTo>
                    <a:pt x="387517" y="573500"/>
                    <a:pt x="375420" y="555498"/>
                    <a:pt x="363228" y="537591"/>
                  </a:cubicBezTo>
                  <a:cubicBezTo>
                    <a:pt x="354751" y="534353"/>
                    <a:pt x="348750" y="529114"/>
                    <a:pt x="345226" y="521875"/>
                  </a:cubicBezTo>
                  <a:cubicBezTo>
                    <a:pt x="308555" y="413385"/>
                    <a:pt x="212447" y="332137"/>
                    <a:pt x="155679" y="232410"/>
                  </a:cubicBezTo>
                  <a:cubicBezTo>
                    <a:pt x="113388" y="158210"/>
                    <a:pt x="56523" y="89725"/>
                    <a:pt x="6231" y="18764"/>
                  </a:cubicBezTo>
                  <a:cubicBezTo>
                    <a:pt x="-2627" y="11906"/>
                    <a:pt x="-2056" y="5620"/>
                    <a:pt x="8041" y="0"/>
                  </a:cubicBezTo>
                  <a:cubicBezTo>
                    <a:pt x="33759" y="2286"/>
                    <a:pt x="42998" y="19907"/>
                    <a:pt x="53856" y="35433"/>
                  </a:cubicBezTo>
                  <a:cubicBezTo>
                    <a:pt x="232450" y="291751"/>
                    <a:pt x="410853" y="548259"/>
                    <a:pt x="589256" y="804672"/>
                  </a:cubicBezTo>
                  <a:cubicBezTo>
                    <a:pt x="633738" y="908685"/>
                    <a:pt x="630976" y="913829"/>
                    <a:pt x="500388" y="915257"/>
                  </a:cubicBezTo>
                  <a:cubicBezTo>
                    <a:pt x="467813" y="915638"/>
                    <a:pt x="433999" y="938213"/>
                    <a:pt x="401805" y="914495"/>
                  </a:cubicBezTo>
                  <a:cubicBezTo>
                    <a:pt x="386279" y="890873"/>
                    <a:pt x="342464" y="886873"/>
                    <a:pt x="341321" y="853250"/>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7" name="Google Shape;67;p49"/>
            <p:cNvSpPr/>
            <p:nvPr/>
          </p:nvSpPr>
          <p:spPr>
            <a:xfrm>
              <a:off x="6632923" y="2171276"/>
              <a:ext cx="465191" cy="581221"/>
            </a:xfrm>
            <a:custGeom>
              <a:rect b="b" l="l" r="r" t="t"/>
              <a:pathLst>
                <a:path extrusionOk="0" h="581221" w="465191">
                  <a:moveTo>
                    <a:pt x="136398" y="370470"/>
                  </a:moveTo>
                  <a:cubicBezTo>
                    <a:pt x="151352" y="328370"/>
                    <a:pt x="191262" y="304462"/>
                    <a:pt x="230505" y="280078"/>
                  </a:cubicBezTo>
                  <a:cubicBezTo>
                    <a:pt x="274606" y="292746"/>
                    <a:pt x="279749" y="250836"/>
                    <a:pt x="297561" y="245788"/>
                  </a:cubicBezTo>
                  <a:cubicBezTo>
                    <a:pt x="280416" y="252074"/>
                    <a:pt x="272796" y="290365"/>
                    <a:pt x="230410" y="280840"/>
                  </a:cubicBezTo>
                  <a:cubicBezTo>
                    <a:pt x="254127" y="215975"/>
                    <a:pt x="332232" y="185780"/>
                    <a:pt x="368713" y="128535"/>
                  </a:cubicBezTo>
                  <a:cubicBezTo>
                    <a:pt x="379952" y="110914"/>
                    <a:pt x="409480" y="96245"/>
                    <a:pt x="394716" y="75290"/>
                  </a:cubicBezTo>
                  <a:cubicBezTo>
                    <a:pt x="376809" y="50049"/>
                    <a:pt x="359855" y="80053"/>
                    <a:pt x="341757" y="82529"/>
                  </a:cubicBezTo>
                  <a:cubicBezTo>
                    <a:pt x="275654" y="91387"/>
                    <a:pt x="353092" y="29284"/>
                    <a:pt x="304514" y="28237"/>
                  </a:cubicBezTo>
                  <a:cubicBezTo>
                    <a:pt x="318897" y="9472"/>
                    <a:pt x="338614" y="-18055"/>
                    <a:pt x="359188" y="16521"/>
                  </a:cubicBezTo>
                  <a:cubicBezTo>
                    <a:pt x="376809" y="46144"/>
                    <a:pt x="403098" y="15378"/>
                    <a:pt x="417386" y="31475"/>
                  </a:cubicBezTo>
                  <a:cubicBezTo>
                    <a:pt x="442722" y="69289"/>
                    <a:pt x="485108" y="103484"/>
                    <a:pt x="454533" y="153205"/>
                  </a:cubicBezTo>
                  <a:lnTo>
                    <a:pt x="42291" y="578782"/>
                  </a:lnTo>
                  <a:cubicBezTo>
                    <a:pt x="21050" y="585926"/>
                    <a:pt x="9049" y="576496"/>
                    <a:pt x="0" y="562018"/>
                  </a:cubicBezTo>
                  <a:cubicBezTo>
                    <a:pt x="4286" y="516965"/>
                    <a:pt x="52864" y="495533"/>
                    <a:pt x="77057" y="461053"/>
                  </a:cubicBezTo>
                  <a:cubicBezTo>
                    <a:pt x="93726" y="437431"/>
                    <a:pt x="125730" y="420953"/>
                    <a:pt x="125063" y="389234"/>
                  </a:cubicBezTo>
                  <a:cubicBezTo>
                    <a:pt x="127254" y="382376"/>
                    <a:pt x="131064" y="376090"/>
                    <a:pt x="136398" y="370470"/>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8" name="Google Shape;68;p49"/>
            <p:cNvSpPr/>
            <p:nvPr/>
          </p:nvSpPr>
          <p:spPr>
            <a:xfrm>
              <a:off x="5820946" y="2199436"/>
              <a:ext cx="190632" cy="667022"/>
            </a:xfrm>
            <a:custGeom>
              <a:rect b="b" l="l" r="r" t="t"/>
              <a:pathLst>
                <a:path extrusionOk="0" h="667022" w="190632">
                  <a:moveTo>
                    <a:pt x="7400" y="627489"/>
                  </a:moveTo>
                  <a:cubicBezTo>
                    <a:pt x="32451" y="415748"/>
                    <a:pt x="74742" y="206579"/>
                    <a:pt x="142941" y="1410"/>
                  </a:cubicBezTo>
                  <a:cubicBezTo>
                    <a:pt x="157895" y="-3066"/>
                    <a:pt x="167420" y="3792"/>
                    <a:pt x="176183" y="12459"/>
                  </a:cubicBezTo>
                  <a:cubicBezTo>
                    <a:pt x="188947" y="28080"/>
                    <a:pt x="194662" y="44844"/>
                    <a:pt x="187518" y="63609"/>
                  </a:cubicBezTo>
                  <a:cubicBezTo>
                    <a:pt x="162944" y="108567"/>
                    <a:pt x="173612" y="158001"/>
                    <a:pt x="162944" y="204769"/>
                  </a:cubicBezTo>
                  <a:cubicBezTo>
                    <a:pt x="161991" y="215342"/>
                    <a:pt x="159991" y="225819"/>
                    <a:pt x="157705" y="236202"/>
                  </a:cubicBezTo>
                  <a:cubicBezTo>
                    <a:pt x="160848" y="356598"/>
                    <a:pt x="105984" y="470136"/>
                    <a:pt x="97983" y="589293"/>
                  </a:cubicBezTo>
                  <a:cubicBezTo>
                    <a:pt x="96745" y="607105"/>
                    <a:pt x="80171" y="622060"/>
                    <a:pt x="68456" y="637395"/>
                  </a:cubicBezTo>
                  <a:cubicBezTo>
                    <a:pt x="61026" y="646920"/>
                    <a:pt x="52073" y="655397"/>
                    <a:pt x="41023" y="662160"/>
                  </a:cubicBezTo>
                  <a:cubicBezTo>
                    <a:pt x="36928" y="663779"/>
                    <a:pt x="32737" y="665303"/>
                    <a:pt x="28546" y="666922"/>
                  </a:cubicBezTo>
                  <a:cubicBezTo>
                    <a:pt x="19021" y="667589"/>
                    <a:pt x="10925" y="664922"/>
                    <a:pt x="3971" y="659588"/>
                  </a:cubicBezTo>
                  <a:cubicBezTo>
                    <a:pt x="-2410" y="648349"/>
                    <a:pt x="-982" y="637585"/>
                    <a:pt x="7400" y="627393"/>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9" name="Google Shape;69;p49"/>
            <p:cNvSpPr/>
            <p:nvPr/>
          </p:nvSpPr>
          <p:spPr>
            <a:xfrm>
              <a:off x="5653515" y="3816572"/>
              <a:ext cx="123715" cy="618617"/>
            </a:xfrm>
            <a:custGeom>
              <a:rect b="b" l="l" r="r" t="t"/>
              <a:pathLst>
                <a:path extrusionOk="0" h="618617" w="123715">
                  <a:moveTo>
                    <a:pt x="6334" y="582454"/>
                  </a:moveTo>
                  <a:cubicBezTo>
                    <a:pt x="-6143" y="443675"/>
                    <a:pt x="31480" y="307658"/>
                    <a:pt x="38052" y="169831"/>
                  </a:cubicBezTo>
                  <a:cubicBezTo>
                    <a:pt x="40720" y="113062"/>
                    <a:pt x="53578" y="56579"/>
                    <a:pt x="61770" y="0"/>
                  </a:cubicBezTo>
                  <a:cubicBezTo>
                    <a:pt x="95393" y="8572"/>
                    <a:pt x="107204" y="32290"/>
                    <a:pt x="118539" y="56483"/>
                  </a:cubicBezTo>
                  <a:cubicBezTo>
                    <a:pt x="136446" y="166306"/>
                    <a:pt x="103108" y="273082"/>
                    <a:pt x="91012" y="381286"/>
                  </a:cubicBezTo>
                  <a:cubicBezTo>
                    <a:pt x="90631" y="398335"/>
                    <a:pt x="90440" y="415385"/>
                    <a:pt x="90154" y="432435"/>
                  </a:cubicBezTo>
                  <a:cubicBezTo>
                    <a:pt x="88059" y="489966"/>
                    <a:pt x="75105" y="545973"/>
                    <a:pt x="55769" y="601123"/>
                  </a:cubicBezTo>
                  <a:cubicBezTo>
                    <a:pt x="43672" y="612362"/>
                    <a:pt x="29861" y="624459"/>
                    <a:pt x="10811" y="615505"/>
                  </a:cubicBezTo>
                  <a:cubicBezTo>
                    <a:pt x="-5000" y="608076"/>
                    <a:pt x="-714" y="594360"/>
                    <a:pt x="6334" y="582454"/>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0" name="Google Shape;70;p49"/>
            <p:cNvSpPr/>
            <p:nvPr/>
          </p:nvSpPr>
          <p:spPr>
            <a:xfrm>
              <a:off x="5364193" y="2210657"/>
              <a:ext cx="524387" cy="711858"/>
            </a:xfrm>
            <a:custGeom>
              <a:rect b="b" l="l" r="r" t="t"/>
              <a:pathLst>
                <a:path extrusionOk="0" h="711858" w="524387">
                  <a:moveTo>
                    <a:pt x="476536" y="650462"/>
                  </a:moveTo>
                  <a:lnTo>
                    <a:pt x="476726" y="650462"/>
                  </a:lnTo>
                  <a:cubicBezTo>
                    <a:pt x="495871" y="650843"/>
                    <a:pt x="517303" y="652082"/>
                    <a:pt x="523018" y="669893"/>
                  </a:cubicBezTo>
                  <a:cubicBezTo>
                    <a:pt x="529971" y="691896"/>
                    <a:pt x="509207" y="701707"/>
                    <a:pt x="488918" y="709803"/>
                  </a:cubicBezTo>
                  <a:cubicBezTo>
                    <a:pt x="428530" y="720090"/>
                    <a:pt x="399002" y="690467"/>
                    <a:pt x="377857" y="649891"/>
                  </a:cubicBezTo>
                  <a:cubicBezTo>
                    <a:pt x="367760" y="626555"/>
                    <a:pt x="360140" y="601980"/>
                    <a:pt x="336233" y="584740"/>
                  </a:cubicBezTo>
                  <a:cubicBezTo>
                    <a:pt x="317278" y="570262"/>
                    <a:pt x="302419" y="553498"/>
                    <a:pt x="296799" y="532067"/>
                  </a:cubicBezTo>
                  <a:cubicBezTo>
                    <a:pt x="290513" y="501110"/>
                    <a:pt x="273082" y="475583"/>
                    <a:pt x="244031" y="455676"/>
                  </a:cubicBezTo>
                  <a:cubicBezTo>
                    <a:pt x="232124" y="445389"/>
                    <a:pt x="225171" y="432721"/>
                    <a:pt x="220027" y="419291"/>
                  </a:cubicBezTo>
                  <a:cubicBezTo>
                    <a:pt x="196120" y="370713"/>
                    <a:pt x="168593" y="324041"/>
                    <a:pt x="126587" y="284131"/>
                  </a:cubicBezTo>
                  <a:cubicBezTo>
                    <a:pt x="110300" y="266891"/>
                    <a:pt x="86106" y="251174"/>
                    <a:pt x="110014" y="226028"/>
                  </a:cubicBezTo>
                  <a:cubicBezTo>
                    <a:pt x="90964" y="144685"/>
                    <a:pt x="9716" y="84582"/>
                    <a:pt x="0" y="0"/>
                  </a:cubicBezTo>
                  <a:cubicBezTo>
                    <a:pt x="142970" y="206502"/>
                    <a:pt x="285941" y="413004"/>
                    <a:pt x="428911" y="619506"/>
                  </a:cubicBezTo>
                  <a:cubicBezTo>
                    <a:pt x="446342" y="628269"/>
                    <a:pt x="447199" y="654749"/>
                    <a:pt x="476631" y="650653"/>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1" name="Google Shape;71;p49"/>
            <p:cNvSpPr/>
            <p:nvPr/>
          </p:nvSpPr>
          <p:spPr>
            <a:xfrm>
              <a:off x="6179071" y="3368980"/>
              <a:ext cx="1122970" cy="136981"/>
            </a:xfrm>
            <a:custGeom>
              <a:rect b="b" l="l" r="r" t="t"/>
              <a:pathLst>
                <a:path extrusionOk="0" h="136981" w="1122970">
                  <a:moveTo>
                    <a:pt x="945152" y="76022"/>
                  </a:moveTo>
                  <a:cubicBezTo>
                    <a:pt x="669022" y="73069"/>
                    <a:pt x="393559" y="58591"/>
                    <a:pt x="118382" y="40684"/>
                  </a:cubicBezTo>
                  <a:cubicBezTo>
                    <a:pt x="40467" y="35636"/>
                    <a:pt x="28085" y="53543"/>
                    <a:pt x="69519" y="105644"/>
                  </a:cubicBezTo>
                  <a:cubicBezTo>
                    <a:pt x="67137" y="109645"/>
                    <a:pt x="66185" y="113836"/>
                    <a:pt x="66756" y="118217"/>
                  </a:cubicBezTo>
                  <a:cubicBezTo>
                    <a:pt x="66185" y="124504"/>
                    <a:pt x="65613" y="130695"/>
                    <a:pt x="64946" y="136982"/>
                  </a:cubicBezTo>
                  <a:cubicBezTo>
                    <a:pt x="41991" y="96596"/>
                    <a:pt x="-24398" y="69545"/>
                    <a:pt x="9416" y="11537"/>
                  </a:cubicBezTo>
                  <a:cubicBezTo>
                    <a:pt x="17131" y="5251"/>
                    <a:pt x="26275" y="1441"/>
                    <a:pt x="36848" y="12"/>
                  </a:cubicBezTo>
                  <a:cubicBezTo>
                    <a:pt x="205536" y="-655"/>
                    <a:pt x="372604" y="26396"/>
                    <a:pt x="541578" y="20872"/>
                  </a:cubicBezTo>
                  <a:cubicBezTo>
                    <a:pt x="556437" y="21253"/>
                    <a:pt x="571391" y="21729"/>
                    <a:pt x="586155" y="22682"/>
                  </a:cubicBezTo>
                  <a:cubicBezTo>
                    <a:pt x="600537" y="23539"/>
                    <a:pt x="614634" y="25730"/>
                    <a:pt x="628541" y="28587"/>
                  </a:cubicBezTo>
                  <a:cubicBezTo>
                    <a:pt x="677499" y="40684"/>
                    <a:pt x="726267" y="43637"/>
                    <a:pt x="774559" y="25539"/>
                  </a:cubicBezTo>
                  <a:cubicBezTo>
                    <a:pt x="866380" y="38112"/>
                    <a:pt x="959058" y="33731"/>
                    <a:pt x="1051451" y="35540"/>
                  </a:cubicBezTo>
                  <a:cubicBezTo>
                    <a:pt x="1116888" y="36779"/>
                    <a:pt x="1126508" y="46399"/>
                    <a:pt x="1122031" y="85737"/>
                  </a:cubicBezTo>
                  <a:cubicBezTo>
                    <a:pt x="1062214" y="93167"/>
                    <a:pt x="1004016" y="80308"/>
                    <a:pt x="945152" y="76117"/>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2" name="Google Shape;72;p49"/>
            <p:cNvSpPr/>
            <p:nvPr/>
          </p:nvSpPr>
          <p:spPr>
            <a:xfrm>
              <a:off x="6124614" y="2108358"/>
              <a:ext cx="145161" cy="645349"/>
            </a:xfrm>
            <a:custGeom>
              <a:rect b="b" l="l" r="r" t="t"/>
              <a:pathLst>
                <a:path extrusionOk="0" h="645349" w="145161">
                  <a:moveTo>
                    <a:pt x="117118" y="593408"/>
                  </a:moveTo>
                  <a:cubicBezTo>
                    <a:pt x="99401" y="610267"/>
                    <a:pt x="81685" y="627221"/>
                    <a:pt x="63873" y="644081"/>
                  </a:cubicBezTo>
                  <a:cubicBezTo>
                    <a:pt x="38822" y="649891"/>
                    <a:pt x="36155" y="634651"/>
                    <a:pt x="32250" y="620649"/>
                  </a:cubicBezTo>
                  <a:cubicBezTo>
                    <a:pt x="32059" y="613696"/>
                    <a:pt x="33012" y="606743"/>
                    <a:pt x="34726" y="599885"/>
                  </a:cubicBezTo>
                  <a:cubicBezTo>
                    <a:pt x="43108" y="570452"/>
                    <a:pt x="42823" y="540639"/>
                    <a:pt x="38536" y="510921"/>
                  </a:cubicBezTo>
                  <a:cubicBezTo>
                    <a:pt x="34536" y="494157"/>
                    <a:pt x="18343" y="485013"/>
                    <a:pt x="5199" y="473964"/>
                  </a:cubicBezTo>
                  <a:cubicBezTo>
                    <a:pt x="1008" y="468249"/>
                    <a:pt x="-516" y="461963"/>
                    <a:pt x="151" y="455390"/>
                  </a:cubicBezTo>
                  <a:cubicBezTo>
                    <a:pt x="9009" y="434150"/>
                    <a:pt x="38155" y="423101"/>
                    <a:pt x="40727" y="398621"/>
                  </a:cubicBezTo>
                  <a:cubicBezTo>
                    <a:pt x="47585" y="372237"/>
                    <a:pt x="47966" y="345472"/>
                    <a:pt x="49585" y="318707"/>
                  </a:cubicBezTo>
                  <a:cubicBezTo>
                    <a:pt x="51395" y="255460"/>
                    <a:pt x="83494" y="193072"/>
                    <a:pt x="55872" y="129254"/>
                  </a:cubicBezTo>
                  <a:cubicBezTo>
                    <a:pt x="53776" y="122015"/>
                    <a:pt x="53681" y="114681"/>
                    <a:pt x="55015" y="107347"/>
                  </a:cubicBezTo>
                  <a:cubicBezTo>
                    <a:pt x="79399" y="72962"/>
                    <a:pt x="91210" y="33338"/>
                    <a:pt x="118261" y="0"/>
                  </a:cubicBezTo>
                  <a:cubicBezTo>
                    <a:pt x="146074" y="7334"/>
                    <a:pt x="147217" y="33052"/>
                    <a:pt x="143788" y="45339"/>
                  </a:cubicBezTo>
                  <a:cubicBezTo>
                    <a:pt x="99592" y="205931"/>
                    <a:pt x="112641" y="370427"/>
                    <a:pt x="94067" y="532638"/>
                  </a:cubicBezTo>
                  <a:cubicBezTo>
                    <a:pt x="91495" y="555117"/>
                    <a:pt x="63682" y="585502"/>
                    <a:pt x="117118" y="593503"/>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3" name="Google Shape;73;p49"/>
            <p:cNvSpPr/>
            <p:nvPr/>
          </p:nvSpPr>
          <p:spPr>
            <a:xfrm>
              <a:off x="6197934" y="2821876"/>
              <a:ext cx="384313" cy="371977"/>
            </a:xfrm>
            <a:custGeom>
              <a:rect b="b" l="l" r="r" t="t"/>
              <a:pathLst>
                <a:path extrusionOk="0" h="371977" w="384313">
                  <a:moveTo>
                    <a:pt x="85707" y="368046"/>
                  </a:moveTo>
                  <a:cubicBezTo>
                    <a:pt x="58085" y="369570"/>
                    <a:pt x="28843" y="380333"/>
                    <a:pt x="5412" y="358045"/>
                  </a:cubicBezTo>
                  <a:cubicBezTo>
                    <a:pt x="649" y="351377"/>
                    <a:pt x="-1066" y="344234"/>
                    <a:pt x="649" y="336518"/>
                  </a:cubicBezTo>
                  <a:cubicBezTo>
                    <a:pt x="96756" y="232124"/>
                    <a:pt x="204579" y="135731"/>
                    <a:pt x="300210" y="31051"/>
                  </a:cubicBezTo>
                  <a:cubicBezTo>
                    <a:pt x="315355" y="14478"/>
                    <a:pt x="335167" y="1524"/>
                    <a:pt x="362218" y="0"/>
                  </a:cubicBezTo>
                  <a:cubicBezTo>
                    <a:pt x="376791" y="2381"/>
                    <a:pt x="387840" y="7239"/>
                    <a:pt x="383268" y="22384"/>
                  </a:cubicBezTo>
                  <a:cubicBezTo>
                    <a:pt x="296210" y="115538"/>
                    <a:pt x="208484" y="208312"/>
                    <a:pt x="122474" y="302133"/>
                  </a:cubicBezTo>
                  <a:cubicBezTo>
                    <a:pt x="104948" y="321278"/>
                    <a:pt x="73515" y="336613"/>
                    <a:pt x="85612" y="368046"/>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4" name="Google Shape;74;p49"/>
            <p:cNvSpPr/>
            <p:nvPr/>
          </p:nvSpPr>
          <p:spPr>
            <a:xfrm>
              <a:off x="4471919" y="2971800"/>
              <a:ext cx="215903" cy="233899"/>
            </a:xfrm>
            <a:custGeom>
              <a:rect b="b" l="l" r="r" t="t"/>
              <a:pathLst>
                <a:path extrusionOk="0" h="233899" w="215903">
                  <a:moveTo>
                    <a:pt x="215904" y="13430"/>
                  </a:moveTo>
                  <a:cubicBezTo>
                    <a:pt x="193520" y="20955"/>
                    <a:pt x="197330" y="24384"/>
                    <a:pt x="192949" y="49530"/>
                  </a:cubicBezTo>
                  <a:cubicBezTo>
                    <a:pt x="189043" y="71723"/>
                    <a:pt x="156182" y="82963"/>
                    <a:pt x="135418" y="83915"/>
                  </a:cubicBezTo>
                  <a:cubicBezTo>
                    <a:pt x="95413" y="85630"/>
                    <a:pt x="70171" y="87725"/>
                    <a:pt x="60837" y="103823"/>
                  </a:cubicBezTo>
                  <a:cubicBezTo>
                    <a:pt x="54646" y="114586"/>
                    <a:pt x="57217" y="131731"/>
                    <a:pt x="65314" y="129540"/>
                  </a:cubicBezTo>
                  <a:cubicBezTo>
                    <a:pt x="163326" y="103632"/>
                    <a:pt x="111415" y="192786"/>
                    <a:pt x="153706" y="209360"/>
                  </a:cubicBezTo>
                  <a:cubicBezTo>
                    <a:pt x="163421" y="213169"/>
                    <a:pt x="168279" y="225457"/>
                    <a:pt x="175423" y="233839"/>
                  </a:cubicBezTo>
                  <a:cubicBezTo>
                    <a:pt x="107795" y="236125"/>
                    <a:pt x="95508" y="173069"/>
                    <a:pt x="44263" y="156019"/>
                  </a:cubicBezTo>
                  <a:cubicBezTo>
                    <a:pt x="-29079" y="99346"/>
                    <a:pt x="-11839" y="51244"/>
                    <a:pt x="100175" y="0"/>
                  </a:cubicBezTo>
                  <a:cubicBezTo>
                    <a:pt x="139228" y="1429"/>
                    <a:pt x="179233" y="-2762"/>
                    <a:pt x="215904" y="13335"/>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5" name="Google Shape;75;p49"/>
            <p:cNvSpPr/>
            <p:nvPr/>
          </p:nvSpPr>
          <p:spPr>
            <a:xfrm>
              <a:off x="6634257" y="2160936"/>
              <a:ext cx="259033" cy="229536"/>
            </a:xfrm>
            <a:custGeom>
              <a:rect b="b" l="l" r="r" t="t"/>
              <a:pathLst>
                <a:path extrusionOk="0" h="229536" w="259033">
                  <a:moveTo>
                    <a:pt x="248984" y="58864"/>
                  </a:moveTo>
                  <a:lnTo>
                    <a:pt x="250127" y="64579"/>
                  </a:lnTo>
                  <a:cubicBezTo>
                    <a:pt x="203264" y="111538"/>
                    <a:pt x="152972" y="155924"/>
                    <a:pt x="102584" y="200311"/>
                  </a:cubicBezTo>
                  <a:cubicBezTo>
                    <a:pt x="81248" y="206121"/>
                    <a:pt x="77057" y="244888"/>
                    <a:pt x="41243" y="222790"/>
                  </a:cubicBezTo>
                  <a:cubicBezTo>
                    <a:pt x="39243" y="201358"/>
                    <a:pt x="20003" y="197834"/>
                    <a:pt x="0" y="195072"/>
                  </a:cubicBezTo>
                  <a:cubicBezTo>
                    <a:pt x="74486" y="123349"/>
                    <a:pt x="156115" y="58198"/>
                    <a:pt x="239173" y="0"/>
                  </a:cubicBezTo>
                  <a:cubicBezTo>
                    <a:pt x="292989" y="24384"/>
                    <a:pt x="216789" y="40196"/>
                    <a:pt x="248984" y="58864"/>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6" name="Google Shape;76;p49"/>
            <p:cNvSpPr/>
            <p:nvPr/>
          </p:nvSpPr>
          <p:spPr>
            <a:xfrm>
              <a:off x="7296435" y="3269265"/>
              <a:ext cx="373201" cy="189926"/>
            </a:xfrm>
            <a:custGeom>
              <a:rect b="b" l="l" r="r" t="t"/>
              <a:pathLst>
                <a:path extrusionOk="0" h="189926" w="373201">
                  <a:moveTo>
                    <a:pt x="190" y="15811"/>
                  </a:moveTo>
                  <a:lnTo>
                    <a:pt x="0" y="0"/>
                  </a:lnTo>
                  <a:cubicBezTo>
                    <a:pt x="126873" y="1715"/>
                    <a:pt x="252222" y="8382"/>
                    <a:pt x="356140" y="80772"/>
                  </a:cubicBezTo>
                  <a:cubicBezTo>
                    <a:pt x="388811" y="137922"/>
                    <a:pt x="375190" y="170307"/>
                    <a:pt x="309848" y="185071"/>
                  </a:cubicBezTo>
                  <a:cubicBezTo>
                    <a:pt x="279749" y="191833"/>
                    <a:pt x="248412" y="191548"/>
                    <a:pt x="217932" y="184118"/>
                  </a:cubicBezTo>
                  <a:cubicBezTo>
                    <a:pt x="176879" y="128873"/>
                    <a:pt x="253460" y="127540"/>
                    <a:pt x="278892" y="92011"/>
                  </a:cubicBezTo>
                  <a:cubicBezTo>
                    <a:pt x="199835" y="49340"/>
                    <a:pt x="109061" y="42291"/>
                    <a:pt x="20574" y="29337"/>
                  </a:cubicBezTo>
                  <a:cubicBezTo>
                    <a:pt x="12668" y="26003"/>
                    <a:pt x="5810" y="21431"/>
                    <a:pt x="95" y="15716"/>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7" name="Google Shape;77;p49"/>
            <p:cNvSpPr/>
            <p:nvPr/>
          </p:nvSpPr>
          <p:spPr>
            <a:xfrm>
              <a:off x="7124223" y="3350133"/>
              <a:ext cx="591082" cy="122771"/>
            </a:xfrm>
            <a:custGeom>
              <a:rect b="b" l="l" r="r" t="t"/>
              <a:pathLst>
                <a:path extrusionOk="0" h="122771" w="591082">
                  <a:moveTo>
                    <a:pt x="378809" y="92964"/>
                  </a:moveTo>
                  <a:cubicBezTo>
                    <a:pt x="518065" y="92678"/>
                    <a:pt x="535781" y="81629"/>
                    <a:pt x="528352" y="0"/>
                  </a:cubicBezTo>
                  <a:cubicBezTo>
                    <a:pt x="620173" y="15621"/>
                    <a:pt x="591217" y="61150"/>
                    <a:pt x="565690" y="105823"/>
                  </a:cubicBezTo>
                  <a:cubicBezTo>
                    <a:pt x="409480" y="114871"/>
                    <a:pt x="253460" y="137350"/>
                    <a:pt x="96964" y="108680"/>
                  </a:cubicBezTo>
                  <a:lnTo>
                    <a:pt x="21526" y="106585"/>
                  </a:lnTo>
                  <a:cubicBezTo>
                    <a:pt x="14383" y="102679"/>
                    <a:pt x="7144" y="98774"/>
                    <a:pt x="0" y="94869"/>
                  </a:cubicBezTo>
                  <a:cubicBezTo>
                    <a:pt x="63532" y="92964"/>
                    <a:pt x="127063" y="91154"/>
                    <a:pt x="190595" y="89249"/>
                  </a:cubicBezTo>
                  <a:cubicBezTo>
                    <a:pt x="254127" y="60960"/>
                    <a:pt x="316992" y="58579"/>
                    <a:pt x="378809" y="92964"/>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8" name="Google Shape;78;p49"/>
            <p:cNvSpPr/>
            <p:nvPr/>
          </p:nvSpPr>
          <p:spPr>
            <a:xfrm>
              <a:off x="5623845" y="4399025"/>
              <a:ext cx="96873" cy="291536"/>
            </a:xfrm>
            <a:custGeom>
              <a:rect b="b" l="l" r="r" t="t"/>
              <a:pathLst>
                <a:path extrusionOk="0" h="291536" w="96873">
                  <a:moveTo>
                    <a:pt x="36004" y="0"/>
                  </a:moveTo>
                  <a:cubicBezTo>
                    <a:pt x="39529" y="18383"/>
                    <a:pt x="44386" y="34766"/>
                    <a:pt x="72581" y="18002"/>
                  </a:cubicBezTo>
                  <a:cubicBezTo>
                    <a:pt x="117729" y="53531"/>
                    <a:pt x="86963" y="93536"/>
                    <a:pt x="82486" y="132017"/>
                  </a:cubicBezTo>
                  <a:cubicBezTo>
                    <a:pt x="78486" y="156877"/>
                    <a:pt x="67437" y="180880"/>
                    <a:pt x="68675" y="206502"/>
                  </a:cubicBezTo>
                  <a:cubicBezTo>
                    <a:pt x="63341" y="235458"/>
                    <a:pt x="81534" y="270320"/>
                    <a:pt x="39719" y="290608"/>
                  </a:cubicBezTo>
                  <a:cubicBezTo>
                    <a:pt x="18383" y="295275"/>
                    <a:pt x="10382" y="281369"/>
                    <a:pt x="0" y="270701"/>
                  </a:cubicBezTo>
                  <a:cubicBezTo>
                    <a:pt x="1810" y="179546"/>
                    <a:pt x="8287" y="88868"/>
                    <a:pt x="36004" y="95"/>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9" name="Google Shape;79;p49"/>
            <p:cNvSpPr/>
            <p:nvPr/>
          </p:nvSpPr>
          <p:spPr>
            <a:xfrm>
              <a:off x="5143594" y="4083456"/>
              <a:ext cx="235362" cy="212934"/>
            </a:xfrm>
            <a:custGeom>
              <a:rect b="b" l="l" r="r" t="t"/>
              <a:pathLst>
                <a:path extrusionOk="0" h="212934" w="235362">
                  <a:moveTo>
                    <a:pt x="235363" y="11627"/>
                  </a:moveTo>
                  <a:cubicBezTo>
                    <a:pt x="193357" y="90494"/>
                    <a:pt x="96202" y="132976"/>
                    <a:pt x="49530" y="208795"/>
                  </a:cubicBezTo>
                  <a:cubicBezTo>
                    <a:pt x="41910" y="213176"/>
                    <a:pt x="33623" y="213938"/>
                    <a:pt x="24765" y="211747"/>
                  </a:cubicBezTo>
                  <a:cubicBezTo>
                    <a:pt x="8763" y="203175"/>
                    <a:pt x="381" y="191078"/>
                    <a:pt x="0" y="175076"/>
                  </a:cubicBezTo>
                  <a:cubicBezTo>
                    <a:pt x="26479" y="117164"/>
                    <a:pt x="87535" y="80779"/>
                    <a:pt x="128302" y="31725"/>
                  </a:cubicBezTo>
                  <a:cubicBezTo>
                    <a:pt x="140970" y="22486"/>
                    <a:pt x="154876" y="15151"/>
                    <a:pt x="172307" y="14580"/>
                  </a:cubicBezTo>
                  <a:cubicBezTo>
                    <a:pt x="199168" y="32773"/>
                    <a:pt x="208407" y="-9232"/>
                    <a:pt x="233267" y="1912"/>
                  </a:cubicBezTo>
                  <a:cubicBezTo>
                    <a:pt x="233934" y="5150"/>
                    <a:pt x="234601" y="8389"/>
                    <a:pt x="235363" y="11627"/>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0" name="Google Shape;80;p49"/>
            <p:cNvSpPr/>
            <p:nvPr/>
          </p:nvSpPr>
          <p:spPr>
            <a:xfrm>
              <a:off x="6639591" y="4291965"/>
              <a:ext cx="233092" cy="136734"/>
            </a:xfrm>
            <a:custGeom>
              <a:rect b="b" l="l" r="r" t="t"/>
              <a:pathLst>
                <a:path extrusionOk="0" h="136734" w="233092">
                  <a:moveTo>
                    <a:pt x="0" y="109728"/>
                  </a:moveTo>
                  <a:cubicBezTo>
                    <a:pt x="51625" y="109347"/>
                    <a:pt x="98965" y="93917"/>
                    <a:pt x="154686" y="96298"/>
                  </a:cubicBezTo>
                  <a:cubicBezTo>
                    <a:pt x="242792" y="100108"/>
                    <a:pt x="178308" y="34290"/>
                    <a:pt x="187547" y="0"/>
                  </a:cubicBezTo>
                  <a:cubicBezTo>
                    <a:pt x="218980" y="21146"/>
                    <a:pt x="224123" y="51721"/>
                    <a:pt x="231743" y="82201"/>
                  </a:cubicBezTo>
                  <a:cubicBezTo>
                    <a:pt x="238792" y="110490"/>
                    <a:pt x="216884" y="140684"/>
                    <a:pt x="197167" y="135922"/>
                  </a:cubicBezTo>
                  <a:cubicBezTo>
                    <a:pt x="132112" y="120110"/>
                    <a:pt x="56769" y="161258"/>
                    <a:pt x="95" y="109918"/>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1" name="Google Shape;81;p49"/>
            <p:cNvSpPr/>
            <p:nvPr/>
          </p:nvSpPr>
          <p:spPr>
            <a:xfrm>
              <a:off x="4819173" y="4292712"/>
              <a:ext cx="225361" cy="124125"/>
            </a:xfrm>
            <a:custGeom>
              <a:rect b="b" l="l" r="r" t="t"/>
              <a:pathLst>
                <a:path extrusionOk="0" h="124125" w="225361">
                  <a:moveTo>
                    <a:pt x="54388" y="124126"/>
                  </a:moveTo>
                  <a:cubicBezTo>
                    <a:pt x="33528" y="117268"/>
                    <a:pt x="10001" y="113648"/>
                    <a:pt x="0" y="93360"/>
                  </a:cubicBezTo>
                  <a:cubicBezTo>
                    <a:pt x="5334" y="87835"/>
                    <a:pt x="11240" y="82787"/>
                    <a:pt x="17431" y="77929"/>
                  </a:cubicBezTo>
                  <a:cubicBezTo>
                    <a:pt x="27432" y="71643"/>
                    <a:pt x="37052" y="64975"/>
                    <a:pt x="44958" y="56974"/>
                  </a:cubicBezTo>
                  <a:cubicBezTo>
                    <a:pt x="119920" y="-19416"/>
                    <a:pt x="138017" y="-19226"/>
                    <a:pt x="225362" y="58975"/>
                  </a:cubicBezTo>
                  <a:cubicBezTo>
                    <a:pt x="186119" y="113267"/>
                    <a:pt x="115633" y="110124"/>
                    <a:pt x="54388" y="124030"/>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2" name="Google Shape;82;p49"/>
            <p:cNvSpPr/>
            <p:nvPr/>
          </p:nvSpPr>
          <p:spPr>
            <a:xfrm>
              <a:off x="4873560" y="4356639"/>
              <a:ext cx="265171" cy="73205"/>
            </a:xfrm>
            <a:custGeom>
              <a:rect b="b" l="l" r="r" t="t"/>
              <a:pathLst>
                <a:path extrusionOk="0" h="73205" w="265171">
                  <a:moveTo>
                    <a:pt x="0" y="60198"/>
                  </a:moveTo>
                  <a:cubicBezTo>
                    <a:pt x="48863" y="27242"/>
                    <a:pt x="112300" y="22479"/>
                    <a:pt x="166497" y="0"/>
                  </a:cubicBezTo>
                  <a:cubicBezTo>
                    <a:pt x="170117" y="1524"/>
                    <a:pt x="173736" y="3048"/>
                    <a:pt x="177451" y="4572"/>
                  </a:cubicBezTo>
                  <a:cubicBezTo>
                    <a:pt x="196596" y="24384"/>
                    <a:pt x="226505" y="26956"/>
                    <a:pt x="251746" y="37052"/>
                  </a:cubicBezTo>
                  <a:cubicBezTo>
                    <a:pt x="262318" y="44101"/>
                    <a:pt x="270320" y="51721"/>
                    <a:pt x="261176" y="63627"/>
                  </a:cubicBezTo>
                  <a:cubicBezTo>
                    <a:pt x="174212" y="58007"/>
                    <a:pt x="86582" y="90202"/>
                    <a:pt x="95" y="60293"/>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3" name="Google Shape;83;p49"/>
            <p:cNvSpPr/>
            <p:nvPr/>
          </p:nvSpPr>
          <p:spPr>
            <a:xfrm>
              <a:off x="4719637" y="4228909"/>
              <a:ext cx="127444" cy="157162"/>
            </a:xfrm>
            <a:custGeom>
              <a:rect b="b" l="l" r="r" t="t"/>
              <a:pathLst>
                <a:path extrusionOk="0" h="157162" w="127444">
                  <a:moveTo>
                    <a:pt x="118872" y="155258"/>
                  </a:moveTo>
                  <a:lnTo>
                    <a:pt x="99536" y="157163"/>
                  </a:lnTo>
                  <a:cubicBezTo>
                    <a:pt x="70961" y="127349"/>
                    <a:pt x="9811" y="126968"/>
                    <a:pt x="0" y="80105"/>
                  </a:cubicBezTo>
                  <a:cubicBezTo>
                    <a:pt x="75343" y="89821"/>
                    <a:pt x="50006" y="14764"/>
                    <a:pt x="96202" y="0"/>
                  </a:cubicBezTo>
                  <a:cubicBezTo>
                    <a:pt x="113633" y="7620"/>
                    <a:pt x="122206" y="20669"/>
                    <a:pt x="127445" y="35814"/>
                  </a:cubicBezTo>
                  <a:cubicBezTo>
                    <a:pt x="121539" y="75438"/>
                    <a:pt x="134493" y="116110"/>
                    <a:pt x="118872" y="155258"/>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4" name="Google Shape;84;p49"/>
            <p:cNvSpPr/>
            <p:nvPr/>
          </p:nvSpPr>
          <p:spPr>
            <a:xfrm>
              <a:off x="5106800" y="4292155"/>
              <a:ext cx="97647" cy="128016"/>
            </a:xfrm>
            <a:custGeom>
              <a:rect b="b" l="l" r="r" t="t"/>
              <a:pathLst>
                <a:path extrusionOk="0" h="128016" w="97647">
                  <a:moveTo>
                    <a:pt x="27936" y="128016"/>
                  </a:moveTo>
                  <a:cubicBezTo>
                    <a:pt x="21078" y="121349"/>
                    <a:pt x="14220" y="114681"/>
                    <a:pt x="7362" y="108014"/>
                  </a:cubicBezTo>
                  <a:cubicBezTo>
                    <a:pt x="-13307" y="75819"/>
                    <a:pt x="14410" y="53912"/>
                    <a:pt x="30889" y="29528"/>
                  </a:cubicBezTo>
                  <a:cubicBezTo>
                    <a:pt x="41080" y="18193"/>
                    <a:pt x="51177" y="6668"/>
                    <a:pt x="67750" y="1048"/>
                  </a:cubicBezTo>
                  <a:cubicBezTo>
                    <a:pt x="73942" y="667"/>
                    <a:pt x="80228" y="381"/>
                    <a:pt x="86419" y="0"/>
                  </a:cubicBezTo>
                  <a:cubicBezTo>
                    <a:pt x="112232" y="60579"/>
                    <a:pt x="93849" y="100775"/>
                    <a:pt x="28031" y="128016"/>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5" name="Google Shape;85;p49"/>
            <p:cNvSpPr/>
            <p:nvPr/>
          </p:nvSpPr>
          <p:spPr>
            <a:xfrm>
              <a:off x="5963887" y="2072866"/>
              <a:ext cx="121386" cy="146214"/>
            </a:xfrm>
            <a:custGeom>
              <a:rect b="b" l="l" r="r" t="t"/>
              <a:pathLst>
                <a:path extrusionOk="0" h="146214" w="121386">
                  <a:moveTo>
                    <a:pt x="17335" y="143506"/>
                  </a:moveTo>
                  <a:cubicBezTo>
                    <a:pt x="11525" y="138362"/>
                    <a:pt x="5810" y="133123"/>
                    <a:pt x="0" y="127980"/>
                  </a:cubicBezTo>
                  <a:cubicBezTo>
                    <a:pt x="11525" y="75973"/>
                    <a:pt x="43434" y="34635"/>
                    <a:pt x="93631" y="2917"/>
                  </a:cubicBezTo>
                  <a:cubicBezTo>
                    <a:pt x="110585" y="-5084"/>
                    <a:pt x="115824" y="4822"/>
                    <a:pt x="120872" y="15204"/>
                  </a:cubicBezTo>
                  <a:cubicBezTo>
                    <a:pt x="123254" y="30158"/>
                    <a:pt x="116967" y="43588"/>
                    <a:pt x="110109" y="56923"/>
                  </a:cubicBezTo>
                  <a:cubicBezTo>
                    <a:pt x="94964" y="82165"/>
                    <a:pt x="82486" y="108644"/>
                    <a:pt x="62865" y="131980"/>
                  </a:cubicBezTo>
                  <a:cubicBezTo>
                    <a:pt x="50101" y="142553"/>
                    <a:pt x="36481" y="150745"/>
                    <a:pt x="17240" y="143410"/>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6" name="Google Shape;86;p49"/>
            <p:cNvSpPr/>
            <p:nvPr/>
          </p:nvSpPr>
          <p:spPr>
            <a:xfrm>
              <a:off x="6085047" y="2076259"/>
              <a:ext cx="143635" cy="98574"/>
            </a:xfrm>
            <a:custGeom>
              <a:rect b="b" l="l" r="r" t="t"/>
              <a:pathLst>
                <a:path extrusionOk="0" h="98574" w="143635">
                  <a:moveTo>
                    <a:pt x="65912" y="0"/>
                  </a:moveTo>
                  <a:cubicBezTo>
                    <a:pt x="91820" y="9525"/>
                    <a:pt x="117728" y="19050"/>
                    <a:pt x="143635" y="28575"/>
                  </a:cubicBezTo>
                  <a:cubicBezTo>
                    <a:pt x="140302" y="34766"/>
                    <a:pt x="135539" y="40005"/>
                    <a:pt x="129634" y="44577"/>
                  </a:cubicBezTo>
                  <a:cubicBezTo>
                    <a:pt x="114203" y="55055"/>
                    <a:pt x="98868" y="65627"/>
                    <a:pt x="84771" y="77438"/>
                  </a:cubicBezTo>
                  <a:cubicBezTo>
                    <a:pt x="78961" y="82296"/>
                    <a:pt x="72579" y="86487"/>
                    <a:pt x="65816" y="90392"/>
                  </a:cubicBezTo>
                  <a:cubicBezTo>
                    <a:pt x="55053" y="95917"/>
                    <a:pt x="43528" y="99155"/>
                    <a:pt x="30669" y="98489"/>
                  </a:cubicBezTo>
                  <a:cubicBezTo>
                    <a:pt x="18287" y="95155"/>
                    <a:pt x="9238" y="88487"/>
                    <a:pt x="2761" y="79248"/>
                  </a:cubicBezTo>
                  <a:cubicBezTo>
                    <a:pt x="284" y="72676"/>
                    <a:pt x="-573" y="65913"/>
                    <a:pt x="380" y="59055"/>
                  </a:cubicBezTo>
                  <a:cubicBezTo>
                    <a:pt x="4856" y="42672"/>
                    <a:pt x="9714" y="26289"/>
                    <a:pt x="22001" y="12287"/>
                  </a:cubicBezTo>
                  <a:cubicBezTo>
                    <a:pt x="33908" y="1333"/>
                    <a:pt x="52672" y="7620"/>
                    <a:pt x="65912" y="0"/>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7" name="Google Shape;87;p49"/>
            <p:cNvSpPr/>
            <p:nvPr/>
          </p:nvSpPr>
          <p:spPr>
            <a:xfrm>
              <a:off x="5361487" y="3970215"/>
              <a:ext cx="149581" cy="124867"/>
            </a:xfrm>
            <a:custGeom>
              <a:rect b="b" l="l" r="r" t="t"/>
              <a:pathLst>
                <a:path extrusionOk="0" h="124867" w="149581">
                  <a:moveTo>
                    <a:pt x="17470" y="124868"/>
                  </a:moveTo>
                  <a:lnTo>
                    <a:pt x="17946" y="124868"/>
                  </a:lnTo>
                  <a:cubicBezTo>
                    <a:pt x="8802" y="115438"/>
                    <a:pt x="1468" y="105151"/>
                    <a:pt x="39" y="92673"/>
                  </a:cubicBezTo>
                  <a:cubicBezTo>
                    <a:pt x="-723" y="67241"/>
                    <a:pt x="9564" y="46953"/>
                    <a:pt x="37758" y="34761"/>
                  </a:cubicBezTo>
                  <a:cubicBezTo>
                    <a:pt x="76144" y="33142"/>
                    <a:pt x="96623" y="-6577"/>
                    <a:pt x="139485" y="947"/>
                  </a:cubicBezTo>
                  <a:cubicBezTo>
                    <a:pt x="142819" y="3043"/>
                    <a:pt x="146248" y="5138"/>
                    <a:pt x="149582" y="7234"/>
                  </a:cubicBezTo>
                  <a:cubicBezTo>
                    <a:pt x="111672" y="51239"/>
                    <a:pt x="76334" y="97245"/>
                    <a:pt x="17565" y="124772"/>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8" name="Google Shape;88;p49"/>
            <p:cNvSpPr/>
            <p:nvPr/>
          </p:nvSpPr>
          <p:spPr>
            <a:xfrm>
              <a:off x="6558548" y="2730823"/>
              <a:ext cx="116666" cy="113532"/>
            </a:xfrm>
            <a:custGeom>
              <a:rect b="b" l="l" r="r" t="t"/>
              <a:pathLst>
                <a:path extrusionOk="0" h="113532" w="116666">
                  <a:moveTo>
                    <a:pt x="22750" y="113437"/>
                  </a:moveTo>
                  <a:cubicBezTo>
                    <a:pt x="15892" y="108674"/>
                    <a:pt x="9129" y="104007"/>
                    <a:pt x="2271" y="99245"/>
                  </a:cubicBezTo>
                  <a:cubicBezTo>
                    <a:pt x="-8968" y="61526"/>
                    <a:pt x="24083" y="39047"/>
                    <a:pt x="45038" y="12377"/>
                  </a:cubicBezTo>
                  <a:cubicBezTo>
                    <a:pt x="54373" y="3995"/>
                    <a:pt x="65041" y="-1720"/>
                    <a:pt x="79519" y="470"/>
                  </a:cubicBezTo>
                  <a:cubicBezTo>
                    <a:pt x="91901" y="6757"/>
                    <a:pt x="104284" y="12948"/>
                    <a:pt x="116666" y="19235"/>
                  </a:cubicBezTo>
                  <a:cubicBezTo>
                    <a:pt x="85996" y="51143"/>
                    <a:pt x="66755" y="90958"/>
                    <a:pt x="22750" y="113532"/>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9" name="Google Shape;89;p49"/>
            <p:cNvSpPr/>
            <p:nvPr/>
          </p:nvSpPr>
          <p:spPr>
            <a:xfrm>
              <a:off x="6142845" y="2104318"/>
              <a:ext cx="99934" cy="114721"/>
            </a:xfrm>
            <a:custGeom>
              <a:rect b="b" l="l" r="r" t="t"/>
              <a:pathLst>
                <a:path extrusionOk="0" h="114721" w="99934">
                  <a:moveTo>
                    <a:pt x="64502" y="6041"/>
                  </a:moveTo>
                  <a:cubicBezTo>
                    <a:pt x="71550" y="4231"/>
                    <a:pt x="78694" y="2421"/>
                    <a:pt x="85742" y="612"/>
                  </a:cubicBezTo>
                  <a:cubicBezTo>
                    <a:pt x="91362" y="-817"/>
                    <a:pt x="96125" y="231"/>
                    <a:pt x="99935" y="4041"/>
                  </a:cubicBezTo>
                  <a:cubicBezTo>
                    <a:pt x="98030" y="46332"/>
                    <a:pt x="88600" y="86051"/>
                    <a:pt x="46499" y="114721"/>
                  </a:cubicBezTo>
                  <a:cubicBezTo>
                    <a:pt x="23068" y="104720"/>
                    <a:pt x="11828" y="86337"/>
                    <a:pt x="589" y="67953"/>
                  </a:cubicBezTo>
                  <a:cubicBezTo>
                    <a:pt x="-1126" y="60810"/>
                    <a:pt x="875" y="54618"/>
                    <a:pt x="6971" y="49380"/>
                  </a:cubicBezTo>
                  <a:lnTo>
                    <a:pt x="10304" y="48808"/>
                  </a:lnTo>
                  <a:cubicBezTo>
                    <a:pt x="30878" y="36807"/>
                    <a:pt x="56120" y="28996"/>
                    <a:pt x="64406" y="6041"/>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0" name="Google Shape;90;p49"/>
            <p:cNvSpPr/>
            <p:nvPr/>
          </p:nvSpPr>
          <p:spPr>
            <a:xfrm>
              <a:off x="7050309" y="2202656"/>
              <a:ext cx="68136" cy="121729"/>
            </a:xfrm>
            <a:custGeom>
              <a:rect b="b" l="l" r="r" t="t"/>
              <a:pathLst>
                <a:path extrusionOk="0" h="121729" w="68136">
                  <a:moveTo>
                    <a:pt x="37147" y="121730"/>
                  </a:moveTo>
                  <a:cubicBezTo>
                    <a:pt x="24765" y="81153"/>
                    <a:pt x="12382" y="40577"/>
                    <a:pt x="0" y="0"/>
                  </a:cubicBezTo>
                  <a:cubicBezTo>
                    <a:pt x="60103" y="30385"/>
                    <a:pt x="98203" y="65532"/>
                    <a:pt x="37147" y="121730"/>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1" name="Google Shape;91;p49"/>
            <p:cNvSpPr/>
            <p:nvPr/>
          </p:nvSpPr>
          <p:spPr>
            <a:xfrm>
              <a:off x="5613687" y="4669440"/>
              <a:ext cx="70295" cy="127444"/>
            </a:xfrm>
            <a:custGeom>
              <a:rect b="b" l="l" r="r" t="t"/>
              <a:pathLst>
                <a:path extrusionOk="0" h="127444" w="70295">
                  <a:moveTo>
                    <a:pt x="10253" y="95"/>
                  </a:moveTo>
                  <a:cubicBezTo>
                    <a:pt x="21778" y="5239"/>
                    <a:pt x="33208" y="10382"/>
                    <a:pt x="44733" y="15526"/>
                  </a:cubicBezTo>
                  <a:cubicBezTo>
                    <a:pt x="70641" y="30766"/>
                    <a:pt x="70927" y="53435"/>
                    <a:pt x="70070" y="76486"/>
                  </a:cubicBezTo>
                  <a:cubicBezTo>
                    <a:pt x="65688" y="100013"/>
                    <a:pt x="56735" y="120777"/>
                    <a:pt x="25112" y="127444"/>
                  </a:cubicBezTo>
                  <a:cubicBezTo>
                    <a:pt x="20349" y="126873"/>
                    <a:pt x="15492" y="126682"/>
                    <a:pt x="10729" y="126682"/>
                  </a:cubicBezTo>
                  <a:cubicBezTo>
                    <a:pt x="-4130" y="89249"/>
                    <a:pt x="-2796" y="51816"/>
                    <a:pt x="10062" y="14288"/>
                  </a:cubicBezTo>
                  <a:cubicBezTo>
                    <a:pt x="7205" y="9525"/>
                    <a:pt x="7300" y="4763"/>
                    <a:pt x="10348" y="0"/>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2" name="Google Shape;92;p49"/>
            <p:cNvSpPr/>
            <p:nvPr/>
          </p:nvSpPr>
          <p:spPr>
            <a:xfrm>
              <a:off x="5683514" y="3720978"/>
              <a:ext cx="111197" cy="88735"/>
            </a:xfrm>
            <a:custGeom>
              <a:rect b="b" l="l" r="r" t="t"/>
              <a:pathLst>
                <a:path extrusionOk="0" h="88735" w="111197">
                  <a:moveTo>
                    <a:pt x="33390" y="83592"/>
                  </a:moveTo>
                  <a:cubicBezTo>
                    <a:pt x="27294" y="77973"/>
                    <a:pt x="21198" y="72448"/>
                    <a:pt x="15102" y="66828"/>
                  </a:cubicBezTo>
                  <a:cubicBezTo>
                    <a:pt x="12149" y="64161"/>
                    <a:pt x="9291" y="61590"/>
                    <a:pt x="6243" y="58923"/>
                  </a:cubicBezTo>
                  <a:cubicBezTo>
                    <a:pt x="433" y="49017"/>
                    <a:pt x="-1091" y="38634"/>
                    <a:pt x="719" y="27776"/>
                  </a:cubicBezTo>
                  <a:cubicBezTo>
                    <a:pt x="26817" y="-12229"/>
                    <a:pt x="64251" y="-990"/>
                    <a:pt x="102255" y="12155"/>
                  </a:cubicBezTo>
                  <a:cubicBezTo>
                    <a:pt x="114257" y="34158"/>
                    <a:pt x="114257" y="56160"/>
                    <a:pt x="101779" y="77973"/>
                  </a:cubicBezTo>
                  <a:cubicBezTo>
                    <a:pt x="96445" y="84450"/>
                    <a:pt x="89111" y="87974"/>
                    <a:pt x="79776" y="88736"/>
                  </a:cubicBezTo>
                  <a:cubicBezTo>
                    <a:pt x="70632" y="46921"/>
                    <a:pt x="46629" y="99594"/>
                    <a:pt x="33390" y="83592"/>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3" name="Google Shape;93;p49"/>
            <p:cNvSpPr/>
            <p:nvPr/>
          </p:nvSpPr>
          <p:spPr>
            <a:xfrm>
              <a:off x="5486290" y="3876957"/>
              <a:ext cx="116028" cy="100587"/>
            </a:xfrm>
            <a:custGeom>
              <a:rect b="b" l="l" r="r" t="t"/>
              <a:pathLst>
                <a:path extrusionOk="0" h="100587" w="116028">
                  <a:moveTo>
                    <a:pt x="116028" y="7243"/>
                  </a:moveTo>
                  <a:cubicBezTo>
                    <a:pt x="92311" y="43057"/>
                    <a:pt x="64117" y="75632"/>
                    <a:pt x="24588" y="100588"/>
                  </a:cubicBezTo>
                  <a:lnTo>
                    <a:pt x="23922" y="100588"/>
                  </a:lnTo>
                  <a:cubicBezTo>
                    <a:pt x="11444" y="91730"/>
                    <a:pt x="-3605" y="84205"/>
                    <a:pt x="776" y="67155"/>
                  </a:cubicBezTo>
                  <a:cubicBezTo>
                    <a:pt x="5253" y="57059"/>
                    <a:pt x="12492" y="48486"/>
                    <a:pt x="21159" y="40485"/>
                  </a:cubicBezTo>
                  <a:cubicBezTo>
                    <a:pt x="49639" y="23245"/>
                    <a:pt x="67165" y="-16189"/>
                    <a:pt x="116028" y="7243"/>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4" name="Google Shape;94;p49"/>
            <p:cNvSpPr/>
            <p:nvPr/>
          </p:nvSpPr>
          <p:spPr>
            <a:xfrm>
              <a:off x="5504331" y="3841908"/>
              <a:ext cx="108697" cy="91916"/>
            </a:xfrm>
            <a:custGeom>
              <a:rect b="b" l="l" r="r" t="t"/>
              <a:pathLst>
                <a:path extrusionOk="0" h="91916" w="108697">
                  <a:moveTo>
                    <a:pt x="97987" y="42291"/>
                  </a:moveTo>
                  <a:cubicBezTo>
                    <a:pt x="51696" y="39148"/>
                    <a:pt x="39980" y="82296"/>
                    <a:pt x="3214" y="91916"/>
                  </a:cubicBezTo>
                  <a:cubicBezTo>
                    <a:pt x="-11836" y="37528"/>
                    <a:pt x="26550" y="3334"/>
                    <a:pt x="106274" y="0"/>
                  </a:cubicBezTo>
                  <a:cubicBezTo>
                    <a:pt x="112370" y="12192"/>
                    <a:pt x="105512" y="23146"/>
                    <a:pt x="101607" y="34480"/>
                  </a:cubicBezTo>
                  <a:lnTo>
                    <a:pt x="103512" y="39624"/>
                  </a:lnTo>
                  <a:lnTo>
                    <a:pt x="98083" y="42386"/>
                  </a:ln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5" name="Google Shape;95;p49"/>
            <p:cNvSpPr/>
            <p:nvPr/>
          </p:nvSpPr>
          <p:spPr>
            <a:xfrm>
              <a:off x="5094445" y="2061563"/>
              <a:ext cx="113537" cy="42596"/>
            </a:xfrm>
            <a:custGeom>
              <a:rect b="b" l="l" r="r" t="t"/>
              <a:pathLst>
                <a:path extrusionOk="0" h="42596" w="113537">
                  <a:moveTo>
                    <a:pt x="113538" y="29650"/>
                  </a:moveTo>
                  <a:cubicBezTo>
                    <a:pt x="65151" y="65560"/>
                    <a:pt x="37910" y="16030"/>
                    <a:pt x="0" y="9838"/>
                  </a:cubicBezTo>
                  <a:cubicBezTo>
                    <a:pt x="46958" y="-20070"/>
                    <a:pt x="74581" y="27555"/>
                    <a:pt x="113538" y="29650"/>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6" name="Google Shape;96;p49"/>
            <p:cNvSpPr/>
            <p:nvPr/>
          </p:nvSpPr>
          <p:spPr>
            <a:xfrm>
              <a:off x="5605271" y="3781458"/>
              <a:ext cx="94392" cy="94835"/>
            </a:xfrm>
            <a:custGeom>
              <a:rect b="b" l="l" r="r" t="t"/>
              <a:pathLst>
                <a:path extrusionOk="0" h="94835" w="94392">
                  <a:moveTo>
                    <a:pt x="667" y="94835"/>
                  </a:moveTo>
                  <a:cubicBezTo>
                    <a:pt x="476" y="81024"/>
                    <a:pt x="286" y="67308"/>
                    <a:pt x="0" y="53497"/>
                  </a:cubicBezTo>
                  <a:cubicBezTo>
                    <a:pt x="1048" y="50068"/>
                    <a:pt x="2191" y="46639"/>
                    <a:pt x="3143" y="43114"/>
                  </a:cubicBezTo>
                  <a:cubicBezTo>
                    <a:pt x="26575" y="18826"/>
                    <a:pt x="45053" y="-14512"/>
                    <a:pt x="94393" y="6824"/>
                  </a:cubicBezTo>
                  <a:lnTo>
                    <a:pt x="93250" y="6348"/>
                  </a:lnTo>
                  <a:cubicBezTo>
                    <a:pt x="68294" y="40162"/>
                    <a:pt x="39624" y="71404"/>
                    <a:pt x="571" y="94835"/>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7" name="Google Shape;97;p49"/>
            <p:cNvSpPr/>
            <p:nvPr/>
          </p:nvSpPr>
          <p:spPr>
            <a:xfrm>
              <a:off x="6057518" y="2057400"/>
              <a:ext cx="93440" cy="40218"/>
            </a:xfrm>
            <a:custGeom>
              <a:rect b="b" l="l" r="r" t="t"/>
              <a:pathLst>
                <a:path extrusionOk="0" h="40218" w="93440">
                  <a:moveTo>
                    <a:pt x="93440" y="18859"/>
                  </a:moveTo>
                  <a:lnTo>
                    <a:pt x="58198" y="33622"/>
                  </a:lnTo>
                  <a:cubicBezTo>
                    <a:pt x="46292" y="42385"/>
                    <a:pt x="34385" y="42385"/>
                    <a:pt x="22288" y="33813"/>
                  </a:cubicBezTo>
                  <a:cubicBezTo>
                    <a:pt x="14859" y="28669"/>
                    <a:pt x="7429" y="23526"/>
                    <a:pt x="0" y="18382"/>
                  </a:cubicBezTo>
                  <a:cubicBezTo>
                    <a:pt x="31337" y="-14765"/>
                    <a:pt x="62389" y="4190"/>
                    <a:pt x="93345" y="18859"/>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8" name="Google Shape;98;p49"/>
            <p:cNvSpPr/>
            <p:nvPr/>
          </p:nvSpPr>
          <p:spPr>
            <a:xfrm>
              <a:off x="5713020" y="3784009"/>
              <a:ext cx="58964" cy="83045"/>
            </a:xfrm>
            <a:custGeom>
              <a:rect b="b" l="l" r="r" t="t"/>
              <a:pathLst>
                <a:path extrusionOk="0" h="83045" w="58964">
                  <a:moveTo>
                    <a:pt x="3884" y="20561"/>
                  </a:moveTo>
                  <a:cubicBezTo>
                    <a:pt x="17505" y="26086"/>
                    <a:pt x="34840" y="-29635"/>
                    <a:pt x="45604" y="22371"/>
                  </a:cubicBezTo>
                  <a:cubicBezTo>
                    <a:pt x="63796" y="43707"/>
                    <a:pt x="64558" y="64091"/>
                    <a:pt x="40746" y="83045"/>
                  </a:cubicBezTo>
                  <a:cubicBezTo>
                    <a:pt x="27982" y="66281"/>
                    <a:pt x="15124" y="49422"/>
                    <a:pt x="2360" y="32658"/>
                  </a:cubicBezTo>
                  <a:cubicBezTo>
                    <a:pt x="-1259" y="28277"/>
                    <a:pt x="-688" y="24276"/>
                    <a:pt x="3884" y="20657"/>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9" name="Google Shape;99;p49"/>
            <p:cNvSpPr/>
            <p:nvPr/>
          </p:nvSpPr>
          <p:spPr>
            <a:xfrm>
              <a:off x="4754321" y="3000240"/>
              <a:ext cx="105428" cy="32164"/>
            </a:xfrm>
            <a:custGeom>
              <a:rect b="b" l="l" r="r" t="t"/>
              <a:pathLst>
                <a:path extrusionOk="0" h="32164" w="105428">
                  <a:moveTo>
                    <a:pt x="105428" y="16327"/>
                  </a:moveTo>
                  <a:cubicBezTo>
                    <a:pt x="78473" y="21471"/>
                    <a:pt x="51707" y="27567"/>
                    <a:pt x="24561" y="31377"/>
                  </a:cubicBezTo>
                  <a:cubicBezTo>
                    <a:pt x="-8300" y="36044"/>
                    <a:pt x="-775" y="19090"/>
                    <a:pt x="5416" y="3754"/>
                  </a:cubicBezTo>
                  <a:cubicBezTo>
                    <a:pt x="41039" y="-4628"/>
                    <a:pt x="73996" y="1659"/>
                    <a:pt x="105428" y="16327"/>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0" name="Google Shape;100;p49"/>
            <p:cNvSpPr/>
            <p:nvPr/>
          </p:nvSpPr>
          <p:spPr>
            <a:xfrm>
              <a:off x="5606792" y="4683823"/>
              <a:ext cx="17529" cy="112775"/>
            </a:xfrm>
            <a:custGeom>
              <a:rect b="b" l="l" r="r" t="t"/>
              <a:pathLst>
                <a:path extrusionOk="0" h="112775" w="17529">
                  <a:moveTo>
                    <a:pt x="16863" y="0"/>
                  </a:moveTo>
                  <a:cubicBezTo>
                    <a:pt x="17053" y="37433"/>
                    <a:pt x="17339" y="74867"/>
                    <a:pt x="17529" y="112395"/>
                  </a:cubicBezTo>
                  <a:lnTo>
                    <a:pt x="10005" y="112776"/>
                  </a:lnTo>
                  <a:lnTo>
                    <a:pt x="2575" y="112109"/>
                  </a:lnTo>
                  <a:cubicBezTo>
                    <a:pt x="1051" y="74200"/>
                    <a:pt x="-7141" y="35624"/>
                    <a:pt x="16863" y="0"/>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1" name="Google Shape;101;p49"/>
            <p:cNvSpPr/>
            <p:nvPr/>
          </p:nvSpPr>
          <p:spPr>
            <a:xfrm>
              <a:off x="5055551" y="2071020"/>
              <a:ext cx="39560" cy="81533"/>
            </a:xfrm>
            <a:custGeom>
              <a:rect b="b" l="l" r="r" t="t"/>
              <a:pathLst>
                <a:path extrusionOk="0" h="81533" w="39560">
                  <a:moveTo>
                    <a:pt x="39561" y="0"/>
                  </a:moveTo>
                  <a:cubicBezTo>
                    <a:pt x="34513" y="27146"/>
                    <a:pt x="29369" y="54388"/>
                    <a:pt x="24321" y="81534"/>
                  </a:cubicBezTo>
                  <a:cubicBezTo>
                    <a:pt x="-7969" y="49435"/>
                    <a:pt x="-13017" y="20955"/>
                    <a:pt x="39561" y="0"/>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2" name="Google Shape;102;p49"/>
            <p:cNvSpPr/>
            <p:nvPr/>
          </p:nvSpPr>
          <p:spPr>
            <a:xfrm>
              <a:off x="5793009" y="2826829"/>
              <a:ext cx="47720" cy="40396"/>
            </a:xfrm>
            <a:custGeom>
              <a:rect b="b" l="l" r="r" t="t"/>
              <a:pathLst>
                <a:path extrusionOk="0" h="40396" w="47720">
                  <a:moveTo>
                    <a:pt x="47720" y="34290"/>
                  </a:moveTo>
                  <a:cubicBezTo>
                    <a:pt x="5048" y="52673"/>
                    <a:pt x="4477" y="25813"/>
                    <a:pt x="0" y="3143"/>
                  </a:cubicBezTo>
                  <a:lnTo>
                    <a:pt x="35338" y="0"/>
                  </a:lnTo>
                  <a:cubicBezTo>
                    <a:pt x="39433" y="11430"/>
                    <a:pt x="43625" y="22860"/>
                    <a:pt x="47720" y="34290"/>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3" name="Google Shape;103;p49"/>
            <p:cNvSpPr/>
            <p:nvPr/>
          </p:nvSpPr>
          <p:spPr>
            <a:xfrm>
              <a:off x="5395659" y="3007122"/>
              <a:ext cx="1996952" cy="529510"/>
            </a:xfrm>
            <a:custGeom>
              <a:rect b="b" l="l" r="r" t="t"/>
              <a:pathLst>
                <a:path extrusionOk="0" h="529510" w="1996952">
                  <a:moveTo>
                    <a:pt x="1900966" y="277955"/>
                  </a:moveTo>
                  <a:cubicBezTo>
                    <a:pt x="1907157" y="278145"/>
                    <a:pt x="1913253" y="278431"/>
                    <a:pt x="1919444" y="278717"/>
                  </a:cubicBezTo>
                  <a:cubicBezTo>
                    <a:pt x="1951163" y="300053"/>
                    <a:pt x="2022886" y="299195"/>
                    <a:pt x="1987262" y="358441"/>
                  </a:cubicBezTo>
                  <a:cubicBezTo>
                    <a:pt x="1956687" y="409209"/>
                    <a:pt x="1908014" y="412638"/>
                    <a:pt x="1856770" y="381301"/>
                  </a:cubicBezTo>
                  <a:cubicBezTo>
                    <a:pt x="1836291" y="368728"/>
                    <a:pt x="1826481" y="369585"/>
                    <a:pt x="1812288" y="384920"/>
                  </a:cubicBezTo>
                  <a:cubicBezTo>
                    <a:pt x="1796477" y="402065"/>
                    <a:pt x="1773807" y="398256"/>
                    <a:pt x="1752090" y="395589"/>
                  </a:cubicBezTo>
                  <a:cubicBezTo>
                    <a:pt x="1625598" y="380063"/>
                    <a:pt x="1500249" y="395589"/>
                    <a:pt x="1374519" y="404256"/>
                  </a:cubicBezTo>
                  <a:cubicBezTo>
                    <a:pt x="1362232" y="404066"/>
                    <a:pt x="1349945" y="403875"/>
                    <a:pt x="1337657" y="403685"/>
                  </a:cubicBezTo>
                  <a:cubicBezTo>
                    <a:pt x="1307844" y="400637"/>
                    <a:pt x="1375281" y="367871"/>
                    <a:pt x="1321370" y="369014"/>
                  </a:cubicBezTo>
                  <a:cubicBezTo>
                    <a:pt x="1265553" y="370157"/>
                    <a:pt x="1210975" y="370728"/>
                    <a:pt x="1154968" y="378539"/>
                  </a:cubicBezTo>
                  <a:cubicBezTo>
                    <a:pt x="1080578" y="388921"/>
                    <a:pt x="1004759" y="368347"/>
                    <a:pt x="929035" y="367490"/>
                  </a:cubicBezTo>
                  <a:cubicBezTo>
                    <a:pt x="889601" y="367014"/>
                    <a:pt x="849025" y="352059"/>
                    <a:pt x="810830" y="372824"/>
                  </a:cubicBezTo>
                  <a:cubicBezTo>
                    <a:pt x="804829" y="373014"/>
                    <a:pt x="798733" y="373205"/>
                    <a:pt x="792732" y="373395"/>
                  </a:cubicBezTo>
                  <a:cubicBezTo>
                    <a:pt x="656239" y="390159"/>
                    <a:pt x="621758" y="414353"/>
                    <a:pt x="594517" y="514651"/>
                  </a:cubicBezTo>
                  <a:cubicBezTo>
                    <a:pt x="590802" y="528367"/>
                    <a:pt x="580515" y="528939"/>
                    <a:pt x="568228" y="529510"/>
                  </a:cubicBezTo>
                  <a:cubicBezTo>
                    <a:pt x="554321" y="527605"/>
                    <a:pt x="544892" y="520461"/>
                    <a:pt x="537653" y="510841"/>
                  </a:cubicBezTo>
                  <a:cubicBezTo>
                    <a:pt x="531557" y="501126"/>
                    <a:pt x="528032" y="490648"/>
                    <a:pt x="524794" y="479980"/>
                  </a:cubicBezTo>
                  <a:cubicBezTo>
                    <a:pt x="490123" y="435117"/>
                    <a:pt x="454118" y="395017"/>
                    <a:pt x="379347" y="395112"/>
                  </a:cubicBezTo>
                  <a:cubicBezTo>
                    <a:pt x="319340" y="395112"/>
                    <a:pt x="319911" y="352250"/>
                    <a:pt x="316863" y="315769"/>
                  </a:cubicBezTo>
                  <a:cubicBezTo>
                    <a:pt x="288764" y="319484"/>
                    <a:pt x="267619" y="329961"/>
                    <a:pt x="246854" y="341010"/>
                  </a:cubicBezTo>
                  <a:cubicBezTo>
                    <a:pt x="174274" y="383682"/>
                    <a:pt x="196943" y="292433"/>
                    <a:pt x="153319" y="294433"/>
                  </a:cubicBezTo>
                  <a:cubicBezTo>
                    <a:pt x="159986" y="280717"/>
                    <a:pt x="166559" y="267001"/>
                    <a:pt x="178179" y="242998"/>
                  </a:cubicBezTo>
                  <a:cubicBezTo>
                    <a:pt x="125125" y="278622"/>
                    <a:pt x="76833" y="233663"/>
                    <a:pt x="23779" y="251952"/>
                  </a:cubicBezTo>
                  <a:cubicBezTo>
                    <a:pt x="5300" y="258333"/>
                    <a:pt x="-10892" y="241093"/>
                    <a:pt x="9396" y="216900"/>
                  </a:cubicBezTo>
                  <a:cubicBezTo>
                    <a:pt x="41305" y="178800"/>
                    <a:pt x="83310" y="167465"/>
                    <a:pt x="134555" y="168703"/>
                  </a:cubicBezTo>
                  <a:cubicBezTo>
                    <a:pt x="140841" y="173942"/>
                    <a:pt x="147128" y="179085"/>
                    <a:pt x="153414" y="184324"/>
                  </a:cubicBezTo>
                  <a:cubicBezTo>
                    <a:pt x="198753" y="208041"/>
                    <a:pt x="215803" y="183943"/>
                    <a:pt x="228662" y="152987"/>
                  </a:cubicBezTo>
                  <a:cubicBezTo>
                    <a:pt x="234853" y="152987"/>
                    <a:pt x="241139" y="152987"/>
                    <a:pt x="247331" y="152796"/>
                  </a:cubicBezTo>
                  <a:cubicBezTo>
                    <a:pt x="293146" y="145652"/>
                    <a:pt x="312672" y="76882"/>
                    <a:pt x="380681" y="115458"/>
                  </a:cubicBezTo>
                  <a:cubicBezTo>
                    <a:pt x="395825" y="124031"/>
                    <a:pt x="410589" y="98504"/>
                    <a:pt x="406493" y="83264"/>
                  </a:cubicBezTo>
                  <a:cubicBezTo>
                    <a:pt x="383824" y="110"/>
                    <a:pt x="448784" y="7826"/>
                    <a:pt x="510411" y="11255"/>
                  </a:cubicBezTo>
                  <a:cubicBezTo>
                    <a:pt x="536510" y="-17035"/>
                    <a:pt x="562037" y="17636"/>
                    <a:pt x="587945" y="11826"/>
                  </a:cubicBezTo>
                  <a:cubicBezTo>
                    <a:pt x="592612" y="17732"/>
                    <a:pt x="591183" y="22589"/>
                    <a:pt x="584611" y="26780"/>
                  </a:cubicBezTo>
                  <a:cubicBezTo>
                    <a:pt x="566894" y="41544"/>
                    <a:pt x="545463" y="57260"/>
                    <a:pt x="567561" y="78882"/>
                  </a:cubicBezTo>
                  <a:cubicBezTo>
                    <a:pt x="584420" y="95360"/>
                    <a:pt x="607090" y="90884"/>
                    <a:pt x="626045" y="78311"/>
                  </a:cubicBezTo>
                  <a:cubicBezTo>
                    <a:pt x="646333" y="64880"/>
                    <a:pt x="658525" y="65928"/>
                    <a:pt x="660525" y="89836"/>
                  </a:cubicBezTo>
                  <a:cubicBezTo>
                    <a:pt x="666526" y="113553"/>
                    <a:pt x="670717" y="137937"/>
                    <a:pt x="698339" y="152606"/>
                  </a:cubicBezTo>
                  <a:cubicBezTo>
                    <a:pt x="705197" y="167846"/>
                    <a:pt x="717770" y="178323"/>
                    <a:pt x="735868" y="184324"/>
                  </a:cubicBezTo>
                  <a:cubicBezTo>
                    <a:pt x="741488" y="236140"/>
                    <a:pt x="755013" y="273764"/>
                    <a:pt x="823784" y="220995"/>
                  </a:cubicBezTo>
                  <a:cubicBezTo>
                    <a:pt x="832356" y="214423"/>
                    <a:pt x="854454" y="207470"/>
                    <a:pt x="856169" y="209375"/>
                  </a:cubicBezTo>
                  <a:cubicBezTo>
                    <a:pt x="916462" y="277288"/>
                    <a:pt x="1000568" y="245189"/>
                    <a:pt x="1067814" y="234521"/>
                  </a:cubicBezTo>
                  <a:cubicBezTo>
                    <a:pt x="1225453" y="209375"/>
                    <a:pt x="1370995" y="321008"/>
                    <a:pt x="1527586" y="246236"/>
                  </a:cubicBezTo>
                  <a:cubicBezTo>
                    <a:pt x="1539683" y="286337"/>
                    <a:pt x="1482818" y="295957"/>
                    <a:pt x="1496725" y="327485"/>
                  </a:cubicBezTo>
                  <a:cubicBezTo>
                    <a:pt x="1550446" y="312149"/>
                    <a:pt x="1604167" y="296624"/>
                    <a:pt x="1659888" y="280622"/>
                  </a:cubicBezTo>
                  <a:cubicBezTo>
                    <a:pt x="1660555" y="312149"/>
                    <a:pt x="1629789" y="306149"/>
                    <a:pt x="1616073" y="323579"/>
                  </a:cubicBezTo>
                  <a:cubicBezTo>
                    <a:pt x="1710466" y="302434"/>
                    <a:pt x="1805240" y="287385"/>
                    <a:pt x="1901156" y="278050"/>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4" name="Google Shape;104;p49"/>
            <p:cNvSpPr/>
            <p:nvPr/>
          </p:nvSpPr>
          <p:spPr>
            <a:xfrm>
              <a:off x="5392292" y="2370867"/>
              <a:ext cx="513778" cy="793139"/>
            </a:xfrm>
            <a:custGeom>
              <a:rect b="b" l="l" r="r" t="t"/>
              <a:pathLst>
                <a:path extrusionOk="0" h="793139" w="513778">
                  <a:moveTo>
                    <a:pt x="513778" y="647510"/>
                  </a:moveTo>
                  <a:cubicBezTo>
                    <a:pt x="497491" y="708565"/>
                    <a:pt x="449390" y="631603"/>
                    <a:pt x="419671" y="680085"/>
                  </a:cubicBezTo>
                  <a:cubicBezTo>
                    <a:pt x="419671" y="684752"/>
                    <a:pt x="420053" y="707993"/>
                    <a:pt x="419481" y="731234"/>
                  </a:cubicBezTo>
                  <a:cubicBezTo>
                    <a:pt x="419195" y="743998"/>
                    <a:pt x="411480" y="767906"/>
                    <a:pt x="406718" y="764953"/>
                  </a:cubicBezTo>
                  <a:cubicBezTo>
                    <a:pt x="342805" y="725138"/>
                    <a:pt x="308800" y="812578"/>
                    <a:pt x="250793" y="789051"/>
                  </a:cubicBezTo>
                  <a:cubicBezTo>
                    <a:pt x="259651" y="778383"/>
                    <a:pt x="272701" y="768668"/>
                    <a:pt x="276606" y="756857"/>
                  </a:cubicBezTo>
                  <a:cubicBezTo>
                    <a:pt x="298609" y="689229"/>
                    <a:pt x="311182" y="686181"/>
                    <a:pt x="388620" y="736759"/>
                  </a:cubicBezTo>
                  <a:cubicBezTo>
                    <a:pt x="407289" y="705993"/>
                    <a:pt x="407765" y="676180"/>
                    <a:pt x="388620" y="647986"/>
                  </a:cubicBezTo>
                  <a:cubicBezTo>
                    <a:pt x="286798" y="497776"/>
                    <a:pt x="181261" y="349282"/>
                    <a:pt x="82582" y="197644"/>
                  </a:cubicBezTo>
                  <a:cubicBezTo>
                    <a:pt x="43148" y="137065"/>
                    <a:pt x="18193" y="69818"/>
                    <a:pt x="0" y="0"/>
                  </a:cubicBezTo>
                  <a:cubicBezTo>
                    <a:pt x="27813" y="24955"/>
                    <a:pt x="39338" y="57817"/>
                    <a:pt x="81915" y="65627"/>
                  </a:cubicBezTo>
                  <a:cubicBezTo>
                    <a:pt x="81915" y="88201"/>
                    <a:pt x="94678" y="103823"/>
                    <a:pt x="119158" y="112967"/>
                  </a:cubicBezTo>
                  <a:cubicBezTo>
                    <a:pt x="129445" y="169926"/>
                    <a:pt x="175069" y="210312"/>
                    <a:pt x="213074" y="254318"/>
                  </a:cubicBezTo>
                  <a:cubicBezTo>
                    <a:pt x="213741" y="267176"/>
                    <a:pt x="216884" y="279083"/>
                    <a:pt x="231934" y="285941"/>
                  </a:cubicBezTo>
                  <a:cubicBezTo>
                    <a:pt x="250222" y="312420"/>
                    <a:pt x="263461" y="341376"/>
                    <a:pt x="288417" y="364426"/>
                  </a:cubicBezTo>
                  <a:cubicBezTo>
                    <a:pt x="288798" y="386906"/>
                    <a:pt x="301181" y="402717"/>
                    <a:pt x="325850" y="411670"/>
                  </a:cubicBezTo>
                  <a:cubicBezTo>
                    <a:pt x="338709" y="432435"/>
                    <a:pt x="342328" y="457200"/>
                    <a:pt x="363474" y="474536"/>
                  </a:cubicBezTo>
                  <a:cubicBezTo>
                    <a:pt x="382333" y="506444"/>
                    <a:pt x="396240" y="543116"/>
                    <a:pt x="452723" y="537686"/>
                  </a:cubicBezTo>
                  <a:cubicBezTo>
                    <a:pt x="471011" y="543782"/>
                    <a:pt x="477012" y="555879"/>
                    <a:pt x="475964" y="571405"/>
                  </a:cubicBezTo>
                  <a:cubicBezTo>
                    <a:pt x="475774" y="576072"/>
                    <a:pt x="475583" y="580644"/>
                    <a:pt x="475298" y="585216"/>
                  </a:cubicBezTo>
                  <a:cubicBezTo>
                    <a:pt x="434340" y="601313"/>
                    <a:pt x="434911" y="616839"/>
                    <a:pt x="476155" y="631793"/>
                  </a:cubicBezTo>
                  <a:cubicBezTo>
                    <a:pt x="488632" y="637032"/>
                    <a:pt x="501206" y="642271"/>
                    <a:pt x="513683" y="647510"/>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5" name="Google Shape;105;p49"/>
            <p:cNvSpPr/>
            <p:nvPr/>
          </p:nvSpPr>
          <p:spPr>
            <a:xfrm>
              <a:off x="4827746" y="3037255"/>
              <a:ext cx="515806" cy="222421"/>
            </a:xfrm>
            <a:custGeom>
              <a:rect b="b" l="l" r="r" t="t"/>
              <a:pathLst>
                <a:path extrusionOk="0" h="222421" w="515806">
                  <a:moveTo>
                    <a:pt x="345662" y="59703"/>
                  </a:moveTo>
                  <a:cubicBezTo>
                    <a:pt x="333851" y="140285"/>
                    <a:pt x="425386" y="65133"/>
                    <a:pt x="440912" y="105804"/>
                  </a:cubicBezTo>
                  <a:cubicBezTo>
                    <a:pt x="449103" y="129903"/>
                    <a:pt x="384905" y="125712"/>
                    <a:pt x="408622" y="155525"/>
                  </a:cubicBezTo>
                  <a:cubicBezTo>
                    <a:pt x="429006" y="181147"/>
                    <a:pt x="451485" y="162954"/>
                    <a:pt x="471868" y="151429"/>
                  </a:cubicBezTo>
                  <a:cubicBezTo>
                    <a:pt x="485393" y="143809"/>
                    <a:pt x="503682" y="136665"/>
                    <a:pt x="509016" y="154477"/>
                  </a:cubicBezTo>
                  <a:cubicBezTo>
                    <a:pt x="514921" y="174289"/>
                    <a:pt x="520541" y="200959"/>
                    <a:pt x="509492" y="215818"/>
                  </a:cubicBezTo>
                  <a:cubicBezTo>
                    <a:pt x="496443" y="233344"/>
                    <a:pt x="485679" y="211341"/>
                    <a:pt x="471868" y="203245"/>
                  </a:cubicBezTo>
                  <a:cubicBezTo>
                    <a:pt x="451294" y="191148"/>
                    <a:pt x="413385" y="169050"/>
                    <a:pt x="393477" y="213818"/>
                  </a:cubicBezTo>
                  <a:cubicBezTo>
                    <a:pt x="392239" y="216580"/>
                    <a:pt x="333470" y="224486"/>
                    <a:pt x="314991" y="184671"/>
                  </a:cubicBezTo>
                  <a:cubicBezTo>
                    <a:pt x="295274" y="142190"/>
                    <a:pt x="183927" y="105138"/>
                    <a:pt x="129444" y="112948"/>
                  </a:cubicBezTo>
                  <a:cubicBezTo>
                    <a:pt x="96202" y="117711"/>
                    <a:pt x="3143" y="58465"/>
                    <a:pt x="476" y="33414"/>
                  </a:cubicBezTo>
                  <a:cubicBezTo>
                    <a:pt x="-1144" y="18079"/>
                    <a:pt x="476" y="4744"/>
                    <a:pt x="19716" y="5887"/>
                  </a:cubicBezTo>
                  <a:cubicBezTo>
                    <a:pt x="37052" y="6935"/>
                    <a:pt x="65627" y="-9067"/>
                    <a:pt x="70008" y="7697"/>
                  </a:cubicBezTo>
                  <a:cubicBezTo>
                    <a:pt x="94202" y="99613"/>
                    <a:pt x="152399" y="28366"/>
                    <a:pt x="195357" y="28271"/>
                  </a:cubicBezTo>
                  <a:cubicBezTo>
                    <a:pt x="201453" y="28366"/>
                    <a:pt x="207454" y="28461"/>
                    <a:pt x="213550" y="28557"/>
                  </a:cubicBezTo>
                  <a:cubicBezTo>
                    <a:pt x="210597" y="60942"/>
                    <a:pt x="235172" y="45416"/>
                    <a:pt x="251650" y="43892"/>
                  </a:cubicBezTo>
                  <a:cubicBezTo>
                    <a:pt x="282987" y="49131"/>
                    <a:pt x="314324" y="54465"/>
                    <a:pt x="345662" y="59703"/>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6" name="Google Shape;106;p49"/>
            <p:cNvSpPr/>
            <p:nvPr/>
          </p:nvSpPr>
          <p:spPr>
            <a:xfrm>
              <a:off x="5022305" y="3065811"/>
              <a:ext cx="60498" cy="46285"/>
            </a:xfrm>
            <a:custGeom>
              <a:rect b="b" l="l" r="r" t="t"/>
              <a:pathLst>
                <a:path extrusionOk="0" h="46285" w="60498">
                  <a:moveTo>
                    <a:pt x="57090" y="15335"/>
                  </a:moveTo>
                  <a:cubicBezTo>
                    <a:pt x="37088" y="25051"/>
                    <a:pt x="72235" y="38767"/>
                    <a:pt x="56138" y="44196"/>
                  </a:cubicBezTo>
                  <a:cubicBezTo>
                    <a:pt x="34897" y="51435"/>
                    <a:pt x="16133" y="38386"/>
                    <a:pt x="131" y="27622"/>
                  </a:cubicBezTo>
                  <a:cubicBezTo>
                    <a:pt x="-1488" y="26575"/>
                    <a:pt x="12323" y="9620"/>
                    <a:pt x="18895" y="0"/>
                  </a:cubicBezTo>
                  <a:cubicBezTo>
                    <a:pt x="34516" y="0"/>
                    <a:pt x="48613" y="2667"/>
                    <a:pt x="56995" y="15335"/>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7" name="Google Shape;107;p49"/>
            <p:cNvSpPr/>
            <p:nvPr/>
          </p:nvSpPr>
          <p:spPr>
            <a:xfrm>
              <a:off x="5549074" y="3160014"/>
              <a:ext cx="75247" cy="47906"/>
            </a:xfrm>
            <a:custGeom>
              <a:rect b="b" l="l" r="r" t="t"/>
              <a:pathLst>
                <a:path extrusionOk="0" h="47906" w="75247">
                  <a:moveTo>
                    <a:pt x="75248" y="0"/>
                  </a:moveTo>
                  <a:cubicBezTo>
                    <a:pt x="73342" y="49435"/>
                    <a:pt x="49435" y="61913"/>
                    <a:pt x="0" y="31337"/>
                  </a:cubicBezTo>
                  <a:cubicBezTo>
                    <a:pt x="38100" y="42767"/>
                    <a:pt x="48292" y="7334"/>
                    <a:pt x="75248" y="0"/>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8" name="Google Shape;108;p49"/>
            <p:cNvSpPr/>
            <p:nvPr/>
          </p:nvSpPr>
          <p:spPr>
            <a:xfrm>
              <a:off x="5829396" y="3519963"/>
              <a:ext cx="188117" cy="721403"/>
            </a:xfrm>
            <a:custGeom>
              <a:rect b="b" l="l" r="r" t="t"/>
              <a:pathLst>
                <a:path extrusionOk="0" h="721403" w="188117">
                  <a:moveTo>
                    <a:pt x="116108" y="95"/>
                  </a:moveTo>
                  <a:cubicBezTo>
                    <a:pt x="122204" y="5620"/>
                    <a:pt x="128396" y="11239"/>
                    <a:pt x="134587" y="16764"/>
                  </a:cubicBezTo>
                  <a:cubicBezTo>
                    <a:pt x="129920" y="51530"/>
                    <a:pt x="183831" y="52673"/>
                    <a:pt x="188117" y="82201"/>
                  </a:cubicBezTo>
                  <a:cubicBezTo>
                    <a:pt x="157542" y="141732"/>
                    <a:pt x="184498" y="206692"/>
                    <a:pt x="163448" y="267081"/>
                  </a:cubicBezTo>
                  <a:cubicBezTo>
                    <a:pt x="161543" y="305752"/>
                    <a:pt x="135825" y="341471"/>
                    <a:pt x="143731" y="381381"/>
                  </a:cubicBezTo>
                  <a:cubicBezTo>
                    <a:pt x="144017" y="396050"/>
                    <a:pt x="140683" y="410527"/>
                    <a:pt x="139159" y="425101"/>
                  </a:cubicBezTo>
                  <a:cubicBezTo>
                    <a:pt x="138968" y="459676"/>
                    <a:pt x="125538" y="492633"/>
                    <a:pt x="121442" y="526733"/>
                  </a:cubicBezTo>
                  <a:cubicBezTo>
                    <a:pt x="107822" y="588740"/>
                    <a:pt x="122681" y="655225"/>
                    <a:pt x="80390" y="712851"/>
                  </a:cubicBezTo>
                  <a:cubicBezTo>
                    <a:pt x="62197" y="723233"/>
                    <a:pt x="43147" y="723900"/>
                    <a:pt x="23430" y="716280"/>
                  </a:cubicBezTo>
                  <a:cubicBezTo>
                    <a:pt x="10571" y="708374"/>
                    <a:pt x="4475" y="697135"/>
                    <a:pt x="1237" y="684467"/>
                  </a:cubicBezTo>
                  <a:cubicBezTo>
                    <a:pt x="-2573" y="651510"/>
                    <a:pt x="3142" y="619125"/>
                    <a:pt x="8571" y="586550"/>
                  </a:cubicBezTo>
                  <a:cubicBezTo>
                    <a:pt x="49433" y="525589"/>
                    <a:pt x="22192" y="456629"/>
                    <a:pt x="40480" y="392906"/>
                  </a:cubicBezTo>
                  <a:cubicBezTo>
                    <a:pt x="59149" y="347567"/>
                    <a:pt x="45147" y="299275"/>
                    <a:pt x="58292" y="253460"/>
                  </a:cubicBezTo>
                  <a:cubicBezTo>
                    <a:pt x="82199" y="172974"/>
                    <a:pt x="56768" y="86011"/>
                    <a:pt x="104012" y="8668"/>
                  </a:cubicBezTo>
                  <a:cubicBezTo>
                    <a:pt x="108012" y="5715"/>
                    <a:pt x="112013" y="2858"/>
                    <a:pt x="116108" y="0"/>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9" name="Google Shape;109;p49"/>
            <p:cNvSpPr/>
            <p:nvPr/>
          </p:nvSpPr>
          <p:spPr>
            <a:xfrm>
              <a:off x="5977624" y="3602164"/>
              <a:ext cx="61796" cy="188214"/>
            </a:xfrm>
            <a:custGeom>
              <a:rect b="b" l="l" r="r" t="t"/>
              <a:pathLst>
                <a:path extrusionOk="0" h="188214" w="61796">
                  <a:moveTo>
                    <a:pt x="931" y="188214"/>
                  </a:moveTo>
                  <a:cubicBezTo>
                    <a:pt x="7504" y="124492"/>
                    <a:pt x="-20500" y="55817"/>
                    <a:pt x="39889" y="0"/>
                  </a:cubicBezTo>
                  <a:cubicBezTo>
                    <a:pt x="44746" y="21812"/>
                    <a:pt x="38460" y="46292"/>
                    <a:pt x="61796" y="63532"/>
                  </a:cubicBezTo>
                  <a:cubicBezTo>
                    <a:pt x="60653" y="78581"/>
                    <a:pt x="59415" y="93726"/>
                    <a:pt x="58272" y="108776"/>
                  </a:cubicBezTo>
                  <a:cubicBezTo>
                    <a:pt x="32078" y="129540"/>
                    <a:pt x="47128" y="167354"/>
                    <a:pt x="13504" y="185071"/>
                  </a:cubicBezTo>
                  <a:cubicBezTo>
                    <a:pt x="9313" y="186119"/>
                    <a:pt x="5122" y="187166"/>
                    <a:pt x="931" y="188214"/>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0" name="Google Shape;110;p49"/>
            <p:cNvSpPr/>
            <p:nvPr/>
          </p:nvSpPr>
          <p:spPr>
            <a:xfrm>
              <a:off x="6108286" y="3411188"/>
              <a:ext cx="27599" cy="53876"/>
            </a:xfrm>
            <a:custGeom>
              <a:rect b="b" l="l" r="r" t="t"/>
              <a:pathLst>
                <a:path extrusionOk="0" h="53876" w="27599">
                  <a:moveTo>
                    <a:pt x="0" y="0"/>
                  </a:moveTo>
                  <a:cubicBezTo>
                    <a:pt x="26194" y="25908"/>
                    <a:pt x="30385" y="38957"/>
                    <a:pt x="26194" y="53530"/>
                  </a:cubicBezTo>
                  <a:cubicBezTo>
                    <a:pt x="26003" y="54197"/>
                    <a:pt x="12954" y="53911"/>
                    <a:pt x="12573" y="52578"/>
                  </a:cubicBezTo>
                  <a:cubicBezTo>
                    <a:pt x="8954" y="41434"/>
                    <a:pt x="6763" y="29908"/>
                    <a:pt x="95" y="0"/>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1" name="Google Shape;111;p49"/>
            <p:cNvSpPr/>
            <p:nvPr/>
          </p:nvSpPr>
          <p:spPr>
            <a:xfrm>
              <a:off x="6544436" y="4009072"/>
              <a:ext cx="56673" cy="27799"/>
            </a:xfrm>
            <a:custGeom>
              <a:rect b="b" l="l" r="r" t="t"/>
              <a:pathLst>
                <a:path extrusionOk="0" h="27799" w="56673">
                  <a:moveTo>
                    <a:pt x="38671" y="0"/>
                  </a:moveTo>
                  <a:cubicBezTo>
                    <a:pt x="44672" y="5239"/>
                    <a:pt x="50673" y="10478"/>
                    <a:pt x="56674" y="15716"/>
                  </a:cubicBezTo>
                  <a:cubicBezTo>
                    <a:pt x="37719" y="20383"/>
                    <a:pt x="18669" y="40672"/>
                    <a:pt x="0" y="15240"/>
                  </a:cubicBezTo>
                  <a:cubicBezTo>
                    <a:pt x="8763" y="2858"/>
                    <a:pt x="23050" y="191"/>
                    <a:pt x="38671" y="0"/>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2" name="Google Shape;112;p49"/>
            <p:cNvSpPr/>
            <p:nvPr/>
          </p:nvSpPr>
          <p:spPr>
            <a:xfrm>
              <a:off x="5870066" y="2435944"/>
              <a:ext cx="159293" cy="488992"/>
            </a:xfrm>
            <a:custGeom>
              <a:rect b="b" l="l" r="r" t="t"/>
              <a:pathLst>
                <a:path extrusionOk="0" h="488992" w="159293">
                  <a:moveTo>
                    <a:pt x="0" y="395552"/>
                  </a:moveTo>
                  <a:cubicBezTo>
                    <a:pt x="50197" y="281633"/>
                    <a:pt x="63627" y="161809"/>
                    <a:pt x="83058" y="42746"/>
                  </a:cubicBezTo>
                  <a:cubicBezTo>
                    <a:pt x="85344" y="28840"/>
                    <a:pt x="72485" y="11123"/>
                    <a:pt x="94679" y="836"/>
                  </a:cubicBezTo>
                  <a:cubicBezTo>
                    <a:pt x="122587" y="-4117"/>
                    <a:pt x="134684" y="13981"/>
                    <a:pt x="150114" y="27411"/>
                  </a:cubicBezTo>
                  <a:cubicBezTo>
                    <a:pt x="174308" y="74179"/>
                    <a:pt x="146780" y="109231"/>
                    <a:pt x="112776" y="142759"/>
                  </a:cubicBezTo>
                  <a:cubicBezTo>
                    <a:pt x="94202" y="258202"/>
                    <a:pt x="98393" y="376312"/>
                    <a:pt x="55531" y="488993"/>
                  </a:cubicBezTo>
                  <a:cubicBezTo>
                    <a:pt x="31718" y="477372"/>
                    <a:pt x="35719" y="454131"/>
                    <a:pt x="24765" y="437177"/>
                  </a:cubicBezTo>
                  <a:cubicBezTo>
                    <a:pt x="14573" y="424127"/>
                    <a:pt x="12097" y="407744"/>
                    <a:pt x="0" y="395457"/>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3" name="Google Shape;113;p49"/>
            <p:cNvSpPr/>
            <p:nvPr/>
          </p:nvSpPr>
          <p:spPr>
            <a:xfrm>
              <a:off x="6187153" y="2349436"/>
              <a:ext cx="551646" cy="516255"/>
            </a:xfrm>
            <a:custGeom>
              <a:rect b="b" l="l" r="r" t="t"/>
              <a:pathLst>
                <a:path extrusionOk="0" h="516255" w="551646">
                  <a:moveTo>
                    <a:pt x="488251" y="34290"/>
                  </a:moveTo>
                  <a:cubicBezTo>
                    <a:pt x="506539" y="22860"/>
                    <a:pt x="524923" y="11430"/>
                    <a:pt x="543211" y="0"/>
                  </a:cubicBezTo>
                  <a:cubicBezTo>
                    <a:pt x="552640" y="8096"/>
                    <a:pt x="554164" y="17145"/>
                    <a:pt x="547783" y="27146"/>
                  </a:cubicBezTo>
                  <a:cubicBezTo>
                    <a:pt x="373475" y="190214"/>
                    <a:pt x="199072" y="353282"/>
                    <a:pt x="24765" y="516255"/>
                  </a:cubicBezTo>
                  <a:cubicBezTo>
                    <a:pt x="16478" y="510064"/>
                    <a:pt x="8287" y="503968"/>
                    <a:pt x="0" y="497776"/>
                  </a:cubicBezTo>
                  <a:cubicBezTo>
                    <a:pt x="162782" y="343281"/>
                    <a:pt x="325469" y="188786"/>
                    <a:pt x="488251" y="34290"/>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4" name="Google Shape;114;p49"/>
            <p:cNvSpPr/>
            <p:nvPr/>
          </p:nvSpPr>
          <p:spPr>
            <a:xfrm>
              <a:off x="5990081" y="2621888"/>
              <a:ext cx="124322" cy="307144"/>
            </a:xfrm>
            <a:custGeom>
              <a:rect b="b" l="l" r="r" t="t"/>
              <a:pathLst>
                <a:path extrusionOk="0" h="307144" w="124322">
                  <a:moveTo>
                    <a:pt x="49054" y="254948"/>
                  </a:moveTo>
                  <a:cubicBezTo>
                    <a:pt x="33814" y="272283"/>
                    <a:pt x="31813" y="298286"/>
                    <a:pt x="0" y="307145"/>
                  </a:cubicBezTo>
                  <a:cubicBezTo>
                    <a:pt x="10001" y="215705"/>
                    <a:pt x="19907" y="125789"/>
                    <a:pt x="29813" y="35968"/>
                  </a:cubicBezTo>
                  <a:cubicBezTo>
                    <a:pt x="37338" y="26443"/>
                    <a:pt x="41624" y="15108"/>
                    <a:pt x="51911" y="7012"/>
                  </a:cubicBezTo>
                  <a:cubicBezTo>
                    <a:pt x="94964" y="-6037"/>
                    <a:pt x="127254" y="-4704"/>
                    <a:pt x="124111" y="44636"/>
                  </a:cubicBezTo>
                  <a:cubicBezTo>
                    <a:pt x="73723" y="108358"/>
                    <a:pt x="93345" y="189701"/>
                    <a:pt x="49054" y="254948"/>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5" name="Google Shape;115;p49"/>
            <p:cNvSpPr/>
            <p:nvPr/>
          </p:nvSpPr>
          <p:spPr>
            <a:xfrm>
              <a:off x="5982503" y="2395442"/>
              <a:ext cx="108650" cy="262413"/>
            </a:xfrm>
            <a:custGeom>
              <a:rect b="b" l="l" r="r" t="t"/>
              <a:pathLst>
                <a:path extrusionOk="0" h="262413" w="108650">
                  <a:moveTo>
                    <a:pt x="55298" y="245554"/>
                  </a:moveTo>
                  <a:cubicBezTo>
                    <a:pt x="49392" y="251174"/>
                    <a:pt x="43392" y="256794"/>
                    <a:pt x="37486" y="262414"/>
                  </a:cubicBezTo>
                  <a:cubicBezTo>
                    <a:pt x="26818" y="235458"/>
                    <a:pt x="60155" y="194119"/>
                    <a:pt x="434" y="183356"/>
                  </a:cubicBezTo>
                  <a:cubicBezTo>
                    <a:pt x="-5472" y="145256"/>
                    <a:pt x="51488" y="113062"/>
                    <a:pt x="15483" y="72009"/>
                  </a:cubicBezTo>
                  <a:cubicBezTo>
                    <a:pt x="6816" y="50006"/>
                    <a:pt x="-4614" y="27908"/>
                    <a:pt x="18150" y="6858"/>
                  </a:cubicBezTo>
                  <a:cubicBezTo>
                    <a:pt x="25961" y="2857"/>
                    <a:pt x="34438" y="476"/>
                    <a:pt x="43677" y="0"/>
                  </a:cubicBezTo>
                  <a:cubicBezTo>
                    <a:pt x="48059" y="476"/>
                    <a:pt x="52536" y="1048"/>
                    <a:pt x="57012" y="1524"/>
                  </a:cubicBezTo>
                  <a:cubicBezTo>
                    <a:pt x="150453" y="22765"/>
                    <a:pt x="88540" y="74390"/>
                    <a:pt x="88540" y="114014"/>
                  </a:cubicBezTo>
                  <a:cubicBezTo>
                    <a:pt x="84921" y="159163"/>
                    <a:pt x="87207" y="205359"/>
                    <a:pt x="55298" y="245554"/>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6" name="Google Shape;116;p49"/>
            <p:cNvSpPr/>
            <p:nvPr/>
          </p:nvSpPr>
          <p:spPr>
            <a:xfrm>
              <a:off x="6039135" y="2656236"/>
              <a:ext cx="99867" cy="220598"/>
            </a:xfrm>
            <a:custGeom>
              <a:rect b="b" l="l" r="r" t="t"/>
              <a:pathLst>
                <a:path extrusionOk="0" h="220598" w="99867">
                  <a:moveTo>
                    <a:pt x="0" y="220599"/>
                  </a:moveTo>
                  <a:cubicBezTo>
                    <a:pt x="6382" y="162401"/>
                    <a:pt x="13145" y="104299"/>
                    <a:pt x="18955" y="46006"/>
                  </a:cubicBezTo>
                  <a:cubicBezTo>
                    <a:pt x="21812" y="17336"/>
                    <a:pt x="49816" y="10763"/>
                    <a:pt x="73533" y="0"/>
                  </a:cubicBezTo>
                  <a:cubicBezTo>
                    <a:pt x="104013" y="17812"/>
                    <a:pt x="102679" y="42672"/>
                    <a:pt x="95821" y="68866"/>
                  </a:cubicBezTo>
                  <a:cubicBezTo>
                    <a:pt x="81534" y="97441"/>
                    <a:pt x="86487" y="129540"/>
                    <a:pt x="73628" y="158401"/>
                  </a:cubicBezTo>
                  <a:cubicBezTo>
                    <a:pt x="70009" y="196405"/>
                    <a:pt x="13335" y="190500"/>
                    <a:pt x="95" y="220504"/>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7" name="Google Shape;117;p49"/>
            <p:cNvSpPr/>
            <p:nvPr/>
          </p:nvSpPr>
          <p:spPr>
            <a:xfrm>
              <a:off x="6149911" y="3017443"/>
              <a:ext cx="160115" cy="162477"/>
            </a:xfrm>
            <a:custGeom>
              <a:rect b="b" l="l" r="r" t="t"/>
              <a:pathLst>
                <a:path extrusionOk="0" h="162477" w="160115">
                  <a:moveTo>
                    <a:pt x="57150" y="140475"/>
                  </a:moveTo>
                  <a:cubicBezTo>
                    <a:pt x="55912" y="147809"/>
                    <a:pt x="54769" y="155143"/>
                    <a:pt x="53530" y="162478"/>
                  </a:cubicBezTo>
                  <a:lnTo>
                    <a:pt x="45910" y="160192"/>
                  </a:lnTo>
                  <a:lnTo>
                    <a:pt x="37909" y="161239"/>
                  </a:lnTo>
                  <a:cubicBezTo>
                    <a:pt x="20479" y="153143"/>
                    <a:pt x="5143" y="143523"/>
                    <a:pt x="0" y="126187"/>
                  </a:cubicBezTo>
                  <a:cubicBezTo>
                    <a:pt x="58769" y="95326"/>
                    <a:pt x="76676" y="34081"/>
                    <a:pt x="132683" y="1315"/>
                  </a:cubicBezTo>
                  <a:cubicBezTo>
                    <a:pt x="149923" y="-3448"/>
                    <a:pt x="156115" y="5410"/>
                    <a:pt x="160115" y="16936"/>
                  </a:cubicBezTo>
                  <a:cubicBezTo>
                    <a:pt x="144685" y="69133"/>
                    <a:pt x="88201" y="97517"/>
                    <a:pt x="57055" y="140570"/>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8" name="Google Shape;118;p49"/>
            <p:cNvSpPr/>
            <p:nvPr/>
          </p:nvSpPr>
          <p:spPr>
            <a:xfrm>
              <a:off x="6730459" y="2225611"/>
              <a:ext cx="153924" cy="150971"/>
            </a:xfrm>
            <a:custGeom>
              <a:rect b="b" l="l" r="r" t="t"/>
              <a:pathLst>
                <a:path extrusionOk="0" h="150971" w="153924">
                  <a:moveTo>
                    <a:pt x="4572" y="150971"/>
                  </a:moveTo>
                  <a:cubicBezTo>
                    <a:pt x="3048" y="141923"/>
                    <a:pt x="1524" y="132874"/>
                    <a:pt x="0" y="123825"/>
                  </a:cubicBezTo>
                  <a:cubicBezTo>
                    <a:pt x="49721" y="81153"/>
                    <a:pt x="86011" y="26765"/>
                    <a:pt x="153924" y="0"/>
                  </a:cubicBezTo>
                  <a:cubicBezTo>
                    <a:pt x="151543" y="11906"/>
                    <a:pt x="149257" y="23908"/>
                    <a:pt x="146875" y="35814"/>
                  </a:cubicBezTo>
                  <a:cubicBezTo>
                    <a:pt x="99441" y="74200"/>
                    <a:pt x="52007" y="112586"/>
                    <a:pt x="4572" y="150971"/>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9" name="Google Shape;119;p49"/>
            <p:cNvSpPr/>
            <p:nvPr/>
          </p:nvSpPr>
          <p:spPr>
            <a:xfrm>
              <a:off x="5840920" y="2851832"/>
              <a:ext cx="85732" cy="122933"/>
            </a:xfrm>
            <a:custGeom>
              <a:rect b="b" l="l" r="r" t="t"/>
              <a:pathLst>
                <a:path extrusionOk="0" h="122933" w="85732">
                  <a:moveTo>
                    <a:pt x="64294" y="8239"/>
                  </a:moveTo>
                  <a:cubicBezTo>
                    <a:pt x="78200" y="28337"/>
                    <a:pt x="86201" y="49768"/>
                    <a:pt x="84772" y="73295"/>
                  </a:cubicBezTo>
                  <a:cubicBezTo>
                    <a:pt x="80963" y="89964"/>
                    <a:pt x="95155" y="114443"/>
                    <a:pt x="72580" y="121682"/>
                  </a:cubicBezTo>
                  <a:cubicBezTo>
                    <a:pt x="46863" y="129969"/>
                    <a:pt x="49625" y="94536"/>
                    <a:pt x="27432" y="90345"/>
                  </a:cubicBezTo>
                  <a:cubicBezTo>
                    <a:pt x="19717" y="79105"/>
                    <a:pt x="12001" y="67866"/>
                    <a:pt x="4191" y="56721"/>
                  </a:cubicBezTo>
                  <a:cubicBezTo>
                    <a:pt x="68008" y="36909"/>
                    <a:pt x="14097" y="24336"/>
                    <a:pt x="0" y="9382"/>
                  </a:cubicBezTo>
                  <a:lnTo>
                    <a:pt x="7715" y="8906"/>
                  </a:lnTo>
                  <a:cubicBezTo>
                    <a:pt x="26384" y="-1667"/>
                    <a:pt x="45149" y="-3953"/>
                    <a:pt x="64199" y="8239"/>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0" name="Google Shape;120;p49"/>
            <p:cNvSpPr/>
            <p:nvPr/>
          </p:nvSpPr>
          <p:spPr>
            <a:xfrm>
              <a:off x="6097821" y="2709959"/>
              <a:ext cx="90761" cy="104773"/>
            </a:xfrm>
            <a:custGeom>
              <a:rect b="b" l="l" r="r" t="t"/>
              <a:pathLst>
                <a:path extrusionOk="0" h="104773" w="90761">
                  <a:moveTo>
                    <a:pt x="14942" y="104774"/>
                  </a:moveTo>
                  <a:cubicBezTo>
                    <a:pt x="-14395" y="72960"/>
                    <a:pt x="6846" y="41813"/>
                    <a:pt x="16561" y="10476"/>
                  </a:cubicBezTo>
                  <a:cubicBezTo>
                    <a:pt x="34754" y="-2097"/>
                    <a:pt x="53042" y="-4574"/>
                    <a:pt x="71711" y="9809"/>
                  </a:cubicBezTo>
                  <a:cubicBezTo>
                    <a:pt x="72378" y="23049"/>
                    <a:pt x="75616" y="35146"/>
                    <a:pt x="90761" y="42385"/>
                  </a:cubicBezTo>
                  <a:cubicBezTo>
                    <a:pt x="71044" y="67912"/>
                    <a:pt x="45613" y="88486"/>
                    <a:pt x="14942" y="104678"/>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1" name="Google Shape;121;p49"/>
            <p:cNvSpPr/>
            <p:nvPr/>
          </p:nvSpPr>
          <p:spPr>
            <a:xfrm>
              <a:off x="6039144" y="3096863"/>
              <a:ext cx="67489" cy="63205"/>
            </a:xfrm>
            <a:custGeom>
              <a:rect b="b" l="l" r="r" t="t"/>
              <a:pathLst>
                <a:path extrusionOk="0" h="63205" w="67489">
                  <a:moveTo>
                    <a:pt x="54854" y="62770"/>
                  </a:moveTo>
                  <a:cubicBezTo>
                    <a:pt x="-18202" y="67342"/>
                    <a:pt x="-4201" y="35243"/>
                    <a:pt x="17040" y="0"/>
                  </a:cubicBezTo>
                  <a:cubicBezTo>
                    <a:pt x="68475" y="4572"/>
                    <a:pt x="79619" y="26099"/>
                    <a:pt x="54854" y="62770"/>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2" name="Google Shape;122;p49"/>
            <p:cNvSpPr/>
            <p:nvPr/>
          </p:nvSpPr>
          <p:spPr>
            <a:xfrm>
              <a:off x="6075711" y="2909981"/>
              <a:ext cx="85058" cy="65342"/>
            </a:xfrm>
            <a:custGeom>
              <a:rect b="b" l="l" r="r" t="t"/>
              <a:pathLst>
                <a:path extrusionOk="0" h="65342" w="85058">
                  <a:moveTo>
                    <a:pt x="0" y="65343"/>
                  </a:moveTo>
                  <a:cubicBezTo>
                    <a:pt x="7620" y="25433"/>
                    <a:pt x="15240" y="-7333"/>
                    <a:pt x="85058" y="1430"/>
                  </a:cubicBezTo>
                  <a:cubicBezTo>
                    <a:pt x="54674" y="24195"/>
                    <a:pt x="29718" y="42959"/>
                    <a:pt x="0" y="65343"/>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3" name="Google Shape;123;p49"/>
            <p:cNvSpPr/>
            <p:nvPr/>
          </p:nvSpPr>
          <p:spPr>
            <a:xfrm>
              <a:off x="6187153" y="2908077"/>
              <a:ext cx="94678" cy="78762"/>
            </a:xfrm>
            <a:custGeom>
              <a:rect b="b" l="l" r="r" t="t"/>
              <a:pathLst>
                <a:path extrusionOk="0" h="78762" w="94678">
                  <a:moveTo>
                    <a:pt x="94678" y="0"/>
                  </a:moveTo>
                  <a:cubicBezTo>
                    <a:pt x="58293" y="22098"/>
                    <a:pt x="67246" y="82487"/>
                    <a:pt x="0" y="78581"/>
                  </a:cubicBezTo>
                  <a:cubicBezTo>
                    <a:pt x="22098" y="44387"/>
                    <a:pt x="36766" y="4001"/>
                    <a:pt x="94678" y="0"/>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4" name="Google Shape;124;p49"/>
            <p:cNvSpPr/>
            <p:nvPr/>
          </p:nvSpPr>
          <p:spPr>
            <a:xfrm>
              <a:off x="5799498" y="2956083"/>
              <a:ext cx="69043" cy="46917"/>
            </a:xfrm>
            <a:custGeom>
              <a:rect b="b" l="l" r="r" t="t"/>
              <a:pathLst>
                <a:path extrusionOk="0" h="46917" w="69043">
                  <a:moveTo>
                    <a:pt x="69044" y="46577"/>
                  </a:moveTo>
                  <a:cubicBezTo>
                    <a:pt x="44184" y="42767"/>
                    <a:pt x="2178" y="57341"/>
                    <a:pt x="83" y="27908"/>
                  </a:cubicBezTo>
                  <a:cubicBezTo>
                    <a:pt x="-2203" y="-4477"/>
                    <a:pt x="43326" y="7334"/>
                    <a:pt x="68091" y="0"/>
                  </a:cubicBezTo>
                  <a:cubicBezTo>
                    <a:pt x="57042" y="15716"/>
                    <a:pt x="57614" y="31147"/>
                    <a:pt x="68949" y="46577"/>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5" name="Google Shape;125;p49"/>
            <p:cNvSpPr/>
            <p:nvPr/>
          </p:nvSpPr>
          <p:spPr>
            <a:xfrm>
              <a:off x="5980175" y="3018853"/>
              <a:ext cx="34202" cy="49625"/>
            </a:xfrm>
            <a:custGeom>
              <a:rect b="b" l="l" r="r" t="t"/>
              <a:pathLst>
                <a:path extrusionOk="0" h="49625" w="34202">
                  <a:moveTo>
                    <a:pt x="95" y="14954"/>
                  </a:moveTo>
                  <a:cubicBezTo>
                    <a:pt x="1715" y="10096"/>
                    <a:pt x="2762" y="5048"/>
                    <a:pt x="3334" y="0"/>
                  </a:cubicBezTo>
                  <a:cubicBezTo>
                    <a:pt x="30099" y="1810"/>
                    <a:pt x="43339" y="10858"/>
                    <a:pt x="27146" y="33528"/>
                  </a:cubicBezTo>
                  <a:cubicBezTo>
                    <a:pt x="22765" y="39624"/>
                    <a:pt x="15621" y="44291"/>
                    <a:pt x="9716" y="49625"/>
                  </a:cubicBezTo>
                  <a:cubicBezTo>
                    <a:pt x="6477" y="38005"/>
                    <a:pt x="3238" y="26479"/>
                    <a:pt x="0" y="14859"/>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6" name="Google Shape;126;p49"/>
            <p:cNvSpPr/>
            <p:nvPr/>
          </p:nvSpPr>
          <p:spPr>
            <a:xfrm>
              <a:off x="4838017" y="3287249"/>
              <a:ext cx="1105763" cy="1036834"/>
            </a:xfrm>
            <a:custGeom>
              <a:rect b="b" l="l" r="r" t="t"/>
              <a:pathLst>
                <a:path extrusionOk="0" h="1036834" w="1105763">
                  <a:moveTo>
                    <a:pt x="804592" y="60883"/>
                  </a:moveTo>
                  <a:cubicBezTo>
                    <a:pt x="823356" y="43548"/>
                    <a:pt x="841263" y="25641"/>
                    <a:pt x="861075" y="9163"/>
                  </a:cubicBezTo>
                  <a:cubicBezTo>
                    <a:pt x="872886" y="-648"/>
                    <a:pt x="889555" y="-3315"/>
                    <a:pt x="903938" y="4781"/>
                  </a:cubicBezTo>
                  <a:cubicBezTo>
                    <a:pt x="919463" y="13544"/>
                    <a:pt x="919654" y="28879"/>
                    <a:pt x="909652" y="39357"/>
                  </a:cubicBezTo>
                  <a:cubicBezTo>
                    <a:pt x="888507" y="61741"/>
                    <a:pt x="884506" y="80410"/>
                    <a:pt x="916510" y="97459"/>
                  </a:cubicBezTo>
                  <a:cubicBezTo>
                    <a:pt x="958706" y="119843"/>
                    <a:pt x="964707" y="75361"/>
                    <a:pt x="1000902" y="66408"/>
                  </a:cubicBezTo>
                  <a:cubicBezTo>
                    <a:pt x="979185" y="143656"/>
                    <a:pt x="1117107" y="129082"/>
                    <a:pt x="1105010" y="203473"/>
                  </a:cubicBezTo>
                  <a:cubicBezTo>
                    <a:pt x="1091866" y="214045"/>
                    <a:pt x="1076912" y="223761"/>
                    <a:pt x="1077197" y="241382"/>
                  </a:cubicBezTo>
                  <a:cubicBezTo>
                    <a:pt x="1072435" y="271767"/>
                    <a:pt x="1072435" y="305295"/>
                    <a:pt x="1019571" y="305009"/>
                  </a:cubicBezTo>
                  <a:cubicBezTo>
                    <a:pt x="1006236" y="287769"/>
                    <a:pt x="985186" y="307295"/>
                    <a:pt x="970041" y="297770"/>
                  </a:cubicBezTo>
                  <a:cubicBezTo>
                    <a:pt x="965374" y="291579"/>
                    <a:pt x="962897" y="285007"/>
                    <a:pt x="962230" y="277768"/>
                  </a:cubicBezTo>
                  <a:cubicBezTo>
                    <a:pt x="963183" y="259289"/>
                    <a:pt x="976232" y="244811"/>
                    <a:pt x="981471" y="231000"/>
                  </a:cubicBezTo>
                  <a:cubicBezTo>
                    <a:pt x="965850" y="246145"/>
                    <a:pt x="961278" y="272053"/>
                    <a:pt x="936513" y="285864"/>
                  </a:cubicBezTo>
                  <a:cubicBezTo>
                    <a:pt x="897460" y="290341"/>
                    <a:pt x="867647" y="275101"/>
                    <a:pt x="840311" y="254336"/>
                  </a:cubicBezTo>
                  <a:cubicBezTo>
                    <a:pt x="827071" y="218427"/>
                    <a:pt x="857075" y="199091"/>
                    <a:pt x="885364" y="173945"/>
                  </a:cubicBezTo>
                  <a:cubicBezTo>
                    <a:pt x="846026" y="198901"/>
                    <a:pt x="830595" y="234715"/>
                    <a:pt x="800020" y="259861"/>
                  </a:cubicBezTo>
                  <a:cubicBezTo>
                    <a:pt x="681338" y="378447"/>
                    <a:pt x="566276" y="499510"/>
                    <a:pt x="452643" y="621525"/>
                  </a:cubicBezTo>
                  <a:cubicBezTo>
                    <a:pt x="447690" y="627430"/>
                    <a:pt x="442070" y="632860"/>
                    <a:pt x="435974" y="637908"/>
                  </a:cubicBezTo>
                  <a:cubicBezTo>
                    <a:pt x="405018" y="657053"/>
                    <a:pt x="380158" y="680770"/>
                    <a:pt x="359107" y="707631"/>
                  </a:cubicBezTo>
                  <a:cubicBezTo>
                    <a:pt x="263667" y="766210"/>
                    <a:pt x="210898" y="853173"/>
                    <a:pt x="147652" y="932707"/>
                  </a:cubicBezTo>
                  <a:cubicBezTo>
                    <a:pt x="125078" y="961186"/>
                    <a:pt x="100694" y="987761"/>
                    <a:pt x="70881" y="1010621"/>
                  </a:cubicBezTo>
                  <a:cubicBezTo>
                    <a:pt x="56022" y="1022051"/>
                    <a:pt x="42973" y="1044435"/>
                    <a:pt x="18017" y="1034243"/>
                  </a:cubicBezTo>
                  <a:cubicBezTo>
                    <a:pt x="-6653" y="1024051"/>
                    <a:pt x="7540" y="1001668"/>
                    <a:pt x="6397" y="984427"/>
                  </a:cubicBezTo>
                  <a:cubicBezTo>
                    <a:pt x="5825" y="976617"/>
                    <a:pt x="4301" y="968997"/>
                    <a:pt x="1348" y="961472"/>
                  </a:cubicBezTo>
                  <a:cubicBezTo>
                    <a:pt x="-4652" y="940898"/>
                    <a:pt x="10873" y="925087"/>
                    <a:pt x="18493" y="907561"/>
                  </a:cubicBezTo>
                  <a:cubicBezTo>
                    <a:pt x="59832" y="842219"/>
                    <a:pt x="116220" y="785831"/>
                    <a:pt x="171656" y="728776"/>
                  </a:cubicBezTo>
                  <a:cubicBezTo>
                    <a:pt x="305386" y="589616"/>
                    <a:pt x="453119" y="459886"/>
                    <a:pt x="573420" y="311677"/>
                  </a:cubicBezTo>
                  <a:cubicBezTo>
                    <a:pt x="624950" y="278720"/>
                    <a:pt x="665146" y="237191"/>
                    <a:pt x="704770" y="194519"/>
                  </a:cubicBezTo>
                  <a:cubicBezTo>
                    <a:pt x="728201" y="169278"/>
                    <a:pt x="752395" y="139560"/>
                    <a:pt x="798210" y="137845"/>
                  </a:cubicBezTo>
                  <a:cubicBezTo>
                    <a:pt x="840025" y="140798"/>
                    <a:pt x="853741" y="116033"/>
                    <a:pt x="857075" y="89649"/>
                  </a:cubicBezTo>
                  <a:cubicBezTo>
                    <a:pt x="861170" y="57454"/>
                    <a:pt x="827928" y="63265"/>
                    <a:pt x="804401" y="60979"/>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7" name="Google Shape;127;p49"/>
            <p:cNvSpPr/>
            <p:nvPr/>
          </p:nvSpPr>
          <p:spPr>
            <a:xfrm>
              <a:off x="5394864" y="3378546"/>
              <a:ext cx="264539" cy="224761"/>
            </a:xfrm>
            <a:custGeom>
              <a:rect b="b" l="l" r="r" t="t"/>
              <a:pathLst>
                <a:path extrusionOk="0" h="224761" w="264539">
                  <a:moveTo>
                    <a:pt x="31718" y="224666"/>
                  </a:moveTo>
                  <a:cubicBezTo>
                    <a:pt x="21146" y="223142"/>
                    <a:pt x="10573" y="221618"/>
                    <a:pt x="0" y="220190"/>
                  </a:cubicBezTo>
                  <a:cubicBezTo>
                    <a:pt x="68675" y="152943"/>
                    <a:pt x="137446" y="85696"/>
                    <a:pt x="206026" y="18355"/>
                  </a:cubicBezTo>
                  <a:cubicBezTo>
                    <a:pt x="221552" y="3019"/>
                    <a:pt x="243935" y="-8030"/>
                    <a:pt x="260890" y="7496"/>
                  </a:cubicBezTo>
                  <a:cubicBezTo>
                    <a:pt x="273939" y="19498"/>
                    <a:pt x="248317" y="33118"/>
                    <a:pt x="241554" y="46549"/>
                  </a:cubicBezTo>
                  <a:cubicBezTo>
                    <a:pt x="159734" y="96079"/>
                    <a:pt x="123254" y="183137"/>
                    <a:pt x="31718" y="224761"/>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8" name="Google Shape;128;p49"/>
            <p:cNvSpPr/>
            <p:nvPr/>
          </p:nvSpPr>
          <p:spPr>
            <a:xfrm>
              <a:off x="4845823" y="3996880"/>
              <a:ext cx="176994" cy="201525"/>
            </a:xfrm>
            <a:custGeom>
              <a:rect b="b" l="l" r="r" t="t"/>
              <a:pathLst>
                <a:path extrusionOk="0" h="201525" w="176994">
                  <a:moveTo>
                    <a:pt x="159468" y="95"/>
                  </a:moveTo>
                  <a:cubicBezTo>
                    <a:pt x="160325" y="11525"/>
                    <a:pt x="162230" y="22574"/>
                    <a:pt x="176994" y="27813"/>
                  </a:cubicBezTo>
                  <a:cubicBezTo>
                    <a:pt x="127369" y="85725"/>
                    <a:pt x="77744" y="143637"/>
                    <a:pt x="28118" y="201454"/>
                  </a:cubicBezTo>
                  <a:cubicBezTo>
                    <a:pt x="-8553" y="202787"/>
                    <a:pt x="-1790" y="185261"/>
                    <a:pt x="6687" y="166878"/>
                  </a:cubicBezTo>
                  <a:cubicBezTo>
                    <a:pt x="46025" y="103823"/>
                    <a:pt x="105557" y="53721"/>
                    <a:pt x="159468" y="0"/>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9" name="Google Shape;129;p49"/>
            <p:cNvSpPr/>
            <p:nvPr/>
          </p:nvSpPr>
          <p:spPr>
            <a:xfrm>
              <a:off x="4815839" y="4163853"/>
              <a:ext cx="58007" cy="98012"/>
            </a:xfrm>
            <a:custGeom>
              <a:rect b="b" l="l" r="r" t="t"/>
              <a:pathLst>
                <a:path extrusionOk="0" h="98012" w="58007">
                  <a:moveTo>
                    <a:pt x="36576" y="0"/>
                  </a:moveTo>
                  <a:cubicBezTo>
                    <a:pt x="38576" y="13811"/>
                    <a:pt x="39910" y="27813"/>
                    <a:pt x="58007" y="34576"/>
                  </a:cubicBezTo>
                  <a:cubicBezTo>
                    <a:pt x="51340" y="50006"/>
                    <a:pt x="44672" y="65532"/>
                    <a:pt x="37910" y="80963"/>
                  </a:cubicBezTo>
                  <a:cubicBezTo>
                    <a:pt x="30956" y="85916"/>
                    <a:pt x="30194" y="95345"/>
                    <a:pt x="20193" y="98012"/>
                  </a:cubicBezTo>
                  <a:cubicBezTo>
                    <a:pt x="-2476" y="93917"/>
                    <a:pt x="667" y="78677"/>
                    <a:pt x="0" y="65151"/>
                  </a:cubicBezTo>
                  <a:cubicBezTo>
                    <a:pt x="12192" y="43434"/>
                    <a:pt x="24384" y="21717"/>
                    <a:pt x="36576" y="0"/>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0" name="Google Shape;130;p49"/>
            <p:cNvSpPr/>
            <p:nvPr/>
          </p:nvSpPr>
          <p:spPr>
            <a:xfrm>
              <a:off x="6206870" y="2719006"/>
              <a:ext cx="410908" cy="439007"/>
            </a:xfrm>
            <a:custGeom>
              <a:rect b="b" l="l" r="r" t="t"/>
              <a:pathLst>
                <a:path extrusionOk="0" h="439007" w="410908">
                  <a:moveTo>
                    <a:pt x="191" y="438912"/>
                  </a:moveTo>
                  <a:cubicBezTo>
                    <a:pt x="12001" y="387191"/>
                    <a:pt x="64484" y="356711"/>
                    <a:pt x="93250" y="313944"/>
                  </a:cubicBezTo>
                  <a:cubicBezTo>
                    <a:pt x="112871" y="240792"/>
                    <a:pt x="200501" y="211646"/>
                    <a:pt x="242602" y="152686"/>
                  </a:cubicBezTo>
                  <a:cubicBezTo>
                    <a:pt x="256413" y="133350"/>
                    <a:pt x="283940" y="120682"/>
                    <a:pt x="280130" y="93536"/>
                  </a:cubicBezTo>
                  <a:cubicBezTo>
                    <a:pt x="314420" y="59246"/>
                    <a:pt x="345853" y="22479"/>
                    <a:pt x="393954" y="0"/>
                  </a:cubicBezTo>
                  <a:cubicBezTo>
                    <a:pt x="409194" y="6572"/>
                    <a:pt x="402812" y="21527"/>
                    <a:pt x="410909" y="30956"/>
                  </a:cubicBezTo>
                  <a:cubicBezTo>
                    <a:pt x="391954" y="57626"/>
                    <a:pt x="372904" y="84392"/>
                    <a:pt x="353854" y="111062"/>
                  </a:cubicBezTo>
                  <a:cubicBezTo>
                    <a:pt x="263176" y="182309"/>
                    <a:pt x="192405" y="267938"/>
                    <a:pt x="111633" y="346329"/>
                  </a:cubicBezTo>
                  <a:cubicBezTo>
                    <a:pt x="77343" y="379667"/>
                    <a:pt x="50197" y="419100"/>
                    <a:pt x="0" y="439007"/>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1" name="Google Shape;131;p49"/>
            <p:cNvSpPr/>
            <p:nvPr/>
          </p:nvSpPr>
          <p:spPr>
            <a:xfrm>
              <a:off x="6282689" y="2812446"/>
              <a:ext cx="208939" cy="220503"/>
            </a:xfrm>
            <a:custGeom>
              <a:rect b="b" l="l" r="r" t="t"/>
              <a:pathLst>
                <a:path extrusionOk="0" h="220503" w="208939">
                  <a:moveTo>
                    <a:pt x="204311" y="95"/>
                  </a:moveTo>
                  <a:cubicBezTo>
                    <a:pt x="227838" y="63151"/>
                    <a:pt x="155734" y="87344"/>
                    <a:pt x="121634" y="118396"/>
                  </a:cubicBezTo>
                  <a:cubicBezTo>
                    <a:pt x="85439" y="151352"/>
                    <a:pt x="53435" y="187452"/>
                    <a:pt x="17431" y="220504"/>
                  </a:cubicBezTo>
                  <a:cubicBezTo>
                    <a:pt x="11621" y="215741"/>
                    <a:pt x="5810" y="210979"/>
                    <a:pt x="0" y="206216"/>
                  </a:cubicBezTo>
                  <a:cubicBezTo>
                    <a:pt x="55150" y="128492"/>
                    <a:pt x="142208" y="72962"/>
                    <a:pt x="204311" y="0"/>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2" name="Google Shape;132;p49"/>
            <p:cNvSpPr/>
            <p:nvPr/>
          </p:nvSpPr>
          <p:spPr>
            <a:xfrm>
              <a:off x="6600729" y="2563177"/>
              <a:ext cx="176541" cy="186785"/>
            </a:xfrm>
            <a:custGeom>
              <a:rect b="b" l="l" r="r" t="t"/>
              <a:pathLst>
                <a:path extrusionOk="0" h="186785" w="176541">
                  <a:moveTo>
                    <a:pt x="17145" y="186785"/>
                  </a:moveTo>
                  <a:cubicBezTo>
                    <a:pt x="1714" y="180213"/>
                    <a:pt x="1714" y="167735"/>
                    <a:pt x="190" y="155829"/>
                  </a:cubicBezTo>
                  <a:lnTo>
                    <a:pt x="0" y="156305"/>
                  </a:lnTo>
                  <a:cubicBezTo>
                    <a:pt x="28765" y="123254"/>
                    <a:pt x="64960" y="95345"/>
                    <a:pt x="94393" y="62770"/>
                  </a:cubicBezTo>
                  <a:cubicBezTo>
                    <a:pt x="94774" y="56864"/>
                    <a:pt x="95059" y="51054"/>
                    <a:pt x="95440" y="45149"/>
                  </a:cubicBezTo>
                  <a:cubicBezTo>
                    <a:pt x="125444" y="35814"/>
                    <a:pt x="138398" y="6668"/>
                    <a:pt x="170688" y="0"/>
                  </a:cubicBezTo>
                  <a:cubicBezTo>
                    <a:pt x="197358" y="53245"/>
                    <a:pt x="125254" y="62579"/>
                    <a:pt x="107537" y="96965"/>
                  </a:cubicBezTo>
                  <a:cubicBezTo>
                    <a:pt x="93535" y="124111"/>
                    <a:pt x="61531" y="144685"/>
                    <a:pt x="37528" y="168116"/>
                  </a:cubicBezTo>
                  <a:cubicBezTo>
                    <a:pt x="30766" y="174308"/>
                    <a:pt x="24098" y="180594"/>
                    <a:pt x="17335" y="186785"/>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3" name="Google Shape;133;p49"/>
            <p:cNvSpPr/>
            <p:nvPr/>
          </p:nvSpPr>
          <p:spPr>
            <a:xfrm>
              <a:off x="6600633" y="2625947"/>
              <a:ext cx="94392" cy="93535"/>
            </a:xfrm>
            <a:custGeom>
              <a:rect b="b" l="l" r="r" t="t"/>
              <a:pathLst>
                <a:path extrusionOk="0" h="93535" w="94392">
                  <a:moveTo>
                    <a:pt x="94393" y="0"/>
                  </a:moveTo>
                  <a:cubicBezTo>
                    <a:pt x="84201" y="46196"/>
                    <a:pt x="42100" y="69914"/>
                    <a:pt x="0" y="93536"/>
                  </a:cubicBezTo>
                  <a:cubicBezTo>
                    <a:pt x="13907" y="49911"/>
                    <a:pt x="41624" y="16097"/>
                    <a:pt x="94393" y="0"/>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4" name="Google Shape;134;p49"/>
            <p:cNvSpPr/>
            <p:nvPr/>
          </p:nvSpPr>
          <p:spPr>
            <a:xfrm>
              <a:off x="6696074" y="2541746"/>
              <a:ext cx="75247" cy="66640"/>
            </a:xfrm>
            <a:custGeom>
              <a:rect b="b" l="l" r="r" t="t"/>
              <a:pathLst>
                <a:path extrusionOk="0" h="66640" w="75247">
                  <a:moveTo>
                    <a:pt x="75247" y="21431"/>
                  </a:moveTo>
                  <a:cubicBezTo>
                    <a:pt x="56674" y="44006"/>
                    <a:pt x="39243" y="68009"/>
                    <a:pt x="0" y="66580"/>
                  </a:cubicBezTo>
                  <a:cubicBezTo>
                    <a:pt x="21336" y="42005"/>
                    <a:pt x="33718" y="10478"/>
                    <a:pt x="73342" y="0"/>
                  </a:cubicBezTo>
                  <a:cubicBezTo>
                    <a:pt x="74009" y="7144"/>
                    <a:pt x="74581" y="14288"/>
                    <a:pt x="75247" y="21431"/>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5" name="Google Shape;135;p49"/>
            <p:cNvSpPr/>
            <p:nvPr/>
          </p:nvSpPr>
          <p:spPr>
            <a:xfrm>
              <a:off x="5888354" y="3880392"/>
              <a:ext cx="114300" cy="426996"/>
            </a:xfrm>
            <a:custGeom>
              <a:rect b="b" l="l" r="r" t="t"/>
              <a:pathLst>
                <a:path extrusionOk="0" h="426996" w="114300">
                  <a:moveTo>
                    <a:pt x="56864" y="50861"/>
                  </a:moveTo>
                  <a:cubicBezTo>
                    <a:pt x="61341" y="40859"/>
                    <a:pt x="65818" y="30763"/>
                    <a:pt x="70295" y="20762"/>
                  </a:cubicBezTo>
                  <a:cubicBezTo>
                    <a:pt x="78677" y="3998"/>
                    <a:pt x="91535" y="-5051"/>
                    <a:pt x="114300" y="2950"/>
                  </a:cubicBezTo>
                  <a:cubicBezTo>
                    <a:pt x="106108" y="145444"/>
                    <a:pt x="89821" y="287081"/>
                    <a:pt x="52292" y="426527"/>
                  </a:cubicBezTo>
                  <a:cubicBezTo>
                    <a:pt x="11811" y="430623"/>
                    <a:pt x="4667" y="407286"/>
                    <a:pt x="0" y="381950"/>
                  </a:cubicBezTo>
                  <a:cubicBezTo>
                    <a:pt x="191" y="369472"/>
                    <a:pt x="5810" y="358518"/>
                    <a:pt x="14288" y="348422"/>
                  </a:cubicBezTo>
                  <a:cubicBezTo>
                    <a:pt x="22860" y="285176"/>
                    <a:pt x="31433" y="221834"/>
                    <a:pt x="39910" y="158588"/>
                  </a:cubicBezTo>
                  <a:cubicBezTo>
                    <a:pt x="71438" y="125537"/>
                    <a:pt x="72771" y="89151"/>
                    <a:pt x="56864" y="50861"/>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6" name="Google Shape;136;p49"/>
            <p:cNvSpPr/>
            <p:nvPr/>
          </p:nvSpPr>
          <p:spPr>
            <a:xfrm>
              <a:off x="5945354" y="3788399"/>
              <a:ext cx="70053" cy="112659"/>
            </a:xfrm>
            <a:custGeom>
              <a:rect b="b" l="l" r="r" t="t"/>
              <a:pathLst>
                <a:path extrusionOk="0" h="112659" w="70053">
                  <a:moveTo>
                    <a:pt x="57300" y="94943"/>
                  </a:moveTo>
                  <a:cubicBezTo>
                    <a:pt x="42631" y="100848"/>
                    <a:pt x="28058" y="106754"/>
                    <a:pt x="13389" y="112659"/>
                  </a:cubicBezTo>
                  <a:cubicBezTo>
                    <a:pt x="-22234" y="70464"/>
                    <a:pt x="23391" y="38460"/>
                    <a:pt x="33297" y="1884"/>
                  </a:cubicBezTo>
                  <a:cubicBezTo>
                    <a:pt x="33297" y="1884"/>
                    <a:pt x="36059" y="360"/>
                    <a:pt x="36059" y="360"/>
                  </a:cubicBezTo>
                  <a:cubicBezTo>
                    <a:pt x="84541" y="-4022"/>
                    <a:pt x="52061" y="32840"/>
                    <a:pt x="68444" y="44841"/>
                  </a:cubicBezTo>
                  <a:cubicBezTo>
                    <a:pt x="69206" y="62177"/>
                    <a:pt x="75302" y="80370"/>
                    <a:pt x="57395" y="94848"/>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7" name="Google Shape;137;p49"/>
            <p:cNvSpPr/>
            <p:nvPr/>
          </p:nvSpPr>
          <p:spPr>
            <a:xfrm>
              <a:off x="5864789" y="4259294"/>
              <a:ext cx="75952" cy="124513"/>
            </a:xfrm>
            <a:custGeom>
              <a:rect b="b" l="l" r="r" t="t"/>
              <a:pathLst>
                <a:path extrusionOk="0" h="124513" w="75952">
                  <a:moveTo>
                    <a:pt x="38520" y="0"/>
                  </a:moveTo>
                  <a:cubicBezTo>
                    <a:pt x="40996" y="21431"/>
                    <a:pt x="50712" y="38767"/>
                    <a:pt x="75953" y="47625"/>
                  </a:cubicBezTo>
                  <a:cubicBezTo>
                    <a:pt x="75381" y="73152"/>
                    <a:pt x="74905" y="98584"/>
                    <a:pt x="74334" y="124111"/>
                  </a:cubicBezTo>
                  <a:cubicBezTo>
                    <a:pt x="38424" y="127635"/>
                    <a:pt x="22137" y="107442"/>
                    <a:pt x="7182" y="85439"/>
                  </a:cubicBezTo>
                  <a:cubicBezTo>
                    <a:pt x="1943" y="52959"/>
                    <a:pt x="-16440" y="16954"/>
                    <a:pt x="38520" y="0"/>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8" name="Google Shape;138;p49"/>
            <p:cNvSpPr/>
            <p:nvPr/>
          </p:nvSpPr>
          <p:spPr>
            <a:xfrm>
              <a:off x="5981318" y="3710940"/>
              <a:ext cx="54578" cy="122396"/>
            </a:xfrm>
            <a:custGeom>
              <a:rect b="b" l="l" r="r" t="t"/>
              <a:pathLst>
                <a:path extrusionOk="0" h="122396" w="54578">
                  <a:moveTo>
                    <a:pt x="32385" y="122396"/>
                  </a:moveTo>
                  <a:cubicBezTo>
                    <a:pt x="21622" y="107537"/>
                    <a:pt x="10763" y="92773"/>
                    <a:pt x="0" y="77914"/>
                  </a:cubicBezTo>
                  <a:cubicBezTo>
                    <a:pt x="27813" y="56674"/>
                    <a:pt x="-3715" y="6286"/>
                    <a:pt x="54578" y="0"/>
                  </a:cubicBezTo>
                  <a:cubicBezTo>
                    <a:pt x="47149" y="40767"/>
                    <a:pt x="39814" y="81629"/>
                    <a:pt x="32385" y="122396"/>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9" name="Google Shape;139;p49"/>
            <p:cNvSpPr/>
            <p:nvPr/>
          </p:nvSpPr>
          <p:spPr>
            <a:xfrm>
              <a:off x="5861835" y="4353069"/>
              <a:ext cx="77287" cy="81389"/>
            </a:xfrm>
            <a:custGeom>
              <a:rect b="b" l="l" r="r" t="t"/>
              <a:pathLst>
                <a:path extrusionOk="0" h="81389" w="77287">
                  <a:moveTo>
                    <a:pt x="23852" y="141"/>
                  </a:moveTo>
                  <a:cubicBezTo>
                    <a:pt x="51475" y="-1955"/>
                    <a:pt x="59857" y="19858"/>
                    <a:pt x="77288" y="30335"/>
                  </a:cubicBezTo>
                  <a:cubicBezTo>
                    <a:pt x="71096" y="47385"/>
                    <a:pt x="64810" y="64339"/>
                    <a:pt x="58619" y="81389"/>
                  </a:cubicBezTo>
                  <a:cubicBezTo>
                    <a:pt x="46712" y="76055"/>
                    <a:pt x="34901" y="70721"/>
                    <a:pt x="23090" y="65387"/>
                  </a:cubicBezTo>
                  <a:cubicBezTo>
                    <a:pt x="6231" y="43480"/>
                    <a:pt x="-19487" y="21477"/>
                    <a:pt x="23852" y="141"/>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40" name="Google Shape;140;p49"/>
            <p:cNvSpPr/>
            <p:nvPr/>
          </p:nvSpPr>
          <p:spPr>
            <a:xfrm>
              <a:off x="6863333" y="2367343"/>
              <a:ext cx="118205" cy="86080"/>
            </a:xfrm>
            <a:custGeom>
              <a:rect b="b" l="l" r="r" t="t"/>
              <a:pathLst>
                <a:path extrusionOk="0" h="86080" w="118205">
                  <a:moveTo>
                    <a:pt x="0" y="84677"/>
                  </a:moveTo>
                  <a:cubicBezTo>
                    <a:pt x="39433" y="56483"/>
                    <a:pt x="78772" y="28194"/>
                    <a:pt x="118205" y="0"/>
                  </a:cubicBezTo>
                  <a:cubicBezTo>
                    <a:pt x="84296" y="33433"/>
                    <a:pt x="82391" y="98489"/>
                    <a:pt x="95" y="84011"/>
                  </a:cubicBezTo>
                  <a:lnTo>
                    <a:pt x="95" y="84677"/>
                  </a:ln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41" name="Google Shape;141;p49"/>
            <p:cNvSpPr/>
            <p:nvPr/>
          </p:nvSpPr>
          <p:spPr>
            <a:xfrm>
              <a:off x="5963792" y="2262860"/>
              <a:ext cx="97055" cy="143862"/>
            </a:xfrm>
            <a:custGeom>
              <a:rect b="b" l="l" r="r" t="t"/>
              <a:pathLst>
                <a:path extrusionOk="0" h="143862" w="97055">
                  <a:moveTo>
                    <a:pt x="95" y="142964"/>
                  </a:moveTo>
                  <a:cubicBezTo>
                    <a:pt x="16193" y="96101"/>
                    <a:pt x="-17717" y="40856"/>
                    <a:pt x="34290" y="89"/>
                  </a:cubicBezTo>
                  <a:cubicBezTo>
                    <a:pt x="52292" y="-673"/>
                    <a:pt x="68104" y="3422"/>
                    <a:pt x="80963" y="14376"/>
                  </a:cubicBezTo>
                  <a:cubicBezTo>
                    <a:pt x="124016" y="60096"/>
                    <a:pt x="69342" y="83813"/>
                    <a:pt x="48673" y="115436"/>
                  </a:cubicBezTo>
                  <a:cubicBezTo>
                    <a:pt x="34766" y="127438"/>
                    <a:pt x="27813" y="148202"/>
                    <a:pt x="0" y="143059"/>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42" name="Google Shape;142;p49"/>
            <p:cNvSpPr/>
            <p:nvPr/>
          </p:nvSpPr>
          <p:spPr>
            <a:xfrm>
              <a:off x="5963887" y="2373344"/>
              <a:ext cx="62701" cy="94202"/>
            </a:xfrm>
            <a:custGeom>
              <a:rect b="b" l="l" r="r" t="t"/>
              <a:pathLst>
                <a:path extrusionOk="0" h="94202" w="62701">
                  <a:moveTo>
                    <a:pt x="0" y="32480"/>
                  </a:moveTo>
                  <a:cubicBezTo>
                    <a:pt x="12097" y="21622"/>
                    <a:pt x="24098" y="10763"/>
                    <a:pt x="36195" y="0"/>
                  </a:cubicBezTo>
                  <a:cubicBezTo>
                    <a:pt x="67056" y="381"/>
                    <a:pt x="67913" y="12954"/>
                    <a:pt x="54292" y="31337"/>
                  </a:cubicBezTo>
                  <a:cubicBezTo>
                    <a:pt x="26860" y="47625"/>
                    <a:pt x="39910" y="73057"/>
                    <a:pt x="34004" y="94202"/>
                  </a:cubicBezTo>
                  <a:cubicBezTo>
                    <a:pt x="22955" y="84011"/>
                    <a:pt x="11906" y="73724"/>
                    <a:pt x="857" y="63532"/>
                  </a:cubicBezTo>
                  <a:cubicBezTo>
                    <a:pt x="571" y="53150"/>
                    <a:pt x="286" y="42863"/>
                    <a:pt x="0" y="32480"/>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43" name="Google Shape;143;p49"/>
            <p:cNvSpPr/>
            <p:nvPr/>
          </p:nvSpPr>
          <p:spPr>
            <a:xfrm>
              <a:off x="5981223" y="2201608"/>
              <a:ext cx="67717" cy="76704"/>
            </a:xfrm>
            <a:custGeom>
              <a:rect b="b" l="l" r="r" t="t"/>
              <a:pathLst>
                <a:path extrusionOk="0" h="76704" w="67717">
                  <a:moveTo>
                    <a:pt x="55531" y="76295"/>
                  </a:moveTo>
                  <a:cubicBezTo>
                    <a:pt x="38957" y="78010"/>
                    <a:pt x="25241" y="74581"/>
                    <a:pt x="16954" y="61341"/>
                  </a:cubicBezTo>
                  <a:cubicBezTo>
                    <a:pt x="11335" y="45815"/>
                    <a:pt x="5620" y="30289"/>
                    <a:pt x="0" y="14764"/>
                  </a:cubicBezTo>
                  <a:cubicBezTo>
                    <a:pt x="13049" y="9811"/>
                    <a:pt x="26099" y="4953"/>
                    <a:pt x="39148" y="0"/>
                  </a:cubicBezTo>
                  <a:cubicBezTo>
                    <a:pt x="56674" y="12287"/>
                    <a:pt x="62198" y="29623"/>
                    <a:pt x="67342" y="47149"/>
                  </a:cubicBezTo>
                  <a:cubicBezTo>
                    <a:pt x="68771" y="58388"/>
                    <a:pt x="66389" y="68580"/>
                    <a:pt x="55531" y="76295"/>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44" name="Google Shape;144;p49"/>
            <p:cNvSpPr/>
            <p:nvPr/>
          </p:nvSpPr>
          <p:spPr>
            <a:xfrm>
              <a:off x="5848730" y="2831183"/>
              <a:ext cx="56578" cy="29555"/>
            </a:xfrm>
            <a:custGeom>
              <a:rect b="b" l="l" r="r" t="t"/>
              <a:pathLst>
                <a:path extrusionOk="0" h="29555" w="56578">
                  <a:moveTo>
                    <a:pt x="56483" y="28888"/>
                  </a:moveTo>
                  <a:cubicBezTo>
                    <a:pt x="37624" y="29079"/>
                    <a:pt x="18764" y="29365"/>
                    <a:pt x="0" y="29555"/>
                  </a:cubicBezTo>
                  <a:cubicBezTo>
                    <a:pt x="7144" y="19840"/>
                    <a:pt x="14288" y="10029"/>
                    <a:pt x="21431" y="313"/>
                  </a:cubicBezTo>
                  <a:cubicBezTo>
                    <a:pt x="46863" y="-1973"/>
                    <a:pt x="57722" y="8314"/>
                    <a:pt x="56483" y="28888"/>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45" name="Google Shape;145;p49"/>
            <p:cNvSpPr/>
            <p:nvPr/>
          </p:nvSpPr>
          <p:spPr>
            <a:xfrm>
              <a:off x="5721762" y="3803237"/>
              <a:ext cx="103441" cy="415407"/>
            </a:xfrm>
            <a:custGeom>
              <a:rect b="b" l="l" r="r" t="t"/>
              <a:pathLst>
                <a:path extrusionOk="0" h="415407" w="103441">
                  <a:moveTo>
                    <a:pt x="32004" y="63722"/>
                  </a:moveTo>
                  <a:cubicBezTo>
                    <a:pt x="33623" y="43529"/>
                    <a:pt x="35242" y="23336"/>
                    <a:pt x="36862" y="3048"/>
                  </a:cubicBezTo>
                  <a:cubicBezTo>
                    <a:pt x="41624" y="1905"/>
                    <a:pt x="46482" y="857"/>
                    <a:pt x="51340" y="0"/>
                  </a:cubicBezTo>
                  <a:cubicBezTo>
                    <a:pt x="73723" y="12668"/>
                    <a:pt x="72676" y="35338"/>
                    <a:pt x="84010" y="52864"/>
                  </a:cubicBezTo>
                  <a:cubicBezTo>
                    <a:pt x="92488" y="68008"/>
                    <a:pt x="102965" y="82677"/>
                    <a:pt x="101536" y="100298"/>
                  </a:cubicBezTo>
                  <a:cubicBezTo>
                    <a:pt x="100203" y="106585"/>
                    <a:pt x="97441" y="112395"/>
                    <a:pt x="93535" y="117729"/>
                  </a:cubicBezTo>
                  <a:cubicBezTo>
                    <a:pt x="81915" y="128778"/>
                    <a:pt x="88201" y="138017"/>
                    <a:pt x="98584" y="147066"/>
                  </a:cubicBezTo>
                  <a:cubicBezTo>
                    <a:pt x="101632" y="153543"/>
                    <a:pt x="103156" y="160020"/>
                    <a:pt x="103442" y="166878"/>
                  </a:cubicBezTo>
                  <a:cubicBezTo>
                    <a:pt x="82201" y="246221"/>
                    <a:pt x="98393" y="330041"/>
                    <a:pt x="60674" y="407289"/>
                  </a:cubicBezTo>
                  <a:cubicBezTo>
                    <a:pt x="35528" y="424910"/>
                    <a:pt x="17907" y="410242"/>
                    <a:pt x="0" y="397288"/>
                  </a:cubicBezTo>
                  <a:cubicBezTo>
                    <a:pt x="8572" y="285941"/>
                    <a:pt x="40100" y="176213"/>
                    <a:pt x="31909" y="63818"/>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46" name="Google Shape;146;p49"/>
            <p:cNvSpPr/>
            <p:nvPr/>
          </p:nvSpPr>
          <p:spPr>
            <a:xfrm>
              <a:off x="5684093" y="4238047"/>
              <a:ext cx="98057" cy="325591"/>
            </a:xfrm>
            <a:custGeom>
              <a:rect b="b" l="l" r="r" t="t"/>
              <a:pathLst>
                <a:path extrusionOk="0" h="325591" w="98057">
                  <a:moveTo>
                    <a:pt x="616" y="307759"/>
                  </a:moveTo>
                  <a:cubicBezTo>
                    <a:pt x="-4717" y="264229"/>
                    <a:pt x="26715" y="223081"/>
                    <a:pt x="12427" y="178885"/>
                  </a:cubicBezTo>
                  <a:cubicBezTo>
                    <a:pt x="20714" y="121164"/>
                    <a:pt x="29096" y="63347"/>
                    <a:pt x="37478" y="5626"/>
                  </a:cubicBezTo>
                  <a:cubicBezTo>
                    <a:pt x="67196" y="-7995"/>
                    <a:pt x="84436" y="4864"/>
                    <a:pt x="98057" y="25533"/>
                  </a:cubicBezTo>
                  <a:cubicBezTo>
                    <a:pt x="81484" y="124402"/>
                    <a:pt x="97581" y="226891"/>
                    <a:pt x="51670" y="322713"/>
                  </a:cubicBezTo>
                  <a:cubicBezTo>
                    <a:pt x="29096" y="331095"/>
                    <a:pt x="14809" y="319665"/>
                    <a:pt x="712" y="307759"/>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47" name="Google Shape;147;p49"/>
            <p:cNvSpPr/>
            <p:nvPr/>
          </p:nvSpPr>
          <p:spPr>
            <a:xfrm>
              <a:off x="5721476" y="4198905"/>
              <a:ext cx="63533" cy="60198"/>
            </a:xfrm>
            <a:custGeom>
              <a:rect b="b" l="l" r="r" t="t"/>
              <a:pathLst>
                <a:path extrusionOk="0" h="60198" w="63533">
                  <a:moveTo>
                    <a:pt x="47911" y="60199"/>
                  </a:moveTo>
                  <a:cubicBezTo>
                    <a:pt x="31909" y="55055"/>
                    <a:pt x="16002" y="50007"/>
                    <a:pt x="0" y="44863"/>
                  </a:cubicBezTo>
                  <a:cubicBezTo>
                    <a:pt x="95" y="30385"/>
                    <a:pt x="286" y="16003"/>
                    <a:pt x="381" y="1525"/>
                  </a:cubicBezTo>
                  <a:cubicBezTo>
                    <a:pt x="21622" y="-4190"/>
                    <a:pt x="35433" y="7335"/>
                    <a:pt x="50102" y="16669"/>
                  </a:cubicBezTo>
                  <a:cubicBezTo>
                    <a:pt x="67723" y="31814"/>
                    <a:pt x="69056" y="46387"/>
                    <a:pt x="47816" y="60103"/>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48" name="Google Shape;148;p49"/>
            <p:cNvSpPr/>
            <p:nvPr/>
          </p:nvSpPr>
          <p:spPr>
            <a:xfrm>
              <a:off x="5506826" y="2483834"/>
              <a:ext cx="98540" cy="141351"/>
            </a:xfrm>
            <a:custGeom>
              <a:rect b="b" l="l" r="r" t="t"/>
              <a:pathLst>
                <a:path extrusionOk="0" h="141351" w="98540">
                  <a:moveTo>
                    <a:pt x="98541" y="141351"/>
                  </a:moveTo>
                  <a:cubicBezTo>
                    <a:pt x="49106" y="102679"/>
                    <a:pt x="-18331" y="72295"/>
                    <a:pt x="4624" y="0"/>
                  </a:cubicBezTo>
                  <a:cubicBezTo>
                    <a:pt x="43296" y="43720"/>
                    <a:pt x="75871" y="90202"/>
                    <a:pt x="98541" y="141351"/>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49" name="Google Shape;149;p49"/>
            <p:cNvSpPr/>
            <p:nvPr/>
          </p:nvSpPr>
          <p:spPr>
            <a:xfrm>
              <a:off x="5623684" y="2656808"/>
              <a:ext cx="57025" cy="78485"/>
            </a:xfrm>
            <a:custGeom>
              <a:rect b="b" l="l" r="r" t="t"/>
              <a:pathLst>
                <a:path extrusionOk="0" h="78485" w="57025">
                  <a:moveTo>
                    <a:pt x="57025" y="78486"/>
                  </a:moveTo>
                  <a:cubicBezTo>
                    <a:pt x="18640" y="62198"/>
                    <a:pt x="-3839" y="37814"/>
                    <a:pt x="542" y="0"/>
                  </a:cubicBezTo>
                  <a:cubicBezTo>
                    <a:pt x="38356" y="16573"/>
                    <a:pt x="50263" y="46292"/>
                    <a:pt x="57025" y="78486"/>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0" name="Google Shape;150;p49"/>
            <p:cNvSpPr/>
            <p:nvPr/>
          </p:nvSpPr>
          <p:spPr>
            <a:xfrm>
              <a:off x="5717855" y="2782538"/>
              <a:ext cx="37911" cy="62865"/>
            </a:xfrm>
            <a:custGeom>
              <a:rect b="b" l="l" r="r" t="t"/>
              <a:pathLst>
                <a:path extrusionOk="0" h="62865" w="37911">
                  <a:moveTo>
                    <a:pt x="37911" y="62865"/>
                  </a:moveTo>
                  <a:cubicBezTo>
                    <a:pt x="3717" y="51054"/>
                    <a:pt x="-1427" y="26956"/>
                    <a:pt x="288" y="0"/>
                  </a:cubicBezTo>
                  <a:cubicBezTo>
                    <a:pt x="24576" y="16002"/>
                    <a:pt x="34959" y="37910"/>
                    <a:pt x="37911" y="62865"/>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1" name="Google Shape;151;p49"/>
            <p:cNvSpPr/>
            <p:nvPr/>
          </p:nvSpPr>
          <p:spPr>
            <a:xfrm>
              <a:off x="6770274" y="3284212"/>
              <a:ext cx="836106" cy="158884"/>
            </a:xfrm>
            <a:custGeom>
              <a:rect b="b" l="l" r="r" t="t"/>
              <a:pathLst>
                <a:path extrusionOk="0" h="158884" w="836106">
                  <a:moveTo>
                    <a:pt x="0" y="127262"/>
                  </a:moveTo>
                  <a:cubicBezTo>
                    <a:pt x="71723" y="97544"/>
                    <a:pt x="146495" y="100497"/>
                    <a:pt x="224790" y="99639"/>
                  </a:cubicBezTo>
                  <a:cubicBezTo>
                    <a:pt x="286988" y="98973"/>
                    <a:pt x="347186" y="90781"/>
                    <a:pt x="409480" y="105069"/>
                  </a:cubicBezTo>
                  <a:cubicBezTo>
                    <a:pt x="428911" y="109545"/>
                    <a:pt x="421481" y="87638"/>
                    <a:pt x="424529" y="76112"/>
                  </a:cubicBezTo>
                  <a:cubicBezTo>
                    <a:pt x="432625" y="45061"/>
                    <a:pt x="462153" y="44490"/>
                    <a:pt x="476917" y="65445"/>
                  </a:cubicBezTo>
                  <a:cubicBezTo>
                    <a:pt x="505682" y="106402"/>
                    <a:pt x="551117" y="120880"/>
                    <a:pt x="586168" y="93734"/>
                  </a:cubicBezTo>
                  <a:cubicBezTo>
                    <a:pt x="643318" y="49443"/>
                    <a:pt x="563499" y="31726"/>
                    <a:pt x="544925" y="1722"/>
                  </a:cubicBezTo>
                  <a:cubicBezTo>
                    <a:pt x="629031" y="-7898"/>
                    <a:pt x="703612" y="25249"/>
                    <a:pt x="782003" y="40203"/>
                  </a:cubicBezTo>
                  <a:cubicBezTo>
                    <a:pt x="805434" y="44680"/>
                    <a:pt x="836390" y="50490"/>
                    <a:pt x="836105" y="84876"/>
                  </a:cubicBezTo>
                  <a:cubicBezTo>
                    <a:pt x="835724" y="120785"/>
                    <a:pt x="803624" y="107640"/>
                    <a:pt x="784384" y="115165"/>
                  </a:cubicBezTo>
                  <a:cubicBezTo>
                    <a:pt x="760952" y="124309"/>
                    <a:pt x="743712" y="139073"/>
                    <a:pt x="732854" y="158885"/>
                  </a:cubicBezTo>
                  <a:cubicBezTo>
                    <a:pt x="670084" y="157647"/>
                    <a:pt x="607409" y="156408"/>
                    <a:pt x="544640" y="155170"/>
                  </a:cubicBezTo>
                  <a:cubicBezTo>
                    <a:pt x="462153" y="123737"/>
                    <a:pt x="374904" y="146026"/>
                    <a:pt x="290132" y="141264"/>
                  </a:cubicBezTo>
                  <a:cubicBezTo>
                    <a:pt x="254699" y="139263"/>
                    <a:pt x="221171" y="136691"/>
                    <a:pt x="188024" y="127262"/>
                  </a:cubicBezTo>
                  <a:cubicBezTo>
                    <a:pt x="137827" y="139549"/>
                    <a:pt x="87630" y="139454"/>
                    <a:pt x="37433" y="127262"/>
                  </a:cubicBezTo>
                  <a:lnTo>
                    <a:pt x="95" y="127262"/>
                  </a:ln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2" name="Google Shape;152;p49"/>
            <p:cNvSpPr/>
            <p:nvPr/>
          </p:nvSpPr>
          <p:spPr>
            <a:xfrm>
              <a:off x="6206679" y="3351507"/>
              <a:ext cx="566467" cy="59729"/>
            </a:xfrm>
            <a:custGeom>
              <a:rect b="b" l="l" r="r" t="t"/>
              <a:pathLst>
                <a:path extrusionOk="0" h="59729" w="566467">
                  <a:moveTo>
                    <a:pt x="0" y="28438"/>
                  </a:moveTo>
                  <a:cubicBezTo>
                    <a:pt x="16097" y="-899"/>
                    <a:pt x="42005" y="-3661"/>
                    <a:pt x="77533" y="3007"/>
                  </a:cubicBezTo>
                  <a:cubicBezTo>
                    <a:pt x="151638" y="16818"/>
                    <a:pt x="241745" y="34439"/>
                    <a:pt x="300323" y="21771"/>
                  </a:cubicBezTo>
                  <a:cubicBezTo>
                    <a:pt x="390906" y="2245"/>
                    <a:pt x="478155" y="18056"/>
                    <a:pt x="566166" y="2911"/>
                  </a:cubicBezTo>
                  <a:cubicBezTo>
                    <a:pt x="570262" y="30534"/>
                    <a:pt x="531400" y="36916"/>
                    <a:pt x="526828" y="59299"/>
                  </a:cubicBezTo>
                  <a:cubicBezTo>
                    <a:pt x="350139" y="62443"/>
                    <a:pt x="174879" y="47965"/>
                    <a:pt x="0" y="28343"/>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3" name="Google Shape;153;p49"/>
            <p:cNvSpPr/>
            <p:nvPr/>
          </p:nvSpPr>
          <p:spPr>
            <a:xfrm>
              <a:off x="6807612" y="3411569"/>
              <a:ext cx="150590" cy="16542"/>
            </a:xfrm>
            <a:custGeom>
              <a:rect b="b" l="l" r="r" t="t"/>
              <a:pathLst>
                <a:path extrusionOk="0" h="16542" w="150590">
                  <a:moveTo>
                    <a:pt x="0" y="0"/>
                  </a:moveTo>
                  <a:cubicBezTo>
                    <a:pt x="50197" y="0"/>
                    <a:pt x="100393" y="0"/>
                    <a:pt x="150590" y="0"/>
                  </a:cubicBezTo>
                  <a:cubicBezTo>
                    <a:pt x="100393" y="22765"/>
                    <a:pt x="50197" y="21336"/>
                    <a:pt x="0" y="0"/>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4" name="Google Shape;154;p49"/>
            <p:cNvSpPr/>
            <p:nvPr/>
          </p:nvSpPr>
          <p:spPr>
            <a:xfrm>
              <a:off x="5999743" y="2169318"/>
              <a:ext cx="198936" cy="350331"/>
            </a:xfrm>
            <a:custGeom>
              <a:rect b="b" l="l" r="r" t="t"/>
              <a:pathLst>
                <a:path extrusionOk="0" h="350331" w="198936">
                  <a:moveTo>
                    <a:pt x="37010" y="108585"/>
                  </a:moveTo>
                  <a:lnTo>
                    <a:pt x="34439" y="74295"/>
                  </a:lnTo>
                  <a:cubicBezTo>
                    <a:pt x="25295" y="49911"/>
                    <a:pt x="36344" y="30099"/>
                    <a:pt x="53965" y="11716"/>
                  </a:cubicBezTo>
                  <a:cubicBezTo>
                    <a:pt x="80063" y="2191"/>
                    <a:pt x="97304" y="11144"/>
                    <a:pt x="109115" y="30194"/>
                  </a:cubicBezTo>
                  <a:cubicBezTo>
                    <a:pt x="128546" y="24384"/>
                    <a:pt x="130260" y="0"/>
                    <a:pt x="154549" y="0"/>
                  </a:cubicBezTo>
                  <a:cubicBezTo>
                    <a:pt x="177885" y="10763"/>
                    <a:pt x="188363" y="27908"/>
                    <a:pt x="189696" y="49625"/>
                  </a:cubicBezTo>
                  <a:cubicBezTo>
                    <a:pt x="190744" y="53721"/>
                    <a:pt x="190744" y="57912"/>
                    <a:pt x="189791" y="62008"/>
                  </a:cubicBezTo>
                  <a:cubicBezTo>
                    <a:pt x="192935" y="97631"/>
                    <a:pt x="199983" y="132588"/>
                    <a:pt x="175885" y="166878"/>
                  </a:cubicBezTo>
                  <a:cubicBezTo>
                    <a:pt x="151596" y="201359"/>
                    <a:pt x="159883" y="236125"/>
                    <a:pt x="189696" y="267081"/>
                  </a:cubicBezTo>
                  <a:cubicBezTo>
                    <a:pt x="211985" y="293846"/>
                    <a:pt x="186934" y="319469"/>
                    <a:pt x="187029" y="345662"/>
                  </a:cubicBezTo>
                  <a:cubicBezTo>
                    <a:pt x="180838" y="350615"/>
                    <a:pt x="173789" y="351568"/>
                    <a:pt x="165979" y="348806"/>
                  </a:cubicBezTo>
                  <a:cubicBezTo>
                    <a:pt x="151120" y="341376"/>
                    <a:pt x="140642" y="326041"/>
                    <a:pt x="119021" y="330327"/>
                  </a:cubicBezTo>
                  <a:cubicBezTo>
                    <a:pt x="108448" y="333470"/>
                    <a:pt x="98351" y="337185"/>
                    <a:pt x="87493" y="339376"/>
                  </a:cubicBezTo>
                  <a:cubicBezTo>
                    <a:pt x="75206" y="340614"/>
                    <a:pt x="64538" y="338042"/>
                    <a:pt x="56251" y="330041"/>
                  </a:cubicBezTo>
                  <a:cubicBezTo>
                    <a:pt x="39392" y="300133"/>
                    <a:pt x="116163" y="257175"/>
                    <a:pt x="37487" y="235839"/>
                  </a:cubicBezTo>
                  <a:cubicBezTo>
                    <a:pt x="89969" y="226886"/>
                    <a:pt x="113877" y="199358"/>
                    <a:pt x="103019" y="149257"/>
                  </a:cubicBezTo>
                  <a:cubicBezTo>
                    <a:pt x="113782" y="199263"/>
                    <a:pt x="87588" y="225362"/>
                    <a:pt x="37296" y="235744"/>
                  </a:cubicBezTo>
                  <a:cubicBezTo>
                    <a:pt x="31010" y="235553"/>
                    <a:pt x="24628" y="235363"/>
                    <a:pt x="18246" y="235172"/>
                  </a:cubicBezTo>
                  <a:cubicBezTo>
                    <a:pt x="18532" y="222123"/>
                    <a:pt x="14627" y="210884"/>
                    <a:pt x="149" y="203835"/>
                  </a:cubicBezTo>
                  <a:cubicBezTo>
                    <a:pt x="-3661" y="167735"/>
                    <a:pt x="67300" y="151733"/>
                    <a:pt x="36820" y="108394"/>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5" name="Google Shape;155;p49"/>
            <p:cNvSpPr/>
            <p:nvPr/>
          </p:nvSpPr>
          <p:spPr>
            <a:xfrm>
              <a:off x="6037706" y="2499455"/>
              <a:ext cx="146490" cy="221075"/>
            </a:xfrm>
            <a:custGeom>
              <a:rect b="b" l="l" r="r" t="t"/>
              <a:pathLst>
                <a:path extrusionOk="0" h="221075" w="146490">
                  <a:moveTo>
                    <a:pt x="18383" y="0"/>
                  </a:moveTo>
                  <a:cubicBezTo>
                    <a:pt x="31051" y="0"/>
                    <a:pt x="43720" y="0"/>
                    <a:pt x="56388" y="0"/>
                  </a:cubicBezTo>
                  <a:cubicBezTo>
                    <a:pt x="90392" y="19050"/>
                    <a:pt x="66580" y="57341"/>
                    <a:pt x="93821" y="78676"/>
                  </a:cubicBezTo>
                  <a:cubicBezTo>
                    <a:pt x="115348" y="84582"/>
                    <a:pt x="151447" y="74009"/>
                    <a:pt x="145923" y="110776"/>
                  </a:cubicBezTo>
                  <a:cubicBezTo>
                    <a:pt x="132493" y="146590"/>
                    <a:pt x="145542" y="184785"/>
                    <a:pt x="131635" y="220504"/>
                  </a:cubicBezTo>
                  <a:lnTo>
                    <a:pt x="131731" y="220504"/>
                  </a:lnTo>
                  <a:cubicBezTo>
                    <a:pt x="113347" y="220694"/>
                    <a:pt x="94964" y="220885"/>
                    <a:pt x="76581" y="221075"/>
                  </a:cubicBezTo>
                  <a:cubicBezTo>
                    <a:pt x="91630" y="199453"/>
                    <a:pt x="76581" y="178308"/>
                    <a:pt x="74867" y="156877"/>
                  </a:cubicBezTo>
                  <a:cubicBezTo>
                    <a:pt x="54673" y="135350"/>
                    <a:pt x="30575" y="127540"/>
                    <a:pt x="0" y="141637"/>
                  </a:cubicBezTo>
                  <a:cubicBezTo>
                    <a:pt x="6096" y="94488"/>
                    <a:pt x="12192" y="47244"/>
                    <a:pt x="18288" y="95"/>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6" name="Google Shape;156;p49"/>
            <p:cNvSpPr/>
            <p:nvPr/>
          </p:nvSpPr>
          <p:spPr>
            <a:xfrm>
              <a:off x="6134714" y="2231421"/>
              <a:ext cx="82575" cy="205073"/>
            </a:xfrm>
            <a:custGeom>
              <a:rect b="b" l="l" r="r" t="t"/>
              <a:pathLst>
                <a:path extrusionOk="0" h="205073" w="82575">
                  <a:moveTo>
                    <a:pt x="54725" y="205073"/>
                  </a:moveTo>
                  <a:cubicBezTo>
                    <a:pt x="-10331" y="204978"/>
                    <a:pt x="-2044" y="161544"/>
                    <a:pt x="4052" y="132683"/>
                  </a:cubicBezTo>
                  <a:cubicBezTo>
                    <a:pt x="13672" y="87344"/>
                    <a:pt x="37199" y="44101"/>
                    <a:pt x="54820" y="0"/>
                  </a:cubicBezTo>
                  <a:cubicBezTo>
                    <a:pt x="110827" y="68390"/>
                    <a:pt x="66727" y="136779"/>
                    <a:pt x="54820" y="205073"/>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7" name="Google Shape;157;p49"/>
            <p:cNvSpPr/>
            <p:nvPr/>
          </p:nvSpPr>
          <p:spPr>
            <a:xfrm>
              <a:off x="6093119" y="2483688"/>
              <a:ext cx="56314" cy="94443"/>
            </a:xfrm>
            <a:custGeom>
              <a:rect b="b" l="l" r="r" t="t"/>
              <a:pathLst>
                <a:path extrusionOk="0" h="94443" w="56314">
                  <a:moveTo>
                    <a:pt x="38408" y="94348"/>
                  </a:moveTo>
                  <a:cubicBezTo>
                    <a:pt x="-22743" y="84347"/>
                    <a:pt x="9738" y="43104"/>
                    <a:pt x="975" y="15672"/>
                  </a:cubicBezTo>
                  <a:cubicBezTo>
                    <a:pt x="7166" y="10433"/>
                    <a:pt x="13357" y="5194"/>
                    <a:pt x="19548" y="51"/>
                  </a:cubicBezTo>
                  <a:cubicBezTo>
                    <a:pt x="58982" y="-1283"/>
                    <a:pt x="53267" y="23863"/>
                    <a:pt x="56315" y="43961"/>
                  </a:cubicBezTo>
                  <a:cubicBezTo>
                    <a:pt x="53267" y="56725"/>
                    <a:pt x="47361" y="68536"/>
                    <a:pt x="39170" y="79585"/>
                  </a:cubicBezTo>
                  <a:cubicBezTo>
                    <a:pt x="39170" y="84538"/>
                    <a:pt x="38884" y="89491"/>
                    <a:pt x="38408" y="94444"/>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8" name="Google Shape;158;p49"/>
            <p:cNvSpPr/>
            <p:nvPr/>
          </p:nvSpPr>
          <p:spPr>
            <a:xfrm>
              <a:off x="6162739" y="2610135"/>
              <a:ext cx="24078" cy="109728"/>
            </a:xfrm>
            <a:custGeom>
              <a:rect b="b" l="l" r="r" t="t"/>
              <a:pathLst>
                <a:path extrusionOk="0" h="109728" w="24078">
                  <a:moveTo>
                    <a:pt x="6602" y="109728"/>
                  </a:moveTo>
                  <a:cubicBezTo>
                    <a:pt x="-3685" y="71819"/>
                    <a:pt x="-4065" y="34766"/>
                    <a:pt x="20890" y="0"/>
                  </a:cubicBezTo>
                  <a:cubicBezTo>
                    <a:pt x="21176" y="37052"/>
                    <a:pt x="33844" y="75152"/>
                    <a:pt x="6602" y="109728"/>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9" name="Google Shape;159;p49"/>
            <p:cNvSpPr/>
            <p:nvPr/>
          </p:nvSpPr>
          <p:spPr>
            <a:xfrm>
              <a:off x="6132289" y="2511793"/>
              <a:ext cx="54861" cy="51384"/>
            </a:xfrm>
            <a:custGeom>
              <a:rect b="b" l="l" r="r" t="t"/>
              <a:pathLst>
                <a:path extrusionOk="0" h="51384" w="54861">
                  <a:moveTo>
                    <a:pt x="0" y="51384"/>
                  </a:moveTo>
                  <a:cubicBezTo>
                    <a:pt x="476" y="39859"/>
                    <a:pt x="953" y="28334"/>
                    <a:pt x="1429" y="16904"/>
                  </a:cubicBezTo>
                  <a:cubicBezTo>
                    <a:pt x="10478" y="7950"/>
                    <a:pt x="16574" y="-6433"/>
                    <a:pt x="36195" y="3188"/>
                  </a:cubicBezTo>
                  <a:cubicBezTo>
                    <a:pt x="42291" y="3188"/>
                    <a:pt x="48482" y="3188"/>
                    <a:pt x="54578" y="3188"/>
                  </a:cubicBezTo>
                  <a:cubicBezTo>
                    <a:pt x="58388" y="36620"/>
                    <a:pt x="22860" y="39002"/>
                    <a:pt x="95" y="51384"/>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0" name="Google Shape;160;p49"/>
            <p:cNvSpPr/>
            <p:nvPr/>
          </p:nvSpPr>
          <p:spPr>
            <a:xfrm>
              <a:off x="5658420" y="4587555"/>
              <a:ext cx="81656" cy="161228"/>
            </a:xfrm>
            <a:custGeom>
              <a:rect b="b" l="l" r="r" t="t"/>
              <a:pathLst>
                <a:path extrusionOk="0" h="161228" w="81656">
                  <a:moveTo>
                    <a:pt x="40958" y="144941"/>
                  </a:moveTo>
                  <a:cubicBezTo>
                    <a:pt x="28194" y="150371"/>
                    <a:pt x="15526" y="155800"/>
                    <a:pt x="2762" y="161229"/>
                  </a:cubicBezTo>
                  <a:cubicBezTo>
                    <a:pt x="1810" y="139988"/>
                    <a:pt x="953" y="118748"/>
                    <a:pt x="0" y="97507"/>
                  </a:cubicBezTo>
                  <a:cubicBezTo>
                    <a:pt x="27051" y="75980"/>
                    <a:pt x="5048" y="45405"/>
                    <a:pt x="19717" y="21592"/>
                  </a:cubicBezTo>
                  <a:cubicBezTo>
                    <a:pt x="27146" y="4829"/>
                    <a:pt x="40100" y="-3649"/>
                    <a:pt x="62294" y="1495"/>
                  </a:cubicBezTo>
                  <a:cubicBezTo>
                    <a:pt x="94964" y="40642"/>
                    <a:pt x="78105" y="82172"/>
                    <a:pt x="70390" y="123224"/>
                  </a:cubicBezTo>
                  <a:cubicBezTo>
                    <a:pt x="65056" y="134654"/>
                    <a:pt x="55531" y="142084"/>
                    <a:pt x="41053" y="144941"/>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1" name="Google Shape;161;p49"/>
            <p:cNvSpPr/>
            <p:nvPr/>
          </p:nvSpPr>
          <p:spPr>
            <a:xfrm>
              <a:off x="5663735" y="4545548"/>
              <a:ext cx="62636" cy="63599"/>
            </a:xfrm>
            <a:custGeom>
              <a:rect b="b" l="l" r="r" t="t"/>
              <a:pathLst>
                <a:path extrusionOk="0" h="63599" w="62636">
                  <a:moveTo>
                    <a:pt x="53931" y="45216"/>
                  </a:moveTo>
                  <a:cubicBezTo>
                    <a:pt x="40787" y="51312"/>
                    <a:pt x="27547" y="57503"/>
                    <a:pt x="14402" y="63599"/>
                  </a:cubicBezTo>
                  <a:cubicBezTo>
                    <a:pt x="-21793" y="39692"/>
                    <a:pt x="21737" y="21594"/>
                    <a:pt x="20975" y="258"/>
                  </a:cubicBezTo>
                  <a:cubicBezTo>
                    <a:pt x="36977" y="-1266"/>
                    <a:pt x="48692" y="3973"/>
                    <a:pt x="56598" y="15593"/>
                  </a:cubicBezTo>
                  <a:cubicBezTo>
                    <a:pt x="65647" y="26071"/>
                    <a:pt x="64313" y="35882"/>
                    <a:pt x="54026" y="45121"/>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2" name="Google Shape;162;p49"/>
            <p:cNvSpPr/>
            <p:nvPr/>
          </p:nvSpPr>
          <p:spPr>
            <a:xfrm>
              <a:off x="4819780" y="3529708"/>
              <a:ext cx="994876" cy="854594"/>
            </a:xfrm>
            <a:custGeom>
              <a:rect b="b" l="l" r="r" t="t"/>
              <a:pathLst>
                <a:path extrusionOk="0" h="854594" w="994876">
                  <a:moveTo>
                    <a:pt x="16347" y="732158"/>
                  </a:moveTo>
                  <a:cubicBezTo>
                    <a:pt x="22253" y="726443"/>
                    <a:pt x="28158" y="720823"/>
                    <a:pt x="34064" y="715108"/>
                  </a:cubicBezTo>
                  <a:lnTo>
                    <a:pt x="34064" y="788451"/>
                  </a:lnTo>
                  <a:cubicBezTo>
                    <a:pt x="177415" y="686629"/>
                    <a:pt x="217325" y="526513"/>
                    <a:pt x="372201" y="447837"/>
                  </a:cubicBezTo>
                  <a:cubicBezTo>
                    <a:pt x="407158" y="435073"/>
                    <a:pt x="425160" y="408117"/>
                    <a:pt x="447449" y="384781"/>
                  </a:cubicBezTo>
                  <a:lnTo>
                    <a:pt x="447163" y="384972"/>
                  </a:lnTo>
                  <a:cubicBezTo>
                    <a:pt x="550700" y="284959"/>
                    <a:pt x="656237" y="186280"/>
                    <a:pt x="748820" y="78838"/>
                  </a:cubicBezTo>
                  <a:cubicBezTo>
                    <a:pt x="768823" y="55692"/>
                    <a:pt x="799302" y="40643"/>
                    <a:pt x="814161" y="14259"/>
                  </a:cubicBezTo>
                  <a:cubicBezTo>
                    <a:pt x="827211" y="352"/>
                    <a:pt x="841879" y="-6125"/>
                    <a:pt x="860548" y="7591"/>
                  </a:cubicBezTo>
                  <a:cubicBezTo>
                    <a:pt x="892076" y="18069"/>
                    <a:pt x="923604" y="28546"/>
                    <a:pt x="955131" y="39024"/>
                  </a:cubicBezTo>
                  <a:cubicBezTo>
                    <a:pt x="967324" y="29975"/>
                    <a:pt x="979611" y="29308"/>
                    <a:pt x="991993" y="38738"/>
                  </a:cubicBezTo>
                  <a:lnTo>
                    <a:pt x="992279" y="54835"/>
                  </a:lnTo>
                  <a:cubicBezTo>
                    <a:pt x="999423" y="66646"/>
                    <a:pt x="990660" y="72456"/>
                    <a:pt x="980182" y="77600"/>
                  </a:cubicBezTo>
                  <a:cubicBezTo>
                    <a:pt x="962371" y="83220"/>
                    <a:pt x="949702" y="95317"/>
                    <a:pt x="934367" y="104175"/>
                  </a:cubicBezTo>
                  <a:cubicBezTo>
                    <a:pt x="926937" y="106366"/>
                    <a:pt x="919699" y="106080"/>
                    <a:pt x="912459" y="103889"/>
                  </a:cubicBezTo>
                  <a:cubicBezTo>
                    <a:pt x="875883" y="100746"/>
                    <a:pt x="873026" y="131607"/>
                    <a:pt x="853309" y="145418"/>
                  </a:cubicBezTo>
                  <a:cubicBezTo>
                    <a:pt x="759774" y="253527"/>
                    <a:pt x="656808" y="355349"/>
                    <a:pt x="553367" y="456790"/>
                  </a:cubicBezTo>
                  <a:cubicBezTo>
                    <a:pt x="469452" y="526228"/>
                    <a:pt x="391442" y="600046"/>
                    <a:pt x="314766" y="675008"/>
                  </a:cubicBezTo>
                  <a:cubicBezTo>
                    <a:pt x="356866" y="637575"/>
                    <a:pt x="387251" y="590045"/>
                    <a:pt x="448020" y="568900"/>
                  </a:cubicBezTo>
                  <a:cubicBezTo>
                    <a:pt x="462498" y="570900"/>
                    <a:pt x="473738" y="574900"/>
                    <a:pt x="466785" y="590235"/>
                  </a:cubicBezTo>
                  <a:cubicBezTo>
                    <a:pt x="422398" y="637003"/>
                    <a:pt x="378107" y="683866"/>
                    <a:pt x="333720" y="730634"/>
                  </a:cubicBezTo>
                  <a:cubicBezTo>
                    <a:pt x="324481" y="753780"/>
                    <a:pt x="325148" y="779592"/>
                    <a:pt x="306955" y="800357"/>
                  </a:cubicBezTo>
                  <a:cubicBezTo>
                    <a:pt x="284667" y="824455"/>
                    <a:pt x="271141" y="868937"/>
                    <a:pt x="220087" y="826932"/>
                  </a:cubicBezTo>
                  <a:lnTo>
                    <a:pt x="220278" y="826932"/>
                  </a:lnTo>
                  <a:cubicBezTo>
                    <a:pt x="189988" y="811406"/>
                    <a:pt x="158937" y="796642"/>
                    <a:pt x="129600" y="779783"/>
                  </a:cubicBezTo>
                  <a:cubicBezTo>
                    <a:pt x="96453" y="760638"/>
                    <a:pt x="96072" y="786831"/>
                    <a:pt x="86928" y="800071"/>
                  </a:cubicBezTo>
                  <a:cubicBezTo>
                    <a:pt x="70449" y="823979"/>
                    <a:pt x="63687" y="855888"/>
                    <a:pt x="18729" y="854554"/>
                  </a:cubicBezTo>
                  <a:cubicBezTo>
                    <a:pt x="-7179" y="814073"/>
                    <a:pt x="-4512" y="773306"/>
                    <a:pt x="16347" y="732158"/>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3" name="Google Shape;163;p49"/>
            <p:cNvSpPr/>
            <p:nvPr/>
          </p:nvSpPr>
          <p:spPr>
            <a:xfrm>
              <a:off x="5268593" y="3630885"/>
              <a:ext cx="531037" cy="488963"/>
            </a:xfrm>
            <a:custGeom>
              <a:rect b="b" l="l" r="r" t="t"/>
              <a:pathLst>
                <a:path extrusionOk="0" h="488963" w="531037">
                  <a:moveTo>
                    <a:pt x="18067" y="488963"/>
                  </a:moveTo>
                  <a:cubicBezTo>
                    <a:pt x="12066" y="483629"/>
                    <a:pt x="6065" y="478295"/>
                    <a:pt x="160" y="472961"/>
                  </a:cubicBezTo>
                  <a:cubicBezTo>
                    <a:pt x="-3936" y="411144"/>
                    <a:pt x="71883" y="396571"/>
                    <a:pt x="100458" y="354089"/>
                  </a:cubicBezTo>
                  <a:cubicBezTo>
                    <a:pt x="201804" y="251695"/>
                    <a:pt x="304579" y="150349"/>
                    <a:pt x="400305" y="44050"/>
                  </a:cubicBezTo>
                  <a:cubicBezTo>
                    <a:pt x="423927" y="31096"/>
                    <a:pt x="428213" y="-2432"/>
                    <a:pt x="466504" y="140"/>
                  </a:cubicBezTo>
                  <a:lnTo>
                    <a:pt x="470123" y="426"/>
                  </a:lnTo>
                  <a:cubicBezTo>
                    <a:pt x="480696" y="11951"/>
                    <a:pt x="498412" y="8046"/>
                    <a:pt x="511843" y="13856"/>
                  </a:cubicBezTo>
                  <a:cubicBezTo>
                    <a:pt x="535179" y="29191"/>
                    <a:pt x="533464" y="48908"/>
                    <a:pt x="526321" y="69672"/>
                  </a:cubicBezTo>
                  <a:cubicBezTo>
                    <a:pt x="522511" y="79769"/>
                    <a:pt x="516700" y="88818"/>
                    <a:pt x="505842" y="94818"/>
                  </a:cubicBezTo>
                  <a:cubicBezTo>
                    <a:pt x="480982" y="104820"/>
                    <a:pt x="456026" y="114916"/>
                    <a:pt x="431166" y="124918"/>
                  </a:cubicBezTo>
                  <a:cubicBezTo>
                    <a:pt x="397543" y="149968"/>
                    <a:pt x="359728" y="171495"/>
                    <a:pt x="336011" y="204832"/>
                  </a:cubicBezTo>
                  <a:lnTo>
                    <a:pt x="336773" y="203880"/>
                  </a:lnTo>
                  <a:cubicBezTo>
                    <a:pt x="298006" y="232550"/>
                    <a:pt x="244762" y="251219"/>
                    <a:pt x="239047" y="302749"/>
                  </a:cubicBezTo>
                  <a:cubicBezTo>
                    <a:pt x="234094" y="307035"/>
                    <a:pt x="229141" y="311322"/>
                    <a:pt x="224188" y="315608"/>
                  </a:cubicBezTo>
                  <a:cubicBezTo>
                    <a:pt x="204566" y="341135"/>
                    <a:pt x="181801" y="363995"/>
                    <a:pt x="148083" y="377235"/>
                  </a:cubicBezTo>
                  <a:cubicBezTo>
                    <a:pt x="126271" y="387522"/>
                    <a:pt x="110650" y="401238"/>
                    <a:pt x="111412" y="423907"/>
                  </a:cubicBezTo>
                  <a:cubicBezTo>
                    <a:pt x="91409" y="439433"/>
                    <a:pt x="77217" y="460197"/>
                    <a:pt x="51118" y="470104"/>
                  </a:cubicBezTo>
                  <a:cubicBezTo>
                    <a:pt x="40165" y="476295"/>
                    <a:pt x="29116" y="482581"/>
                    <a:pt x="18162" y="488772"/>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4" name="Google Shape;164;p49"/>
            <p:cNvSpPr/>
            <p:nvPr/>
          </p:nvSpPr>
          <p:spPr>
            <a:xfrm>
              <a:off x="5115686" y="4260246"/>
              <a:ext cx="58769" cy="70282"/>
            </a:xfrm>
            <a:custGeom>
              <a:rect b="b" l="l" r="r" t="t"/>
              <a:pathLst>
                <a:path extrusionOk="0" h="70282" w="58769">
                  <a:moveTo>
                    <a:pt x="0" y="62198"/>
                  </a:moveTo>
                  <a:cubicBezTo>
                    <a:pt x="4953" y="38195"/>
                    <a:pt x="14669" y="16192"/>
                    <a:pt x="37909" y="0"/>
                  </a:cubicBezTo>
                  <a:cubicBezTo>
                    <a:pt x="44863" y="10954"/>
                    <a:pt x="51816" y="22003"/>
                    <a:pt x="58769" y="32956"/>
                  </a:cubicBezTo>
                  <a:cubicBezTo>
                    <a:pt x="52483" y="43339"/>
                    <a:pt x="46101" y="53626"/>
                    <a:pt x="39815" y="64008"/>
                  </a:cubicBezTo>
                  <a:cubicBezTo>
                    <a:pt x="26003" y="71914"/>
                    <a:pt x="12668" y="73438"/>
                    <a:pt x="95" y="62198"/>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5" name="Google Shape;165;p49"/>
            <p:cNvSpPr/>
            <p:nvPr/>
          </p:nvSpPr>
          <p:spPr>
            <a:xfrm>
              <a:off x="5319616" y="4054983"/>
              <a:ext cx="60293" cy="55986"/>
            </a:xfrm>
            <a:custGeom>
              <a:rect b="b" l="l" r="r" t="t"/>
              <a:pathLst>
                <a:path extrusionOk="0" h="55986" w="60293">
                  <a:moveTo>
                    <a:pt x="0" y="46196"/>
                  </a:moveTo>
                  <a:cubicBezTo>
                    <a:pt x="4001" y="16097"/>
                    <a:pt x="25813" y="2286"/>
                    <a:pt x="60293" y="0"/>
                  </a:cubicBezTo>
                  <a:cubicBezTo>
                    <a:pt x="60103" y="13335"/>
                    <a:pt x="59912" y="26765"/>
                    <a:pt x="59722" y="40100"/>
                  </a:cubicBezTo>
                  <a:cubicBezTo>
                    <a:pt x="38767" y="34862"/>
                    <a:pt x="24194" y="73342"/>
                    <a:pt x="0" y="46196"/>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6" name="Google Shape;166;p49"/>
            <p:cNvSpPr/>
            <p:nvPr/>
          </p:nvSpPr>
          <p:spPr>
            <a:xfrm>
              <a:off x="5039285" y="4322445"/>
              <a:ext cx="116120" cy="78279"/>
            </a:xfrm>
            <a:custGeom>
              <a:rect b="b" l="l" r="r" t="t"/>
              <a:pathLst>
                <a:path extrusionOk="0" h="78279" w="116120">
                  <a:moveTo>
                    <a:pt x="76401" y="0"/>
                  </a:moveTo>
                  <a:cubicBezTo>
                    <a:pt x="89641" y="571"/>
                    <a:pt x="102881" y="1143"/>
                    <a:pt x="116120" y="1810"/>
                  </a:cubicBezTo>
                  <a:cubicBezTo>
                    <a:pt x="102309" y="27146"/>
                    <a:pt x="88593" y="52388"/>
                    <a:pt x="74782" y="77724"/>
                  </a:cubicBezTo>
                  <a:cubicBezTo>
                    <a:pt x="37444" y="78105"/>
                    <a:pt x="-5514" y="85344"/>
                    <a:pt x="582" y="34004"/>
                  </a:cubicBezTo>
                  <a:cubicBezTo>
                    <a:pt x="47350" y="56197"/>
                    <a:pt x="53446" y="14859"/>
                    <a:pt x="76401" y="0"/>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7" name="Google Shape;167;p49"/>
            <p:cNvSpPr/>
            <p:nvPr/>
          </p:nvSpPr>
          <p:spPr>
            <a:xfrm>
              <a:off x="6020301" y="2115732"/>
              <a:ext cx="74878" cy="127881"/>
            </a:xfrm>
            <a:custGeom>
              <a:rect b="b" l="l" r="r" t="t"/>
              <a:pathLst>
                <a:path extrusionOk="0" h="127881" w="74878">
                  <a:moveTo>
                    <a:pt x="38645" y="69588"/>
                  </a:moveTo>
                  <a:cubicBezTo>
                    <a:pt x="30359" y="89019"/>
                    <a:pt x="22167" y="108450"/>
                    <a:pt x="13880" y="127881"/>
                  </a:cubicBezTo>
                  <a:cubicBezTo>
                    <a:pt x="-4312" y="117023"/>
                    <a:pt x="4070" y="99973"/>
                    <a:pt x="69" y="85876"/>
                  </a:cubicBezTo>
                  <a:cubicBezTo>
                    <a:pt x="-1550" y="53967"/>
                    <a:pt x="25691" y="32441"/>
                    <a:pt x="41122" y="6723"/>
                  </a:cubicBezTo>
                  <a:cubicBezTo>
                    <a:pt x="63791" y="-4516"/>
                    <a:pt x="77793" y="-3278"/>
                    <a:pt x="74364" y="22916"/>
                  </a:cubicBezTo>
                  <a:cubicBezTo>
                    <a:pt x="72745" y="27488"/>
                    <a:pt x="71792" y="32060"/>
                    <a:pt x="71507" y="36822"/>
                  </a:cubicBezTo>
                  <a:cubicBezTo>
                    <a:pt x="69792" y="54253"/>
                    <a:pt x="50456" y="59301"/>
                    <a:pt x="38645" y="69588"/>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8" name="Google Shape;168;p49"/>
            <p:cNvSpPr/>
            <p:nvPr/>
          </p:nvSpPr>
          <p:spPr>
            <a:xfrm>
              <a:off x="6061519" y="2091023"/>
              <a:ext cx="54197" cy="47624"/>
            </a:xfrm>
            <a:custGeom>
              <a:rect b="b" l="l" r="r" t="t"/>
              <a:pathLst>
                <a:path extrusionOk="0" h="47624" w="54197">
                  <a:moveTo>
                    <a:pt x="33242" y="47625"/>
                  </a:moveTo>
                  <a:cubicBezTo>
                    <a:pt x="26860" y="35528"/>
                    <a:pt x="14859" y="31433"/>
                    <a:pt x="0" y="31433"/>
                  </a:cubicBezTo>
                  <a:cubicBezTo>
                    <a:pt x="6096" y="21050"/>
                    <a:pt x="12192" y="10668"/>
                    <a:pt x="18288" y="190"/>
                  </a:cubicBezTo>
                  <a:cubicBezTo>
                    <a:pt x="30289" y="190"/>
                    <a:pt x="42196" y="0"/>
                    <a:pt x="54197" y="0"/>
                  </a:cubicBezTo>
                  <a:cubicBezTo>
                    <a:pt x="48196" y="16193"/>
                    <a:pt x="55435" y="36481"/>
                    <a:pt x="33242" y="47625"/>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9" name="Google Shape;169;p49"/>
            <p:cNvSpPr/>
            <p:nvPr/>
          </p:nvSpPr>
          <p:spPr>
            <a:xfrm>
              <a:off x="6095142" y="2153507"/>
              <a:ext cx="59150" cy="99718"/>
            </a:xfrm>
            <a:custGeom>
              <a:rect b="b" l="l" r="r" t="t"/>
              <a:pathLst>
                <a:path extrusionOk="0" h="99718" w="59150">
                  <a:moveTo>
                    <a:pt x="59150" y="15811"/>
                  </a:moveTo>
                  <a:cubicBezTo>
                    <a:pt x="41624" y="37243"/>
                    <a:pt x="41910" y="63532"/>
                    <a:pt x="32099" y="86392"/>
                  </a:cubicBezTo>
                  <a:cubicBezTo>
                    <a:pt x="20669" y="113062"/>
                    <a:pt x="8001" y="93726"/>
                    <a:pt x="0" y="80010"/>
                  </a:cubicBezTo>
                  <a:cubicBezTo>
                    <a:pt x="20002" y="59722"/>
                    <a:pt x="-4191" y="32480"/>
                    <a:pt x="15430" y="12097"/>
                  </a:cubicBezTo>
                  <a:cubicBezTo>
                    <a:pt x="28575" y="8096"/>
                    <a:pt x="41624" y="4096"/>
                    <a:pt x="54769" y="0"/>
                  </a:cubicBezTo>
                  <a:cubicBezTo>
                    <a:pt x="56197" y="5239"/>
                    <a:pt x="57721" y="10477"/>
                    <a:pt x="59150" y="15716"/>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0" name="Google Shape;170;p49"/>
            <p:cNvSpPr/>
            <p:nvPr/>
          </p:nvSpPr>
          <p:spPr>
            <a:xfrm>
              <a:off x="6058947" y="2152650"/>
              <a:ext cx="54355" cy="80962"/>
            </a:xfrm>
            <a:custGeom>
              <a:rect b="b" l="l" r="r" t="t"/>
              <a:pathLst>
                <a:path extrusionOk="0" h="80962" w="54355">
                  <a:moveTo>
                    <a:pt x="51625" y="13049"/>
                  </a:moveTo>
                  <a:cubicBezTo>
                    <a:pt x="51149" y="36385"/>
                    <a:pt x="64484" y="62008"/>
                    <a:pt x="36195" y="80963"/>
                  </a:cubicBezTo>
                  <a:cubicBezTo>
                    <a:pt x="34862" y="59245"/>
                    <a:pt x="39338" y="34481"/>
                    <a:pt x="0" y="32766"/>
                  </a:cubicBezTo>
                  <a:cubicBezTo>
                    <a:pt x="1143" y="14954"/>
                    <a:pt x="15907" y="6667"/>
                    <a:pt x="32861" y="0"/>
                  </a:cubicBezTo>
                  <a:cubicBezTo>
                    <a:pt x="39148" y="4382"/>
                    <a:pt x="45339" y="8763"/>
                    <a:pt x="51625" y="13145"/>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1" name="Google Shape;171;p49"/>
            <p:cNvSpPr/>
            <p:nvPr/>
          </p:nvSpPr>
          <p:spPr>
            <a:xfrm>
              <a:off x="6153244" y="2110358"/>
              <a:ext cx="59550" cy="42767"/>
            </a:xfrm>
            <a:custGeom>
              <a:rect b="b" l="l" r="r" t="t"/>
              <a:pathLst>
                <a:path extrusionOk="0" h="42767" w="59550">
                  <a:moveTo>
                    <a:pt x="54102" y="0"/>
                  </a:moveTo>
                  <a:cubicBezTo>
                    <a:pt x="75057" y="48863"/>
                    <a:pt x="30956" y="40005"/>
                    <a:pt x="0" y="42767"/>
                  </a:cubicBezTo>
                  <a:cubicBezTo>
                    <a:pt x="9430" y="20860"/>
                    <a:pt x="26670" y="5905"/>
                    <a:pt x="54102" y="0"/>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2" name="Google Shape;172;p49"/>
            <p:cNvSpPr/>
            <p:nvPr/>
          </p:nvSpPr>
          <p:spPr>
            <a:xfrm>
              <a:off x="5416581" y="3946683"/>
              <a:ext cx="93726" cy="64878"/>
            </a:xfrm>
            <a:custGeom>
              <a:rect b="b" l="l" r="r" t="t"/>
              <a:pathLst>
                <a:path extrusionOk="0" h="64878" w="93726">
                  <a:moveTo>
                    <a:pt x="0" y="61627"/>
                  </a:moveTo>
                  <a:cubicBezTo>
                    <a:pt x="22384" y="38481"/>
                    <a:pt x="40005" y="11239"/>
                    <a:pt x="76105" y="0"/>
                  </a:cubicBezTo>
                  <a:cubicBezTo>
                    <a:pt x="82010" y="10287"/>
                    <a:pt x="87821" y="20574"/>
                    <a:pt x="93726" y="30766"/>
                  </a:cubicBezTo>
                  <a:cubicBezTo>
                    <a:pt x="52102" y="18955"/>
                    <a:pt x="44387" y="79248"/>
                    <a:pt x="0" y="61627"/>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3" name="Google Shape;173;p49"/>
            <p:cNvSpPr/>
            <p:nvPr/>
          </p:nvSpPr>
          <p:spPr>
            <a:xfrm>
              <a:off x="5773292" y="3688165"/>
              <a:ext cx="69269" cy="179365"/>
            </a:xfrm>
            <a:custGeom>
              <a:rect b="b" l="l" r="r" t="t"/>
              <a:pathLst>
                <a:path extrusionOk="0" h="179365" w="69269">
                  <a:moveTo>
                    <a:pt x="1048" y="37729"/>
                  </a:moveTo>
                  <a:cubicBezTo>
                    <a:pt x="2286" y="29633"/>
                    <a:pt x="3524" y="21632"/>
                    <a:pt x="4763" y="13536"/>
                  </a:cubicBezTo>
                  <a:cubicBezTo>
                    <a:pt x="49911" y="-19992"/>
                    <a:pt x="66389" y="16584"/>
                    <a:pt x="67723" y="39063"/>
                  </a:cubicBezTo>
                  <a:cubicBezTo>
                    <a:pt x="70580" y="88688"/>
                    <a:pt x="75438" y="142218"/>
                    <a:pt x="20098" y="179366"/>
                  </a:cubicBezTo>
                  <a:cubicBezTo>
                    <a:pt x="-7525" y="162602"/>
                    <a:pt x="4382" y="137075"/>
                    <a:pt x="0" y="115168"/>
                  </a:cubicBezTo>
                  <a:cubicBezTo>
                    <a:pt x="381" y="89355"/>
                    <a:pt x="762" y="63542"/>
                    <a:pt x="1143" y="37729"/>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4" name="Google Shape;174;p49"/>
            <p:cNvSpPr/>
            <p:nvPr/>
          </p:nvSpPr>
          <p:spPr>
            <a:xfrm>
              <a:off x="5604509" y="3755993"/>
              <a:ext cx="95249" cy="79914"/>
            </a:xfrm>
            <a:custGeom>
              <a:rect b="b" l="l" r="r" t="t"/>
              <a:pathLst>
                <a:path extrusionOk="0" h="79914" w="95249">
                  <a:moveTo>
                    <a:pt x="0" y="79915"/>
                  </a:moveTo>
                  <a:cubicBezTo>
                    <a:pt x="17717" y="41624"/>
                    <a:pt x="34100" y="2191"/>
                    <a:pt x="95155" y="0"/>
                  </a:cubicBezTo>
                  <a:cubicBezTo>
                    <a:pt x="95155" y="10763"/>
                    <a:pt x="95155" y="21526"/>
                    <a:pt x="95250" y="32290"/>
                  </a:cubicBezTo>
                  <a:cubicBezTo>
                    <a:pt x="49911" y="29051"/>
                    <a:pt x="38195" y="73152"/>
                    <a:pt x="0" y="79915"/>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5" name="Google Shape;175;p49"/>
            <p:cNvSpPr/>
            <p:nvPr/>
          </p:nvSpPr>
          <p:spPr>
            <a:xfrm>
              <a:off x="5887306" y="3490315"/>
              <a:ext cx="58293" cy="42126"/>
            </a:xfrm>
            <a:custGeom>
              <a:rect b="b" l="l" r="r" t="t"/>
              <a:pathLst>
                <a:path extrusionOk="0" h="42126" w="58293">
                  <a:moveTo>
                    <a:pt x="0" y="31268"/>
                  </a:moveTo>
                  <a:cubicBezTo>
                    <a:pt x="1715" y="-355"/>
                    <a:pt x="27908" y="-1022"/>
                    <a:pt x="55817" y="407"/>
                  </a:cubicBezTo>
                  <a:cubicBezTo>
                    <a:pt x="56579" y="10217"/>
                    <a:pt x="57436" y="19933"/>
                    <a:pt x="58293" y="29744"/>
                  </a:cubicBezTo>
                  <a:lnTo>
                    <a:pt x="52388" y="34697"/>
                  </a:lnTo>
                  <a:cubicBezTo>
                    <a:pt x="46292" y="38888"/>
                    <a:pt x="39338" y="41269"/>
                    <a:pt x="31528" y="42126"/>
                  </a:cubicBezTo>
                  <a:cubicBezTo>
                    <a:pt x="20003" y="40602"/>
                    <a:pt x="8954" y="38221"/>
                    <a:pt x="95" y="31173"/>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6" name="Google Shape;176;p49"/>
            <p:cNvSpPr/>
            <p:nvPr/>
          </p:nvSpPr>
          <p:spPr>
            <a:xfrm>
              <a:off x="5806844" y="4228719"/>
              <a:ext cx="96654" cy="299846"/>
            </a:xfrm>
            <a:custGeom>
              <a:rect b="b" l="l" r="r" t="t"/>
              <a:pathLst>
                <a:path extrusionOk="0" h="299846" w="96654">
                  <a:moveTo>
                    <a:pt x="78843" y="124492"/>
                  </a:moveTo>
                  <a:cubicBezTo>
                    <a:pt x="59317" y="146113"/>
                    <a:pt x="92368" y="168116"/>
                    <a:pt x="78081" y="189738"/>
                  </a:cubicBezTo>
                  <a:cubicBezTo>
                    <a:pt x="37790" y="220027"/>
                    <a:pt x="81986" y="269367"/>
                    <a:pt x="42648" y="299847"/>
                  </a:cubicBezTo>
                  <a:cubicBezTo>
                    <a:pt x="-31838" y="271367"/>
                    <a:pt x="25503" y="212312"/>
                    <a:pt x="262" y="172307"/>
                  </a:cubicBezTo>
                  <a:cubicBezTo>
                    <a:pt x="-1643" y="142113"/>
                    <a:pt x="7215" y="113252"/>
                    <a:pt x="15216" y="84296"/>
                  </a:cubicBezTo>
                  <a:cubicBezTo>
                    <a:pt x="20836" y="54959"/>
                    <a:pt x="11787" y="21907"/>
                    <a:pt x="45982" y="0"/>
                  </a:cubicBezTo>
                  <a:cubicBezTo>
                    <a:pt x="62650" y="0"/>
                    <a:pt x="79319" y="0"/>
                    <a:pt x="95988" y="0"/>
                  </a:cubicBezTo>
                  <a:cubicBezTo>
                    <a:pt x="96178" y="10192"/>
                    <a:pt x="96464" y="20383"/>
                    <a:pt x="96655" y="30575"/>
                  </a:cubicBezTo>
                  <a:cubicBezTo>
                    <a:pt x="66079" y="58579"/>
                    <a:pt x="86558" y="93345"/>
                    <a:pt x="79033" y="124396"/>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7" name="Google Shape;177;p49"/>
            <p:cNvSpPr/>
            <p:nvPr/>
          </p:nvSpPr>
          <p:spPr>
            <a:xfrm>
              <a:off x="5802486" y="3891217"/>
              <a:ext cx="91093" cy="231791"/>
            </a:xfrm>
            <a:custGeom>
              <a:rect b="b" l="l" r="r" t="t"/>
              <a:pathLst>
                <a:path extrusionOk="0" h="231791" w="91093">
                  <a:moveTo>
                    <a:pt x="85868" y="24414"/>
                  </a:moveTo>
                  <a:cubicBezTo>
                    <a:pt x="73866" y="92994"/>
                    <a:pt x="113395" y="168718"/>
                    <a:pt x="45196" y="229392"/>
                  </a:cubicBezTo>
                  <a:cubicBezTo>
                    <a:pt x="36909" y="232726"/>
                    <a:pt x="28813" y="232631"/>
                    <a:pt x="20812" y="228821"/>
                  </a:cubicBezTo>
                  <a:cubicBezTo>
                    <a:pt x="-13097" y="203580"/>
                    <a:pt x="18621" y="177005"/>
                    <a:pt x="18621" y="151097"/>
                  </a:cubicBezTo>
                  <a:cubicBezTo>
                    <a:pt x="18621" y="119283"/>
                    <a:pt x="38814" y="86613"/>
                    <a:pt x="12906" y="55847"/>
                  </a:cubicBezTo>
                  <a:lnTo>
                    <a:pt x="6143" y="54704"/>
                  </a:lnTo>
                  <a:cubicBezTo>
                    <a:pt x="-2810" y="44417"/>
                    <a:pt x="-1477" y="34320"/>
                    <a:pt x="6906" y="24319"/>
                  </a:cubicBezTo>
                  <a:lnTo>
                    <a:pt x="13573" y="23367"/>
                  </a:lnTo>
                  <a:cubicBezTo>
                    <a:pt x="36338" y="10698"/>
                    <a:pt x="56435" y="-10352"/>
                    <a:pt x="88820" y="5936"/>
                  </a:cubicBezTo>
                  <a:cubicBezTo>
                    <a:pt x="92535" y="12603"/>
                    <a:pt x="91773" y="18795"/>
                    <a:pt x="85963" y="24414"/>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8" name="Google Shape;178;p49"/>
            <p:cNvSpPr/>
            <p:nvPr/>
          </p:nvSpPr>
          <p:spPr>
            <a:xfrm>
              <a:off x="5858995" y="3522535"/>
              <a:ext cx="80603" cy="255793"/>
            </a:xfrm>
            <a:custGeom>
              <a:rect b="b" l="l" r="r" t="t"/>
              <a:pathLst>
                <a:path extrusionOk="0" h="255793" w="80603">
                  <a:moveTo>
                    <a:pt x="70602" y="0"/>
                  </a:moveTo>
                  <a:cubicBezTo>
                    <a:pt x="73841" y="1048"/>
                    <a:pt x="77175" y="1905"/>
                    <a:pt x="80604" y="2476"/>
                  </a:cubicBezTo>
                  <a:cubicBezTo>
                    <a:pt x="78603" y="86677"/>
                    <a:pt x="68412" y="170116"/>
                    <a:pt x="48790" y="252793"/>
                  </a:cubicBezTo>
                  <a:cubicBezTo>
                    <a:pt x="39360" y="257365"/>
                    <a:pt x="30502" y="256699"/>
                    <a:pt x="22120" y="250888"/>
                  </a:cubicBezTo>
                  <a:cubicBezTo>
                    <a:pt x="-14075" y="210121"/>
                    <a:pt x="5070" y="164306"/>
                    <a:pt x="4975" y="120205"/>
                  </a:cubicBezTo>
                  <a:cubicBezTo>
                    <a:pt x="11928" y="74390"/>
                    <a:pt x="49838" y="40481"/>
                    <a:pt x="70698" y="0"/>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9" name="Google Shape;179;p49"/>
            <p:cNvSpPr/>
            <p:nvPr/>
          </p:nvSpPr>
          <p:spPr>
            <a:xfrm>
              <a:off x="5843003" y="3773042"/>
              <a:ext cx="64782" cy="142589"/>
            </a:xfrm>
            <a:custGeom>
              <a:rect b="b" l="l" r="r" t="t"/>
              <a:pathLst>
                <a:path extrusionOk="0" h="142589" w="64782">
                  <a:moveTo>
                    <a:pt x="44970" y="0"/>
                  </a:moveTo>
                  <a:cubicBezTo>
                    <a:pt x="51543" y="762"/>
                    <a:pt x="58115" y="1524"/>
                    <a:pt x="64782" y="2286"/>
                  </a:cubicBezTo>
                  <a:cubicBezTo>
                    <a:pt x="54495" y="48673"/>
                    <a:pt x="80498" y="98584"/>
                    <a:pt x="45351" y="142589"/>
                  </a:cubicBezTo>
                  <a:cubicBezTo>
                    <a:pt x="45065" y="137255"/>
                    <a:pt x="44685" y="131826"/>
                    <a:pt x="44399" y="126492"/>
                  </a:cubicBezTo>
                  <a:cubicBezTo>
                    <a:pt x="-14942" y="70009"/>
                    <a:pt x="-14847" y="41910"/>
                    <a:pt x="44970" y="95"/>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80" name="Google Shape;180;p49"/>
            <p:cNvSpPr/>
            <p:nvPr/>
          </p:nvSpPr>
          <p:spPr>
            <a:xfrm>
              <a:off x="5790744" y="4190830"/>
              <a:ext cx="61986" cy="139633"/>
            </a:xfrm>
            <a:custGeom>
              <a:rect b="b" l="l" r="r" t="t"/>
              <a:pathLst>
                <a:path extrusionOk="0" h="139633" w="61986">
                  <a:moveTo>
                    <a:pt x="61987" y="37888"/>
                  </a:moveTo>
                  <a:cubicBezTo>
                    <a:pt x="59891" y="70654"/>
                    <a:pt x="57700" y="103420"/>
                    <a:pt x="55605" y="136186"/>
                  </a:cubicBezTo>
                  <a:cubicBezTo>
                    <a:pt x="38841" y="141711"/>
                    <a:pt x="23505" y="141616"/>
                    <a:pt x="11599" y="128281"/>
                  </a:cubicBezTo>
                  <a:cubicBezTo>
                    <a:pt x="-6689" y="87704"/>
                    <a:pt x="-1736" y="47509"/>
                    <a:pt x="15219" y="7599"/>
                  </a:cubicBezTo>
                  <a:cubicBezTo>
                    <a:pt x="30173" y="-2021"/>
                    <a:pt x="45032" y="-3165"/>
                    <a:pt x="59700" y="7980"/>
                  </a:cubicBezTo>
                  <a:lnTo>
                    <a:pt x="61891" y="37888"/>
                  </a:ln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81" name="Google Shape;181;p49"/>
            <p:cNvSpPr/>
            <p:nvPr/>
          </p:nvSpPr>
          <p:spPr>
            <a:xfrm>
              <a:off x="5928264" y="3931253"/>
              <a:ext cx="40468" cy="107727"/>
            </a:xfrm>
            <a:custGeom>
              <a:rect b="b" l="l" r="r" t="t"/>
              <a:pathLst>
                <a:path extrusionOk="0" h="107727" w="40468">
                  <a:moveTo>
                    <a:pt x="16954" y="0"/>
                  </a:moveTo>
                  <a:cubicBezTo>
                    <a:pt x="50101" y="40196"/>
                    <a:pt x="51435" y="76867"/>
                    <a:pt x="0" y="107728"/>
                  </a:cubicBezTo>
                  <a:cubicBezTo>
                    <a:pt x="5620" y="71819"/>
                    <a:pt x="11335" y="35909"/>
                    <a:pt x="16954" y="0"/>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82" name="Google Shape;182;p49"/>
            <p:cNvSpPr/>
            <p:nvPr/>
          </p:nvSpPr>
          <p:spPr>
            <a:xfrm>
              <a:off x="5805385" y="4120145"/>
              <a:ext cx="51184" cy="78665"/>
            </a:xfrm>
            <a:custGeom>
              <a:rect b="b" l="l" r="r" t="t"/>
              <a:pathLst>
                <a:path extrusionOk="0" h="78665" w="51184">
                  <a:moveTo>
                    <a:pt x="45059" y="78665"/>
                  </a:moveTo>
                  <a:cubicBezTo>
                    <a:pt x="32391" y="78189"/>
                    <a:pt x="19818" y="77618"/>
                    <a:pt x="7150" y="77141"/>
                  </a:cubicBezTo>
                  <a:cubicBezTo>
                    <a:pt x="-6566" y="47614"/>
                    <a:pt x="-1042" y="21801"/>
                    <a:pt x="28010" y="465"/>
                  </a:cubicBezTo>
                  <a:cubicBezTo>
                    <a:pt x="32772" y="-106"/>
                    <a:pt x="37535" y="-202"/>
                    <a:pt x="42202" y="465"/>
                  </a:cubicBezTo>
                  <a:cubicBezTo>
                    <a:pt x="64967" y="25992"/>
                    <a:pt x="36201" y="52853"/>
                    <a:pt x="45059" y="78665"/>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83" name="Google Shape;183;p49"/>
            <p:cNvSpPr/>
            <p:nvPr/>
          </p:nvSpPr>
          <p:spPr>
            <a:xfrm>
              <a:off x="5766120" y="3576471"/>
              <a:ext cx="122139" cy="344540"/>
            </a:xfrm>
            <a:custGeom>
              <a:rect b="b" l="l" r="r" t="t"/>
              <a:pathLst>
                <a:path extrusionOk="0" h="344540" w="122139">
                  <a:moveTo>
                    <a:pt x="121853" y="196572"/>
                  </a:moveTo>
                  <a:cubicBezTo>
                    <a:pt x="87945" y="238577"/>
                    <a:pt x="97470" y="280773"/>
                    <a:pt x="121282" y="322969"/>
                  </a:cubicBezTo>
                  <a:cubicBezTo>
                    <a:pt x="93659" y="315253"/>
                    <a:pt x="82039" y="360878"/>
                    <a:pt x="49845" y="338113"/>
                  </a:cubicBezTo>
                  <a:cubicBezTo>
                    <a:pt x="42320" y="322492"/>
                    <a:pt x="34795" y="306776"/>
                    <a:pt x="27270" y="291155"/>
                  </a:cubicBezTo>
                  <a:cubicBezTo>
                    <a:pt x="54702" y="248864"/>
                    <a:pt x="43939" y="200763"/>
                    <a:pt x="55845" y="155995"/>
                  </a:cubicBezTo>
                  <a:cubicBezTo>
                    <a:pt x="62417" y="131421"/>
                    <a:pt x="45653" y="116562"/>
                    <a:pt x="11935" y="125325"/>
                  </a:cubicBezTo>
                  <a:cubicBezTo>
                    <a:pt x="15174" y="106942"/>
                    <a:pt x="23270" y="88273"/>
                    <a:pt x="8125" y="70651"/>
                  </a:cubicBezTo>
                  <a:cubicBezTo>
                    <a:pt x="-9496" y="47982"/>
                    <a:pt x="3553" y="34456"/>
                    <a:pt x="28032" y="24455"/>
                  </a:cubicBezTo>
                  <a:lnTo>
                    <a:pt x="46130" y="8072"/>
                  </a:lnTo>
                  <a:cubicBezTo>
                    <a:pt x="59084" y="6453"/>
                    <a:pt x="71847" y="-9073"/>
                    <a:pt x="84992" y="7786"/>
                  </a:cubicBezTo>
                  <a:cubicBezTo>
                    <a:pt x="97279" y="29027"/>
                    <a:pt x="94517" y="56364"/>
                    <a:pt x="122139" y="71318"/>
                  </a:cubicBezTo>
                  <a:cubicBezTo>
                    <a:pt x="122139" y="113133"/>
                    <a:pt x="122139" y="154852"/>
                    <a:pt x="122044" y="196667"/>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84" name="Google Shape;184;p49"/>
            <p:cNvSpPr/>
            <p:nvPr/>
          </p:nvSpPr>
          <p:spPr>
            <a:xfrm>
              <a:off x="5267038" y="3537299"/>
              <a:ext cx="375856" cy="377380"/>
            </a:xfrm>
            <a:custGeom>
              <a:rect b="b" l="l" r="r" t="t"/>
              <a:pathLst>
                <a:path extrusionOk="0" h="377380" w="375856">
                  <a:moveTo>
                    <a:pt x="375857" y="15716"/>
                  </a:moveTo>
                  <a:cubicBezTo>
                    <a:pt x="290322" y="146780"/>
                    <a:pt x="135922" y="232982"/>
                    <a:pt x="50578" y="364236"/>
                  </a:cubicBezTo>
                  <a:cubicBezTo>
                    <a:pt x="40196" y="380143"/>
                    <a:pt x="18288" y="376714"/>
                    <a:pt x="0" y="377381"/>
                  </a:cubicBezTo>
                  <a:cubicBezTo>
                    <a:pt x="24479" y="307181"/>
                    <a:pt x="97727" y="266891"/>
                    <a:pt x="147828" y="212884"/>
                  </a:cubicBezTo>
                  <a:cubicBezTo>
                    <a:pt x="214979" y="140399"/>
                    <a:pt x="274701" y="62103"/>
                    <a:pt x="357188" y="0"/>
                  </a:cubicBezTo>
                  <a:cubicBezTo>
                    <a:pt x="368522" y="953"/>
                    <a:pt x="370427" y="9811"/>
                    <a:pt x="375857" y="15716"/>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85" name="Google Shape;185;p49"/>
            <p:cNvSpPr/>
            <p:nvPr/>
          </p:nvSpPr>
          <p:spPr>
            <a:xfrm>
              <a:off x="5624226" y="3415812"/>
              <a:ext cx="130241" cy="137202"/>
            </a:xfrm>
            <a:custGeom>
              <a:rect b="b" l="l" r="r" t="t"/>
              <a:pathLst>
                <a:path extrusionOk="0" h="137202" w="130241">
                  <a:moveTo>
                    <a:pt x="18669" y="137203"/>
                  </a:moveTo>
                  <a:lnTo>
                    <a:pt x="0" y="121486"/>
                  </a:lnTo>
                  <a:cubicBezTo>
                    <a:pt x="22098" y="82815"/>
                    <a:pt x="74676" y="61765"/>
                    <a:pt x="86106" y="16235"/>
                  </a:cubicBezTo>
                  <a:cubicBezTo>
                    <a:pt x="89345" y="3186"/>
                    <a:pt x="106775" y="-5577"/>
                    <a:pt x="121634" y="4138"/>
                  </a:cubicBezTo>
                  <a:cubicBezTo>
                    <a:pt x="134874" y="12806"/>
                    <a:pt x="131064" y="27665"/>
                    <a:pt x="122110" y="39095"/>
                  </a:cubicBezTo>
                  <a:cubicBezTo>
                    <a:pt x="100489" y="66813"/>
                    <a:pt x="78200" y="94054"/>
                    <a:pt x="56102" y="121486"/>
                  </a:cubicBezTo>
                  <a:cubicBezTo>
                    <a:pt x="40672" y="121867"/>
                    <a:pt x="26860" y="124915"/>
                    <a:pt x="18669" y="137203"/>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86" name="Google Shape;186;p49"/>
            <p:cNvSpPr/>
            <p:nvPr/>
          </p:nvSpPr>
          <p:spPr>
            <a:xfrm>
              <a:off x="5837462" y="3521487"/>
              <a:ext cx="92135" cy="126206"/>
            </a:xfrm>
            <a:custGeom>
              <a:rect b="b" l="l" r="r" t="t"/>
              <a:pathLst>
                <a:path extrusionOk="0" h="126206" w="92135">
                  <a:moveTo>
                    <a:pt x="50606" y="126206"/>
                  </a:moveTo>
                  <a:cubicBezTo>
                    <a:pt x="-1781" y="121444"/>
                    <a:pt x="-12259" y="99441"/>
                    <a:pt x="13459" y="62674"/>
                  </a:cubicBezTo>
                  <a:cubicBezTo>
                    <a:pt x="59560" y="55626"/>
                    <a:pt x="65751" y="32290"/>
                    <a:pt x="49844" y="0"/>
                  </a:cubicBezTo>
                  <a:cubicBezTo>
                    <a:pt x="63941" y="286"/>
                    <a:pt x="78038" y="667"/>
                    <a:pt x="92135" y="952"/>
                  </a:cubicBezTo>
                  <a:cubicBezTo>
                    <a:pt x="86325" y="44577"/>
                    <a:pt x="48320" y="80677"/>
                    <a:pt x="50606" y="126206"/>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87" name="Google Shape;187;p49"/>
            <p:cNvSpPr/>
            <p:nvPr/>
          </p:nvSpPr>
          <p:spPr>
            <a:xfrm>
              <a:off x="5775007" y="3459861"/>
              <a:ext cx="86201" cy="108775"/>
            </a:xfrm>
            <a:custGeom>
              <a:rect b="b" l="l" r="r" t="t"/>
              <a:pathLst>
                <a:path extrusionOk="0" h="108775" w="86201">
                  <a:moveTo>
                    <a:pt x="36862" y="108490"/>
                  </a:moveTo>
                  <a:cubicBezTo>
                    <a:pt x="24575" y="108490"/>
                    <a:pt x="12287" y="108680"/>
                    <a:pt x="0" y="108775"/>
                  </a:cubicBezTo>
                  <a:cubicBezTo>
                    <a:pt x="6001" y="64960"/>
                    <a:pt x="36767" y="34766"/>
                    <a:pt x="86201" y="0"/>
                  </a:cubicBezTo>
                  <a:cubicBezTo>
                    <a:pt x="83153" y="48387"/>
                    <a:pt x="52102" y="76200"/>
                    <a:pt x="36862" y="108490"/>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88" name="Google Shape;188;p49"/>
            <p:cNvSpPr/>
            <p:nvPr/>
          </p:nvSpPr>
          <p:spPr>
            <a:xfrm>
              <a:off x="5191981" y="3914489"/>
              <a:ext cx="75291" cy="82096"/>
            </a:xfrm>
            <a:custGeom>
              <a:rect b="b" l="l" r="r" t="t"/>
              <a:pathLst>
                <a:path extrusionOk="0" h="82096" w="75291">
                  <a:moveTo>
                    <a:pt x="75248" y="0"/>
                  </a:moveTo>
                  <a:cubicBezTo>
                    <a:pt x="76772" y="36576"/>
                    <a:pt x="38195" y="53340"/>
                    <a:pt x="16383" y="77153"/>
                  </a:cubicBezTo>
                  <a:cubicBezTo>
                    <a:pt x="2953" y="91821"/>
                    <a:pt x="4096" y="69818"/>
                    <a:pt x="0" y="63151"/>
                  </a:cubicBezTo>
                  <a:cubicBezTo>
                    <a:pt x="13430" y="32385"/>
                    <a:pt x="38195" y="11049"/>
                    <a:pt x="75248" y="95"/>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89" name="Google Shape;189;p49"/>
            <p:cNvSpPr/>
            <p:nvPr/>
          </p:nvSpPr>
          <p:spPr>
            <a:xfrm>
              <a:off x="5739585" y="4568359"/>
              <a:ext cx="69234" cy="196141"/>
            </a:xfrm>
            <a:custGeom>
              <a:rect b="b" l="l" r="r" t="t"/>
              <a:pathLst>
                <a:path extrusionOk="0" h="196141" w="69234">
                  <a:moveTo>
                    <a:pt x="69235" y="4784"/>
                  </a:moveTo>
                  <a:cubicBezTo>
                    <a:pt x="49804" y="67554"/>
                    <a:pt x="66282" y="134705"/>
                    <a:pt x="35516" y="196141"/>
                  </a:cubicBezTo>
                  <a:cubicBezTo>
                    <a:pt x="9989" y="178996"/>
                    <a:pt x="9132" y="152898"/>
                    <a:pt x="274" y="129561"/>
                  </a:cubicBezTo>
                  <a:cubicBezTo>
                    <a:pt x="-1441" y="87366"/>
                    <a:pt x="4560" y="46313"/>
                    <a:pt x="27801" y="8022"/>
                  </a:cubicBezTo>
                  <a:cubicBezTo>
                    <a:pt x="40660" y="-1312"/>
                    <a:pt x="54471" y="-2646"/>
                    <a:pt x="69140" y="4784"/>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90" name="Google Shape;190;p49"/>
            <p:cNvSpPr/>
            <p:nvPr/>
          </p:nvSpPr>
          <p:spPr>
            <a:xfrm>
              <a:off x="5772718" y="4382607"/>
              <a:ext cx="76773" cy="161102"/>
            </a:xfrm>
            <a:custGeom>
              <a:rect b="b" l="l" r="r" t="t"/>
              <a:pathLst>
                <a:path extrusionOk="0" h="161102" w="76773">
                  <a:moveTo>
                    <a:pt x="56866" y="17656"/>
                  </a:moveTo>
                  <a:cubicBezTo>
                    <a:pt x="80965" y="58519"/>
                    <a:pt x="38007" y="106715"/>
                    <a:pt x="76774" y="145958"/>
                  </a:cubicBezTo>
                  <a:cubicBezTo>
                    <a:pt x="70201" y="157388"/>
                    <a:pt x="58009" y="160531"/>
                    <a:pt x="44198" y="161103"/>
                  </a:cubicBezTo>
                  <a:cubicBezTo>
                    <a:pt x="18481" y="149387"/>
                    <a:pt x="17433" y="127480"/>
                    <a:pt x="12194" y="107382"/>
                  </a:cubicBezTo>
                  <a:cubicBezTo>
                    <a:pt x="2574" y="74997"/>
                    <a:pt x="-8666" y="42612"/>
                    <a:pt x="10289" y="9846"/>
                  </a:cubicBezTo>
                  <a:cubicBezTo>
                    <a:pt x="31149" y="-9966"/>
                    <a:pt x="44008" y="4036"/>
                    <a:pt x="56866" y="17656"/>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91" name="Google Shape;191;p49"/>
            <p:cNvSpPr/>
            <p:nvPr/>
          </p:nvSpPr>
          <p:spPr>
            <a:xfrm>
              <a:off x="5709813" y="3946969"/>
              <a:ext cx="141983" cy="801191"/>
            </a:xfrm>
            <a:custGeom>
              <a:rect b="b" l="l" r="r" t="t"/>
              <a:pathLst>
                <a:path extrusionOk="0" h="801191" w="141983">
                  <a:moveTo>
                    <a:pt x="42905" y="751618"/>
                  </a:moveTo>
                  <a:cubicBezTo>
                    <a:pt x="23569" y="764953"/>
                    <a:pt x="35761" y="785431"/>
                    <a:pt x="26903" y="801148"/>
                  </a:cubicBezTo>
                  <a:cubicBezTo>
                    <a:pt x="-10149" y="802196"/>
                    <a:pt x="-529" y="784193"/>
                    <a:pt x="6996" y="766953"/>
                  </a:cubicBezTo>
                  <a:cubicBezTo>
                    <a:pt x="7281" y="725900"/>
                    <a:pt x="7567" y="684752"/>
                    <a:pt x="7853" y="643699"/>
                  </a:cubicBezTo>
                  <a:cubicBezTo>
                    <a:pt x="8710" y="633794"/>
                    <a:pt x="9568" y="623983"/>
                    <a:pt x="10425" y="614077"/>
                  </a:cubicBezTo>
                  <a:cubicBezTo>
                    <a:pt x="42905" y="515207"/>
                    <a:pt x="23474" y="410432"/>
                    <a:pt x="59574" y="311944"/>
                  </a:cubicBezTo>
                  <a:cubicBezTo>
                    <a:pt x="60336" y="297466"/>
                    <a:pt x="61098" y="282988"/>
                    <a:pt x="61860" y="268510"/>
                  </a:cubicBezTo>
                  <a:cubicBezTo>
                    <a:pt x="74433" y="178784"/>
                    <a:pt x="69003" y="86963"/>
                    <a:pt x="105484" y="0"/>
                  </a:cubicBezTo>
                  <a:cubicBezTo>
                    <a:pt x="163873" y="10001"/>
                    <a:pt x="133678" y="47530"/>
                    <a:pt x="137679" y="73914"/>
                  </a:cubicBezTo>
                  <a:cubicBezTo>
                    <a:pt x="142822" y="107823"/>
                    <a:pt x="96721" y="137065"/>
                    <a:pt x="123582" y="173450"/>
                  </a:cubicBezTo>
                  <a:cubicBezTo>
                    <a:pt x="124534" y="200501"/>
                    <a:pt x="118343" y="226219"/>
                    <a:pt x="102722" y="250126"/>
                  </a:cubicBezTo>
                  <a:cubicBezTo>
                    <a:pt x="102436" y="291846"/>
                    <a:pt x="102055" y="333565"/>
                    <a:pt x="101769" y="375190"/>
                  </a:cubicBezTo>
                  <a:cubicBezTo>
                    <a:pt x="109294" y="397573"/>
                    <a:pt x="122534" y="420910"/>
                    <a:pt x="87101" y="436055"/>
                  </a:cubicBezTo>
                  <a:cubicBezTo>
                    <a:pt x="82243" y="469582"/>
                    <a:pt x="76338" y="503206"/>
                    <a:pt x="102246" y="533400"/>
                  </a:cubicBezTo>
                  <a:cubicBezTo>
                    <a:pt x="63955" y="557594"/>
                    <a:pt x="76147" y="594360"/>
                    <a:pt x="69099" y="626269"/>
                  </a:cubicBezTo>
                  <a:cubicBezTo>
                    <a:pt x="60336" y="667988"/>
                    <a:pt x="51573" y="709708"/>
                    <a:pt x="42810" y="751427"/>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92" name="Google Shape;192;p49"/>
            <p:cNvSpPr/>
            <p:nvPr/>
          </p:nvSpPr>
          <p:spPr>
            <a:xfrm>
              <a:off x="5776228" y="3915537"/>
              <a:ext cx="33068" cy="36607"/>
            </a:xfrm>
            <a:custGeom>
              <a:rect b="b" l="l" r="r" t="t"/>
              <a:pathLst>
                <a:path extrusionOk="0" h="36607" w="33068">
                  <a:moveTo>
                    <a:pt x="33069" y="0"/>
                  </a:moveTo>
                  <a:cubicBezTo>
                    <a:pt x="32878" y="10096"/>
                    <a:pt x="32592" y="20288"/>
                    <a:pt x="32402" y="30385"/>
                  </a:cubicBezTo>
                  <a:cubicBezTo>
                    <a:pt x="20496" y="32861"/>
                    <a:pt x="4017" y="45720"/>
                    <a:pt x="398" y="25051"/>
                  </a:cubicBezTo>
                  <a:cubicBezTo>
                    <a:pt x="-2745" y="6858"/>
                    <a:pt x="13161" y="191"/>
                    <a:pt x="33069" y="0"/>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93" name="Google Shape;193;p49"/>
            <p:cNvSpPr/>
            <p:nvPr/>
          </p:nvSpPr>
          <p:spPr>
            <a:xfrm>
              <a:off x="6037230" y="2295429"/>
              <a:ext cx="76431" cy="110169"/>
            </a:xfrm>
            <a:custGeom>
              <a:rect b="b" l="l" r="r" t="t"/>
              <a:pathLst>
                <a:path extrusionOk="0" h="110169" w="76431">
                  <a:moveTo>
                    <a:pt x="0" y="109823"/>
                  </a:moveTo>
                  <a:cubicBezTo>
                    <a:pt x="48101" y="84677"/>
                    <a:pt x="71152" y="48863"/>
                    <a:pt x="63913" y="0"/>
                  </a:cubicBezTo>
                  <a:cubicBezTo>
                    <a:pt x="63341" y="45434"/>
                    <a:pt x="118967" y="114871"/>
                    <a:pt x="191" y="109918"/>
                  </a:cubicBezTo>
                  <a:lnTo>
                    <a:pt x="95" y="109918"/>
                  </a:ln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94" name="Google Shape;194;p49"/>
            <p:cNvSpPr/>
            <p:nvPr/>
          </p:nvSpPr>
          <p:spPr>
            <a:xfrm>
              <a:off x="6112573" y="2474410"/>
              <a:ext cx="55816" cy="54286"/>
            </a:xfrm>
            <a:custGeom>
              <a:rect b="b" l="l" r="r" t="t"/>
              <a:pathLst>
                <a:path extrusionOk="0" h="54286" w="55816">
                  <a:moveTo>
                    <a:pt x="55817" y="40570"/>
                  </a:moveTo>
                  <a:cubicBezTo>
                    <a:pt x="44196" y="45142"/>
                    <a:pt x="32671" y="49714"/>
                    <a:pt x="21050" y="54286"/>
                  </a:cubicBezTo>
                  <a:cubicBezTo>
                    <a:pt x="17907" y="37999"/>
                    <a:pt x="21241" y="19615"/>
                    <a:pt x="0" y="9233"/>
                  </a:cubicBezTo>
                  <a:cubicBezTo>
                    <a:pt x="35814" y="-7531"/>
                    <a:pt x="42291" y="-3911"/>
                    <a:pt x="55721" y="40570"/>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95" name="Google Shape;195;p49"/>
            <p:cNvSpPr/>
            <p:nvPr/>
          </p:nvSpPr>
          <p:spPr>
            <a:xfrm>
              <a:off x="5357533" y="3662648"/>
              <a:ext cx="325176" cy="330030"/>
            </a:xfrm>
            <a:custGeom>
              <a:rect b="b" l="l" r="r" t="t"/>
              <a:pathLst>
                <a:path extrusionOk="0" h="330030" w="325176">
                  <a:moveTo>
                    <a:pt x="325177" y="16954"/>
                  </a:moveTo>
                  <a:cubicBezTo>
                    <a:pt x="231165" y="126111"/>
                    <a:pt x="128295" y="229267"/>
                    <a:pt x="20281" y="328803"/>
                  </a:cubicBezTo>
                  <a:cubicBezTo>
                    <a:pt x="4565" y="332042"/>
                    <a:pt x="-4293" y="329470"/>
                    <a:pt x="2089" y="313849"/>
                  </a:cubicBezTo>
                  <a:cubicBezTo>
                    <a:pt x="102768" y="209264"/>
                    <a:pt x="203352" y="104584"/>
                    <a:pt x="304031" y="0"/>
                  </a:cubicBezTo>
                  <a:cubicBezTo>
                    <a:pt x="315461" y="1810"/>
                    <a:pt x="322605" y="7429"/>
                    <a:pt x="325177" y="16954"/>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96" name="Google Shape;196;p49"/>
            <p:cNvSpPr/>
            <p:nvPr/>
          </p:nvSpPr>
          <p:spPr>
            <a:xfrm>
              <a:off x="5094826" y="3976592"/>
              <a:ext cx="282987" cy="261175"/>
            </a:xfrm>
            <a:custGeom>
              <a:rect b="b" l="l" r="r" t="t"/>
              <a:pathLst>
                <a:path extrusionOk="0" h="261175" w="282987">
                  <a:moveTo>
                    <a:pt x="264795" y="0"/>
                  </a:moveTo>
                  <a:cubicBezTo>
                    <a:pt x="270891" y="4953"/>
                    <a:pt x="276892" y="10001"/>
                    <a:pt x="282988" y="14954"/>
                  </a:cubicBezTo>
                  <a:cubicBezTo>
                    <a:pt x="246602" y="52388"/>
                    <a:pt x="210217" y="89916"/>
                    <a:pt x="173831" y="127349"/>
                  </a:cubicBezTo>
                  <a:cubicBezTo>
                    <a:pt x="116110" y="171831"/>
                    <a:pt x="74390" y="230600"/>
                    <a:pt x="0" y="261175"/>
                  </a:cubicBezTo>
                  <a:cubicBezTo>
                    <a:pt x="82201" y="169640"/>
                    <a:pt x="156305" y="72771"/>
                    <a:pt x="264700" y="0"/>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97" name="Google Shape;197;p49"/>
            <p:cNvSpPr/>
            <p:nvPr/>
          </p:nvSpPr>
          <p:spPr>
            <a:xfrm>
              <a:off x="5661564" y="3595845"/>
              <a:ext cx="74702" cy="83757"/>
            </a:xfrm>
            <a:custGeom>
              <a:rect b="b" l="l" r="r" t="t"/>
              <a:pathLst>
                <a:path extrusionOk="0" h="83757" w="74702">
                  <a:moveTo>
                    <a:pt x="21146" y="83757"/>
                  </a:moveTo>
                  <a:cubicBezTo>
                    <a:pt x="14097" y="78137"/>
                    <a:pt x="7048" y="72518"/>
                    <a:pt x="0" y="66803"/>
                  </a:cubicBezTo>
                  <a:cubicBezTo>
                    <a:pt x="13430" y="50420"/>
                    <a:pt x="26194" y="33560"/>
                    <a:pt x="40576" y="17749"/>
                  </a:cubicBezTo>
                  <a:cubicBezTo>
                    <a:pt x="48006" y="9653"/>
                    <a:pt x="53435" y="-10064"/>
                    <a:pt x="71438" y="6319"/>
                  </a:cubicBezTo>
                  <a:cubicBezTo>
                    <a:pt x="77533" y="11843"/>
                    <a:pt x="73152" y="25464"/>
                    <a:pt x="73533" y="35370"/>
                  </a:cubicBezTo>
                  <a:cubicBezTo>
                    <a:pt x="56102" y="51467"/>
                    <a:pt x="38671" y="67660"/>
                    <a:pt x="21241" y="83757"/>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98" name="Google Shape;198;p49"/>
            <p:cNvSpPr/>
            <p:nvPr/>
          </p:nvSpPr>
          <p:spPr>
            <a:xfrm>
              <a:off x="5738228" y="3591719"/>
              <a:ext cx="55733" cy="61915"/>
            </a:xfrm>
            <a:custGeom>
              <a:rect b="b" l="l" r="r" t="t"/>
              <a:pathLst>
                <a:path extrusionOk="0" h="61915" w="55733">
                  <a:moveTo>
                    <a:pt x="55733" y="9111"/>
                  </a:moveTo>
                  <a:cubicBezTo>
                    <a:pt x="49066" y="24542"/>
                    <a:pt x="42494" y="39877"/>
                    <a:pt x="35826" y="55308"/>
                  </a:cubicBezTo>
                  <a:cubicBezTo>
                    <a:pt x="15443" y="63690"/>
                    <a:pt x="-2940" y="69024"/>
                    <a:pt x="393" y="39687"/>
                  </a:cubicBezTo>
                  <a:cubicBezTo>
                    <a:pt x="27254" y="40068"/>
                    <a:pt x="3918" y="-22988"/>
                    <a:pt x="55733" y="9111"/>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99" name="Google Shape;199;p49"/>
            <p:cNvSpPr/>
            <p:nvPr/>
          </p:nvSpPr>
          <p:spPr>
            <a:xfrm>
              <a:off x="5797009" y="4322349"/>
              <a:ext cx="49434" cy="77914"/>
            </a:xfrm>
            <a:custGeom>
              <a:rect b="b" l="l" r="r" t="t"/>
              <a:pathLst>
                <a:path extrusionOk="0" h="77914" w="49434">
                  <a:moveTo>
                    <a:pt x="0" y="60865"/>
                  </a:moveTo>
                  <a:cubicBezTo>
                    <a:pt x="4858" y="40577"/>
                    <a:pt x="9716" y="20288"/>
                    <a:pt x="14668" y="0"/>
                  </a:cubicBezTo>
                  <a:cubicBezTo>
                    <a:pt x="26289" y="1524"/>
                    <a:pt x="37814" y="3048"/>
                    <a:pt x="49435" y="4667"/>
                  </a:cubicBezTo>
                  <a:cubicBezTo>
                    <a:pt x="26860" y="26384"/>
                    <a:pt x="36385" y="53245"/>
                    <a:pt x="32671" y="77915"/>
                  </a:cubicBezTo>
                  <a:cubicBezTo>
                    <a:pt x="21812" y="72200"/>
                    <a:pt x="10954" y="66580"/>
                    <a:pt x="95" y="60865"/>
                  </a:cubicBezTo>
                  <a:close/>
                </a:path>
              </a:pathLst>
            </a:custGeom>
            <a:solidFill>
              <a:srgbClr val="FF00FF"/>
            </a:solid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2">
    <p:spTree>
      <p:nvGrpSpPr>
        <p:cNvPr id="200" name="Shape 200"/>
        <p:cNvGrpSpPr/>
        <p:nvPr/>
      </p:nvGrpSpPr>
      <p:grpSpPr>
        <a:xfrm>
          <a:off x="0" y="0"/>
          <a:ext cx="0" cy="0"/>
          <a:chOff x="0" y="0"/>
          <a:chExt cx="0" cy="0"/>
        </a:xfrm>
      </p:grpSpPr>
      <p:sp>
        <p:nvSpPr>
          <p:cNvPr id="201" name="Google Shape;201;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
        <p:nvSpPr>
          <p:cNvPr id="14" name="Google Shape;14;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7" name="Google Shape;17;p3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8" name="Google Shape;18;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4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 name="Google Shape;21;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4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5" name="Google Shape;25;p4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6" name="Google Shape;26;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4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4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4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4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4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4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4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2" name="Google Shape;42;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w"/>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slide" Target="/ppt/slides/slide18.xml"/><Relationship Id="rId4" Type="http://schemas.openxmlformats.org/officeDocument/2006/relationships/slide" Target="/ppt/slides/slide15.xml"/><Relationship Id="rId5" Type="http://schemas.openxmlformats.org/officeDocument/2006/relationships/slide" Target="/ppt/slides/slide19.xml"/><Relationship Id="rId6" Type="http://schemas.openxmlformats.org/officeDocument/2006/relationships/slide" Target="/ppt/slides/slide20.xml"/><Relationship Id="rId7" Type="http://schemas.openxmlformats.org/officeDocument/2006/relationships/slide" Target="/ppt/slides/slide22.xml"/><Relationship Id="rId8"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slide" Target="/ppt/slides/slide26.xml"/><Relationship Id="rId4" Type="http://schemas.openxmlformats.org/officeDocument/2006/relationships/slide" Target="/ppt/slides/slide27.xml"/><Relationship Id="rId5" Type="http://schemas.openxmlformats.org/officeDocument/2006/relationships/slide" Target="/ppt/slides/slide28.xml"/><Relationship Id="rId6" Type="http://schemas.openxmlformats.org/officeDocument/2006/relationships/slide" Target="/ppt/slides/slide29.xml"/><Relationship Id="rId7" Type="http://schemas.openxmlformats.org/officeDocument/2006/relationships/slide" Target="/ppt/slides/slide29.xml"/><Relationship Id="rId8"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6.jp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survey.gov.il/he/tacharotcharedi" TargetMode="Externa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slide" Target="/ppt/slides/slide6.xml"/><Relationship Id="rId4" Type="http://schemas.openxmlformats.org/officeDocument/2006/relationships/image" Target="../media/image4.png"/><Relationship Id="rId5" Type="http://schemas.openxmlformats.org/officeDocument/2006/relationships/slide" Target="/ppt/slides/slide15.xml"/><Relationship Id="rId6" Type="http://schemas.openxmlformats.org/officeDocument/2006/relationships/slide" Target="/ppt/slides/slide23.xml"/><Relationship Id="rId7"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slide" Target="/ppt/slides/slide9.xml"/><Relationship Id="rId4" Type="http://schemas.openxmlformats.org/officeDocument/2006/relationships/slide" Target="/ppt/slides/slide11.xml"/><Relationship Id="rId5" Type="http://schemas.openxmlformats.org/officeDocument/2006/relationships/slide" Target="/ppt/slides/slide12.xml"/><Relationship Id="rId6" Type="http://schemas.openxmlformats.org/officeDocument/2006/relationships/slide" Target="/ppt/slides/slide13.xml"/><Relationship Id="rId7"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
          <p:cNvSpPr txBox="1"/>
          <p:nvPr>
            <p:ph idx="4294967295" type="title"/>
          </p:nvPr>
        </p:nvSpPr>
        <p:spPr>
          <a:xfrm>
            <a:off x="162050" y="3819288"/>
            <a:ext cx="8613300" cy="504754"/>
          </a:xfrm>
          <a:prstGeom prst="rect">
            <a:avLst/>
          </a:prstGeom>
          <a:noFill/>
          <a:ln>
            <a:noFill/>
          </a:ln>
        </p:spPr>
        <p:txBody>
          <a:bodyPr anchorCtr="0" anchor="t" bIns="0" lIns="0" spcFirstLastPara="1" rIns="0" wrap="square" tIns="0">
            <a:spAutoFit/>
          </a:bodyPr>
          <a:lstStyle/>
          <a:p>
            <a:pPr indent="0" lvl="0" marL="0" marR="0" rtl="1" algn="r">
              <a:lnSpc>
                <a:spcPct val="80000"/>
              </a:lnSpc>
              <a:spcBef>
                <a:spcPts val="0"/>
              </a:spcBef>
              <a:spcAft>
                <a:spcPts val="0"/>
              </a:spcAft>
              <a:buClr>
                <a:srgbClr val="000000"/>
              </a:buClr>
              <a:buSzPts val="2400"/>
              <a:buFont typeface="Arial"/>
              <a:buNone/>
            </a:pPr>
            <a:r>
              <a:rPr i="0" lang="iw" sz="2400" u="none" cap="none" strike="noStrike">
                <a:solidFill>
                  <a:srgbClr val="9900FF"/>
                </a:solidFill>
                <a:latin typeface="Arial"/>
                <a:ea typeface="Arial"/>
                <a:cs typeface="Arial"/>
                <a:sym typeface="Arial"/>
              </a:rPr>
              <a:t>מצגת להצגה בכיתה </a:t>
            </a:r>
            <a:endParaRPr/>
          </a:p>
          <a:p>
            <a:pPr indent="0" lvl="0" marL="0" marR="0" rtl="1" algn="r">
              <a:lnSpc>
                <a:spcPct val="80000"/>
              </a:lnSpc>
              <a:spcBef>
                <a:spcPts val="0"/>
              </a:spcBef>
              <a:spcAft>
                <a:spcPts val="0"/>
              </a:spcAft>
              <a:buClr>
                <a:srgbClr val="000000"/>
              </a:buClr>
              <a:buSzPts val="1700"/>
              <a:buFont typeface="Arial"/>
              <a:buNone/>
            </a:pPr>
            <a:r>
              <a:rPr lang="iw" sz="1700">
                <a:solidFill>
                  <a:srgbClr val="9900FF"/>
                </a:solidFill>
              </a:rPr>
              <a:t>תחרות לכיתות ח'-י"ב | </a:t>
            </a:r>
            <a:r>
              <a:rPr b="0" i="0" lang="iw" sz="1700" u="none" cap="none" strike="noStrike">
                <a:solidFill>
                  <a:srgbClr val="9900FF"/>
                </a:solidFill>
                <a:latin typeface="Arial"/>
                <a:ea typeface="Arial"/>
                <a:cs typeface="Arial"/>
                <a:sym typeface="Arial"/>
              </a:rPr>
              <a:t> יזמות ובינה מלאכותית</a:t>
            </a:r>
            <a:endParaRPr/>
          </a:p>
        </p:txBody>
      </p:sp>
      <p:sp>
        <p:nvSpPr>
          <p:cNvPr id="207" name="Google Shape;207;p1"/>
          <p:cNvSpPr/>
          <p:nvPr/>
        </p:nvSpPr>
        <p:spPr>
          <a:xfrm rot="5400000">
            <a:off x="6524200" y="2456450"/>
            <a:ext cx="5188300" cy="275400"/>
          </a:xfrm>
          <a:prstGeom prst="rect">
            <a:avLst/>
          </a:prstGeom>
          <a:solidFill>
            <a:srgbClr val="C669F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1"/>
          <p:cNvSpPr txBox="1"/>
          <p:nvPr/>
        </p:nvSpPr>
        <p:spPr>
          <a:xfrm>
            <a:off x="4813260" y="4515339"/>
            <a:ext cx="3962100" cy="215400"/>
          </a:xfrm>
          <a:prstGeom prst="rect">
            <a:avLst/>
          </a:prstGeom>
          <a:noFill/>
          <a:ln>
            <a:noFill/>
          </a:ln>
        </p:spPr>
        <p:txBody>
          <a:bodyPr anchorCtr="0" anchor="ctr" bIns="0" lIns="0" spcFirstLastPara="1" rIns="0" wrap="square" tIns="0">
            <a:spAutoFit/>
          </a:bodyPr>
          <a:lstStyle/>
          <a:p>
            <a:pPr indent="0" lvl="0" marL="0" marR="0" rtl="1" algn="r">
              <a:lnSpc>
                <a:spcPct val="115000"/>
              </a:lnSpc>
              <a:spcBef>
                <a:spcPts val="0"/>
              </a:spcBef>
              <a:spcAft>
                <a:spcPts val="0"/>
              </a:spcAft>
              <a:buClr>
                <a:srgbClr val="000000"/>
              </a:buClr>
              <a:buSzPts val="1300"/>
              <a:buFont typeface="Arial"/>
              <a:buNone/>
            </a:pPr>
            <a:r>
              <a:t/>
            </a:r>
            <a:endParaRPr b="0" i="0" sz="1400" u="none" cap="none" strike="noStrike">
              <a:solidFill>
                <a:schemeClr val="dk1"/>
              </a:solidFill>
              <a:latin typeface="Arial"/>
              <a:ea typeface="Arial"/>
              <a:cs typeface="Arial"/>
              <a:sym typeface="Arial"/>
            </a:endParaRPr>
          </a:p>
        </p:txBody>
      </p:sp>
      <p:pic>
        <p:nvPicPr>
          <p:cNvPr id="209" name="Google Shape;209;p1" title="לוגו.png"/>
          <p:cNvPicPr preferRelativeResize="0"/>
          <p:nvPr/>
        </p:nvPicPr>
        <p:blipFill rotWithShape="1">
          <a:blip r:embed="rId3">
            <a:alphaModFix/>
          </a:blip>
          <a:srcRect b="17191" l="0" r="0" t="0"/>
          <a:stretch/>
        </p:blipFill>
        <p:spPr>
          <a:xfrm>
            <a:off x="-81850" y="2257100"/>
            <a:ext cx="4689800" cy="2691325"/>
          </a:xfrm>
          <a:prstGeom prst="rect">
            <a:avLst/>
          </a:prstGeom>
          <a:noFill/>
          <a:ln>
            <a:noFill/>
          </a:ln>
        </p:spPr>
      </p:pic>
      <p:pic>
        <p:nvPicPr>
          <p:cNvPr id="210" name="Google Shape;210;p1"/>
          <p:cNvPicPr preferRelativeResize="0"/>
          <p:nvPr/>
        </p:nvPicPr>
        <p:blipFill rotWithShape="1">
          <a:blip r:embed="rId4">
            <a:alphaModFix/>
          </a:blip>
          <a:srcRect b="0" l="0" r="20002" t="63214"/>
          <a:stretch/>
        </p:blipFill>
        <p:spPr>
          <a:xfrm flipH="1" rot="10800000">
            <a:off x="2365747" y="0"/>
            <a:ext cx="6890301" cy="316843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12"/>
          <p:cNvSpPr/>
          <p:nvPr/>
        </p:nvSpPr>
        <p:spPr>
          <a:xfrm>
            <a:off x="7062455" y="96175"/>
            <a:ext cx="1660800" cy="284700"/>
          </a:xfrm>
          <a:prstGeom prst="roundRect">
            <a:avLst>
              <a:gd fmla="val 0" name="adj"/>
            </a:avLst>
          </a:prstGeom>
          <a:solidFill>
            <a:srgbClr val="C669F7"/>
          </a:solidFill>
          <a:ln cap="flat" cmpd="sng" w="9525">
            <a:solidFill>
              <a:srgbClr val="C669F7"/>
            </a:solidFill>
            <a:prstDash val="solid"/>
            <a:round/>
            <a:headEnd len="sm" w="sm" type="none"/>
            <a:tailEnd len="sm" w="sm" type="none"/>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chemeClr val="dk1"/>
                </a:solidFill>
                <a:latin typeface="Arial"/>
                <a:ea typeface="Arial"/>
                <a:cs typeface="Arial"/>
                <a:sym typeface="Arial"/>
              </a:rPr>
              <a:t>הגדרת הבעיה</a:t>
            </a:r>
            <a:endParaRPr b="0" i="0" sz="1200" u="none" cap="none" strike="noStrike">
              <a:solidFill>
                <a:schemeClr val="dk1"/>
              </a:solidFill>
              <a:latin typeface="Arial"/>
              <a:ea typeface="Arial"/>
              <a:cs typeface="Arial"/>
              <a:sym typeface="Arial"/>
            </a:endParaRPr>
          </a:p>
        </p:txBody>
      </p:sp>
      <p:sp>
        <p:nvSpPr>
          <p:cNvPr id="367" name="Google Shape;367;p12"/>
          <p:cNvSpPr txBox="1"/>
          <p:nvPr>
            <p:ph idx="4294967295" type="title"/>
          </p:nvPr>
        </p:nvSpPr>
        <p:spPr>
          <a:xfrm>
            <a:off x="2570825" y="610601"/>
            <a:ext cx="5892000" cy="650700"/>
          </a:xfrm>
          <a:prstGeom prst="rect">
            <a:avLst/>
          </a:prstGeom>
          <a:noFill/>
          <a:ln>
            <a:noFill/>
          </a:ln>
        </p:spPr>
        <p:txBody>
          <a:bodyPr anchorCtr="0" anchor="t" bIns="68500" lIns="68500" spcFirstLastPara="1" rIns="68500" wrap="square" tIns="68500">
            <a:noAutofit/>
          </a:bodyPr>
          <a:lstStyle/>
          <a:p>
            <a:pPr indent="0" lvl="0" marL="0" rtl="1" algn="r">
              <a:lnSpc>
                <a:spcPct val="90000"/>
              </a:lnSpc>
              <a:spcBef>
                <a:spcPts val="0"/>
              </a:spcBef>
              <a:spcAft>
                <a:spcPts val="0"/>
              </a:spcAft>
              <a:buClr>
                <a:srgbClr val="000000"/>
              </a:buClr>
              <a:buSzPts val="2000"/>
              <a:buNone/>
            </a:pPr>
            <a:r>
              <a:rPr lang="iw" sz="2000">
                <a:latin typeface="Arial"/>
                <a:ea typeface="Arial"/>
                <a:cs typeface="Arial"/>
                <a:sym typeface="Arial"/>
              </a:rPr>
              <a:t>יציאה לחקר</a:t>
            </a:r>
            <a:r>
              <a:rPr b="1" lang="iw" sz="2000">
                <a:solidFill>
                  <a:srgbClr val="892B7D"/>
                </a:solidFill>
                <a:latin typeface="Arial"/>
                <a:ea typeface="Arial"/>
                <a:cs typeface="Arial"/>
                <a:sym typeface="Arial"/>
              </a:rPr>
              <a:t> - </a:t>
            </a:r>
            <a:r>
              <a:rPr lang="iw" sz="2000">
                <a:latin typeface="Arial"/>
                <a:ea typeface="Arial"/>
                <a:cs typeface="Arial"/>
                <a:sym typeface="Arial"/>
              </a:rPr>
              <a:t>מהם הגורמים ומהן ההשלכות/ההזדמנויות</a:t>
            </a:r>
            <a:endParaRPr b="0" i="0" sz="2000" u="none" cap="none" strike="noStrike">
              <a:solidFill>
                <a:srgbClr val="892B7D"/>
              </a:solidFill>
              <a:latin typeface="Arial"/>
              <a:ea typeface="Arial"/>
              <a:cs typeface="Arial"/>
              <a:sym typeface="Arial"/>
            </a:endParaRPr>
          </a:p>
        </p:txBody>
      </p:sp>
      <p:sp>
        <p:nvSpPr>
          <p:cNvPr id="368" name="Google Shape;368;p12"/>
          <p:cNvSpPr/>
          <p:nvPr/>
        </p:nvSpPr>
        <p:spPr>
          <a:xfrm>
            <a:off x="8462439" y="1559451"/>
            <a:ext cx="205500" cy="204900"/>
          </a:xfrm>
          <a:prstGeom prst="ellipse">
            <a:avLst/>
          </a:prstGeom>
          <a:solidFill>
            <a:schemeClr val="lt1"/>
          </a:solidFill>
          <a:ln cap="flat" cmpd="sng" w="9525">
            <a:solidFill>
              <a:srgbClr val="9900FF"/>
            </a:solidFill>
            <a:prstDash val="solid"/>
            <a:round/>
            <a:headEnd len="sm" w="sm" type="none"/>
            <a:tailEnd len="sm" w="sm" type="none"/>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9900FF"/>
                </a:solidFill>
                <a:latin typeface="Arial"/>
                <a:ea typeface="Arial"/>
                <a:cs typeface="Arial"/>
                <a:sym typeface="Arial"/>
              </a:rPr>
              <a:t>1</a:t>
            </a:r>
            <a:endParaRPr b="0" i="0" sz="1100" u="none" cap="none" strike="noStrike">
              <a:solidFill>
                <a:srgbClr val="9900FF"/>
              </a:solidFill>
              <a:latin typeface="Arial"/>
              <a:ea typeface="Arial"/>
              <a:cs typeface="Arial"/>
              <a:sym typeface="Arial"/>
            </a:endParaRPr>
          </a:p>
        </p:txBody>
      </p:sp>
      <p:sp>
        <p:nvSpPr>
          <p:cNvPr id="369" name="Google Shape;369;p12"/>
          <p:cNvSpPr txBox="1"/>
          <p:nvPr/>
        </p:nvSpPr>
        <p:spPr>
          <a:xfrm>
            <a:off x="5905500" y="1550285"/>
            <a:ext cx="2556939" cy="264688"/>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400" u="none" cap="none" strike="noStrike">
                <a:solidFill>
                  <a:schemeClr val="dk1"/>
                </a:solidFill>
                <a:latin typeface="Arial"/>
                <a:ea typeface="Arial"/>
                <a:cs typeface="Arial"/>
                <a:sym typeface="Arial"/>
              </a:rPr>
              <a:t>ננסח את הבעיה בצורה ממוקדת</a:t>
            </a:r>
            <a:endParaRPr/>
          </a:p>
        </p:txBody>
      </p:sp>
      <p:sp>
        <p:nvSpPr>
          <p:cNvPr id="370" name="Google Shape;370;p12"/>
          <p:cNvSpPr/>
          <p:nvPr/>
        </p:nvSpPr>
        <p:spPr>
          <a:xfrm>
            <a:off x="8462439" y="1933758"/>
            <a:ext cx="205500" cy="204900"/>
          </a:xfrm>
          <a:prstGeom prst="ellipse">
            <a:avLst/>
          </a:prstGeom>
          <a:solidFill>
            <a:schemeClr val="lt1"/>
          </a:solidFill>
          <a:ln cap="flat" cmpd="sng" w="9525">
            <a:solidFill>
              <a:srgbClr val="9900FF"/>
            </a:solidFill>
            <a:prstDash val="solid"/>
            <a:round/>
            <a:headEnd len="sm" w="sm" type="none"/>
            <a:tailEnd len="sm" w="sm" type="none"/>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9900FF"/>
                </a:solidFill>
                <a:latin typeface="Arial"/>
                <a:ea typeface="Arial"/>
                <a:cs typeface="Arial"/>
                <a:sym typeface="Arial"/>
              </a:rPr>
              <a:t>2</a:t>
            </a:r>
            <a:endParaRPr b="0" i="0" sz="1100" u="none" cap="none" strike="noStrike">
              <a:solidFill>
                <a:srgbClr val="9900FF"/>
              </a:solidFill>
              <a:latin typeface="Arial"/>
              <a:ea typeface="Arial"/>
              <a:cs typeface="Arial"/>
              <a:sym typeface="Arial"/>
            </a:endParaRPr>
          </a:p>
        </p:txBody>
      </p:sp>
      <p:sp>
        <p:nvSpPr>
          <p:cNvPr id="371" name="Google Shape;371;p12"/>
          <p:cNvSpPr txBox="1"/>
          <p:nvPr/>
        </p:nvSpPr>
        <p:spPr>
          <a:xfrm>
            <a:off x="6268836" y="1871022"/>
            <a:ext cx="2171700" cy="437043"/>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400" u="none" cap="none" strike="noStrike">
                <a:solidFill>
                  <a:schemeClr val="dk1"/>
                </a:solidFill>
                <a:latin typeface="Arial"/>
                <a:ea typeface="Arial"/>
                <a:cs typeface="Arial"/>
                <a:sym typeface="Arial"/>
              </a:rPr>
              <a:t>נשאל את השאלה 'למה'?</a:t>
            </a:r>
            <a:endParaRPr/>
          </a:p>
          <a:p>
            <a:pPr indent="0" lvl="0" marL="0" marR="0" rtl="1" algn="r">
              <a:lnSpc>
                <a:spcPct val="80000"/>
              </a:lnSpc>
              <a:spcBef>
                <a:spcPts val="0"/>
              </a:spcBef>
              <a:spcAft>
                <a:spcPts val="0"/>
              </a:spcAft>
              <a:buNone/>
            </a:pPr>
            <a:r>
              <a:rPr b="0" i="0" lang="iw" sz="1400" u="none" cap="none" strike="noStrike">
                <a:solidFill>
                  <a:schemeClr val="dk1"/>
                </a:solidFill>
                <a:latin typeface="Arial"/>
                <a:ea typeface="Arial"/>
                <a:cs typeface="Arial"/>
                <a:sym typeface="Arial"/>
              </a:rPr>
              <a:t>בשביל להגיע לגורמים לבעיה</a:t>
            </a:r>
            <a:endParaRPr/>
          </a:p>
        </p:txBody>
      </p:sp>
      <p:sp>
        <p:nvSpPr>
          <p:cNvPr id="372" name="Google Shape;372;p12"/>
          <p:cNvSpPr/>
          <p:nvPr/>
        </p:nvSpPr>
        <p:spPr>
          <a:xfrm>
            <a:off x="8462439" y="2308065"/>
            <a:ext cx="205500" cy="204900"/>
          </a:xfrm>
          <a:prstGeom prst="ellipse">
            <a:avLst/>
          </a:prstGeom>
          <a:solidFill>
            <a:schemeClr val="lt1"/>
          </a:solidFill>
          <a:ln cap="flat" cmpd="sng" w="9525">
            <a:solidFill>
              <a:srgbClr val="9900FF"/>
            </a:solidFill>
            <a:prstDash val="solid"/>
            <a:round/>
            <a:headEnd len="sm" w="sm" type="none"/>
            <a:tailEnd len="sm" w="sm" type="none"/>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9900FF"/>
                </a:solidFill>
                <a:latin typeface="Arial"/>
                <a:ea typeface="Arial"/>
                <a:cs typeface="Arial"/>
                <a:sym typeface="Arial"/>
              </a:rPr>
              <a:t>3</a:t>
            </a:r>
            <a:endParaRPr b="0" i="0" sz="1100" u="none" cap="none" strike="noStrike">
              <a:solidFill>
                <a:srgbClr val="9900FF"/>
              </a:solidFill>
              <a:latin typeface="Arial"/>
              <a:ea typeface="Arial"/>
              <a:cs typeface="Arial"/>
              <a:sym typeface="Arial"/>
            </a:endParaRPr>
          </a:p>
        </p:txBody>
      </p:sp>
      <p:sp>
        <p:nvSpPr>
          <p:cNvPr id="373" name="Google Shape;373;p12"/>
          <p:cNvSpPr txBox="1"/>
          <p:nvPr/>
        </p:nvSpPr>
        <p:spPr>
          <a:xfrm>
            <a:off x="6290739" y="2319588"/>
            <a:ext cx="2171700" cy="609398"/>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400" u="none" cap="none" strike="noStrike">
                <a:solidFill>
                  <a:schemeClr val="dk1"/>
                </a:solidFill>
                <a:latin typeface="Arial"/>
                <a:ea typeface="Arial"/>
                <a:cs typeface="Arial"/>
                <a:sym typeface="Arial"/>
              </a:rPr>
              <a:t>נשאל את השאלה 'אז מה'?</a:t>
            </a:r>
            <a:endParaRPr/>
          </a:p>
          <a:p>
            <a:pPr indent="0" lvl="0" marL="0" marR="0" rtl="1" algn="r">
              <a:lnSpc>
                <a:spcPct val="80000"/>
              </a:lnSpc>
              <a:spcBef>
                <a:spcPts val="0"/>
              </a:spcBef>
              <a:spcAft>
                <a:spcPts val="0"/>
              </a:spcAft>
              <a:buNone/>
            </a:pPr>
            <a:r>
              <a:rPr b="0" i="0" lang="iw" sz="1400" u="none" cap="none" strike="noStrike">
                <a:solidFill>
                  <a:schemeClr val="dk1"/>
                </a:solidFill>
                <a:latin typeface="Arial"/>
                <a:ea typeface="Arial"/>
                <a:cs typeface="Arial"/>
                <a:sym typeface="Arial"/>
              </a:rPr>
              <a:t>בשביל להגיע להשלכות של הבעיה</a:t>
            </a:r>
            <a:endParaRPr b="0" i="0" sz="1600" u="none" cap="none" strike="noStrike">
              <a:solidFill>
                <a:schemeClr val="dk1"/>
              </a:solidFill>
              <a:latin typeface="Arial"/>
              <a:ea typeface="Arial"/>
              <a:cs typeface="Arial"/>
              <a:sym typeface="Arial"/>
            </a:endParaRPr>
          </a:p>
        </p:txBody>
      </p:sp>
      <p:sp>
        <p:nvSpPr>
          <p:cNvPr id="374" name="Google Shape;374;p12"/>
          <p:cNvSpPr/>
          <p:nvPr/>
        </p:nvSpPr>
        <p:spPr>
          <a:xfrm>
            <a:off x="2549175" y="1431675"/>
            <a:ext cx="2497800" cy="284700"/>
          </a:xfrm>
          <a:prstGeom prst="roundRect">
            <a:avLst>
              <a:gd fmla="val 0" name="adj"/>
            </a:avLst>
          </a:prstGeom>
          <a:solidFill>
            <a:srgbClr val="C36CF4"/>
          </a:solidFill>
          <a:ln>
            <a:noFill/>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chemeClr val="dk1"/>
                </a:solidFill>
                <a:latin typeface="Arial"/>
                <a:ea typeface="Arial"/>
                <a:cs typeface="Arial"/>
                <a:sym typeface="Arial"/>
              </a:rPr>
              <a:t>שאלות שכדאי לשאול את עצמנו</a:t>
            </a:r>
            <a:endParaRPr b="0" i="0" sz="1100" u="none" cap="none" strike="noStrike">
              <a:solidFill>
                <a:schemeClr val="dk1"/>
              </a:solidFill>
              <a:latin typeface="Arial"/>
              <a:ea typeface="Arial"/>
              <a:cs typeface="Arial"/>
              <a:sym typeface="Arial"/>
            </a:endParaRPr>
          </a:p>
        </p:txBody>
      </p:sp>
      <p:sp>
        <p:nvSpPr>
          <p:cNvPr id="375" name="Google Shape;375;p12"/>
          <p:cNvSpPr/>
          <p:nvPr/>
        </p:nvSpPr>
        <p:spPr>
          <a:xfrm>
            <a:off x="4721931" y="1824994"/>
            <a:ext cx="205500" cy="204900"/>
          </a:xfrm>
          <a:prstGeom prst="ellipse">
            <a:avLst/>
          </a:prstGeom>
          <a:solidFill>
            <a:srgbClr val="C669F7"/>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1</a:t>
            </a:r>
            <a:endParaRPr b="0" i="0" sz="1100" u="none" cap="none" strike="noStrike">
              <a:solidFill>
                <a:schemeClr val="dk1"/>
              </a:solidFill>
              <a:latin typeface="Arial"/>
              <a:ea typeface="Arial"/>
              <a:cs typeface="Arial"/>
              <a:sym typeface="Arial"/>
            </a:endParaRPr>
          </a:p>
        </p:txBody>
      </p:sp>
      <p:sp>
        <p:nvSpPr>
          <p:cNvPr id="376" name="Google Shape;376;p12"/>
          <p:cNvSpPr txBox="1"/>
          <p:nvPr/>
        </p:nvSpPr>
        <p:spPr>
          <a:xfrm>
            <a:off x="1095376" y="1786767"/>
            <a:ext cx="3626556"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chemeClr val="dk1"/>
                </a:solidFill>
                <a:latin typeface="Arial"/>
                <a:ea typeface="Arial"/>
                <a:cs typeface="Arial"/>
                <a:sym typeface="Arial"/>
              </a:rPr>
              <a:t>מהי (נקודת הכאב) המוטיבציה שלנו לחשוב על בעיה זו?</a:t>
            </a:r>
            <a:endParaRPr/>
          </a:p>
        </p:txBody>
      </p:sp>
      <p:sp>
        <p:nvSpPr>
          <p:cNvPr id="377" name="Google Shape;377;p12"/>
          <p:cNvSpPr/>
          <p:nvPr/>
        </p:nvSpPr>
        <p:spPr>
          <a:xfrm>
            <a:off x="4721931" y="2123344"/>
            <a:ext cx="205500" cy="204900"/>
          </a:xfrm>
          <a:prstGeom prst="ellipse">
            <a:avLst/>
          </a:prstGeom>
          <a:solidFill>
            <a:srgbClr val="C669F7"/>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2</a:t>
            </a:r>
            <a:endParaRPr b="0" i="0" sz="1100" u="none" cap="none" strike="noStrike">
              <a:solidFill>
                <a:schemeClr val="dk1"/>
              </a:solidFill>
              <a:latin typeface="Arial"/>
              <a:ea typeface="Arial"/>
              <a:cs typeface="Arial"/>
              <a:sym typeface="Arial"/>
            </a:endParaRPr>
          </a:p>
        </p:txBody>
      </p:sp>
      <p:sp>
        <p:nvSpPr>
          <p:cNvPr id="378" name="Google Shape;378;p12"/>
          <p:cNvSpPr txBox="1"/>
          <p:nvPr/>
        </p:nvSpPr>
        <p:spPr>
          <a:xfrm>
            <a:off x="1424941" y="2102070"/>
            <a:ext cx="3296990"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chemeClr val="dk1"/>
                </a:solidFill>
                <a:latin typeface="Arial"/>
                <a:ea typeface="Arial"/>
                <a:cs typeface="Arial"/>
                <a:sym typeface="Arial"/>
              </a:rPr>
              <a:t>מה יקרה אם בעיה זאת תישאר ללא מענה?</a:t>
            </a:r>
            <a:endParaRPr/>
          </a:p>
        </p:txBody>
      </p:sp>
      <p:sp>
        <p:nvSpPr>
          <p:cNvPr id="379" name="Google Shape;379;p12"/>
          <p:cNvSpPr/>
          <p:nvPr/>
        </p:nvSpPr>
        <p:spPr>
          <a:xfrm>
            <a:off x="4721931" y="2421694"/>
            <a:ext cx="205500" cy="204900"/>
          </a:xfrm>
          <a:prstGeom prst="ellipse">
            <a:avLst/>
          </a:prstGeom>
          <a:solidFill>
            <a:srgbClr val="C669F7"/>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3</a:t>
            </a:r>
            <a:endParaRPr b="0" i="0" sz="1100" u="none" cap="none" strike="noStrike">
              <a:solidFill>
                <a:schemeClr val="dk1"/>
              </a:solidFill>
              <a:latin typeface="Arial"/>
              <a:ea typeface="Arial"/>
              <a:cs typeface="Arial"/>
              <a:sym typeface="Arial"/>
            </a:endParaRPr>
          </a:p>
        </p:txBody>
      </p:sp>
      <p:sp>
        <p:nvSpPr>
          <p:cNvPr id="380" name="Google Shape;380;p12"/>
          <p:cNvSpPr txBox="1"/>
          <p:nvPr/>
        </p:nvSpPr>
        <p:spPr>
          <a:xfrm>
            <a:off x="1424941" y="2399104"/>
            <a:ext cx="3296990"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200"/>
              <a:buFont typeface="Arial"/>
              <a:buNone/>
            </a:pPr>
            <a:r>
              <a:rPr b="0" i="0" lang="iw" sz="1200" u="none" cap="none" strike="noStrike">
                <a:solidFill>
                  <a:schemeClr val="dk1"/>
                </a:solidFill>
                <a:latin typeface="Arial"/>
                <a:ea typeface="Arial"/>
                <a:cs typeface="Arial"/>
                <a:sym typeface="Arial"/>
              </a:rPr>
              <a:t>איך נוכל לנסח את הבעיה בצורה הברורה ביותר?</a:t>
            </a:r>
            <a:endParaRPr/>
          </a:p>
        </p:txBody>
      </p:sp>
      <p:sp>
        <p:nvSpPr>
          <p:cNvPr id="381" name="Google Shape;381;p12"/>
          <p:cNvSpPr/>
          <p:nvPr/>
        </p:nvSpPr>
        <p:spPr>
          <a:xfrm>
            <a:off x="1643171" y="2882561"/>
            <a:ext cx="3413400" cy="284700"/>
          </a:xfrm>
          <a:prstGeom prst="roundRect">
            <a:avLst>
              <a:gd fmla="val 0" name="adj"/>
            </a:avLst>
          </a:prstGeom>
          <a:solidFill>
            <a:srgbClr val="9900FF"/>
          </a:solidFill>
          <a:ln>
            <a:noFill/>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rgbClr val="FFFFFF"/>
                </a:solidFill>
                <a:latin typeface="Arial"/>
                <a:ea typeface="Arial"/>
                <a:cs typeface="Arial"/>
                <a:sym typeface="Arial"/>
              </a:rPr>
              <a:t>שאלות שכדאי לשאול את הבינה המלאכותית</a:t>
            </a:r>
            <a:endParaRPr b="0" i="0" sz="1100" u="none" cap="none" strike="noStrike">
              <a:solidFill>
                <a:srgbClr val="FFFFFF"/>
              </a:solidFill>
              <a:latin typeface="Arial"/>
              <a:ea typeface="Arial"/>
              <a:cs typeface="Arial"/>
              <a:sym typeface="Arial"/>
            </a:endParaRPr>
          </a:p>
        </p:txBody>
      </p:sp>
      <p:sp>
        <p:nvSpPr>
          <p:cNvPr id="382" name="Google Shape;382;p12"/>
          <p:cNvSpPr/>
          <p:nvPr/>
        </p:nvSpPr>
        <p:spPr>
          <a:xfrm>
            <a:off x="4680656" y="3320778"/>
            <a:ext cx="205500" cy="204900"/>
          </a:xfrm>
          <a:prstGeom prst="ellipse">
            <a:avLst/>
          </a:prstGeom>
          <a:solidFill>
            <a:srgbClr val="9900FF"/>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Arial"/>
                <a:ea typeface="Arial"/>
                <a:cs typeface="Arial"/>
                <a:sym typeface="Arial"/>
              </a:rPr>
              <a:t>1</a:t>
            </a:r>
            <a:endParaRPr b="0" i="0" sz="1100" u="none" cap="none" strike="noStrike">
              <a:solidFill>
                <a:srgbClr val="FFFFFF"/>
              </a:solidFill>
              <a:latin typeface="Arial"/>
              <a:ea typeface="Arial"/>
              <a:cs typeface="Arial"/>
              <a:sym typeface="Arial"/>
            </a:endParaRPr>
          </a:p>
        </p:txBody>
      </p:sp>
      <p:sp>
        <p:nvSpPr>
          <p:cNvPr id="383" name="Google Shape;383;p12"/>
          <p:cNvSpPr txBox="1"/>
          <p:nvPr/>
        </p:nvSpPr>
        <p:spPr>
          <a:xfrm>
            <a:off x="1704786" y="3289184"/>
            <a:ext cx="2961710"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מהם הגורמים לבעיה שבחרנו?</a:t>
            </a:r>
            <a:endParaRPr/>
          </a:p>
        </p:txBody>
      </p:sp>
      <p:sp>
        <p:nvSpPr>
          <p:cNvPr id="384" name="Google Shape;384;p12"/>
          <p:cNvSpPr/>
          <p:nvPr/>
        </p:nvSpPr>
        <p:spPr>
          <a:xfrm>
            <a:off x="4680656" y="3635987"/>
            <a:ext cx="205500" cy="204900"/>
          </a:xfrm>
          <a:prstGeom prst="ellipse">
            <a:avLst/>
          </a:prstGeom>
          <a:solidFill>
            <a:srgbClr val="9900FF"/>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Arial"/>
                <a:ea typeface="Arial"/>
                <a:cs typeface="Arial"/>
                <a:sym typeface="Arial"/>
              </a:rPr>
              <a:t>2</a:t>
            </a:r>
            <a:endParaRPr b="0" i="0" sz="1100" u="none" cap="none" strike="noStrike">
              <a:solidFill>
                <a:srgbClr val="FFFFFF"/>
              </a:solidFill>
              <a:latin typeface="Arial"/>
              <a:ea typeface="Arial"/>
              <a:cs typeface="Arial"/>
              <a:sym typeface="Arial"/>
            </a:endParaRPr>
          </a:p>
        </p:txBody>
      </p:sp>
      <p:sp>
        <p:nvSpPr>
          <p:cNvPr id="385" name="Google Shape;385;p12"/>
          <p:cNvSpPr txBox="1"/>
          <p:nvPr/>
        </p:nvSpPr>
        <p:spPr>
          <a:xfrm>
            <a:off x="1058755" y="3586677"/>
            <a:ext cx="3621901"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איזה גורם הוא המשמעותי ביותר לפתרון הבעיה?</a:t>
            </a:r>
            <a:endParaRPr/>
          </a:p>
        </p:txBody>
      </p:sp>
      <p:sp>
        <p:nvSpPr>
          <p:cNvPr id="386" name="Google Shape;386;p12"/>
          <p:cNvSpPr/>
          <p:nvPr/>
        </p:nvSpPr>
        <p:spPr>
          <a:xfrm>
            <a:off x="4680656" y="3925908"/>
            <a:ext cx="205500" cy="204900"/>
          </a:xfrm>
          <a:prstGeom prst="ellipse">
            <a:avLst/>
          </a:prstGeom>
          <a:solidFill>
            <a:srgbClr val="9900FF"/>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Arial"/>
                <a:ea typeface="Arial"/>
                <a:cs typeface="Arial"/>
                <a:sym typeface="Arial"/>
              </a:rPr>
              <a:t>3</a:t>
            </a:r>
            <a:endParaRPr b="0" i="0" sz="1100" u="none" cap="none" strike="noStrike">
              <a:solidFill>
                <a:srgbClr val="FFFFFF"/>
              </a:solidFill>
              <a:latin typeface="Arial"/>
              <a:ea typeface="Arial"/>
              <a:cs typeface="Arial"/>
              <a:sym typeface="Arial"/>
            </a:endParaRPr>
          </a:p>
        </p:txBody>
      </p:sp>
      <p:sp>
        <p:nvSpPr>
          <p:cNvPr id="387" name="Google Shape;387;p12"/>
          <p:cNvSpPr txBox="1"/>
          <p:nvPr/>
        </p:nvSpPr>
        <p:spPr>
          <a:xfrm>
            <a:off x="648355" y="3889858"/>
            <a:ext cx="4018141"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מהן ההשלכות של בעיה שבחרנו?</a:t>
            </a:r>
            <a:endParaRPr/>
          </a:p>
        </p:txBody>
      </p:sp>
      <p:sp>
        <p:nvSpPr>
          <p:cNvPr id="388" name="Google Shape;388;p12"/>
          <p:cNvSpPr/>
          <p:nvPr/>
        </p:nvSpPr>
        <p:spPr>
          <a:xfrm>
            <a:off x="4686322" y="4214708"/>
            <a:ext cx="205500" cy="204900"/>
          </a:xfrm>
          <a:prstGeom prst="ellipse">
            <a:avLst/>
          </a:prstGeom>
          <a:solidFill>
            <a:srgbClr val="9900FF"/>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Arial"/>
                <a:ea typeface="Arial"/>
                <a:cs typeface="Arial"/>
                <a:sym typeface="Arial"/>
              </a:rPr>
              <a:t>4</a:t>
            </a:r>
            <a:endParaRPr b="0" i="0" sz="1100" u="none" cap="none" strike="noStrike">
              <a:solidFill>
                <a:srgbClr val="FFFFFF"/>
              </a:solidFill>
              <a:latin typeface="Arial"/>
              <a:ea typeface="Arial"/>
              <a:cs typeface="Arial"/>
              <a:sym typeface="Arial"/>
            </a:endParaRPr>
          </a:p>
        </p:txBody>
      </p:sp>
      <p:sp>
        <p:nvSpPr>
          <p:cNvPr id="389" name="Google Shape;389;p12"/>
          <p:cNvSpPr txBox="1"/>
          <p:nvPr/>
        </p:nvSpPr>
        <p:spPr>
          <a:xfrm>
            <a:off x="662515" y="4178658"/>
            <a:ext cx="4018141"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מי קהל היעד המרכזי שיש לו את הבעיה הזאת?</a:t>
            </a:r>
            <a:endParaRPr/>
          </a:p>
        </p:txBody>
      </p:sp>
      <p:sp>
        <p:nvSpPr>
          <p:cNvPr id="390" name="Google Shape;390;p12"/>
          <p:cNvSpPr/>
          <p:nvPr/>
        </p:nvSpPr>
        <p:spPr>
          <a:xfrm>
            <a:off x="4686322" y="4539557"/>
            <a:ext cx="205500" cy="204900"/>
          </a:xfrm>
          <a:prstGeom prst="ellipse">
            <a:avLst/>
          </a:prstGeom>
          <a:solidFill>
            <a:srgbClr val="9900FF"/>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Arial"/>
                <a:ea typeface="Arial"/>
                <a:cs typeface="Arial"/>
                <a:sym typeface="Arial"/>
              </a:rPr>
              <a:t>5</a:t>
            </a:r>
            <a:endParaRPr b="0" i="0" sz="1100" u="none" cap="none" strike="noStrike">
              <a:solidFill>
                <a:srgbClr val="FFFFFF"/>
              </a:solidFill>
              <a:latin typeface="Arial"/>
              <a:ea typeface="Arial"/>
              <a:cs typeface="Arial"/>
              <a:sym typeface="Arial"/>
            </a:endParaRPr>
          </a:p>
        </p:txBody>
      </p:sp>
      <p:sp>
        <p:nvSpPr>
          <p:cNvPr id="391" name="Google Shape;391;p12"/>
          <p:cNvSpPr txBox="1"/>
          <p:nvPr/>
        </p:nvSpPr>
        <p:spPr>
          <a:xfrm>
            <a:off x="662515" y="4503507"/>
            <a:ext cx="4018141"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איך היית מנסחת את הבעיה בצורה ברורה? (בשורה/בפסקה)</a:t>
            </a:r>
            <a:endParaRPr/>
          </a:p>
        </p:txBody>
      </p:sp>
      <p:sp>
        <p:nvSpPr>
          <p:cNvPr id="392" name="Google Shape;392;p12"/>
          <p:cNvSpPr/>
          <p:nvPr/>
        </p:nvSpPr>
        <p:spPr>
          <a:xfrm>
            <a:off x="4686322" y="4864298"/>
            <a:ext cx="205500" cy="204900"/>
          </a:xfrm>
          <a:prstGeom prst="ellipse">
            <a:avLst/>
          </a:prstGeom>
          <a:solidFill>
            <a:srgbClr val="9900FF"/>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Arial"/>
                <a:ea typeface="Arial"/>
                <a:cs typeface="Arial"/>
                <a:sym typeface="Arial"/>
              </a:rPr>
              <a:t>6</a:t>
            </a:r>
            <a:endParaRPr b="0" i="0" sz="1100" u="none" cap="none" strike="noStrike">
              <a:solidFill>
                <a:srgbClr val="FFFFFF"/>
              </a:solidFill>
              <a:latin typeface="Arial"/>
              <a:ea typeface="Arial"/>
              <a:cs typeface="Arial"/>
              <a:sym typeface="Arial"/>
            </a:endParaRPr>
          </a:p>
        </p:txBody>
      </p:sp>
      <p:sp>
        <p:nvSpPr>
          <p:cNvPr id="393" name="Google Shape;393;p12"/>
          <p:cNvSpPr txBox="1"/>
          <p:nvPr/>
        </p:nvSpPr>
        <p:spPr>
          <a:xfrm>
            <a:off x="662515" y="4828248"/>
            <a:ext cx="4018141"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איך היית מנסחת אותה עבור (בחירת פרופיל: מורה, תלמיד)?</a:t>
            </a:r>
            <a:endParaRPr/>
          </a:p>
        </p:txBody>
      </p:sp>
      <p:pic>
        <p:nvPicPr>
          <p:cNvPr id="394" name="Google Shape;394;p12" title="לוגו.png"/>
          <p:cNvPicPr preferRelativeResize="0"/>
          <p:nvPr/>
        </p:nvPicPr>
        <p:blipFill rotWithShape="1">
          <a:blip r:embed="rId3">
            <a:alphaModFix/>
          </a:blip>
          <a:srcRect b="17191" l="0" r="0" t="0"/>
          <a:stretch/>
        </p:blipFill>
        <p:spPr>
          <a:xfrm>
            <a:off x="144475" y="196475"/>
            <a:ext cx="914274" cy="524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13"/>
          <p:cNvSpPr/>
          <p:nvPr/>
        </p:nvSpPr>
        <p:spPr>
          <a:xfrm>
            <a:off x="7062455" y="96175"/>
            <a:ext cx="1660800" cy="284700"/>
          </a:xfrm>
          <a:prstGeom prst="roundRect">
            <a:avLst>
              <a:gd fmla="val 0" name="adj"/>
            </a:avLst>
          </a:prstGeom>
          <a:solidFill>
            <a:srgbClr val="C669F7"/>
          </a:solidFill>
          <a:ln cap="flat" cmpd="sng" w="9525">
            <a:solidFill>
              <a:srgbClr val="C669F7"/>
            </a:solidFill>
            <a:prstDash val="solid"/>
            <a:round/>
            <a:headEnd len="sm" w="sm" type="none"/>
            <a:tailEnd len="sm" w="sm" type="none"/>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chemeClr val="dk1"/>
                </a:solidFill>
                <a:latin typeface="Arial"/>
                <a:ea typeface="Arial"/>
                <a:cs typeface="Arial"/>
                <a:sym typeface="Arial"/>
              </a:rPr>
              <a:t>הגדרת הבעיה</a:t>
            </a:r>
            <a:endParaRPr b="0" i="0" sz="1200" u="none" cap="none" strike="noStrike">
              <a:solidFill>
                <a:schemeClr val="dk1"/>
              </a:solidFill>
              <a:latin typeface="Arial"/>
              <a:ea typeface="Arial"/>
              <a:cs typeface="Arial"/>
              <a:sym typeface="Arial"/>
            </a:endParaRPr>
          </a:p>
        </p:txBody>
      </p:sp>
      <p:sp>
        <p:nvSpPr>
          <p:cNvPr id="400" name="Google Shape;400;p13"/>
          <p:cNvSpPr txBox="1"/>
          <p:nvPr>
            <p:ph idx="4294967295" type="title"/>
          </p:nvPr>
        </p:nvSpPr>
        <p:spPr>
          <a:xfrm>
            <a:off x="2570825" y="610601"/>
            <a:ext cx="5892000" cy="650700"/>
          </a:xfrm>
          <a:prstGeom prst="rect">
            <a:avLst/>
          </a:prstGeom>
          <a:noFill/>
          <a:ln>
            <a:noFill/>
          </a:ln>
        </p:spPr>
        <p:txBody>
          <a:bodyPr anchorCtr="0" anchor="t" bIns="68500" lIns="68500" spcFirstLastPara="1" rIns="68500" wrap="square" tIns="68500">
            <a:noAutofit/>
          </a:bodyPr>
          <a:lstStyle/>
          <a:p>
            <a:pPr indent="0" lvl="0" marL="0" rtl="1" algn="r">
              <a:lnSpc>
                <a:spcPct val="90000"/>
              </a:lnSpc>
              <a:spcBef>
                <a:spcPts val="0"/>
              </a:spcBef>
              <a:spcAft>
                <a:spcPts val="0"/>
              </a:spcAft>
              <a:buClr>
                <a:srgbClr val="000000"/>
              </a:buClr>
              <a:buSzPts val="2000"/>
              <a:buNone/>
            </a:pPr>
            <a:r>
              <a:rPr lang="iw" sz="2000">
                <a:latin typeface="Arial"/>
                <a:ea typeface="Arial"/>
                <a:cs typeface="Arial"/>
                <a:sym typeface="Arial"/>
              </a:rPr>
              <a:t>בדיקת מידע</a:t>
            </a:r>
            <a:r>
              <a:rPr b="1" lang="iw" sz="2000">
                <a:solidFill>
                  <a:srgbClr val="892B7D"/>
                </a:solidFill>
                <a:latin typeface="Arial"/>
                <a:ea typeface="Arial"/>
                <a:cs typeface="Arial"/>
                <a:sym typeface="Arial"/>
              </a:rPr>
              <a:t> - </a:t>
            </a:r>
            <a:r>
              <a:rPr lang="iw" sz="2000">
                <a:latin typeface="Arial"/>
                <a:ea typeface="Arial"/>
                <a:cs typeface="Arial"/>
                <a:sym typeface="Arial"/>
              </a:rPr>
              <a:t>נתונים ודיוק המידע</a:t>
            </a:r>
            <a:endParaRPr b="0" i="0" sz="2000" u="none" cap="none" strike="noStrike">
              <a:solidFill>
                <a:srgbClr val="892B7D"/>
              </a:solidFill>
              <a:latin typeface="Arial"/>
              <a:ea typeface="Arial"/>
              <a:cs typeface="Arial"/>
              <a:sym typeface="Arial"/>
            </a:endParaRPr>
          </a:p>
        </p:txBody>
      </p:sp>
      <p:sp>
        <p:nvSpPr>
          <p:cNvPr id="401" name="Google Shape;401;p13"/>
          <p:cNvSpPr/>
          <p:nvPr/>
        </p:nvSpPr>
        <p:spPr>
          <a:xfrm>
            <a:off x="8462439" y="1559451"/>
            <a:ext cx="205500" cy="204900"/>
          </a:xfrm>
          <a:prstGeom prst="ellipse">
            <a:avLst/>
          </a:prstGeom>
          <a:solidFill>
            <a:schemeClr val="lt1"/>
          </a:solidFill>
          <a:ln cap="flat" cmpd="sng" w="9525">
            <a:solidFill>
              <a:srgbClr val="9900FF"/>
            </a:solidFill>
            <a:prstDash val="solid"/>
            <a:round/>
            <a:headEnd len="sm" w="sm" type="none"/>
            <a:tailEnd len="sm" w="sm" type="none"/>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9900FF"/>
                </a:solidFill>
                <a:latin typeface="Arial"/>
                <a:ea typeface="Arial"/>
                <a:cs typeface="Arial"/>
                <a:sym typeface="Arial"/>
              </a:rPr>
              <a:t>1</a:t>
            </a:r>
            <a:endParaRPr b="0" i="0" sz="1100" u="none" cap="none" strike="noStrike">
              <a:solidFill>
                <a:srgbClr val="9900FF"/>
              </a:solidFill>
              <a:latin typeface="Arial"/>
              <a:ea typeface="Arial"/>
              <a:cs typeface="Arial"/>
              <a:sym typeface="Arial"/>
            </a:endParaRPr>
          </a:p>
        </p:txBody>
      </p:sp>
      <p:sp>
        <p:nvSpPr>
          <p:cNvPr id="402" name="Google Shape;402;p13"/>
          <p:cNvSpPr txBox="1"/>
          <p:nvPr/>
        </p:nvSpPr>
        <p:spPr>
          <a:xfrm>
            <a:off x="5513479" y="1550285"/>
            <a:ext cx="2948960" cy="264688"/>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400" u="none" cap="none" strike="noStrike">
                <a:solidFill>
                  <a:schemeClr val="dk1"/>
                </a:solidFill>
                <a:latin typeface="Arial"/>
                <a:ea typeface="Arial"/>
                <a:cs typeface="Arial"/>
                <a:sym typeface="Arial"/>
              </a:rPr>
              <a:t>מחפשים איזה נתונים יש לי על הבעיה?</a:t>
            </a:r>
            <a:endParaRPr/>
          </a:p>
        </p:txBody>
      </p:sp>
      <p:sp>
        <p:nvSpPr>
          <p:cNvPr id="403" name="Google Shape;403;p13"/>
          <p:cNvSpPr/>
          <p:nvPr/>
        </p:nvSpPr>
        <p:spPr>
          <a:xfrm>
            <a:off x="8462439" y="1933758"/>
            <a:ext cx="205500" cy="204900"/>
          </a:xfrm>
          <a:prstGeom prst="ellipse">
            <a:avLst/>
          </a:prstGeom>
          <a:solidFill>
            <a:schemeClr val="lt1"/>
          </a:solidFill>
          <a:ln cap="flat" cmpd="sng" w="9525">
            <a:solidFill>
              <a:srgbClr val="9900FF"/>
            </a:solidFill>
            <a:prstDash val="solid"/>
            <a:round/>
            <a:headEnd len="sm" w="sm" type="none"/>
            <a:tailEnd len="sm" w="sm" type="none"/>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9900FF"/>
                </a:solidFill>
                <a:latin typeface="Arial"/>
                <a:ea typeface="Arial"/>
                <a:cs typeface="Arial"/>
                <a:sym typeface="Arial"/>
              </a:rPr>
              <a:t>2</a:t>
            </a:r>
            <a:endParaRPr b="0" i="0" sz="1100" u="none" cap="none" strike="noStrike">
              <a:solidFill>
                <a:srgbClr val="9900FF"/>
              </a:solidFill>
              <a:latin typeface="Arial"/>
              <a:ea typeface="Arial"/>
              <a:cs typeface="Arial"/>
              <a:sym typeface="Arial"/>
            </a:endParaRPr>
          </a:p>
        </p:txBody>
      </p:sp>
      <p:sp>
        <p:nvSpPr>
          <p:cNvPr id="404" name="Google Shape;404;p13"/>
          <p:cNvSpPr txBox="1"/>
          <p:nvPr/>
        </p:nvSpPr>
        <p:spPr>
          <a:xfrm>
            <a:off x="5307980" y="1898567"/>
            <a:ext cx="3154459" cy="437043"/>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400" u="none" cap="none" strike="noStrike">
                <a:solidFill>
                  <a:schemeClr val="dk1"/>
                </a:solidFill>
                <a:latin typeface="Arial"/>
                <a:ea typeface="Arial"/>
                <a:cs typeface="Arial"/>
                <a:sym typeface="Arial"/>
              </a:rPr>
              <a:t>מקיימים השוואה בין מקורות שונים על הבעיה ועל הנתונים</a:t>
            </a:r>
            <a:endParaRPr/>
          </a:p>
        </p:txBody>
      </p:sp>
      <p:sp>
        <p:nvSpPr>
          <p:cNvPr id="405" name="Google Shape;405;p13"/>
          <p:cNvSpPr/>
          <p:nvPr/>
        </p:nvSpPr>
        <p:spPr>
          <a:xfrm>
            <a:off x="8462439" y="2308065"/>
            <a:ext cx="205500" cy="204900"/>
          </a:xfrm>
          <a:prstGeom prst="ellipse">
            <a:avLst/>
          </a:prstGeom>
          <a:solidFill>
            <a:schemeClr val="lt1"/>
          </a:solidFill>
          <a:ln cap="flat" cmpd="sng" w="9525">
            <a:solidFill>
              <a:srgbClr val="9900FF"/>
            </a:solidFill>
            <a:prstDash val="solid"/>
            <a:round/>
            <a:headEnd len="sm" w="sm" type="none"/>
            <a:tailEnd len="sm" w="sm" type="none"/>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9900FF"/>
                </a:solidFill>
                <a:latin typeface="Arial"/>
                <a:ea typeface="Arial"/>
                <a:cs typeface="Arial"/>
                <a:sym typeface="Arial"/>
              </a:rPr>
              <a:t>3</a:t>
            </a:r>
            <a:endParaRPr b="0" i="0" sz="1100" u="none" cap="none" strike="noStrike">
              <a:solidFill>
                <a:srgbClr val="9900FF"/>
              </a:solidFill>
              <a:latin typeface="Arial"/>
              <a:ea typeface="Arial"/>
              <a:cs typeface="Arial"/>
              <a:sym typeface="Arial"/>
            </a:endParaRPr>
          </a:p>
        </p:txBody>
      </p:sp>
      <p:sp>
        <p:nvSpPr>
          <p:cNvPr id="406" name="Google Shape;406;p13"/>
          <p:cNvSpPr txBox="1"/>
          <p:nvPr/>
        </p:nvSpPr>
        <p:spPr>
          <a:xfrm>
            <a:off x="4886156" y="2335610"/>
            <a:ext cx="3583473" cy="264688"/>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400" u="none" cap="none" strike="noStrike">
                <a:solidFill>
                  <a:schemeClr val="dk1"/>
                </a:solidFill>
                <a:latin typeface="Arial"/>
                <a:ea typeface="Arial"/>
                <a:cs typeface="Arial"/>
                <a:sym typeface="Arial"/>
              </a:rPr>
              <a:t>מבררים איך/באיזה אופן הבעיה נפתרת היום</a:t>
            </a:r>
            <a:endParaRPr/>
          </a:p>
        </p:txBody>
      </p:sp>
      <p:sp>
        <p:nvSpPr>
          <p:cNvPr id="407" name="Google Shape;407;p13"/>
          <p:cNvSpPr/>
          <p:nvPr/>
        </p:nvSpPr>
        <p:spPr>
          <a:xfrm>
            <a:off x="2549175" y="1431675"/>
            <a:ext cx="2497800" cy="284700"/>
          </a:xfrm>
          <a:prstGeom prst="roundRect">
            <a:avLst>
              <a:gd fmla="val 0" name="adj"/>
            </a:avLst>
          </a:prstGeom>
          <a:solidFill>
            <a:srgbClr val="C36CF4"/>
          </a:solidFill>
          <a:ln>
            <a:noFill/>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chemeClr val="dk1"/>
                </a:solidFill>
                <a:latin typeface="Arial"/>
                <a:ea typeface="Arial"/>
                <a:cs typeface="Arial"/>
                <a:sym typeface="Arial"/>
              </a:rPr>
              <a:t>שאלות שכדאי לשאול את עצמנו</a:t>
            </a:r>
            <a:endParaRPr b="0" i="0" sz="1100" u="none" cap="none" strike="noStrike">
              <a:solidFill>
                <a:schemeClr val="dk1"/>
              </a:solidFill>
              <a:latin typeface="Arial"/>
              <a:ea typeface="Arial"/>
              <a:cs typeface="Arial"/>
              <a:sym typeface="Arial"/>
            </a:endParaRPr>
          </a:p>
        </p:txBody>
      </p:sp>
      <p:sp>
        <p:nvSpPr>
          <p:cNvPr id="408" name="Google Shape;408;p13"/>
          <p:cNvSpPr/>
          <p:nvPr/>
        </p:nvSpPr>
        <p:spPr>
          <a:xfrm>
            <a:off x="4721931" y="1824994"/>
            <a:ext cx="205500" cy="204900"/>
          </a:xfrm>
          <a:prstGeom prst="ellipse">
            <a:avLst/>
          </a:prstGeom>
          <a:solidFill>
            <a:srgbClr val="C669F7"/>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1</a:t>
            </a:r>
            <a:endParaRPr b="0" i="0" sz="1100" u="none" cap="none" strike="noStrike">
              <a:solidFill>
                <a:schemeClr val="dk1"/>
              </a:solidFill>
              <a:latin typeface="Arial"/>
              <a:ea typeface="Arial"/>
              <a:cs typeface="Arial"/>
              <a:sym typeface="Arial"/>
            </a:endParaRPr>
          </a:p>
        </p:txBody>
      </p:sp>
      <p:sp>
        <p:nvSpPr>
          <p:cNvPr id="409" name="Google Shape;409;p13"/>
          <p:cNvSpPr txBox="1"/>
          <p:nvPr/>
        </p:nvSpPr>
        <p:spPr>
          <a:xfrm>
            <a:off x="2059260" y="1786767"/>
            <a:ext cx="2662672"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chemeClr val="dk1"/>
                </a:solidFill>
                <a:latin typeface="Arial"/>
                <a:ea typeface="Arial"/>
                <a:cs typeface="Arial"/>
                <a:sym typeface="Arial"/>
              </a:rPr>
              <a:t>מי קהל היעד ומה חשוב לנו לדעת עליו?</a:t>
            </a:r>
            <a:endParaRPr/>
          </a:p>
        </p:txBody>
      </p:sp>
      <p:sp>
        <p:nvSpPr>
          <p:cNvPr id="410" name="Google Shape;410;p13"/>
          <p:cNvSpPr/>
          <p:nvPr/>
        </p:nvSpPr>
        <p:spPr>
          <a:xfrm>
            <a:off x="4721931" y="2123344"/>
            <a:ext cx="205500" cy="204900"/>
          </a:xfrm>
          <a:prstGeom prst="ellipse">
            <a:avLst/>
          </a:prstGeom>
          <a:solidFill>
            <a:srgbClr val="C669F7"/>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2</a:t>
            </a:r>
            <a:endParaRPr b="0" i="0" sz="1100" u="none" cap="none" strike="noStrike">
              <a:solidFill>
                <a:schemeClr val="dk1"/>
              </a:solidFill>
              <a:latin typeface="Arial"/>
              <a:ea typeface="Arial"/>
              <a:cs typeface="Arial"/>
              <a:sym typeface="Arial"/>
            </a:endParaRPr>
          </a:p>
        </p:txBody>
      </p:sp>
      <p:sp>
        <p:nvSpPr>
          <p:cNvPr id="411" name="Google Shape;411;p13"/>
          <p:cNvSpPr txBox="1"/>
          <p:nvPr/>
        </p:nvSpPr>
        <p:spPr>
          <a:xfrm>
            <a:off x="1501699" y="2102070"/>
            <a:ext cx="3220232"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chemeClr val="dk1"/>
                </a:solidFill>
                <a:latin typeface="Arial"/>
                <a:ea typeface="Arial"/>
                <a:cs typeface="Arial"/>
                <a:sym typeface="Arial"/>
              </a:rPr>
              <a:t>אילו נתונים נוכל לאסוף שיתמכו בחשיבות הבעיה?</a:t>
            </a:r>
            <a:endParaRPr/>
          </a:p>
        </p:txBody>
      </p:sp>
      <p:sp>
        <p:nvSpPr>
          <p:cNvPr id="412" name="Google Shape;412;p13"/>
          <p:cNvSpPr/>
          <p:nvPr/>
        </p:nvSpPr>
        <p:spPr>
          <a:xfrm>
            <a:off x="4721931" y="2421694"/>
            <a:ext cx="205500" cy="204900"/>
          </a:xfrm>
          <a:prstGeom prst="ellipse">
            <a:avLst/>
          </a:prstGeom>
          <a:solidFill>
            <a:srgbClr val="C669F7"/>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3</a:t>
            </a:r>
            <a:endParaRPr b="0" i="0" sz="1100" u="none" cap="none" strike="noStrike">
              <a:solidFill>
                <a:schemeClr val="dk1"/>
              </a:solidFill>
              <a:latin typeface="Arial"/>
              <a:ea typeface="Arial"/>
              <a:cs typeface="Arial"/>
              <a:sym typeface="Arial"/>
            </a:endParaRPr>
          </a:p>
        </p:txBody>
      </p:sp>
      <p:sp>
        <p:nvSpPr>
          <p:cNvPr id="413" name="Google Shape;413;p13"/>
          <p:cNvSpPr txBox="1"/>
          <p:nvPr/>
        </p:nvSpPr>
        <p:spPr>
          <a:xfrm>
            <a:off x="1760221" y="2399104"/>
            <a:ext cx="2961710"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200"/>
              <a:buFont typeface="Arial"/>
              <a:buNone/>
            </a:pPr>
            <a:r>
              <a:rPr b="0" i="0" lang="iw" sz="1200" u="none" cap="none" strike="noStrike">
                <a:solidFill>
                  <a:schemeClr val="dk1"/>
                </a:solidFill>
                <a:latin typeface="Arial"/>
                <a:ea typeface="Arial"/>
                <a:cs typeface="Arial"/>
                <a:sym typeface="Arial"/>
              </a:rPr>
              <a:t>איך נדע כי המידע שאספנו נכון/מדויק/מאומת?</a:t>
            </a:r>
            <a:endParaRPr/>
          </a:p>
        </p:txBody>
      </p:sp>
      <p:sp>
        <p:nvSpPr>
          <p:cNvPr id="414" name="Google Shape;414;p13"/>
          <p:cNvSpPr/>
          <p:nvPr/>
        </p:nvSpPr>
        <p:spPr>
          <a:xfrm>
            <a:off x="1643171" y="2882561"/>
            <a:ext cx="3413400" cy="284700"/>
          </a:xfrm>
          <a:prstGeom prst="roundRect">
            <a:avLst>
              <a:gd fmla="val 0" name="adj"/>
            </a:avLst>
          </a:prstGeom>
          <a:solidFill>
            <a:srgbClr val="9900FF"/>
          </a:solidFill>
          <a:ln>
            <a:noFill/>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rgbClr val="FFFFFF"/>
                </a:solidFill>
                <a:latin typeface="Arial"/>
                <a:ea typeface="Arial"/>
                <a:cs typeface="Arial"/>
                <a:sym typeface="Arial"/>
              </a:rPr>
              <a:t>שאלות שכדאי לשאול את הבינה המלאכותית</a:t>
            </a:r>
            <a:endParaRPr b="0" i="0" sz="1100" u="none" cap="none" strike="noStrike">
              <a:solidFill>
                <a:srgbClr val="FFFFFF"/>
              </a:solidFill>
              <a:latin typeface="Arial"/>
              <a:ea typeface="Arial"/>
              <a:cs typeface="Arial"/>
              <a:sym typeface="Arial"/>
            </a:endParaRPr>
          </a:p>
        </p:txBody>
      </p:sp>
      <p:sp>
        <p:nvSpPr>
          <p:cNvPr id="415" name="Google Shape;415;p13"/>
          <p:cNvSpPr/>
          <p:nvPr/>
        </p:nvSpPr>
        <p:spPr>
          <a:xfrm>
            <a:off x="4680656" y="3320778"/>
            <a:ext cx="205500" cy="204900"/>
          </a:xfrm>
          <a:prstGeom prst="ellipse">
            <a:avLst/>
          </a:prstGeom>
          <a:solidFill>
            <a:srgbClr val="9900FF"/>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Arial"/>
                <a:ea typeface="Arial"/>
                <a:cs typeface="Arial"/>
                <a:sym typeface="Arial"/>
              </a:rPr>
              <a:t>1</a:t>
            </a:r>
            <a:endParaRPr b="0" i="0" sz="1100" u="none" cap="none" strike="noStrike">
              <a:solidFill>
                <a:srgbClr val="FFFFFF"/>
              </a:solidFill>
              <a:latin typeface="Arial"/>
              <a:ea typeface="Arial"/>
              <a:cs typeface="Arial"/>
              <a:sym typeface="Arial"/>
            </a:endParaRPr>
          </a:p>
        </p:txBody>
      </p:sp>
      <p:sp>
        <p:nvSpPr>
          <p:cNvPr id="416" name="Google Shape;416;p13"/>
          <p:cNvSpPr txBox="1"/>
          <p:nvPr/>
        </p:nvSpPr>
        <p:spPr>
          <a:xfrm>
            <a:off x="662515" y="3275088"/>
            <a:ext cx="4086633"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 האם תוכלי לתת לי נתונים התומכים בחשיבות הבעיה? (הנבחרת) </a:t>
            </a:r>
            <a:endParaRPr/>
          </a:p>
        </p:txBody>
      </p:sp>
      <p:sp>
        <p:nvSpPr>
          <p:cNvPr id="417" name="Google Shape;417;p13"/>
          <p:cNvSpPr/>
          <p:nvPr/>
        </p:nvSpPr>
        <p:spPr>
          <a:xfrm>
            <a:off x="4680656" y="3635987"/>
            <a:ext cx="205500" cy="204900"/>
          </a:xfrm>
          <a:prstGeom prst="ellipse">
            <a:avLst/>
          </a:prstGeom>
          <a:solidFill>
            <a:srgbClr val="9900FF"/>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Arial"/>
                <a:ea typeface="Arial"/>
                <a:cs typeface="Arial"/>
                <a:sym typeface="Arial"/>
              </a:rPr>
              <a:t>2</a:t>
            </a:r>
            <a:endParaRPr b="0" i="0" sz="1100" u="none" cap="none" strike="noStrike">
              <a:solidFill>
                <a:srgbClr val="FFFFFF"/>
              </a:solidFill>
              <a:latin typeface="Arial"/>
              <a:ea typeface="Arial"/>
              <a:cs typeface="Arial"/>
              <a:sym typeface="Arial"/>
            </a:endParaRPr>
          </a:p>
        </p:txBody>
      </p:sp>
      <p:sp>
        <p:nvSpPr>
          <p:cNvPr id="418" name="Google Shape;418;p13"/>
          <p:cNvSpPr txBox="1"/>
          <p:nvPr/>
        </p:nvSpPr>
        <p:spPr>
          <a:xfrm>
            <a:off x="1058755" y="3586677"/>
            <a:ext cx="3621901"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האם תוכלי לשלוח אותי למקורות של הנתונים הללו?</a:t>
            </a:r>
            <a:endParaRPr/>
          </a:p>
        </p:txBody>
      </p:sp>
      <p:sp>
        <p:nvSpPr>
          <p:cNvPr id="419" name="Google Shape;419;p13"/>
          <p:cNvSpPr/>
          <p:nvPr/>
        </p:nvSpPr>
        <p:spPr>
          <a:xfrm>
            <a:off x="4680656" y="3925908"/>
            <a:ext cx="205500" cy="204900"/>
          </a:xfrm>
          <a:prstGeom prst="ellipse">
            <a:avLst/>
          </a:prstGeom>
          <a:solidFill>
            <a:srgbClr val="9900FF"/>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Arial"/>
                <a:ea typeface="Arial"/>
                <a:cs typeface="Arial"/>
                <a:sym typeface="Arial"/>
              </a:rPr>
              <a:t>3</a:t>
            </a:r>
            <a:endParaRPr b="0" i="0" sz="1100" u="none" cap="none" strike="noStrike">
              <a:solidFill>
                <a:srgbClr val="FFFFFF"/>
              </a:solidFill>
              <a:latin typeface="Arial"/>
              <a:ea typeface="Arial"/>
              <a:cs typeface="Arial"/>
              <a:sym typeface="Arial"/>
            </a:endParaRPr>
          </a:p>
        </p:txBody>
      </p:sp>
      <p:sp>
        <p:nvSpPr>
          <p:cNvPr id="420" name="Google Shape;420;p13"/>
          <p:cNvSpPr txBox="1"/>
          <p:nvPr/>
        </p:nvSpPr>
        <p:spPr>
          <a:xfrm>
            <a:off x="648355" y="3889858"/>
            <a:ext cx="4018141"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האם תוכלי לשלוח אותי לחומר נוסף על הבעיה?</a:t>
            </a:r>
            <a:endParaRPr/>
          </a:p>
        </p:txBody>
      </p:sp>
      <p:sp>
        <p:nvSpPr>
          <p:cNvPr id="421" name="Google Shape;421;p13"/>
          <p:cNvSpPr/>
          <p:nvPr/>
        </p:nvSpPr>
        <p:spPr>
          <a:xfrm>
            <a:off x="4686322" y="4214708"/>
            <a:ext cx="205500" cy="204900"/>
          </a:xfrm>
          <a:prstGeom prst="ellipse">
            <a:avLst/>
          </a:prstGeom>
          <a:solidFill>
            <a:srgbClr val="9900FF"/>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Arial"/>
                <a:ea typeface="Arial"/>
                <a:cs typeface="Arial"/>
                <a:sym typeface="Arial"/>
              </a:rPr>
              <a:t>4</a:t>
            </a:r>
            <a:endParaRPr b="0" i="0" sz="1100" u="none" cap="none" strike="noStrike">
              <a:solidFill>
                <a:srgbClr val="FFFFFF"/>
              </a:solidFill>
              <a:latin typeface="Arial"/>
              <a:ea typeface="Arial"/>
              <a:cs typeface="Arial"/>
              <a:sym typeface="Arial"/>
            </a:endParaRPr>
          </a:p>
        </p:txBody>
      </p:sp>
      <p:sp>
        <p:nvSpPr>
          <p:cNvPr id="422" name="Google Shape;422;p13"/>
          <p:cNvSpPr txBox="1"/>
          <p:nvPr/>
        </p:nvSpPr>
        <p:spPr>
          <a:xfrm>
            <a:off x="662515" y="4178658"/>
            <a:ext cx="4018141"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האם תוכלי לספר לי באיזה אופן הבעיה נפתרת היום?</a:t>
            </a:r>
            <a:endParaRPr/>
          </a:p>
        </p:txBody>
      </p:sp>
      <p:pic>
        <p:nvPicPr>
          <p:cNvPr id="423" name="Google Shape;423;p13" title="לוגו.png"/>
          <p:cNvPicPr preferRelativeResize="0"/>
          <p:nvPr/>
        </p:nvPicPr>
        <p:blipFill rotWithShape="1">
          <a:blip r:embed="rId3">
            <a:alphaModFix/>
          </a:blip>
          <a:srcRect b="17191" l="0" r="0" t="0"/>
          <a:stretch/>
        </p:blipFill>
        <p:spPr>
          <a:xfrm>
            <a:off x="238125" y="203475"/>
            <a:ext cx="914274" cy="524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14"/>
          <p:cNvSpPr/>
          <p:nvPr/>
        </p:nvSpPr>
        <p:spPr>
          <a:xfrm>
            <a:off x="7062455" y="96175"/>
            <a:ext cx="1660800" cy="284700"/>
          </a:xfrm>
          <a:prstGeom prst="roundRect">
            <a:avLst>
              <a:gd fmla="val 0" name="adj"/>
            </a:avLst>
          </a:prstGeom>
          <a:solidFill>
            <a:srgbClr val="C669F7"/>
          </a:solidFill>
          <a:ln cap="flat" cmpd="sng" w="9525">
            <a:solidFill>
              <a:srgbClr val="C669F7"/>
            </a:solidFill>
            <a:prstDash val="solid"/>
            <a:round/>
            <a:headEnd len="sm" w="sm" type="none"/>
            <a:tailEnd len="sm" w="sm" type="none"/>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chemeClr val="dk1"/>
                </a:solidFill>
                <a:latin typeface="Arial"/>
                <a:ea typeface="Arial"/>
                <a:cs typeface="Arial"/>
                <a:sym typeface="Arial"/>
              </a:rPr>
              <a:t>הגדרת הבעיה</a:t>
            </a:r>
            <a:endParaRPr b="0" i="0" sz="1200" u="none" cap="none" strike="noStrike">
              <a:solidFill>
                <a:schemeClr val="dk1"/>
              </a:solidFill>
              <a:latin typeface="Arial"/>
              <a:ea typeface="Arial"/>
              <a:cs typeface="Arial"/>
              <a:sym typeface="Arial"/>
            </a:endParaRPr>
          </a:p>
        </p:txBody>
      </p:sp>
      <p:sp>
        <p:nvSpPr>
          <p:cNvPr id="429" name="Google Shape;429;p14"/>
          <p:cNvSpPr txBox="1"/>
          <p:nvPr>
            <p:ph idx="4294967295" type="title"/>
          </p:nvPr>
        </p:nvSpPr>
        <p:spPr>
          <a:xfrm>
            <a:off x="2570825" y="610601"/>
            <a:ext cx="5892000" cy="650700"/>
          </a:xfrm>
          <a:prstGeom prst="rect">
            <a:avLst/>
          </a:prstGeom>
          <a:noFill/>
          <a:ln>
            <a:noFill/>
          </a:ln>
        </p:spPr>
        <p:txBody>
          <a:bodyPr anchorCtr="0" anchor="t" bIns="68500" lIns="68500" spcFirstLastPara="1" rIns="68500" wrap="square" tIns="68500">
            <a:noAutofit/>
          </a:bodyPr>
          <a:lstStyle/>
          <a:p>
            <a:pPr indent="0" lvl="0" marL="0" rtl="1" algn="r">
              <a:lnSpc>
                <a:spcPct val="90000"/>
              </a:lnSpc>
              <a:spcBef>
                <a:spcPts val="0"/>
              </a:spcBef>
              <a:spcAft>
                <a:spcPts val="0"/>
              </a:spcAft>
              <a:buClr>
                <a:srgbClr val="000000"/>
              </a:buClr>
              <a:buSzPts val="2000"/>
              <a:buNone/>
            </a:pPr>
            <a:r>
              <a:rPr lang="iw" sz="2000">
                <a:latin typeface="Arial"/>
                <a:ea typeface="Arial"/>
                <a:cs typeface="Arial"/>
                <a:sym typeface="Arial"/>
              </a:rPr>
              <a:t>ניסוח הבעיה - ארגון המידע וניסוח טיעון חשיבות הבעיה</a:t>
            </a:r>
            <a:endParaRPr/>
          </a:p>
        </p:txBody>
      </p:sp>
      <p:sp>
        <p:nvSpPr>
          <p:cNvPr id="430" name="Google Shape;430;p14"/>
          <p:cNvSpPr txBox="1"/>
          <p:nvPr/>
        </p:nvSpPr>
        <p:spPr>
          <a:xfrm>
            <a:off x="4988312" y="1070517"/>
            <a:ext cx="3925229" cy="58477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600" u="none" cap="none" strike="noStrike">
                <a:solidFill>
                  <a:srgbClr val="000000"/>
                </a:solidFill>
                <a:latin typeface="Arial"/>
                <a:ea typeface="Arial"/>
                <a:cs typeface="Arial"/>
                <a:sym typeface="Arial"/>
              </a:rPr>
              <a:t>נסדר את כל המידע שנאסף </a:t>
            </a:r>
            <a:endParaRPr/>
          </a:p>
          <a:p>
            <a:pPr indent="0" lvl="0" marL="0" marR="0" rtl="1" algn="r">
              <a:lnSpc>
                <a:spcPct val="100000"/>
              </a:lnSpc>
              <a:spcBef>
                <a:spcPts val="0"/>
              </a:spcBef>
              <a:spcAft>
                <a:spcPts val="0"/>
              </a:spcAft>
              <a:buNone/>
            </a:pPr>
            <a:r>
              <a:rPr b="0" i="0" lang="iw" sz="1600" u="none" cap="none" strike="noStrike">
                <a:solidFill>
                  <a:srgbClr val="000000"/>
                </a:solidFill>
                <a:latin typeface="Arial"/>
                <a:ea typeface="Arial"/>
                <a:cs typeface="Arial"/>
                <a:sym typeface="Arial"/>
              </a:rPr>
              <a:t>לטיעון מנצח וננסח את מפרט הבעיה:</a:t>
            </a:r>
            <a:endParaRPr/>
          </a:p>
        </p:txBody>
      </p:sp>
      <p:sp>
        <p:nvSpPr>
          <p:cNvPr id="431" name="Google Shape;431;p14"/>
          <p:cNvSpPr/>
          <p:nvPr/>
        </p:nvSpPr>
        <p:spPr>
          <a:xfrm>
            <a:off x="8282460" y="1923056"/>
            <a:ext cx="205500" cy="204900"/>
          </a:xfrm>
          <a:prstGeom prst="ellipse">
            <a:avLst/>
          </a:prstGeom>
          <a:solidFill>
            <a:schemeClr val="lt1"/>
          </a:solidFill>
          <a:ln cap="flat" cmpd="sng" w="9525">
            <a:solidFill>
              <a:srgbClr val="9900FF"/>
            </a:solidFill>
            <a:prstDash val="solid"/>
            <a:round/>
            <a:headEnd len="sm" w="sm" type="none"/>
            <a:tailEnd len="sm" w="sm" type="none"/>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9900FF"/>
                </a:solidFill>
                <a:latin typeface="Arial"/>
                <a:ea typeface="Arial"/>
                <a:cs typeface="Arial"/>
                <a:sym typeface="Arial"/>
              </a:rPr>
              <a:t>1</a:t>
            </a:r>
            <a:endParaRPr b="0" i="0" sz="1100" u="none" cap="none" strike="noStrike">
              <a:solidFill>
                <a:srgbClr val="9900FF"/>
              </a:solidFill>
              <a:latin typeface="Arial"/>
              <a:ea typeface="Arial"/>
              <a:cs typeface="Arial"/>
              <a:sym typeface="Arial"/>
            </a:endParaRPr>
          </a:p>
        </p:txBody>
      </p:sp>
      <p:sp>
        <p:nvSpPr>
          <p:cNvPr id="432" name="Google Shape;432;p14"/>
          <p:cNvSpPr txBox="1"/>
          <p:nvPr/>
        </p:nvSpPr>
        <p:spPr>
          <a:xfrm>
            <a:off x="5899603" y="1872058"/>
            <a:ext cx="2359223" cy="264688"/>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400" u="none" cap="none" strike="noStrike">
                <a:solidFill>
                  <a:schemeClr val="dk1"/>
                </a:solidFill>
                <a:latin typeface="Arial"/>
                <a:ea typeface="Arial"/>
                <a:cs typeface="Arial"/>
                <a:sym typeface="Arial"/>
              </a:rPr>
              <a:t>מה הבעיה שזיהינו?</a:t>
            </a:r>
            <a:endParaRPr/>
          </a:p>
        </p:txBody>
      </p:sp>
      <p:sp>
        <p:nvSpPr>
          <p:cNvPr id="433" name="Google Shape;433;p14"/>
          <p:cNvSpPr/>
          <p:nvPr/>
        </p:nvSpPr>
        <p:spPr>
          <a:xfrm>
            <a:off x="8276803" y="2306145"/>
            <a:ext cx="205500" cy="204900"/>
          </a:xfrm>
          <a:prstGeom prst="ellipse">
            <a:avLst/>
          </a:prstGeom>
          <a:solidFill>
            <a:schemeClr val="lt1"/>
          </a:solidFill>
          <a:ln cap="flat" cmpd="sng" w="9525">
            <a:solidFill>
              <a:srgbClr val="9900FF"/>
            </a:solidFill>
            <a:prstDash val="solid"/>
            <a:round/>
            <a:headEnd len="sm" w="sm" type="none"/>
            <a:tailEnd len="sm" w="sm" type="none"/>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9900FF"/>
                </a:solidFill>
                <a:latin typeface="Arial"/>
                <a:ea typeface="Arial"/>
                <a:cs typeface="Arial"/>
                <a:sym typeface="Arial"/>
              </a:rPr>
              <a:t>2</a:t>
            </a:r>
            <a:endParaRPr b="0" i="0" sz="1100" u="none" cap="none" strike="noStrike">
              <a:solidFill>
                <a:srgbClr val="9900FF"/>
              </a:solidFill>
              <a:latin typeface="Arial"/>
              <a:ea typeface="Arial"/>
              <a:cs typeface="Arial"/>
              <a:sym typeface="Arial"/>
            </a:endParaRPr>
          </a:p>
        </p:txBody>
      </p:sp>
      <p:sp>
        <p:nvSpPr>
          <p:cNvPr id="434" name="Google Shape;434;p14"/>
          <p:cNvSpPr txBox="1"/>
          <p:nvPr/>
        </p:nvSpPr>
        <p:spPr>
          <a:xfrm>
            <a:off x="6105103" y="2294086"/>
            <a:ext cx="2171700" cy="264688"/>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400" u="none" cap="none" strike="noStrike">
                <a:solidFill>
                  <a:schemeClr val="dk1"/>
                </a:solidFill>
                <a:latin typeface="Arial"/>
                <a:ea typeface="Arial"/>
                <a:cs typeface="Arial"/>
                <a:sym typeface="Arial"/>
              </a:rPr>
              <a:t>מי קהל היעד של הבעיה?</a:t>
            </a:r>
            <a:endParaRPr/>
          </a:p>
        </p:txBody>
      </p:sp>
      <p:sp>
        <p:nvSpPr>
          <p:cNvPr id="435" name="Google Shape;435;p14"/>
          <p:cNvSpPr/>
          <p:nvPr/>
        </p:nvSpPr>
        <p:spPr>
          <a:xfrm>
            <a:off x="8276803" y="2680452"/>
            <a:ext cx="205500" cy="204900"/>
          </a:xfrm>
          <a:prstGeom prst="ellipse">
            <a:avLst/>
          </a:prstGeom>
          <a:solidFill>
            <a:schemeClr val="lt1"/>
          </a:solidFill>
          <a:ln cap="flat" cmpd="sng" w="9525">
            <a:solidFill>
              <a:srgbClr val="9900FF"/>
            </a:solidFill>
            <a:prstDash val="solid"/>
            <a:round/>
            <a:headEnd len="sm" w="sm" type="none"/>
            <a:tailEnd len="sm" w="sm" type="none"/>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9900FF"/>
                </a:solidFill>
                <a:latin typeface="Arial"/>
                <a:ea typeface="Arial"/>
                <a:cs typeface="Arial"/>
                <a:sym typeface="Arial"/>
              </a:rPr>
              <a:t>3</a:t>
            </a:r>
            <a:endParaRPr b="0" i="0" sz="1100" u="none" cap="none" strike="noStrike">
              <a:solidFill>
                <a:srgbClr val="9900FF"/>
              </a:solidFill>
              <a:latin typeface="Arial"/>
              <a:ea typeface="Arial"/>
              <a:cs typeface="Arial"/>
              <a:sym typeface="Arial"/>
            </a:endParaRPr>
          </a:p>
        </p:txBody>
      </p:sp>
      <p:sp>
        <p:nvSpPr>
          <p:cNvPr id="436" name="Google Shape;436;p14"/>
          <p:cNvSpPr txBox="1"/>
          <p:nvPr/>
        </p:nvSpPr>
        <p:spPr>
          <a:xfrm>
            <a:off x="6105103" y="2647586"/>
            <a:ext cx="2171700" cy="609398"/>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400" u="none" cap="none" strike="noStrike">
                <a:solidFill>
                  <a:schemeClr val="dk1"/>
                </a:solidFill>
                <a:latin typeface="Arial"/>
                <a:ea typeface="Arial"/>
                <a:cs typeface="Arial"/>
                <a:sym typeface="Arial"/>
              </a:rPr>
              <a:t>למה הבעיה משמעותית ואילו נתונים תומכים בחשיבות הבעיה?</a:t>
            </a:r>
            <a:endParaRPr/>
          </a:p>
        </p:txBody>
      </p:sp>
      <p:sp>
        <p:nvSpPr>
          <p:cNvPr id="437" name="Google Shape;437;p14"/>
          <p:cNvSpPr/>
          <p:nvPr/>
        </p:nvSpPr>
        <p:spPr>
          <a:xfrm>
            <a:off x="8302557" y="3297922"/>
            <a:ext cx="205500" cy="204900"/>
          </a:xfrm>
          <a:prstGeom prst="ellipse">
            <a:avLst/>
          </a:prstGeom>
          <a:solidFill>
            <a:schemeClr val="lt1"/>
          </a:solidFill>
          <a:ln cap="flat" cmpd="sng" w="9525">
            <a:solidFill>
              <a:srgbClr val="9900FF"/>
            </a:solidFill>
            <a:prstDash val="solid"/>
            <a:round/>
            <a:headEnd len="sm" w="sm" type="none"/>
            <a:tailEnd len="sm" w="sm" type="none"/>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9900FF"/>
                </a:solidFill>
                <a:latin typeface="Arial"/>
                <a:ea typeface="Arial"/>
                <a:cs typeface="Arial"/>
                <a:sym typeface="Arial"/>
              </a:rPr>
              <a:t>4</a:t>
            </a:r>
            <a:endParaRPr b="0" i="0" sz="1100" u="none" cap="none" strike="noStrike">
              <a:solidFill>
                <a:srgbClr val="9900FF"/>
              </a:solidFill>
              <a:latin typeface="Arial"/>
              <a:ea typeface="Arial"/>
              <a:cs typeface="Arial"/>
              <a:sym typeface="Arial"/>
            </a:endParaRPr>
          </a:p>
        </p:txBody>
      </p:sp>
      <p:sp>
        <p:nvSpPr>
          <p:cNvPr id="438" name="Google Shape;438;p14"/>
          <p:cNvSpPr txBox="1"/>
          <p:nvPr/>
        </p:nvSpPr>
        <p:spPr>
          <a:xfrm>
            <a:off x="6130857" y="3293573"/>
            <a:ext cx="2171700" cy="437043"/>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400" u="none" cap="none" strike="noStrike">
                <a:solidFill>
                  <a:schemeClr val="dk1"/>
                </a:solidFill>
                <a:latin typeface="Arial"/>
                <a:ea typeface="Arial"/>
                <a:cs typeface="Arial"/>
                <a:sym typeface="Arial"/>
              </a:rPr>
              <a:t>מדוע זה הזמן לפתור בעיה זו?</a:t>
            </a:r>
            <a:endParaRPr/>
          </a:p>
        </p:txBody>
      </p:sp>
      <p:sp>
        <p:nvSpPr>
          <p:cNvPr id="439" name="Google Shape;439;p14"/>
          <p:cNvSpPr/>
          <p:nvPr/>
        </p:nvSpPr>
        <p:spPr>
          <a:xfrm>
            <a:off x="2549175" y="1431675"/>
            <a:ext cx="2497800" cy="284700"/>
          </a:xfrm>
          <a:prstGeom prst="roundRect">
            <a:avLst>
              <a:gd fmla="val 0" name="adj"/>
            </a:avLst>
          </a:prstGeom>
          <a:solidFill>
            <a:srgbClr val="C36CF4"/>
          </a:solidFill>
          <a:ln>
            <a:noFill/>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chemeClr val="dk1"/>
                </a:solidFill>
                <a:latin typeface="Arial"/>
                <a:ea typeface="Arial"/>
                <a:cs typeface="Arial"/>
                <a:sym typeface="Arial"/>
              </a:rPr>
              <a:t>שאלות שכדאי לשאול את עצמנו</a:t>
            </a:r>
            <a:endParaRPr b="0" i="0" sz="1100" u="none" cap="none" strike="noStrike">
              <a:solidFill>
                <a:schemeClr val="dk1"/>
              </a:solidFill>
              <a:latin typeface="Arial"/>
              <a:ea typeface="Arial"/>
              <a:cs typeface="Arial"/>
              <a:sym typeface="Arial"/>
            </a:endParaRPr>
          </a:p>
        </p:txBody>
      </p:sp>
      <p:sp>
        <p:nvSpPr>
          <p:cNvPr id="440" name="Google Shape;440;p14"/>
          <p:cNvSpPr/>
          <p:nvPr/>
        </p:nvSpPr>
        <p:spPr>
          <a:xfrm>
            <a:off x="4721931" y="1824994"/>
            <a:ext cx="205500" cy="204900"/>
          </a:xfrm>
          <a:prstGeom prst="ellipse">
            <a:avLst/>
          </a:prstGeom>
          <a:solidFill>
            <a:srgbClr val="C669F7"/>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1</a:t>
            </a:r>
            <a:endParaRPr b="0" i="0" sz="1100" u="none" cap="none" strike="noStrike">
              <a:solidFill>
                <a:schemeClr val="dk1"/>
              </a:solidFill>
              <a:latin typeface="Arial"/>
              <a:ea typeface="Arial"/>
              <a:cs typeface="Arial"/>
              <a:sym typeface="Arial"/>
            </a:endParaRPr>
          </a:p>
        </p:txBody>
      </p:sp>
      <p:sp>
        <p:nvSpPr>
          <p:cNvPr id="441" name="Google Shape;441;p14"/>
          <p:cNvSpPr txBox="1"/>
          <p:nvPr/>
        </p:nvSpPr>
        <p:spPr>
          <a:xfrm>
            <a:off x="1643171" y="1786767"/>
            <a:ext cx="3078761"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chemeClr val="dk1"/>
                </a:solidFill>
                <a:latin typeface="Arial"/>
                <a:ea typeface="Arial"/>
                <a:cs typeface="Arial"/>
                <a:sym typeface="Arial"/>
              </a:rPr>
              <a:t>איך בוחרים מה הכי חשוב במידע שאספנו?</a:t>
            </a:r>
            <a:endParaRPr/>
          </a:p>
        </p:txBody>
      </p:sp>
      <p:sp>
        <p:nvSpPr>
          <p:cNvPr id="442" name="Google Shape;442;p14"/>
          <p:cNvSpPr/>
          <p:nvPr/>
        </p:nvSpPr>
        <p:spPr>
          <a:xfrm>
            <a:off x="4721931" y="2123344"/>
            <a:ext cx="205500" cy="204900"/>
          </a:xfrm>
          <a:prstGeom prst="ellipse">
            <a:avLst/>
          </a:prstGeom>
          <a:solidFill>
            <a:srgbClr val="C669F7"/>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2</a:t>
            </a:r>
            <a:endParaRPr b="0" i="0" sz="1100" u="none" cap="none" strike="noStrike">
              <a:solidFill>
                <a:schemeClr val="dk1"/>
              </a:solidFill>
              <a:latin typeface="Arial"/>
              <a:ea typeface="Arial"/>
              <a:cs typeface="Arial"/>
              <a:sym typeface="Arial"/>
            </a:endParaRPr>
          </a:p>
        </p:txBody>
      </p:sp>
      <p:sp>
        <p:nvSpPr>
          <p:cNvPr id="443" name="Google Shape;443;p14"/>
          <p:cNvSpPr txBox="1"/>
          <p:nvPr/>
        </p:nvSpPr>
        <p:spPr>
          <a:xfrm>
            <a:off x="1501699" y="2102070"/>
            <a:ext cx="3220232"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chemeClr val="dk1"/>
                </a:solidFill>
                <a:latin typeface="Arial"/>
                <a:ea typeface="Arial"/>
                <a:cs typeface="Arial"/>
                <a:sym typeface="Arial"/>
              </a:rPr>
              <a:t>איך נכון לסדר את המידע כדי שנוכל להשתמש בו בצורה הטובה ביותר?</a:t>
            </a:r>
            <a:endParaRPr/>
          </a:p>
        </p:txBody>
      </p:sp>
      <p:sp>
        <p:nvSpPr>
          <p:cNvPr id="444" name="Google Shape;444;p14"/>
          <p:cNvSpPr/>
          <p:nvPr/>
        </p:nvSpPr>
        <p:spPr>
          <a:xfrm>
            <a:off x="1643171" y="2882561"/>
            <a:ext cx="3413400" cy="284700"/>
          </a:xfrm>
          <a:prstGeom prst="roundRect">
            <a:avLst>
              <a:gd fmla="val 0" name="adj"/>
            </a:avLst>
          </a:prstGeom>
          <a:solidFill>
            <a:srgbClr val="9900FF"/>
          </a:solidFill>
          <a:ln>
            <a:noFill/>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rgbClr val="FFFFFF"/>
                </a:solidFill>
                <a:latin typeface="Arial"/>
                <a:ea typeface="Arial"/>
                <a:cs typeface="Arial"/>
                <a:sym typeface="Arial"/>
              </a:rPr>
              <a:t>שאלות שכדאי לשאול את הבינה המלאכותית</a:t>
            </a:r>
            <a:endParaRPr b="0" i="0" sz="1100" u="none" cap="none" strike="noStrike">
              <a:solidFill>
                <a:srgbClr val="FFFFFF"/>
              </a:solidFill>
              <a:latin typeface="Arial"/>
              <a:ea typeface="Arial"/>
              <a:cs typeface="Arial"/>
              <a:sym typeface="Arial"/>
            </a:endParaRPr>
          </a:p>
        </p:txBody>
      </p:sp>
      <p:sp>
        <p:nvSpPr>
          <p:cNvPr id="445" name="Google Shape;445;p14"/>
          <p:cNvSpPr txBox="1"/>
          <p:nvPr/>
        </p:nvSpPr>
        <p:spPr>
          <a:xfrm>
            <a:off x="1068498" y="3291035"/>
            <a:ext cx="4086633" cy="830997"/>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מתוך המידע שאספנו על הבעיה עזרי לי לנסח טיעון משכנע המציג את חשיבות הבעיה מתוך דגש על התייחסות לקהל היעד של הבעיה, לחשיבות הבעיה, בתמיכה עם נתונים, כולל ההזדמנויות שיש בזמן הזה לפתרון הבעיה.</a:t>
            </a:r>
            <a:endParaRPr/>
          </a:p>
        </p:txBody>
      </p:sp>
      <p:pic>
        <p:nvPicPr>
          <p:cNvPr id="446" name="Google Shape;446;p14" title="לוגו.png"/>
          <p:cNvPicPr preferRelativeResize="0"/>
          <p:nvPr/>
        </p:nvPicPr>
        <p:blipFill rotWithShape="1">
          <a:blip r:embed="rId3">
            <a:alphaModFix/>
          </a:blip>
          <a:srcRect b="17191" l="0" r="0" t="0"/>
          <a:stretch/>
        </p:blipFill>
        <p:spPr>
          <a:xfrm>
            <a:off x="35000" y="96175"/>
            <a:ext cx="914274" cy="524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50" name="Shape 450"/>
        <p:cNvGrpSpPr/>
        <p:nvPr/>
      </p:nvGrpSpPr>
      <p:grpSpPr>
        <a:xfrm>
          <a:off x="0" y="0"/>
          <a:ext cx="0" cy="0"/>
          <a:chOff x="0" y="0"/>
          <a:chExt cx="0" cy="0"/>
        </a:xfrm>
      </p:grpSpPr>
      <p:sp>
        <p:nvSpPr>
          <p:cNvPr id="451" name="Google Shape;451;p15"/>
          <p:cNvSpPr txBox="1"/>
          <p:nvPr>
            <p:ph idx="4294967295" type="title"/>
          </p:nvPr>
        </p:nvSpPr>
        <p:spPr>
          <a:xfrm>
            <a:off x="2589113" y="1756063"/>
            <a:ext cx="4605300" cy="867600"/>
          </a:xfrm>
          <a:prstGeom prst="rect">
            <a:avLst/>
          </a:prstGeom>
          <a:noFill/>
          <a:ln>
            <a:noFill/>
          </a:ln>
        </p:spPr>
        <p:txBody>
          <a:bodyPr anchorCtr="0" anchor="t" bIns="0" lIns="0" spcFirstLastPara="1" rIns="0" wrap="square" tIns="0">
            <a:spAutoFit/>
          </a:bodyPr>
          <a:lstStyle/>
          <a:p>
            <a:pPr indent="0" lvl="0" marL="0" marR="0" rtl="1" algn="r">
              <a:lnSpc>
                <a:spcPct val="70000"/>
              </a:lnSpc>
              <a:spcBef>
                <a:spcPts val="800"/>
              </a:spcBef>
              <a:spcAft>
                <a:spcPts val="0"/>
              </a:spcAft>
              <a:buClr>
                <a:srgbClr val="000000"/>
              </a:buClr>
              <a:buSzPts val="4300"/>
              <a:buFont typeface="Arial"/>
              <a:buNone/>
            </a:pPr>
            <a:r>
              <a:rPr b="0" i="0" lang="iw" sz="4300" u="none" cap="none" strike="noStrike">
                <a:solidFill>
                  <a:schemeClr val="dk1"/>
                </a:solidFill>
                <a:latin typeface="Arial"/>
                <a:ea typeface="Arial"/>
                <a:cs typeface="Arial"/>
                <a:sym typeface="Arial"/>
              </a:rPr>
              <a:t>אז מה הבעיה?</a:t>
            </a:r>
            <a:endParaRPr b="1" i="0" sz="4000" u="none" cap="none" strike="noStrike">
              <a:solidFill>
                <a:srgbClr val="892B7D"/>
              </a:solidFill>
              <a:latin typeface="Arial"/>
              <a:ea typeface="Arial"/>
              <a:cs typeface="Arial"/>
              <a:sym typeface="Arial"/>
            </a:endParaRPr>
          </a:p>
          <a:p>
            <a:pPr indent="0" lvl="0" marL="0" marR="0" rtl="1" algn="r">
              <a:lnSpc>
                <a:spcPct val="70000"/>
              </a:lnSpc>
              <a:spcBef>
                <a:spcPts val="800"/>
              </a:spcBef>
              <a:spcAft>
                <a:spcPts val="0"/>
              </a:spcAft>
              <a:buClr>
                <a:srgbClr val="000000"/>
              </a:buClr>
              <a:buSzPts val="2800"/>
              <a:buFont typeface="Arial"/>
              <a:buNone/>
            </a:pPr>
            <a:r>
              <a:rPr b="0" i="0" lang="iw" sz="2800" u="none" cap="none" strike="noStrike">
                <a:solidFill>
                  <a:schemeClr val="dk1"/>
                </a:solidFill>
                <a:latin typeface="Arial"/>
                <a:ea typeface="Arial"/>
                <a:cs typeface="Arial"/>
                <a:sym typeface="Arial"/>
              </a:rPr>
              <a:t>הגיע הזמן להציג טיעון מנצח! </a:t>
            </a:r>
            <a:endParaRPr b="0" i="0" sz="2500" u="none" cap="none" strike="noStrike">
              <a:solidFill>
                <a:srgbClr val="892B7D"/>
              </a:solidFill>
              <a:latin typeface="Arial"/>
              <a:ea typeface="Arial"/>
              <a:cs typeface="Arial"/>
              <a:sym typeface="Arial"/>
            </a:endParaRPr>
          </a:p>
        </p:txBody>
      </p:sp>
      <p:pic>
        <p:nvPicPr>
          <p:cNvPr id="452" name="Google Shape;452;p15" title="לוגו.png"/>
          <p:cNvPicPr preferRelativeResize="0"/>
          <p:nvPr/>
        </p:nvPicPr>
        <p:blipFill rotWithShape="1">
          <a:blip r:embed="rId3">
            <a:alphaModFix/>
          </a:blip>
          <a:srcRect b="17191" l="0" r="0" t="0"/>
          <a:stretch/>
        </p:blipFill>
        <p:spPr>
          <a:xfrm>
            <a:off x="91050" y="3441876"/>
            <a:ext cx="2801251" cy="1607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56" name="Shape 456"/>
        <p:cNvGrpSpPr/>
        <p:nvPr/>
      </p:nvGrpSpPr>
      <p:grpSpPr>
        <a:xfrm>
          <a:off x="0" y="0"/>
          <a:ext cx="0" cy="0"/>
          <a:chOff x="0" y="0"/>
          <a:chExt cx="0" cy="0"/>
        </a:xfrm>
      </p:grpSpPr>
      <p:sp>
        <p:nvSpPr>
          <p:cNvPr id="457" name="Google Shape;457;p16"/>
          <p:cNvSpPr/>
          <p:nvPr/>
        </p:nvSpPr>
        <p:spPr>
          <a:xfrm>
            <a:off x="7062455" y="96175"/>
            <a:ext cx="1660800" cy="284700"/>
          </a:xfrm>
          <a:prstGeom prst="roundRect">
            <a:avLst>
              <a:gd fmla="val 0" name="adj"/>
            </a:avLst>
          </a:prstGeom>
          <a:solidFill>
            <a:srgbClr val="C669F7"/>
          </a:solidFill>
          <a:ln cap="flat" cmpd="sng" w="9525">
            <a:solidFill>
              <a:srgbClr val="C669F7"/>
            </a:solidFill>
            <a:prstDash val="solid"/>
            <a:round/>
            <a:headEnd len="sm" w="sm" type="none"/>
            <a:tailEnd len="sm" w="sm" type="none"/>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chemeClr val="dk1"/>
                </a:solidFill>
                <a:latin typeface="Noto Sans Hebrew SemiBold"/>
                <a:ea typeface="Noto Sans Hebrew SemiBold"/>
                <a:cs typeface="Noto Sans Hebrew SemiBold"/>
                <a:sym typeface="Noto Sans Hebrew SemiBold"/>
              </a:rPr>
              <a:t>הגדרת</a:t>
            </a:r>
            <a:r>
              <a:rPr b="0" i="0" lang="iw" sz="1200" u="none" cap="none" strike="noStrike">
                <a:solidFill>
                  <a:srgbClr val="FFFFFF"/>
                </a:solidFill>
                <a:latin typeface="Noto Sans Hebrew SemiBold"/>
                <a:ea typeface="Noto Sans Hebrew SemiBold"/>
                <a:cs typeface="Noto Sans Hebrew SemiBold"/>
                <a:sym typeface="Noto Sans Hebrew SemiBold"/>
              </a:rPr>
              <a:t> </a:t>
            </a:r>
            <a:r>
              <a:rPr b="0" i="0" lang="iw" sz="1200" u="none" cap="none" strike="noStrike">
                <a:solidFill>
                  <a:schemeClr val="dk1"/>
                </a:solidFill>
                <a:latin typeface="Noto Sans Hebrew SemiBold"/>
                <a:ea typeface="Noto Sans Hebrew SemiBold"/>
                <a:cs typeface="Noto Sans Hebrew SemiBold"/>
                <a:sym typeface="Noto Sans Hebrew SemiBold"/>
              </a:rPr>
              <a:t>הבעיה</a:t>
            </a:r>
            <a:endParaRPr b="0" i="0" sz="1200" u="none" cap="none" strike="noStrike">
              <a:solidFill>
                <a:schemeClr val="dk1"/>
              </a:solidFill>
              <a:latin typeface="Noto Sans Hebrew SemiBold"/>
              <a:ea typeface="Noto Sans Hebrew SemiBold"/>
              <a:cs typeface="Noto Sans Hebrew SemiBold"/>
              <a:sym typeface="Noto Sans Hebrew SemiBold"/>
            </a:endParaRPr>
          </a:p>
        </p:txBody>
      </p:sp>
      <p:sp>
        <p:nvSpPr>
          <p:cNvPr id="458" name="Google Shape;458;p16"/>
          <p:cNvSpPr txBox="1"/>
          <p:nvPr>
            <p:ph idx="4294967295" type="title"/>
          </p:nvPr>
        </p:nvSpPr>
        <p:spPr>
          <a:xfrm>
            <a:off x="60960" y="529738"/>
            <a:ext cx="8326795" cy="964367"/>
          </a:xfrm>
          <a:prstGeom prst="rect">
            <a:avLst/>
          </a:prstGeom>
          <a:noFill/>
          <a:ln>
            <a:noFill/>
          </a:ln>
        </p:spPr>
        <p:txBody>
          <a:bodyPr anchorCtr="0" anchor="t" bIns="0" lIns="0" spcFirstLastPara="1" rIns="0" wrap="square" tIns="0">
            <a:spAutoFit/>
          </a:bodyPr>
          <a:lstStyle/>
          <a:p>
            <a:pPr indent="0" lvl="0" marL="0" marR="0" rtl="1" algn="r">
              <a:lnSpc>
                <a:spcPct val="70000"/>
              </a:lnSpc>
              <a:spcBef>
                <a:spcPts val="800"/>
              </a:spcBef>
              <a:spcAft>
                <a:spcPts val="0"/>
              </a:spcAft>
              <a:buClr>
                <a:srgbClr val="000000"/>
              </a:buClr>
              <a:buSzPts val="2400"/>
              <a:buFont typeface="Arial"/>
              <a:buNone/>
            </a:pPr>
            <a:r>
              <a:rPr b="0" i="0" lang="iw" sz="2400" u="none" cap="none" strike="noStrike">
                <a:solidFill>
                  <a:schemeClr val="dk1"/>
                </a:solidFill>
                <a:latin typeface="Noto Sans Hebrew Black"/>
                <a:ea typeface="Noto Sans Hebrew Black"/>
                <a:cs typeface="Noto Sans Hebrew Black"/>
                <a:sym typeface="Noto Sans Hebrew Black"/>
              </a:rPr>
              <a:t>עצור לביקורת</a:t>
            </a:r>
            <a:r>
              <a:rPr b="1" lang="iw" sz="2400">
                <a:solidFill>
                  <a:srgbClr val="892B7D"/>
                </a:solidFill>
                <a:latin typeface="Rubik"/>
                <a:ea typeface="Rubik"/>
                <a:cs typeface="Rubik"/>
                <a:sym typeface="Rubik"/>
              </a:rPr>
              <a:t> - </a:t>
            </a:r>
            <a:r>
              <a:rPr b="0" i="0" lang="iw" sz="2100" u="none" cap="none" strike="noStrike">
                <a:solidFill>
                  <a:schemeClr val="dk1"/>
                </a:solidFill>
                <a:latin typeface="Arial"/>
                <a:ea typeface="Arial"/>
                <a:cs typeface="Arial"/>
                <a:sym typeface="Arial"/>
              </a:rPr>
              <a:t>האם יש לך כל מה שצריך לשלב זיהוי הבעיה?</a:t>
            </a:r>
            <a:br>
              <a:rPr b="0" i="0" lang="iw" sz="2100" u="none" cap="none" strike="noStrike">
                <a:solidFill>
                  <a:schemeClr val="dk1"/>
                </a:solidFill>
                <a:latin typeface="Arial"/>
                <a:ea typeface="Arial"/>
                <a:cs typeface="Arial"/>
                <a:sym typeface="Arial"/>
              </a:rPr>
            </a:br>
            <a:br>
              <a:rPr b="0" i="0" lang="iw" sz="2100" u="none" cap="none" strike="noStrike">
                <a:solidFill>
                  <a:schemeClr val="dk1"/>
                </a:solidFill>
                <a:latin typeface="Arial"/>
                <a:ea typeface="Arial"/>
                <a:cs typeface="Arial"/>
                <a:sym typeface="Arial"/>
              </a:rPr>
            </a:br>
            <a:br>
              <a:rPr b="0" i="0" lang="iw" sz="2100" u="none" cap="none" strike="noStrike">
                <a:solidFill>
                  <a:schemeClr val="dk1"/>
                </a:solidFill>
                <a:latin typeface="Arial"/>
                <a:ea typeface="Arial"/>
                <a:cs typeface="Arial"/>
                <a:sym typeface="Arial"/>
              </a:rPr>
            </a:br>
            <a:endParaRPr b="0" i="0" sz="1400" u="none" cap="none" strike="noStrike">
              <a:solidFill>
                <a:srgbClr val="2E064C"/>
              </a:solidFill>
              <a:latin typeface="Rubik"/>
              <a:ea typeface="Rubik"/>
              <a:cs typeface="Rubik"/>
              <a:sym typeface="Rubik"/>
            </a:endParaRPr>
          </a:p>
        </p:txBody>
      </p:sp>
      <p:sp>
        <p:nvSpPr>
          <p:cNvPr id="459" name="Google Shape;459;p16"/>
          <p:cNvSpPr txBox="1"/>
          <p:nvPr/>
        </p:nvSpPr>
        <p:spPr>
          <a:xfrm>
            <a:off x="5157750" y="1226636"/>
            <a:ext cx="3017520" cy="5232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400" u="none" cap="none" strike="noStrike">
                <a:solidFill>
                  <a:schemeClr val="dk1"/>
                </a:solidFill>
                <a:latin typeface="Arial"/>
                <a:ea typeface="Arial"/>
                <a:cs typeface="Arial"/>
                <a:sym typeface="Arial"/>
              </a:rPr>
              <a:t>זיהוי נכון של הצורך</a:t>
            </a:r>
            <a:r>
              <a:rPr b="0" i="0" lang="iw" sz="1400" u="none" cap="none" strike="noStrike">
                <a:solidFill>
                  <a:schemeClr val="dk1"/>
                </a:solidFill>
                <a:latin typeface="Noto Sans Hebrew Medium"/>
                <a:ea typeface="Noto Sans Hebrew Medium"/>
                <a:cs typeface="Noto Sans Hebrew Medium"/>
                <a:sym typeface="Noto Sans Hebrew Medium"/>
              </a:rPr>
              <a:t>, הבעיה ודיוקה</a:t>
            </a:r>
            <a:endParaRPr b="0" i="0" sz="1200" u="none" cap="none" strike="noStrike">
              <a:solidFill>
                <a:srgbClr val="000000"/>
              </a:solidFill>
              <a:latin typeface="Rubik"/>
              <a:ea typeface="Rubik"/>
              <a:cs typeface="Rubik"/>
              <a:sym typeface="Rubik"/>
            </a:endParaRPr>
          </a:p>
          <a:p>
            <a:pPr indent="0" lvl="0" marL="0" marR="0" rtl="0" algn="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0" name="Google Shape;460;p16"/>
          <p:cNvSpPr txBox="1"/>
          <p:nvPr/>
        </p:nvSpPr>
        <p:spPr>
          <a:xfrm>
            <a:off x="5157750" y="1800594"/>
            <a:ext cx="3017520" cy="5232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400" u="none" cap="none" strike="noStrike">
                <a:solidFill>
                  <a:schemeClr val="dk1"/>
                </a:solidFill>
                <a:latin typeface="Arial"/>
                <a:ea typeface="Arial"/>
                <a:cs typeface="Arial"/>
                <a:sym typeface="Arial"/>
              </a:rPr>
              <a:t>זיהוי הגורמים לבעיה בדגש על בחירת הגורם המרכזי</a:t>
            </a:r>
            <a:endParaRPr/>
          </a:p>
        </p:txBody>
      </p:sp>
      <p:sp>
        <p:nvSpPr>
          <p:cNvPr id="461" name="Google Shape;461;p16"/>
          <p:cNvSpPr txBox="1"/>
          <p:nvPr/>
        </p:nvSpPr>
        <p:spPr>
          <a:xfrm>
            <a:off x="5157750" y="2428406"/>
            <a:ext cx="3017520" cy="92333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400" u="none" cap="none" strike="noStrike">
                <a:solidFill>
                  <a:schemeClr val="dk1"/>
                </a:solidFill>
                <a:latin typeface="Arial"/>
                <a:ea typeface="Arial"/>
                <a:cs typeface="Arial"/>
                <a:sym typeface="Arial"/>
              </a:rPr>
              <a:t>זיהוי קהל היעד שהבעיה מפריעה לו / פוגעת בו / נוגעת בו</a:t>
            </a:r>
            <a:endParaRPr/>
          </a:p>
          <a:p>
            <a:pPr indent="0" lvl="0" marL="0" marR="0" rtl="0" algn="r">
              <a:lnSpc>
                <a:spcPct val="100000"/>
              </a:lnSpc>
              <a:spcBef>
                <a:spcPts val="0"/>
              </a:spcBef>
              <a:spcAft>
                <a:spcPts val="0"/>
              </a:spcAft>
              <a:buNone/>
            </a:pPr>
            <a:r>
              <a:t/>
            </a:r>
            <a:endParaRPr b="0" i="0" sz="1200" u="none" cap="none" strike="noStrike">
              <a:solidFill>
                <a:srgbClr val="000000"/>
              </a:solidFill>
              <a:latin typeface="Rubik"/>
              <a:ea typeface="Rubik"/>
              <a:cs typeface="Rubik"/>
              <a:sym typeface="Rubik"/>
            </a:endParaRPr>
          </a:p>
          <a:p>
            <a:pPr indent="0" lvl="0" marL="0" marR="0" rtl="0" algn="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2" name="Google Shape;462;p16"/>
          <p:cNvSpPr txBox="1"/>
          <p:nvPr/>
        </p:nvSpPr>
        <p:spPr>
          <a:xfrm>
            <a:off x="5176165" y="3053102"/>
            <a:ext cx="3017520" cy="92333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400" u="none" cap="none" strike="noStrike">
                <a:solidFill>
                  <a:schemeClr val="dk1"/>
                </a:solidFill>
                <a:latin typeface="Arial"/>
                <a:ea typeface="Arial"/>
                <a:cs typeface="Arial"/>
                <a:sym typeface="Arial"/>
              </a:rPr>
              <a:t>נימוק ההזדמנות/ההשלכות למיקוד בבעיה זו</a:t>
            </a:r>
            <a:endParaRPr/>
          </a:p>
          <a:p>
            <a:pPr indent="0" lvl="0" marL="0" marR="0" rtl="0" algn="r">
              <a:lnSpc>
                <a:spcPct val="100000"/>
              </a:lnSpc>
              <a:spcBef>
                <a:spcPts val="0"/>
              </a:spcBef>
              <a:spcAft>
                <a:spcPts val="0"/>
              </a:spcAft>
              <a:buNone/>
            </a:pPr>
            <a:r>
              <a:t/>
            </a:r>
            <a:endParaRPr b="0" i="0" sz="1200" u="none" cap="none" strike="noStrike">
              <a:solidFill>
                <a:srgbClr val="000000"/>
              </a:solidFill>
              <a:latin typeface="Rubik"/>
              <a:ea typeface="Rubik"/>
              <a:cs typeface="Rubik"/>
              <a:sym typeface="Rubik"/>
            </a:endParaRPr>
          </a:p>
          <a:p>
            <a:pPr indent="0" lvl="0" marL="0" marR="0" rtl="0" algn="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3" name="Google Shape;463;p16"/>
          <p:cNvSpPr txBox="1"/>
          <p:nvPr/>
        </p:nvSpPr>
        <p:spPr>
          <a:xfrm>
            <a:off x="1352087" y="1265991"/>
            <a:ext cx="3017520" cy="5232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400" u="none" cap="none" strike="noStrike">
                <a:solidFill>
                  <a:schemeClr val="dk1"/>
                </a:solidFill>
                <a:latin typeface="Arial"/>
                <a:ea typeface="Arial"/>
                <a:cs typeface="Arial"/>
                <a:sym typeface="Arial"/>
              </a:rPr>
              <a:t>אישוש הבעיה, הסתמכות על נתונים מהימנים</a:t>
            </a:r>
            <a:endParaRPr/>
          </a:p>
        </p:txBody>
      </p:sp>
      <p:sp>
        <p:nvSpPr>
          <p:cNvPr id="464" name="Google Shape;464;p16"/>
          <p:cNvSpPr txBox="1"/>
          <p:nvPr/>
        </p:nvSpPr>
        <p:spPr>
          <a:xfrm>
            <a:off x="1400631" y="1789211"/>
            <a:ext cx="3017520"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400" u="none" cap="none" strike="noStrike">
                <a:solidFill>
                  <a:schemeClr val="dk1"/>
                </a:solidFill>
                <a:latin typeface="Arial"/>
                <a:ea typeface="Arial"/>
                <a:cs typeface="Arial"/>
                <a:sym typeface="Arial"/>
              </a:rPr>
              <a:t>ניסוח ממוקד של מפרט הבעיה</a:t>
            </a:r>
            <a:endParaRPr/>
          </a:p>
        </p:txBody>
      </p:sp>
      <p:sp>
        <p:nvSpPr>
          <p:cNvPr id="465" name="Google Shape;465;p16"/>
          <p:cNvSpPr txBox="1"/>
          <p:nvPr/>
        </p:nvSpPr>
        <p:spPr>
          <a:xfrm>
            <a:off x="1400631" y="2371310"/>
            <a:ext cx="3017520" cy="5232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400" u="none" cap="none" strike="noStrike">
                <a:solidFill>
                  <a:schemeClr val="dk1"/>
                </a:solidFill>
                <a:latin typeface="Arial"/>
                <a:ea typeface="Arial"/>
                <a:cs typeface="Arial"/>
                <a:sym typeface="Arial"/>
              </a:rPr>
              <a:t>קשר ברור בין הבעיה הנבחרת לפתרון המוצע</a:t>
            </a:r>
            <a:endParaRPr/>
          </a:p>
        </p:txBody>
      </p:sp>
      <p:sp>
        <p:nvSpPr>
          <p:cNvPr id="466" name="Google Shape;466;p16"/>
          <p:cNvSpPr/>
          <p:nvPr/>
        </p:nvSpPr>
        <p:spPr>
          <a:xfrm rot="-5400000">
            <a:off x="8177335" y="3170561"/>
            <a:ext cx="243300" cy="210600"/>
          </a:xfrm>
          <a:prstGeom prst="triangle">
            <a:avLst>
              <a:gd fmla="val 50000" name="adj"/>
            </a:avLst>
          </a:prstGeom>
          <a:solidFill>
            <a:srgbClr val="C669F7"/>
          </a:solidFill>
          <a:ln>
            <a:noFill/>
          </a:ln>
        </p:spPr>
        <p:txBody>
          <a:bodyPr anchorCtr="0" anchor="ctr" bIns="91550" lIns="91550" spcFirstLastPara="1" rIns="91550" wrap="square" tIns="915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ubik"/>
              <a:ea typeface="Rubik"/>
              <a:cs typeface="Rubik"/>
              <a:sym typeface="Rubik"/>
            </a:endParaRPr>
          </a:p>
        </p:txBody>
      </p:sp>
      <p:sp>
        <p:nvSpPr>
          <p:cNvPr id="467" name="Google Shape;467;p16"/>
          <p:cNvSpPr/>
          <p:nvPr/>
        </p:nvSpPr>
        <p:spPr>
          <a:xfrm rot="-5400000">
            <a:off x="8158920" y="2503195"/>
            <a:ext cx="243300" cy="210600"/>
          </a:xfrm>
          <a:prstGeom prst="triangle">
            <a:avLst>
              <a:gd fmla="val 50000" name="adj"/>
            </a:avLst>
          </a:prstGeom>
          <a:solidFill>
            <a:srgbClr val="C669F7"/>
          </a:solidFill>
          <a:ln>
            <a:noFill/>
          </a:ln>
        </p:spPr>
        <p:txBody>
          <a:bodyPr anchorCtr="0" anchor="ctr" bIns="91550" lIns="91550" spcFirstLastPara="1" rIns="91550" wrap="square" tIns="915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ubik"/>
              <a:ea typeface="Rubik"/>
              <a:cs typeface="Rubik"/>
              <a:sym typeface="Rubik"/>
            </a:endParaRPr>
          </a:p>
        </p:txBody>
      </p:sp>
      <p:sp>
        <p:nvSpPr>
          <p:cNvPr id="468" name="Google Shape;468;p16"/>
          <p:cNvSpPr/>
          <p:nvPr/>
        </p:nvSpPr>
        <p:spPr>
          <a:xfrm rot="-5400000">
            <a:off x="8160795" y="1835829"/>
            <a:ext cx="243300" cy="210600"/>
          </a:xfrm>
          <a:prstGeom prst="triangle">
            <a:avLst>
              <a:gd fmla="val 50000" name="adj"/>
            </a:avLst>
          </a:prstGeom>
          <a:solidFill>
            <a:srgbClr val="C669F7"/>
          </a:solidFill>
          <a:ln>
            <a:noFill/>
          </a:ln>
        </p:spPr>
        <p:txBody>
          <a:bodyPr anchorCtr="0" anchor="ctr" bIns="91550" lIns="91550" spcFirstLastPara="1" rIns="91550" wrap="square" tIns="915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ubik"/>
              <a:ea typeface="Rubik"/>
              <a:cs typeface="Rubik"/>
              <a:sym typeface="Rubik"/>
            </a:endParaRPr>
          </a:p>
        </p:txBody>
      </p:sp>
      <p:sp>
        <p:nvSpPr>
          <p:cNvPr id="469" name="Google Shape;469;p16"/>
          <p:cNvSpPr/>
          <p:nvPr/>
        </p:nvSpPr>
        <p:spPr>
          <a:xfrm rot="-5400000">
            <a:off x="8160795" y="1282341"/>
            <a:ext cx="243300" cy="210600"/>
          </a:xfrm>
          <a:prstGeom prst="triangle">
            <a:avLst>
              <a:gd fmla="val 50000" name="adj"/>
            </a:avLst>
          </a:prstGeom>
          <a:solidFill>
            <a:srgbClr val="C669F7"/>
          </a:solidFill>
          <a:ln>
            <a:noFill/>
          </a:ln>
        </p:spPr>
        <p:txBody>
          <a:bodyPr anchorCtr="0" anchor="ctr" bIns="91550" lIns="91550" spcFirstLastPara="1" rIns="91550" wrap="square" tIns="915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ubik"/>
              <a:ea typeface="Rubik"/>
              <a:cs typeface="Rubik"/>
              <a:sym typeface="Rubik"/>
            </a:endParaRPr>
          </a:p>
        </p:txBody>
      </p:sp>
      <p:sp>
        <p:nvSpPr>
          <p:cNvPr id="470" name="Google Shape;470;p16"/>
          <p:cNvSpPr/>
          <p:nvPr/>
        </p:nvSpPr>
        <p:spPr>
          <a:xfrm rot="-5400000">
            <a:off x="4450345" y="1335891"/>
            <a:ext cx="243300" cy="210600"/>
          </a:xfrm>
          <a:prstGeom prst="triangle">
            <a:avLst>
              <a:gd fmla="val 50000" name="adj"/>
            </a:avLst>
          </a:prstGeom>
          <a:solidFill>
            <a:srgbClr val="C669F7"/>
          </a:solidFill>
          <a:ln>
            <a:noFill/>
          </a:ln>
        </p:spPr>
        <p:txBody>
          <a:bodyPr anchorCtr="0" anchor="ctr" bIns="91550" lIns="91550" spcFirstLastPara="1" rIns="91550" wrap="square" tIns="915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ubik"/>
              <a:ea typeface="Rubik"/>
              <a:cs typeface="Rubik"/>
              <a:sym typeface="Rubik"/>
            </a:endParaRPr>
          </a:p>
        </p:txBody>
      </p:sp>
      <p:sp>
        <p:nvSpPr>
          <p:cNvPr id="471" name="Google Shape;471;p16"/>
          <p:cNvSpPr/>
          <p:nvPr/>
        </p:nvSpPr>
        <p:spPr>
          <a:xfrm rot="-5400000">
            <a:off x="4450345" y="1874666"/>
            <a:ext cx="243300" cy="210600"/>
          </a:xfrm>
          <a:prstGeom prst="triangle">
            <a:avLst>
              <a:gd fmla="val 50000" name="adj"/>
            </a:avLst>
          </a:prstGeom>
          <a:solidFill>
            <a:srgbClr val="C669F7"/>
          </a:solidFill>
          <a:ln>
            <a:noFill/>
          </a:ln>
        </p:spPr>
        <p:txBody>
          <a:bodyPr anchorCtr="0" anchor="ctr" bIns="91550" lIns="91550" spcFirstLastPara="1" rIns="91550" wrap="square" tIns="915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ubik"/>
              <a:ea typeface="Rubik"/>
              <a:cs typeface="Rubik"/>
              <a:sym typeface="Rubik"/>
            </a:endParaRPr>
          </a:p>
        </p:txBody>
      </p:sp>
      <p:sp>
        <p:nvSpPr>
          <p:cNvPr id="472" name="Google Shape;472;p16"/>
          <p:cNvSpPr/>
          <p:nvPr/>
        </p:nvSpPr>
        <p:spPr>
          <a:xfrm rot="-5400000">
            <a:off x="4450345" y="2413441"/>
            <a:ext cx="243300" cy="210600"/>
          </a:xfrm>
          <a:prstGeom prst="triangle">
            <a:avLst>
              <a:gd fmla="val 50000" name="adj"/>
            </a:avLst>
          </a:prstGeom>
          <a:solidFill>
            <a:srgbClr val="C669F7"/>
          </a:solidFill>
          <a:ln>
            <a:noFill/>
          </a:ln>
        </p:spPr>
        <p:txBody>
          <a:bodyPr anchorCtr="0" anchor="ctr" bIns="91550" lIns="91550" spcFirstLastPara="1" rIns="91550" wrap="square" tIns="915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ubik"/>
              <a:ea typeface="Rubik"/>
              <a:cs typeface="Rubik"/>
              <a:sym typeface="Rubik"/>
            </a:endParaRPr>
          </a:p>
        </p:txBody>
      </p:sp>
      <p:pic>
        <p:nvPicPr>
          <p:cNvPr id="473" name="Google Shape;473;p16" title="לוגו.png"/>
          <p:cNvPicPr preferRelativeResize="0"/>
          <p:nvPr/>
        </p:nvPicPr>
        <p:blipFill rotWithShape="1">
          <a:blip r:embed="rId3">
            <a:alphaModFix/>
          </a:blip>
          <a:srcRect b="17191" l="0" r="0" t="0"/>
          <a:stretch/>
        </p:blipFill>
        <p:spPr>
          <a:xfrm>
            <a:off x="91050" y="4524750"/>
            <a:ext cx="914274" cy="524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pic>
        <p:nvPicPr>
          <p:cNvPr id="478" name="Google Shape;478;p17"/>
          <p:cNvPicPr preferRelativeResize="0"/>
          <p:nvPr/>
        </p:nvPicPr>
        <p:blipFill rotWithShape="1">
          <a:blip r:embed="rId3">
            <a:alphaModFix/>
          </a:blip>
          <a:srcRect b="0" l="0" r="0" t="0"/>
          <a:stretch/>
        </p:blipFill>
        <p:spPr>
          <a:xfrm>
            <a:off x="-468816" y="-356299"/>
            <a:ext cx="10251899" cy="5499799"/>
          </a:xfrm>
          <a:prstGeom prst="rect">
            <a:avLst/>
          </a:prstGeom>
          <a:noFill/>
          <a:ln>
            <a:noFill/>
          </a:ln>
        </p:spPr>
      </p:pic>
      <p:sp>
        <p:nvSpPr>
          <p:cNvPr id="479" name="Google Shape;479;p17"/>
          <p:cNvSpPr txBox="1"/>
          <p:nvPr>
            <p:ph idx="4294967295" type="title"/>
          </p:nvPr>
        </p:nvSpPr>
        <p:spPr>
          <a:xfrm>
            <a:off x="2653200" y="1599450"/>
            <a:ext cx="5979300" cy="1051796"/>
          </a:xfrm>
          <a:prstGeom prst="rect">
            <a:avLst/>
          </a:prstGeom>
          <a:noFill/>
          <a:ln>
            <a:noFill/>
          </a:ln>
        </p:spPr>
        <p:txBody>
          <a:bodyPr anchorCtr="0" anchor="t" bIns="91425" lIns="91425" spcFirstLastPara="1" rIns="91425" wrap="square" tIns="91425">
            <a:spAutoFit/>
          </a:bodyPr>
          <a:lstStyle/>
          <a:p>
            <a:pPr indent="0" lvl="0" marL="0" marR="0" rtl="1" algn="r">
              <a:lnSpc>
                <a:spcPct val="115000"/>
              </a:lnSpc>
              <a:spcBef>
                <a:spcPts val="0"/>
              </a:spcBef>
              <a:spcAft>
                <a:spcPts val="0"/>
              </a:spcAft>
              <a:buClr>
                <a:srgbClr val="000000"/>
              </a:buClr>
              <a:buSzPts val="3000"/>
              <a:buFont typeface="Arial"/>
              <a:buNone/>
            </a:pPr>
            <a:r>
              <a:rPr b="0" i="0" lang="iw" sz="3000" u="none" cap="none" strike="noStrike">
                <a:solidFill>
                  <a:schemeClr val="lt1"/>
                </a:solidFill>
                <a:latin typeface="Noto Sans Hebrew Black"/>
                <a:ea typeface="Noto Sans Hebrew Black"/>
                <a:cs typeface="Noto Sans Hebrew Black"/>
                <a:sym typeface="Noto Sans Hebrew Black"/>
              </a:rPr>
              <a:t>איך מגבשים פתרון ?</a:t>
            </a:r>
            <a:endParaRPr/>
          </a:p>
          <a:p>
            <a:pPr indent="0" lvl="0" marL="0" marR="0" rtl="1" algn="r">
              <a:lnSpc>
                <a:spcPct val="115000"/>
              </a:lnSpc>
              <a:spcBef>
                <a:spcPts val="0"/>
              </a:spcBef>
              <a:spcAft>
                <a:spcPts val="0"/>
              </a:spcAft>
              <a:buClr>
                <a:schemeClr val="dk1"/>
              </a:buClr>
              <a:buSzPts val="1100"/>
              <a:buFont typeface="Arial"/>
              <a:buNone/>
            </a:pPr>
            <a:r>
              <a:rPr b="0" i="0" lang="iw" sz="1900" u="none" cap="none" strike="noStrike">
                <a:solidFill>
                  <a:schemeClr val="lt1"/>
                </a:solidFill>
                <a:latin typeface="Arial"/>
                <a:ea typeface="Arial"/>
                <a:cs typeface="Arial"/>
                <a:sym typeface="Arial"/>
              </a:rPr>
              <a:t>חושבים על רעיון מנצח</a:t>
            </a:r>
            <a:endParaRPr b="0" i="0" sz="3000" u="none" cap="none" strike="noStrike">
              <a:solidFill>
                <a:schemeClr val="lt1"/>
              </a:solidFill>
              <a:latin typeface="Noto Sans Hebrew Black"/>
              <a:ea typeface="Noto Sans Hebrew Black"/>
              <a:cs typeface="Noto Sans Hebrew Black"/>
              <a:sym typeface="Noto Sans Hebrew Black"/>
            </a:endParaRPr>
          </a:p>
        </p:txBody>
      </p:sp>
      <p:pic>
        <p:nvPicPr>
          <p:cNvPr id="480" name="Google Shape;480;p17" title="לוגו.png"/>
          <p:cNvPicPr preferRelativeResize="0"/>
          <p:nvPr/>
        </p:nvPicPr>
        <p:blipFill rotWithShape="1">
          <a:blip r:embed="rId4">
            <a:alphaModFix/>
          </a:blip>
          <a:srcRect b="17191" l="0" r="0" t="0"/>
          <a:stretch/>
        </p:blipFill>
        <p:spPr>
          <a:xfrm>
            <a:off x="91050" y="4524750"/>
            <a:ext cx="914274" cy="524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84" name="Shape 484"/>
        <p:cNvGrpSpPr/>
        <p:nvPr/>
      </p:nvGrpSpPr>
      <p:grpSpPr>
        <a:xfrm>
          <a:off x="0" y="0"/>
          <a:ext cx="0" cy="0"/>
          <a:chOff x="0" y="0"/>
          <a:chExt cx="0" cy="0"/>
        </a:xfrm>
      </p:grpSpPr>
      <p:sp>
        <p:nvSpPr>
          <p:cNvPr id="485" name="Google Shape;485;p18"/>
          <p:cNvSpPr txBox="1"/>
          <p:nvPr>
            <p:ph idx="4294967295" type="title"/>
          </p:nvPr>
        </p:nvSpPr>
        <p:spPr>
          <a:xfrm>
            <a:off x="2577685" y="617159"/>
            <a:ext cx="5892000" cy="885300"/>
          </a:xfrm>
          <a:prstGeom prst="rect">
            <a:avLst/>
          </a:prstGeom>
          <a:noFill/>
          <a:ln>
            <a:noFill/>
          </a:ln>
        </p:spPr>
        <p:txBody>
          <a:bodyPr anchorCtr="0" anchor="t" bIns="68500" lIns="68500" spcFirstLastPara="1" rIns="68500" wrap="square" tIns="68500">
            <a:noAutofit/>
          </a:bodyPr>
          <a:lstStyle/>
          <a:p>
            <a:pPr indent="0" lvl="0" marL="0" marR="0" rtl="1" algn="r">
              <a:lnSpc>
                <a:spcPct val="90000"/>
              </a:lnSpc>
              <a:spcBef>
                <a:spcPts val="0"/>
              </a:spcBef>
              <a:spcAft>
                <a:spcPts val="0"/>
              </a:spcAft>
              <a:buClr>
                <a:srgbClr val="000000"/>
              </a:buClr>
              <a:buSzPts val="2800"/>
              <a:buFont typeface="Arial"/>
              <a:buNone/>
            </a:pPr>
            <a:r>
              <a:rPr b="0" i="0" lang="iw" u="none" cap="none" strike="noStrike">
                <a:solidFill>
                  <a:schemeClr val="dk1"/>
                </a:solidFill>
                <a:latin typeface="Arial"/>
                <a:ea typeface="Arial"/>
                <a:cs typeface="Arial"/>
                <a:sym typeface="Arial"/>
              </a:rPr>
              <a:t>איך נגבש פתרון?</a:t>
            </a:r>
            <a:endParaRPr b="1" i="0" u="none" cap="none" strike="noStrike">
              <a:solidFill>
                <a:srgbClr val="892B7D"/>
              </a:solidFill>
              <a:latin typeface="Arial"/>
              <a:ea typeface="Arial"/>
              <a:cs typeface="Arial"/>
              <a:sym typeface="Arial"/>
            </a:endParaRPr>
          </a:p>
          <a:p>
            <a:pPr indent="0" lvl="0" marL="0" marR="0" rtl="1" algn="r">
              <a:lnSpc>
                <a:spcPct val="110000"/>
              </a:lnSpc>
              <a:spcBef>
                <a:spcPts val="0"/>
              </a:spcBef>
              <a:spcAft>
                <a:spcPts val="0"/>
              </a:spcAft>
              <a:buClr>
                <a:srgbClr val="000000"/>
              </a:buClr>
              <a:buSzPts val="2200"/>
              <a:buFont typeface="Arial"/>
              <a:buNone/>
            </a:pPr>
            <a:r>
              <a:rPr b="0" i="0" lang="iw" sz="2200" u="none" cap="none" strike="noStrike">
                <a:solidFill>
                  <a:schemeClr val="dk1"/>
                </a:solidFill>
                <a:latin typeface="Arial"/>
                <a:ea typeface="Arial"/>
                <a:cs typeface="Arial"/>
                <a:sym typeface="Arial"/>
              </a:rPr>
              <a:t>יצירה - הצעה למיקוד רעיון</a:t>
            </a:r>
            <a:endParaRPr/>
          </a:p>
        </p:txBody>
      </p:sp>
      <p:sp>
        <p:nvSpPr>
          <p:cNvPr id="486" name="Google Shape;486;p18">
            <a:hlinkClick action="ppaction://hlinksldjump" r:id="rId3"/>
          </p:cNvPr>
          <p:cNvSpPr/>
          <p:nvPr/>
        </p:nvSpPr>
        <p:spPr>
          <a:xfrm>
            <a:off x="6961464" y="1701110"/>
            <a:ext cx="1641300" cy="1638000"/>
          </a:xfrm>
          <a:prstGeom prst="ellipse">
            <a:avLst/>
          </a:prstGeom>
          <a:noFill/>
          <a:ln cap="flat" cmpd="sng" w="9525">
            <a:solidFill>
              <a:srgbClr val="9900FF"/>
            </a:solidFill>
            <a:prstDash val="solid"/>
            <a:round/>
            <a:headEnd len="sm" w="sm" type="none"/>
            <a:tailEnd len="sm" w="sm" type="none"/>
          </a:ln>
        </p:spPr>
        <p:txBody>
          <a:bodyPr anchorCtr="0" anchor="t" bIns="68650" lIns="68650" spcFirstLastPara="1" rIns="68650" wrap="square" tIns="68650">
            <a:noAutofit/>
          </a:bodyPr>
          <a:lstStyle/>
          <a:p>
            <a:pPr indent="0" lvl="0" marL="0" marR="0" rtl="1" algn="ctr">
              <a:lnSpc>
                <a:spcPct val="80000"/>
              </a:lnSpc>
              <a:spcBef>
                <a:spcPts val="0"/>
              </a:spcBef>
              <a:spcAft>
                <a:spcPts val="0"/>
              </a:spcAft>
              <a:buClr>
                <a:srgbClr val="000000"/>
              </a:buClr>
              <a:buSzPts val="1700"/>
              <a:buFont typeface="Arial"/>
              <a:buNone/>
            </a:pPr>
            <a:r>
              <a:t/>
            </a:r>
            <a:endParaRPr b="0" i="0" sz="1700" u="none" cap="none" strike="noStrike">
              <a:solidFill>
                <a:schemeClr val="dk1"/>
              </a:solidFill>
              <a:latin typeface="Arial"/>
              <a:ea typeface="Arial"/>
              <a:cs typeface="Arial"/>
              <a:sym typeface="Arial"/>
            </a:endParaRPr>
          </a:p>
          <a:p>
            <a:pPr indent="0" lvl="0" marL="0" marR="0" rtl="1" algn="ctr">
              <a:lnSpc>
                <a:spcPct val="80000"/>
              </a:lnSpc>
              <a:spcBef>
                <a:spcPts val="0"/>
              </a:spcBef>
              <a:spcAft>
                <a:spcPts val="0"/>
              </a:spcAft>
              <a:buClr>
                <a:srgbClr val="000000"/>
              </a:buClr>
              <a:buSzPts val="1800"/>
              <a:buFont typeface="Arial"/>
              <a:buNone/>
            </a:pPr>
            <a:r>
              <a:rPr b="0" i="0" lang="iw" sz="1800" u="none" cap="none" strike="noStrike">
                <a:solidFill>
                  <a:schemeClr val="dk1"/>
                </a:solidFill>
                <a:latin typeface="Arial"/>
                <a:ea typeface="Arial"/>
                <a:cs typeface="Arial"/>
                <a:sym typeface="Arial"/>
              </a:rPr>
              <a:t>השראה</a:t>
            </a:r>
            <a:endParaRPr b="0" i="0" sz="1800" u="none" cap="none" strike="noStrike">
              <a:solidFill>
                <a:schemeClr val="dk1"/>
              </a:solidFill>
              <a:latin typeface="Arial"/>
              <a:ea typeface="Arial"/>
              <a:cs typeface="Arial"/>
              <a:sym typeface="Arial"/>
            </a:endParaRPr>
          </a:p>
          <a:p>
            <a:pPr indent="0" lvl="0" marL="0" marR="0" rtl="1" algn="ctr">
              <a:lnSpc>
                <a:spcPct val="80000"/>
              </a:lnSpc>
              <a:spcBef>
                <a:spcPts val="0"/>
              </a:spcBef>
              <a:spcAft>
                <a:spcPts val="0"/>
              </a:spcAft>
              <a:buClr>
                <a:srgbClr val="000000"/>
              </a:buClr>
              <a:buSzPts val="1300"/>
              <a:buFont typeface="Arial"/>
              <a:buNone/>
            </a:pPr>
            <a:r>
              <a:rPr b="0" i="0" lang="iw" sz="1300" u="none" cap="none" strike="noStrike">
                <a:solidFill>
                  <a:schemeClr val="dk1"/>
                </a:solidFill>
                <a:latin typeface="Arial"/>
                <a:ea typeface="Arial"/>
                <a:cs typeface="Arial"/>
                <a:sym typeface="Arial"/>
              </a:rPr>
              <a:t>נחפש מקורות השראה</a:t>
            </a:r>
            <a:endParaRPr b="0" i="0" sz="1800" u="none" cap="none" strike="noStrike">
              <a:solidFill>
                <a:schemeClr val="dk1"/>
              </a:solidFill>
              <a:latin typeface="Arial"/>
              <a:ea typeface="Arial"/>
              <a:cs typeface="Arial"/>
              <a:sym typeface="Arial"/>
            </a:endParaRPr>
          </a:p>
        </p:txBody>
      </p:sp>
      <p:sp>
        <p:nvSpPr>
          <p:cNvPr id="487" name="Google Shape;487;p18">
            <a:hlinkClick action="ppaction://hlinksldjump" r:id="rId4"/>
          </p:cNvPr>
          <p:cNvSpPr/>
          <p:nvPr/>
        </p:nvSpPr>
        <p:spPr>
          <a:xfrm>
            <a:off x="4840039" y="1701110"/>
            <a:ext cx="1641300" cy="1638000"/>
          </a:xfrm>
          <a:prstGeom prst="ellipse">
            <a:avLst/>
          </a:prstGeom>
          <a:noFill/>
          <a:ln cap="flat" cmpd="sng" w="9525">
            <a:solidFill>
              <a:srgbClr val="9900FF"/>
            </a:solidFill>
            <a:prstDash val="solid"/>
            <a:round/>
            <a:headEnd len="sm" w="sm" type="none"/>
            <a:tailEnd len="sm" w="sm" type="none"/>
          </a:ln>
        </p:spPr>
        <p:txBody>
          <a:bodyPr anchorCtr="0" anchor="t" bIns="68650" lIns="68650" spcFirstLastPara="1" rIns="68650" wrap="square" tIns="68650">
            <a:noAutofit/>
          </a:bodyPr>
          <a:lstStyle/>
          <a:p>
            <a:pPr indent="0" lvl="0" marL="0" marR="0" rtl="1" algn="ctr">
              <a:lnSpc>
                <a:spcPct val="80000"/>
              </a:lnSpc>
              <a:spcBef>
                <a:spcPts val="0"/>
              </a:spcBef>
              <a:spcAft>
                <a:spcPts val="0"/>
              </a:spcAft>
              <a:buClr>
                <a:srgbClr val="000000"/>
              </a:buClr>
              <a:buSzPts val="1700"/>
              <a:buFont typeface="Arial"/>
              <a:buNone/>
            </a:pPr>
            <a:r>
              <a:t/>
            </a:r>
            <a:endParaRPr b="0" i="0" sz="1700" u="none" cap="none" strike="noStrike">
              <a:solidFill>
                <a:schemeClr val="dk1"/>
              </a:solidFill>
              <a:latin typeface="Arial"/>
              <a:ea typeface="Arial"/>
              <a:cs typeface="Arial"/>
              <a:sym typeface="Arial"/>
            </a:endParaRPr>
          </a:p>
          <a:p>
            <a:pPr indent="0" lvl="0" marL="0" marR="0" rtl="1" algn="ctr">
              <a:lnSpc>
                <a:spcPct val="80000"/>
              </a:lnSpc>
              <a:spcBef>
                <a:spcPts val="0"/>
              </a:spcBef>
              <a:spcAft>
                <a:spcPts val="0"/>
              </a:spcAft>
              <a:buClr>
                <a:srgbClr val="000000"/>
              </a:buClr>
              <a:buSzPts val="1800"/>
              <a:buFont typeface="Arial"/>
              <a:buNone/>
            </a:pPr>
            <a:r>
              <a:rPr b="0" i="0" lang="iw" sz="1800" u="none" cap="none" strike="noStrike">
                <a:solidFill>
                  <a:schemeClr val="dk1"/>
                </a:solidFill>
                <a:latin typeface="Arial"/>
                <a:ea typeface="Arial"/>
                <a:cs typeface="Arial"/>
                <a:sym typeface="Arial"/>
              </a:rPr>
              <a:t>סיעור מוחות</a:t>
            </a:r>
            <a:endParaRPr b="0" i="0" sz="1800" u="none" cap="none" strike="noStrike">
              <a:solidFill>
                <a:schemeClr val="dk1"/>
              </a:solidFill>
              <a:latin typeface="Arial"/>
              <a:ea typeface="Arial"/>
              <a:cs typeface="Arial"/>
              <a:sym typeface="Arial"/>
            </a:endParaRPr>
          </a:p>
          <a:p>
            <a:pPr indent="0" lvl="0" marL="0" marR="0" rtl="1" algn="ctr">
              <a:lnSpc>
                <a:spcPct val="100000"/>
              </a:lnSpc>
              <a:spcBef>
                <a:spcPts val="0"/>
              </a:spcBef>
              <a:spcAft>
                <a:spcPts val="0"/>
              </a:spcAft>
              <a:buClr>
                <a:srgbClr val="000000"/>
              </a:buClr>
              <a:buSzPts val="1300"/>
              <a:buFont typeface="Arial"/>
              <a:buNone/>
            </a:pPr>
            <a:r>
              <a:rPr b="0" i="0" lang="iw" sz="1300" u="none" cap="none" strike="noStrike">
                <a:solidFill>
                  <a:schemeClr val="dk1"/>
                </a:solidFill>
                <a:latin typeface="Arial"/>
                <a:ea typeface="Arial"/>
                <a:cs typeface="Arial"/>
                <a:sym typeface="Arial"/>
              </a:rPr>
              <a:t>נחשוב לבד וביחד</a:t>
            </a:r>
            <a:endParaRPr b="0" i="0" sz="1800" u="none" cap="none" strike="noStrike">
              <a:solidFill>
                <a:schemeClr val="dk1"/>
              </a:solidFill>
              <a:latin typeface="Arial"/>
              <a:ea typeface="Arial"/>
              <a:cs typeface="Arial"/>
              <a:sym typeface="Arial"/>
            </a:endParaRPr>
          </a:p>
        </p:txBody>
      </p:sp>
      <p:sp>
        <p:nvSpPr>
          <p:cNvPr id="488" name="Google Shape;488;p18">
            <a:hlinkClick action="ppaction://hlinksldjump" r:id="rId5"/>
          </p:cNvPr>
          <p:cNvSpPr/>
          <p:nvPr/>
        </p:nvSpPr>
        <p:spPr>
          <a:xfrm>
            <a:off x="2718614" y="1701110"/>
            <a:ext cx="1641300" cy="1638000"/>
          </a:xfrm>
          <a:prstGeom prst="ellipse">
            <a:avLst/>
          </a:prstGeom>
          <a:noFill/>
          <a:ln cap="flat" cmpd="sng" w="9525">
            <a:solidFill>
              <a:srgbClr val="9900FF"/>
            </a:solidFill>
            <a:prstDash val="solid"/>
            <a:round/>
            <a:headEnd len="sm" w="sm" type="none"/>
            <a:tailEnd len="sm" w="sm" type="none"/>
          </a:ln>
        </p:spPr>
        <p:txBody>
          <a:bodyPr anchorCtr="0" anchor="t" bIns="68650" lIns="68650" spcFirstLastPara="1" rIns="68650" wrap="square" tIns="68650">
            <a:noAutofit/>
          </a:bodyPr>
          <a:lstStyle/>
          <a:p>
            <a:pPr indent="0" lvl="0" marL="0" marR="0" rtl="1" algn="ctr">
              <a:lnSpc>
                <a:spcPct val="80000"/>
              </a:lnSpc>
              <a:spcBef>
                <a:spcPts val="0"/>
              </a:spcBef>
              <a:spcAft>
                <a:spcPts val="0"/>
              </a:spcAft>
              <a:buClr>
                <a:srgbClr val="000000"/>
              </a:buClr>
              <a:buSzPts val="1700"/>
              <a:buFont typeface="Arial"/>
              <a:buNone/>
            </a:pPr>
            <a:r>
              <a:t/>
            </a:r>
            <a:endParaRPr b="0" i="0" sz="1700" u="none" cap="none" strike="noStrike">
              <a:solidFill>
                <a:schemeClr val="dk1"/>
              </a:solidFill>
              <a:latin typeface="Arial"/>
              <a:ea typeface="Arial"/>
              <a:cs typeface="Arial"/>
              <a:sym typeface="Arial"/>
            </a:endParaRPr>
          </a:p>
          <a:p>
            <a:pPr indent="0" lvl="0" marL="0" marR="0" rtl="1" algn="ctr">
              <a:lnSpc>
                <a:spcPct val="80000"/>
              </a:lnSpc>
              <a:spcBef>
                <a:spcPts val="0"/>
              </a:spcBef>
              <a:spcAft>
                <a:spcPts val="0"/>
              </a:spcAft>
              <a:buClr>
                <a:srgbClr val="000000"/>
              </a:buClr>
              <a:buSzPts val="1800"/>
              <a:buFont typeface="Arial"/>
              <a:buNone/>
            </a:pPr>
            <a:r>
              <a:rPr b="0" i="0" lang="iw" sz="1800" u="none" cap="none" strike="noStrike">
                <a:solidFill>
                  <a:schemeClr val="dk1"/>
                </a:solidFill>
                <a:latin typeface="Arial"/>
                <a:ea typeface="Arial"/>
                <a:cs typeface="Arial"/>
                <a:sym typeface="Arial"/>
              </a:rPr>
              <a:t>בוחרים רעיון</a:t>
            </a:r>
            <a:endParaRPr b="0" i="0" sz="1800" u="none" cap="none" strike="noStrike">
              <a:solidFill>
                <a:schemeClr val="dk1"/>
              </a:solidFill>
              <a:latin typeface="Arial"/>
              <a:ea typeface="Arial"/>
              <a:cs typeface="Arial"/>
              <a:sym typeface="Arial"/>
            </a:endParaRPr>
          </a:p>
          <a:p>
            <a:pPr indent="0" lvl="0" marL="0" marR="0" rtl="1" algn="ctr">
              <a:lnSpc>
                <a:spcPct val="100000"/>
              </a:lnSpc>
              <a:spcBef>
                <a:spcPts val="0"/>
              </a:spcBef>
              <a:spcAft>
                <a:spcPts val="0"/>
              </a:spcAft>
              <a:buClr>
                <a:srgbClr val="000000"/>
              </a:buClr>
              <a:buSzPts val="1300"/>
              <a:buFont typeface="Arial"/>
              <a:buNone/>
            </a:pPr>
            <a:r>
              <a:rPr b="0" i="0" lang="iw" sz="1300" u="none" cap="none" strike="noStrike">
                <a:solidFill>
                  <a:schemeClr val="dk1"/>
                </a:solidFill>
                <a:latin typeface="Arial"/>
                <a:ea typeface="Arial"/>
                <a:cs typeface="Arial"/>
                <a:sym typeface="Arial"/>
              </a:rPr>
              <a:t>נסנן רעיונות</a:t>
            </a:r>
            <a:endParaRPr b="0" i="0" sz="1800" u="none" cap="none" strike="noStrike">
              <a:solidFill>
                <a:schemeClr val="dk1"/>
              </a:solidFill>
              <a:latin typeface="Arial"/>
              <a:ea typeface="Arial"/>
              <a:cs typeface="Arial"/>
              <a:sym typeface="Arial"/>
            </a:endParaRPr>
          </a:p>
        </p:txBody>
      </p:sp>
      <p:sp>
        <p:nvSpPr>
          <p:cNvPr id="489" name="Google Shape;489;p18">
            <a:hlinkClick action="ppaction://hlinksldjump" r:id="rId6"/>
          </p:cNvPr>
          <p:cNvSpPr/>
          <p:nvPr/>
        </p:nvSpPr>
        <p:spPr>
          <a:xfrm>
            <a:off x="597189" y="1701110"/>
            <a:ext cx="1641300" cy="1638000"/>
          </a:xfrm>
          <a:prstGeom prst="ellipse">
            <a:avLst/>
          </a:prstGeom>
          <a:noFill/>
          <a:ln cap="flat" cmpd="sng" w="9525">
            <a:solidFill>
              <a:srgbClr val="9900FF"/>
            </a:solidFill>
            <a:prstDash val="solid"/>
            <a:round/>
            <a:headEnd len="sm" w="sm" type="none"/>
            <a:tailEnd len="sm" w="sm" type="none"/>
          </a:ln>
        </p:spPr>
        <p:txBody>
          <a:bodyPr anchorCtr="0" anchor="t" bIns="68650" lIns="68650" spcFirstLastPara="1" rIns="68650" wrap="square" tIns="68650">
            <a:noAutofit/>
          </a:bodyPr>
          <a:lstStyle/>
          <a:p>
            <a:pPr indent="0" lvl="0" marL="0" marR="0" rtl="1" algn="ctr">
              <a:lnSpc>
                <a:spcPct val="80000"/>
              </a:lnSpc>
              <a:spcBef>
                <a:spcPts val="0"/>
              </a:spcBef>
              <a:spcAft>
                <a:spcPts val="0"/>
              </a:spcAft>
              <a:buClr>
                <a:srgbClr val="000000"/>
              </a:buClr>
              <a:buSzPts val="1700"/>
              <a:buFont typeface="Arial"/>
              <a:buNone/>
            </a:pPr>
            <a:r>
              <a:t/>
            </a:r>
            <a:endParaRPr b="0" i="0" sz="1700" u="none" cap="none" strike="noStrike">
              <a:solidFill>
                <a:schemeClr val="dk1"/>
              </a:solidFill>
              <a:latin typeface="Arial"/>
              <a:ea typeface="Arial"/>
              <a:cs typeface="Arial"/>
              <a:sym typeface="Arial"/>
            </a:endParaRPr>
          </a:p>
          <a:p>
            <a:pPr indent="0" lvl="0" marL="0" marR="0" rtl="1" algn="ctr">
              <a:lnSpc>
                <a:spcPct val="80000"/>
              </a:lnSpc>
              <a:spcBef>
                <a:spcPts val="0"/>
              </a:spcBef>
              <a:spcAft>
                <a:spcPts val="0"/>
              </a:spcAft>
              <a:buClr>
                <a:srgbClr val="000000"/>
              </a:buClr>
              <a:buSzPts val="1800"/>
              <a:buFont typeface="Arial"/>
              <a:buNone/>
            </a:pPr>
            <a:r>
              <a:rPr b="0" i="0" lang="iw" sz="1800" u="none" cap="none" strike="noStrike">
                <a:solidFill>
                  <a:schemeClr val="dk1"/>
                </a:solidFill>
                <a:latin typeface="Arial"/>
                <a:ea typeface="Arial"/>
                <a:cs typeface="Arial"/>
                <a:sym typeface="Arial"/>
              </a:rPr>
              <a:t>נציע פתרון </a:t>
            </a:r>
            <a:endParaRPr b="0" i="0" sz="1800" u="none" cap="none" strike="noStrike">
              <a:solidFill>
                <a:schemeClr val="dk1"/>
              </a:solidFill>
              <a:latin typeface="Arial"/>
              <a:ea typeface="Arial"/>
              <a:cs typeface="Arial"/>
              <a:sym typeface="Arial"/>
            </a:endParaRPr>
          </a:p>
          <a:p>
            <a:pPr indent="0" lvl="0" marL="0" marR="0" rtl="1" algn="ctr">
              <a:lnSpc>
                <a:spcPct val="100000"/>
              </a:lnSpc>
              <a:spcBef>
                <a:spcPts val="0"/>
              </a:spcBef>
              <a:spcAft>
                <a:spcPts val="0"/>
              </a:spcAft>
              <a:buClr>
                <a:srgbClr val="000000"/>
              </a:buClr>
              <a:buSzPts val="1300"/>
              <a:buFont typeface="Arial"/>
              <a:buNone/>
            </a:pPr>
            <a:r>
              <a:rPr b="0" i="0" lang="iw" sz="1300" u="none" cap="none" strike="noStrike">
                <a:solidFill>
                  <a:schemeClr val="dk1"/>
                </a:solidFill>
                <a:latin typeface="Arial"/>
                <a:ea typeface="Arial"/>
                <a:cs typeface="Arial"/>
                <a:sym typeface="Arial"/>
              </a:rPr>
              <a:t>ננסח הפתרון</a:t>
            </a:r>
            <a:endParaRPr b="0" i="0" sz="1800" u="none" cap="none" strike="noStrike">
              <a:solidFill>
                <a:schemeClr val="dk1"/>
              </a:solidFill>
              <a:latin typeface="Arial"/>
              <a:ea typeface="Arial"/>
              <a:cs typeface="Arial"/>
              <a:sym typeface="Arial"/>
            </a:endParaRPr>
          </a:p>
        </p:txBody>
      </p:sp>
      <p:sp>
        <p:nvSpPr>
          <p:cNvPr id="490" name="Google Shape;490;p18"/>
          <p:cNvSpPr/>
          <p:nvPr/>
        </p:nvSpPr>
        <p:spPr>
          <a:xfrm rot="-5400000">
            <a:off x="6641956" y="2419798"/>
            <a:ext cx="158700" cy="137400"/>
          </a:xfrm>
          <a:prstGeom prst="triangle">
            <a:avLst>
              <a:gd fmla="val 50000" name="adj"/>
            </a:avLst>
          </a:prstGeom>
          <a:solidFill>
            <a:srgbClr val="9900FF"/>
          </a:solidFill>
          <a:ln>
            <a:noFill/>
          </a:ln>
        </p:spPr>
        <p:txBody>
          <a:bodyPr anchorCtr="0" anchor="ctr" bIns="91550" lIns="91550" spcFirstLastPara="1" rIns="91550" wrap="square" tIns="915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18"/>
          <p:cNvSpPr/>
          <p:nvPr/>
        </p:nvSpPr>
        <p:spPr>
          <a:xfrm rot="-5400000">
            <a:off x="4520531" y="2419798"/>
            <a:ext cx="158700" cy="137400"/>
          </a:xfrm>
          <a:prstGeom prst="triangle">
            <a:avLst>
              <a:gd fmla="val 50000" name="adj"/>
            </a:avLst>
          </a:prstGeom>
          <a:solidFill>
            <a:srgbClr val="9900FF"/>
          </a:solidFill>
          <a:ln>
            <a:noFill/>
          </a:ln>
        </p:spPr>
        <p:txBody>
          <a:bodyPr anchorCtr="0" anchor="ctr" bIns="91550" lIns="91550" spcFirstLastPara="1" rIns="91550" wrap="square" tIns="915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18"/>
          <p:cNvSpPr/>
          <p:nvPr/>
        </p:nvSpPr>
        <p:spPr>
          <a:xfrm rot="-5400000">
            <a:off x="2399106" y="2419798"/>
            <a:ext cx="158700" cy="137400"/>
          </a:xfrm>
          <a:prstGeom prst="triangle">
            <a:avLst>
              <a:gd fmla="val 50000" name="adj"/>
            </a:avLst>
          </a:prstGeom>
          <a:solidFill>
            <a:srgbClr val="9900FF"/>
          </a:solidFill>
          <a:ln>
            <a:noFill/>
          </a:ln>
        </p:spPr>
        <p:txBody>
          <a:bodyPr anchorCtr="0" anchor="ctr" bIns="91550" lIns="91550" spcFirstLastPara="1" rIns="91550" wrap="square" tIns="915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18">
            <a:hlinkClick action="ppaction://hlinksldjump" r:id="rId7"/>
          </p:cNvPr>
          <p:cNvSpPr/>
          <p:nvPr/>
        </p:nvSpPr>
        <p:spPr>
          <a:xfrm>
            <a:off x="5305430" y="4021682"/>
            <a:ext cx="3327900" cy="334500"/>
          </a:xfrm>
          <a:prstGeom prst="roundRect">
            <a:avLst>
              <a:gd fmla="val 0" name="adj"/>
            </a:avLst>
          </a:prstGeom>
          <a:solidFill>
            <a:srgbClr val="C36CF4"/>
          </a:solidFill>
          <a:ln>
            <a:noFill/>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chemeClr val="dk1"/>
                </a:solidFill>
                <a:latin typeface="Arial"/>
                <a:ea typeface="Arial"/>
                <a:cs typeface="Arial"/>
                <a:sym typeface="Arial"/>
              </a:rPr>
              <a:t>עצרו לביקורת!  פרמטרים לבדיקת הפתרון המוצע</a:t>
            </a:r>
            <a:endParaRPr b="0" i="0" sz="1200" u="none" cap="none" strike="noStrike">
              <a:solidFill>
                <a:schemeClr val="dk1"/>
              </a:solidFill>
              <a:latin typeface="Arial"/>
              <a:ea typeface="Arial"/>
              <a:cs typeface="Arial"/>
              <a:sym typeface="Arial"/>
            </a:endParaRPr>
          </a:p>
        </p:txBody>
      </p:sp>
      <p:sp>
        <p:nvSpPr>
          <p:cNvPr id="494" name="Google Shape;494;p18"/>
          <p:cNvSpPr txBox="1"/>
          <p:nvPr/>
        </p:nvSpPr>
        <p:spPr>
          <a:xfrm>
            <a:off x="5204201" y="4524881"/>
            <a:ext cx="3429300" cy="355300"/>
          </a:xfrm>
          <a:prstGeom prst="rect">
            <a:avLst/>
          </a:prstGeom>
          <a:noFill/>
          <a:ln cap="flat" cmpd="sng" w="9525">
            <a:solidFill>
              <a:srgbClr val="C36CF4"/>
            </a:solidFill>
            <a:prstDash val="solid"/>
            <a:round/>
            <a:headEnd len="sm" w="sm" type="none"/>
            <a:tailEnd len="sm" w="sm" type="none"/>
          </a:ln>
        </p:spPr>
        <p:txBody>
          <a:bodyPr anchorCtr="0" anchor="t" bIns="91350" lIns="91350" spcFirstLastPara="1" rIns="91350" wrap="square" tIns="91350">
            <a:spAutoFit/>
          </a:bodyPr>
          <a:lstStyle/>
          <a:p>
            <a:pPr indent="0" lvl="0" marL="0" marR="0" rtl="1" algn="r">
              <a:lnSpc>
                <a:spcPct val="110648"/>
              </a:lnSpc>
              <a:spcBef>
                <a:spcPts val="0"/>
              </a:spcBef>
              <a:spcAft>
                <a:spcPts val="0"/>
              </a:spcAft>
              <a:buClr>
                <a:srgbClr val="000000"/>
              </a:buClr>
              <a:buSzPts val="1000"/>
              <a:buFont typeface="Arial"/>
              <a:buNone/>
            </a:pPr>
            <a:r>
              <a:rPr b="0" i="0" lang="iw" sz="1000" u="none" cap="none" strike="noStrike">
                <a:solidFill>
                  <a:schemeClr val="dk1"/>
                </a:solidFill>
                <a:latin typeface="Arial"/>
                <a:ea typeface="Arial"/>
                <a:cs typeface="Arial"/>
                <a:sym typeface="Arial"/>
              </a:rPr>
              <a:t>לחצו על כל אחד מהכפתורים על מנת להיכנס לתחום הידע</a:t>
            </a:r>
            <a:endParaRPr b="0" i="0" sz="1000" u="none" cap="none" strike="noStrike">
              <a:solidFill>
                <a:srgbClr val="000000"/>
              </a:solidFill>
              <a:latin typeface="Arial"/>
              <a:ea typeface="Arial"/>
              <a:cs typeface="Arial"/>
              <a:sym typeface="Arial"/>
            </a:endParaRPr>
          </a:p>
        </p:txBody>
      </p:sp>
      <p:sp>
        <p:nvSpPr>
          <p:cNvPr id="495" name="Google Shape;495;p18"/>
          <p:cNvSpPr/>
          <p:nvPr/>
        </p:nvSpPr>
        <p:spPr>
          <a:xfrm>
            <a:off x="7062455" y="96175"/>
            <a:ext cx="1660800" cy="284700"/>
          </a:xfrm>
          <a:prstGeom prst="roundRect">
            <a:avLst>
              <a:gd fmla="val 0" name="adj"/>
            </a:avLst>
          </a:prstGeom>
          <a:solidFill>
            <a:srgbClr val="9900FF"/>
          </a:solidFill>
          <a:ln cap="flat" cmpd="sng" w="9525">
            <a:solidFill>
              <a:srgbClr val="C669F7"/>
            </a:solidFill>
            <a:prstDash val="solid"/>
            <a:round/>
            <a:headEnd len="sm" w="sm" type="none"/>
            <a:tailEnd len="sm" w="sm" type="none"/>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rgbClr val="FFFFFF"/>
                </a:solidFill>
                <a:latin typeface="Noto Sans Hebrew SemiBold"/>
                <a:ea typeface="Noto Sans Hebrew SemiBold"/>
                <a:cs typeface="Noto Sans Hebrew SemiBold"/>
                <a:sym typeface="Noto Sans Hebrew SemiBold"/>
              </a:rPr>
              <a:t>גיבוש פתרון</a:t>
            </a:r>
            <a:endParaRPr b="0" i="0" sz="1200" u="none" cap="none" strike="noStrike">
              <a:solidFill>
                <a:srgbClr val="FFFFFF"/>
              </a:solidFill>
              <a:latin typeface="Noto Sans Hebrew SemiBold"/>
              <a:ea typeface="Noto Sans Hebrew SemiBold"/>
              <a:cs typeface="Noto Sans Hebrew SemiBold"/>
              <a:sym typeface="Noto Sans Hebrew SemiBold"/>
            </a:endParaRPr>
          </a:p>
        </p:txBody>
      </p:sp>
      <p:pic>
        <p:nvPicPr>
          <p:cNvPr id="496" name="Google Shape;496;p18" title="לוגו.png"/>
          <p:cNvPicPr preferRelativeResize="0"/>
          <p:nvPr/>
        </p:nvPicPr>
        <p:blipFill rotWithShape="1">
          <a:blip r:embed="rId8">
            <a:alphaModFix/>
          </a:blip>
          <a:srcRect b="17191" l="0" r="0" t="0"/>
          <a:stretch/>
        </p:blipFill>
        <p:spPr>
          <a:xfrm>
            <a:off x="91050" y="4524750"/>
            <a:ext cx="914274" cy="5246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19"/>
          <p:cNvSpPr/>
          <p:nvPr/>
        </p:nvSpPr>
        <p:spPr>
          <a:xfrm>
            <a:off x="7062455" y="96175"/>
            <a:ext cx="1660800" cy="284700"/>
          </a:xfrm>
          <a:prstGeom prst="roundRect">
            <a:avLst>
              <a:gd fmla="val 0" name="adj"/>
            </a:avLst>
          </a:prstGeom>
          <a:solidFill>
            <a:srgbClr val="9900FF"/>
          </a:solidFill>
          <a:ln cap="flat" cmpd="sng" w="9525">
            <a:solidFill>
              <a:srgbClr val="C669F7"/>
            </a:solidFill>
            <a:prstDash val="solid"/>
            <a:round/>
            <a:headEnd len="sm" w="sm" type="none"/>
            <a:tailEnd len="sm" w="sm" type="none"/>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rgbClr val="FFFFFF"/>
                </a:solidFill>
                <a:latin typeface="Noto Sans Hebrew SemiBold"/>
                <a:ea typeface="Noto Sans Hebrew SemiBold"/>
                <a:cs typeface="Noto Sans Hebrew SemiBold"/>
                <a:sym typeface="Noto Sans Hebrew SemiBold"/>
              </a:rPr>
              <a:t>גיבוש פתרון</a:t>
            </a:r>
            <a:endParaRPr b="0" i="0" sz="1200" u="none" cap="none" strike="noStrike">
              <a:solidFill>
                <a:srgbClr val="FFFFFF"/>
              </a:solidFill>
              <a:latin typeface="Noto Sans Hebrew SemiBold"/>
              <a:ea typeface="Noto Sans Hebrew SemiBold"/>
              <a:cs typeface="Noto Sans Hebrew SemiBold"/>
              <a:sym typeface="Noto Sans Hebrew SemiBold"/>
            </a:endParaRPr>
          </a:p>
        </p:txBody>
      </p:sp>
      <p:sp>
        <p:nvSpPr>
          <p:cNvPr id="502" name="Google Shape;502;p19"/>
          <p:cNvSpPr txBox="1"/>
          <p:nvPr>
            <p:ph idx="4294967295" type="title"/>
          </p:nvPr>
        </p:nvSpPr>
        <p:spPr>
          <a:xfrm>
            <a:off x="2064320" y="547971"/>
            <a:ext cx="6658935" cy="650700"/>
          </a:xfrm>
          <a:prstGeom prst="rect">
            <a:avLst/>
          </a:prstGeom>
          <a:noFill/>
          <a:ln>
            <a:noFill/>
          </a:ln>
        </p:spPr>
        <p:txBody>
          <a:bodyPr anchorCtr="0" anchor="t" bIns="68500" lIns="68500" spcFirstLastPara="1" rIns="68500" wrap="square" tIns="68500">
            <a:noAutofit/>
          </a:bodyPr>
          <a:lstStyle/>
          <a:p>
            <a:pPr indent="0" lvl="0" marL="0" marR="0" rtl="1" algn="r">
              <a:lnSpc>
                <a:spcPct val="110000"/>
              </a:lnSpc>
              <a:spcBef>
                <a:spcPts val="0"/>
              </a:spcBef>
              <a:spcAft>
                <a:spcPts val="0"/>
              </a:spcAft>
              <a:buClr>
                <a:srgbClr val="000000"/>
              </a:buClr>
              <a:buSzPts val="2000"/>
              <a:buFont typeface="Arial"/>
              <a:buNone/>
            </a:pPr>
            <a:r>
              <a:rPr b="0" i="0" lang="iw" sz="2000" u="none" cap="none" strike="noStrike">
                <a:solidFill>
                  <a:srgbClr val="892B7D"/>
                </a:solidFill>
                <a:latin typeface="Arial"/>
                <a:ea typeface="Arial"/>
                <a:cs typeface="Arial"/>
                <a:sym typeface="Arial"/>
              </a:rPr>
              <a:t>השראה - נחפש מקורות השראה</a:t>
            </a:r>
            <a:br>
              <a:rPr b="0" i="0" lang="iw" sz="2000" u="none" cap="none" strike="noStrike">
                <a:solidFill>
                  <a:srgbClr val="892B7D"/>
                </a:solidFill>
                <a:latin typeface="Arial"/>
                <a:ea typeface="Arial"/>
                <a:cs typeface="Arial"/>
                <a:sym typeface="Arial"/>
              </a:rPr>
            </a:br>
            <a:endParaRPr b="0" i="0" sz="2000" u="none" cap="none" strike="noStrike">
              <a:solidFill>
                <a:srgbClr val="892B7D"/>
              </a:solidFill>
              <a:latin typeface="Arial"/>
              <a:ea typeface="Arial"/>
              <a:cs typeface="Arial"/>
              <a:sym typeface="Arial"/>
            </a:endParaRPr>
          </a:p>
        </p:txBody>
      </p:sp>
      <p:sp>
        <p:nvSpPr>
          <p:cNvPr id="503" name="Google Shape;503;p19"/>
          <p:cNvSpPr/>
          <p:nvPr/>
        </p:nvSpPr>
        <p:spPr>
          <a:xfrm>
            <a:off x="8462439" y="1559451"/>
            <a:ext cx="205500" cy="204900"/>
          </a:xfrm>
          <a:prstGeom prst="ellipse">
            <a:avLst/>
          </a:prstGeom>
          <a:solidFill>
            <a:schemeClr val="lt1"/>
          </a:solidFill>
          <a:ln cap="flat" cmpd="sng" w="9525">
            <a:solidFill>
              <a:srgbClr val="9900FF"/>
            </a:solidFill>
            <a:prstDash val="solid"/>
            <a:round/>
            <a:headEnd len="sm" w="sm" type="none"/>
            <a:tailEnd len="sm" w="sm" type="none"/>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9900FF"/>
                </a:solidFill>
                <a:latin typeface="Arial"/>
                <a:ea typeface="Arial"/>
                <a:cs typeface="Arial"/>
                <a:sym typeface="Arial"/>
              </a:rPr>
              <a:t>1</a:t>
            </a:r>
            <a:endParaRPr b="0" i="0" sz="1100" u="none" cap="none" strike="noStrike">
              <a:solidFill>
                <a:srgbClr val="9900FF"/>
              </a:solidFill>
              <a:latin typeface="Arial"/>
              <a:ea typeface="Arial"/>
              <a:cs typeface="Arial"/>
              <a:sym typeface="Arial"/>
            </a:endParaRPr>
          </a:p>
        </p:txBody>
      </p:sp>
      <p:sp>
        <p:nvSpPr>
          <p:cNvPr id="504" name="Google Shape;504;p19"/>
          <p:cNvSpPr txBox="1"/>
          <p:nvPr/>
        </p:nvSpPr>
        <p:spPr>
          <a:xfrm>
            <a:off x="5356860" y="1550285"/>
            <a:ext cx="3105579" cy="437043"/>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400" u="none" cap="none" strike="noStrike">
                <a:solidFill>
                  <a:schemeClr val="dk1"/>
                </a:solidFill>
                <a:latin typeface="Arial"/>
                <a:ea typeface="Arial"/>
                <a:cs typeface="Arial"/>
                <a:sym typeface="Arial"/>
              </a:rPr>
              <a:t>נחפש מילות מפתח הקשורות לבעיה שבחרנו</a:t>
            </a:r>
            <a:endParaRPr/>
          </a:p>
        </p:txBody>
      </p:sp>
      <p:sp>
        <p:nvSpPr>
          <p:cNvPr id="505" name="Google Shape;505;p19"/>
          <p:cNvSpPr/>
          <p:nvPr/>
        </p:nvSpPr>
        <p:spPr>
          <a:xfrm>
            <a:off x="8462439" y="1933758"/>
            <a:ext cx="205500" cy="204900"/>
          </a:xfrm>
          <a:prstGeom prst="ellipse">
            <a:avLst/>
          </a:prstGeom>
          <a:solidFill>
            <a:schemeClr val="lt1"/>
          </a:solidFill>
          <a:ln cap="flat" cmpd="sng" w="9525">
            <a:solidFill>
              <a:srgbClr val="9900FF"/>
            </a:solidFill>
            <a:prstDash val="solid"/>
            <a:round/>
            <a:headEnd len="sm" w="sm" type="none"/>
            <a:tailEnd len="sm" w="sm" type="none"/>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9900FF"/>
                </a:solidFill>
                <a:latin typeface="Arial"/>
                <a:ea typeface="Arial"/>
                <a:cs typeface="Arial"/>
                <a:sym typeface="Arial"/>
              </a:rPr>
              <a:t>2</a:t>
            </a:r>
            <a:endParaRPr b="0" i="0" sz="1100" u="none" cap="none" strike="noStrike">
              <a:solidFill>
                <a:srgbClr val="9900FF"/>
              </a:solidFill>
              <a:latin typeface="Arial"/>
              <a:ea typeface="Arial"/>
              <a:cs typeface="Arial"/>
              <a:sym typeface="Arial"/>
            </a:endParaRPr>
          </a:p>
        </p:txBody>
      </p:sp>
      <p:sp>
        <p:nvSpPr>
          <p:cNvPr id="506" name="Google Shape;506;p19"/>
          <p:cNvSpPr txBox="1"/>
          <p:nvPr/>
        </p:nvSpPr>
        <p:spPr>
          <a:xfrm>
            <a:off x="5631180" y="1947710"/>
            <a:ext cx="2831259" cy="264688"/>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400" u="none" cap="none" strike="noStrike">
                <a:solidFill>
                  <a:schemeClr val="dk1"/>
                </a:solidFill>
                <a:latin typeface="Arial"/>
                <a:ea typeface="Arial"/>
                <a:cs typeface="Arial"/>
                <a:sym typeface="Arial"/>
              </a:rPr>
              <a:t>נחפש תוכן ותמונות על הבעיה</a:t>
            </a:r>
            <a:endParaRPr/>
          </a:p>
        </p:txBody>
      </p:sp>
      <p:sp>
        <p:nvSpPr>
          <p:cNvPr id="507" name="Google Shape;507;p19"/>
          <p:cNvSpPr/>
          <p:nvPr/>
        </p:nvSpPr>
        <p:spPr>
          <a:xfrm>
            <a:off x="8462439" y="2308065"/>
            <a:ext cx="205500" cy="204900"/>
          </a:xfrm>
          <a:prstGeom prst="ellipse">
            <a:avLst/>
          </a:prstGeom>
          <a:solidFill>
            <a:schemeClr val="lt1"/>
          </a:solidFill>
          <a:ln cap="flat" cmpd="sng" w="9525">
            <a:solidFill>
              <a:srgbClr val="9900FF"/>
            </a:solidFill>
            <a:prstDash val="solid"/>
            <a:round/>
            <a:headEnd len="sm" w="sm" type="none"/>
            <a:tailEnd len="sm" w="sm" type="none"/>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9900FF"/>
                </a:solidFill>
                <a:latin typeface="Arial"/>
                <a:ea typeface="Arial"/>
                <a:cs typeface="Arial"/>
                <a:sym typeface="Arial"/>
              </a:rPr>
              <a:t>3</a:t>
            </a:r>
            <a:endParaRPr b="0" i="0" sz="1100" u="none" cap="none" strike="noStrike">
              <a:solidFill>
                <a:srgbClr val="9900FF"/>
              </a:solidFill>
              <a:latin typeface="Arial"/>
              <a:ea typeface="Arial"/>
              <a:cs typeface="Arial"/>
              <a:sym typeface="Arial"/>
            </a:endParaRPr>
          </a:p>
        </p:txBody>
      </p:sp>
      <p:sp>
        <p:nvSpPr>
          <p:cNvPr id="508" name="Google Shape;508;p19"/>
          <p:cNvSpPr txBox="1"/>
          <p:nvPr/>
        </p:nvSpPr>
        <p:spPr>
          <a:xfrm>
            <a:off x="5257800" y="2294443"/>
            <a:ext cx="3204639" cy="437043"/>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400" u="none" cap="none" strike="noStrike">
                <a:solidFill>
                  <a:schemeClr val="dk1"/>
                </a:solidFill>
                <a:latin typeface="Arial"/>
                <a:ea typeface="Arial"/>
                <a:cs typeface="Arial"/>
                <a:sym typeface="Arial"/>
              </a:rPr>
              <a:t>נספר על הבעיה ונשאל אנשים מה המחשבות שלהם על הדרך לפתרון הבעיה</a:t>
            </a:r>
            <a:endParaRPr b="0" i="0" sz="1600" u="none" cap="none" strike="noStrike">
              <a:solidFill>
                <a:schemeClr val="dk1"/>
              </a:solidFill>
              <a:latin typeface="Arial"/>
              <a:ea typeface="Arial"/>
              <a:cs typeface="Arial"/>
              <a:sym typeface="Arial"/>
            </a:endParaRPr>
          </a:p>
        </p:txBody>
      </p:sp>
      <p:sp>
        <p:nvSpPr>
          <p:cNvPr id="509" name="Google Shape;509;p19"/>
          <p:cNvSpPr/>
          <p:nvPr/>
        </p:nvSpPr>
        <p:spPr>
          <a:xfrm>
            <a:off x="8462439" y="2878200"/>
            <a:ext cx="205500" cy="204900"/>
          </a:xfrm>
          <a:prstGeom prst="ellipse">
            <a:avLst/>
          </a:prstGeom>
          <a:solidFill>
            <a:schemeClr val="lt1"/>
          </a:solidFill>
          <a:ln cap="flat" cmpd="sng" w="9525">
            <a:solidFill>
              <a:srgbClr val="9900FF"/>
            </a:solidFill>
            <a:prstDash val="solid"/>
            <a:round/>
            <a:headEnd len="sm" w="sm" type="none"/>
            <a:tailEnd len="sm" w="sm" type="none"/>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9900FF"/>
                </a:solidFill>
                <a:latin typeface="Arial"/>
                <a:ea typeface="Arial"/>
                <a:cs typeface="Arial"/>
                <a:sym typeface="Arial"/>
              </a:rPr>
              <a:t>4</a:t>
            </a:r>
            <a:endParaRPr b="0" i="0" sz="1100" u="none" cap="none" strike="noStrike">
              <a:solidFill>
                <a:srgbClr val="9900FF"/>
              </a:solidFill>
              <a:latin typeface="Arial"/>
              <a:ea typeface="Arial"/>
              <a:cs typeface="Arial"/>
              <a:sym typeface="Arial"/>
            </a:endParaRPr>
          </a:p>
        </p:txBody>
      </p:sp>
      <p:sp>
        <p:nvSpPr>
          <p:cNvPr id="510" name="Google Shape;510;p19"/>
          <p:cNvSpPr txBox="1"/>
          <p:nvPr/>
        </p:nvSpPr>
        <p:spPr>
          <a:xfrm>
            <a:off x="5257800" y="2864578"/>
            <a:ext cx="3204639" cy="437043"/>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400" u="none" cap="none" strike="noStrike">
                <a:solidFill>
                  <a:schemeClr val="dk1"/>
                </a:solidFill>
                <a:latin typeface="Arial"/>
                <a:ea typeface="Arial"/>
                <a:cs typeface="Arial"/>
                <a:sym typeface="Arial"/>
              </a:rPr>
              <a:t>נשאל את הבינה המלאכותית איזה מידע היא יכולה לאתר על הדרך לפתרון הבעיה</a:t>
            </a:r>
            <a:endParaRPr/>
          </a:p>
        </p:txBody>
      </p:sp>
      <p:sp>
        <p:nvSpPr>
          <p:cNvPr id="511" name="Google Shape;511;p19"/>
          <p:cNvSpPr/>
          <p:nvPr/>
        </p:nvSpPr>
        <p:spPr>
          <a:xfrm>
            <a:off x="8462439" y="3561464"/>
            <a:ext cx="205500" cy="204900"/>
          </a:xfrm>
          <a:prstGeom prst="ellipse">
            <a:avLst/>
          </a:prstGeom>
          <a:solidFill>
            <a:schemeClr val="lt1"/>
          </a:solidFill>
          <a:ln cap="flat" cmpd="sng" w="9525">
            <a:solidFill>
              <a:srgbClr val="9900FF"/>
            </a:solidFill>
            <a:prstDash val="solid"/>
            <a:round/>
            <a:headEnd len="sm" w="sm" type="none"/>
            <a:tailEnd len="sm" w="sm" type="none"/>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9900FF"/>
                </a:solidFill>
                <a:latin typeface="Arial"/>
                <a:ea typeface="Arial"/>
                <a:cs typeface="Arial"/>
                <a:sym typeface="Arial"/>
              </a:rPr>
              <a:t>5</a:t>
            </a:r>
            <a:endParaRPr b="0" i="0" sz="1100" u="none" cap="none" strike="noStrike">
              <a:solidFill>
                <a:srgbClr val="9900FF"/>
              </a:solidFill>
              <a:latin typeface="Arial"/>
              <a:ea typeface="Arial"/>
              <a:cs typeface="Arial"/>
              <a:sym typeface="Arial"/>
            </a:endParaRPr>
          </a:p>
        </p:txBody>
      </p:sp>
      <p:sp>
        <p:nvSpPr>
          <p:cNvPr id="512" name="Google Shape;512;p19"/>
          <p:cNvSpPr txBox="1"/>
          <p:nvPr/>
        </p:nvSpPr>
        <p:spPr>
          <a:xfrm>
            <a:off x="5257800" y="3547842"/>
            <a:ext cx="3204639" cy="437043"/>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400" u="none" cap="none" strike="noStrike">
                <a:solidFill>
                  <a:schemeClr val="dk1"/>
                </a:solidFill>
                <a:latin typeface="Arial"/>
                <a:ea typeface="Arial"/>
                <a:cs typeface="Arial"/>
                <a:sym typeface="Arial"/>
              </a:rPr>
              <a:t>נאסוף את כל מקורות ההשראה במקום אחד כך שכל הצוות יכול לראות</a:t>
            </a:r>
            <a:endParaRPr/>
          </a:p>
        </p:txBody>
      </p:sp>
      <p:sp>
        <p:nvSpPr>
          <p:cNvPr id="513" name="Google Shape;513;p19"/>
          <p:cNvSpPr/>
          <p:nvPr/>
        </p:nvSpPr>
        <p:spPr>
          <a:xfrm>
            <a:off x="2549175" y="1438550"/>
            <a:ext cx="2497800" cy="284700"/>
          </a:xfrm>
          <a:prstGeom prst="roundRect">
            <a:avLst>
              <a:gd fmla="val 0" name="adj"/>
            </a:avLst>
          </a:prstGeom>
          <a:solidFill>
            <a:srgbClr val="C36CF4"/>
          </a:solidFill>
          <a:ln>
            <a:noFill/>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chemeClr val="dk1"/>
                </a:solidFill>
                <a:latin typeface="Arial"/>
                <a:ea typeface="Arial"/>
                <a:cs typeface="Arial"/>
                <a:sym typeface="Arial"/>
              </a:rPr>
              <a:t>שאלות שכדאי לשאול את עצמנו</a:t>
            </a:r>
            <a:endParaRPr b="0" i="0" sz="1100" u="none" cap="none" strike="noStrike">
              <a:solidFill>
                <a:schemeClr val="dk1"/>
              </a:solidFill>
              <a:latin typeface="Arial"/>
              <a:ea typeface="Arial"/>
              <a:cs typeface="Arial"/>
              <a:sym typeface="Arial"/>
            </a:endParaRPr>
          </a:p>
        </p:txBody>
      </p:sp>
      <p:sp>
        <p:nvSpPr>
          <p:cNvPr id="514" name="Google Shape;514;p19"/>
          <p:cNvSpPr/>
          <p:nvPr/>
        </p:nvSpPr>
        <p:spPr>
          <a:xfrm>
            <a:off x="4721931" y="1824994"/>
            <a:ext cx="205500" cy="204900"/>
          </a:xfrm>
          <a:prstGeom prst="ellipse">
            <a:avLst/>
          </a:prstGeom>
          <a:solidFill>
            <a:srgbClr val="C669F7"/>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1</a:t>
            </a:r>
            <a:endParaRPr b="0" i="0" sz="1100" u="none" cap="none" strike="noStrike">
              <a:solidFill>
                <a:schemeClr val="dk1"/>
              </a:solidFill>
              <a:latin typeface="Arial"/>
              <a:ea typeface="Arial"/>
              <a:cs typeface="Arial"/>
              <a:sym typeface="Arial"/>
            </a:endParaRPr>
          </a:p>
        </p:txBody>
      </p:sp>
      <p:sp>
        <p:nvSpPr>
          <p:cNvPr id="515" name="Google Shape;515;p19"/>
          <p:cNvSpPr txBox="1"/>
          <p:nvPr/>
        </p:nvSpPr>
        <p:spPr>
          <a:xfrm>
            <a:off x="1211580" y="1793642"/>
            <a:ext cx="3510351"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chemeClr val="dk1"/>
                </a:solidFill>
                <a:latin typeface="Arial"/>
                <a:ea typeface="Arial"/>
                <a:cs typeface="Arial"/>
                <a:sym typeface="Arial"/>
              </a:rPr>
              <a:t>ממה בדרך כלל אנחנו מקבלים השראה לחשוב יצירתי? </a:t>
            </a:r>
            <a:endParaRPr/>
          </a:p>
        </p:txBody>
      </p:sp>
      <p:sp>
        <p:nvSpPr>
          <p:cNvPr id="516" name="Google Shape;516;p19"/>
          <p:cNvSpPr/>
          <p:nvPr/>
        </p:nvSpPr>
        <p:spPr>
          <a:xfrm>
            <a:off x="4721931" y="2123344"/>
            <a:ext cx="205500" cy="204900"/>
          </a:xfrm>
          <a:prstGeom prst="ellipse">
            <a:avLst/>
          </a:prstGeom>
          <a:solidFill>
            <a:srgbClr val="C669F7"/>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2</a:t>
            </a:r>
            <a:endParaRPr b="0" i="0" sz="1100" u="none" cap="none" strike="noStrike">
              <a:solidFill>
                <a:schemeClr val="dk1"/>
              </a:solidFill>
              <a:latin typeface="Arial"/>
              <a:ea typeface="Arial"/>
              <a:cs typeface="Arial"/>
              <a:sym typeface="Arial"/>
            </a:endParaRPr>
          </a:p>
        </p:txBody>
      </p:sp>
      <p:sp>
        <p:nvSpPr>
          <p:cNvPr id="517" name="Google Shape;517;p19"/>
          <p:cNvSpPr txBox="1"/>
          <p:nvPr/>
        </p:nvSpPr>
        <p:spPr>
          <a:xfrm>
            <a:off x="1308531" y="2108945"/>
            <a:ext cx="3413399"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chemeClr val="dk1"/>
                </a:solidFill>
                <a:latin typeface="Arial"/>
                <a:ea typeface="Arial"/>
                <a:cs typeface="Arial"/>
                <a:sym typeface="Arial"/>
              </a:rPr>
              <a:t> איזה פלטפורמות יכולות לעזור לנו לקבל השראה?</a:t>
            </a:r>
            <a:endParaRPr/>
          </a:p>
        </p:txBody>
      </p:sp>
      <p:sp>
        <p:nvSpPr>
          <p:cNvPr id="518" name="Google Shape;518;p19"/>
          <p:cNvSpPr/>
          <p:nvPr/>
        </p:nvSpPr>
        <p:spPr>
          <a:xfrm>
            <a:off x="4721931" y="2421694"/>
            <a:ext cx="205500" cy="204900"/>
          </a:xfrm>
          <a:prstGeom prst="ellipse">
            <a:avLst/>
          </a:prstGeom>
          <a:solidFill>
            <a:srgbClr val="C669F7"/>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3</a:t>
            </a:r>
            <a:endParaRPr b="0" i="0" sz="1100" u="none" cap="none" strike="noStrike">
              <a:solidFill>
                <a:schemeClr val="dk1"/>
              </a:solidFill>
              <a:latin typeface="Arial"/>
              <a:ea typeface="Arial"/>
              <a:cs typeface="Arial"/>
              <a:sym typeface="Arial"/>
            </a:endParaRPr>
          </a:p>
        </p:txBody>
      </p:sp>
      <p:sp>
        <p:nvSpPr>
          <p:cNvPr id="519" name="Google Shape;519;p19"/>
          <p:cNvSpPr txBox="1"/>
          <p:nvPr/>
        </p:nvSpPr>
        <p:spPr>
          <a:xfrm>
            <a:off x="1760221" y="2405979"/>
            <a:ext cx="2961710"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200"/>
              <a:buFont typeface="Arial"/>
              <a:buNone/>
            </a:pPr>
            <a:r>
              <a:rPr b="0" i="0" lang="iw" sz="1200" u="none" cap="none" strike="noStrike">
                <a:solidFill>
                  <a:schemeClr val="dk1"/>
                </a:solidFill>
                <a:latin typeface="Arial"/>
                <a:ea typeface="Arial"/>
                <a:cs typeface="Arial"/>
                <a:sym typeface="Arial"/>
              </a:rPr>
              <a:t>מי יכול לעזור לנו לחפש השראה?</a:t>
            </a:r>
            <a:endParaRPr/>
          </a:p>
        </p:txBody>
      </p:sp>
      <p:sp>
        <p:nvSpPr>
          <p:cNvPr id="520" name="Google Shape;520;p19"/>
          <p:cNvSpPr/>
          <p:nvPr/>
        </p:nvSpPr>
        <p:spPr>
          <a:xfrm>
            <a:off x="1643171" y="2882561"/>
            <a:ext cx="3413400" cy="284700"/>
          </a:xfrm>
          <a:prstGeom prst="roundRect">
            <a:avLst>
              <a:gd fmla="val 0" name="adj"/>
            </a:avLst>
          </a:prstGeom>
          <a:solidFill>
            <a:srgbClr val="9900FF"/>
          </a:solidFill>
          <a:ln>
            <a:noFill/>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rgbClr val="FFFFFF"/>
                </a:solidFill>
                <a:latin typeface="Arial"/>
                <a:ea typeface="Arial"/>
                <a:cs typeface="Arial"/>
                <a:sym typeface="Arial"/>
              </a:rPr>
              <a:t>שאלות שכדאי לשאול את הבינה המלאכותית</a:t>
            </a:r>
            <a:endParaRPr b="0" i="0" sz="1100" u="none" cap="none" strike="noStrike">
              <a:solidFill>
                <a:srgbClr val="FFFFFF"/>
              </a:solidFill>
              <a:latin typeface="Arial"/>
              <a:ea typeface="Arial"/>
              <a:cs typeface="Arial"/>
              <a:sym typeface="Arial"/>
            </a:endParaRPr>
          </a:p>
        </p:txBody>
      </p:sp>
      <p:sp>
        <p:nvSpPr>
          <p:cNvPr id="521" name="Google Shape;521;p19"/>
          <p:cNvSpPr/>
          <p:nvPr/>
        </p:nvSpPr>
        <p:spPr>
          <a:xfrm>
            <a:off x="4680656" y="3320778"/>
            <a:ext cx="205500" cy="204900"/>
          </a:xfrm>
          <a:prstGeom prst="ellipse">
            <a:avLst/>
          </a:prstGeom>
          <a:solidFill>
            <a:srgbClr val="9900FF"/>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Arial"/>
                <a:ea typeface="Arial"/>
                <a:cs typeface="Arial"/>
                <a:sym typeface="Arial"/>
              </a:rPr>
              <a:t>1</a:t>
            </a:r>
            <a:endParaRPr b="0" i="0" sz="1100" u="none" cap="none" strike="noStrike">
              <a:solidFill>
                <a:srgbClr val="FFFFFF"/>
              </a:solidFill>
              <a:latin typeface="Arial"/>
              <a:ea typeface="Arial"/>
              <a:cs typeface="Arial"/>
              <a:sym typeface="Arial"/>
            </a:endParaRPr>
          </a:p>
        </p:txBody>
      </p:sp>
      <p:sp>
        <p:nvSpPr>
          <p:cNvPr id="522" name="Google Shape;522;p19"/>
          <p:cNvSpPr txBox="1"/>
          <p:nvPr/>
        </p:nvSpPr>
        <p:spPr>
          <a:xfrm>
            <a:off x="1095375" y="3273967"/>
            <a:ext cx="3585281"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 ספרי לי איך אתה היית ניגשת למצוא פתרונות לאתגר?</a:t>
            </a:r>
            <a:endParaRPr/>
          </a:p>
        </p:txBody>
      </p:sp>
      <p:sp>
        <p:nvSpPr>
          <p:cNvPr id="523" name="Google Shape;523;p19"/>
          <p:cNvSpPr/>
          <p:nvPr/>
        </p:nvSpPr>
        <p:spPr>
          <a:xfrm>
            <a:off x="4680656" y="3635987"/>
            <a:ext cx="205500" cy="204900"/>
          </a:xfrm>
          <a:prstGeom prst="ellipse">
            <a:avLst/>
          </a:prstGeom>
          <a:solidFill>
            <a:srgbClr val="9900FF"/>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Arial"/>
                <a:ea typeface="Arial"/>
                <a:cs typeface="Arial"/>
                <a:sym typeface="Arial"/>
              </a:rPr>
              <a:t>2</a:t>
            </a:r>
            <a:endParaRPr b="0" i="0" sz="1100" u="none" cap="none" strike="noStrike">
              <a:solidFill>
                <a:srgbClr val="FFFFFF"/>
              </a:solidFill>
              <a:latin typeface="Arial"/>
              <a:ea typeface="Arial"/>
              <a:cs typeface="Arial"/>
              <a:sym typeface="Arial"/>
            </a:endParaRPr>
          </a:p>
        </p:txBody>
      </p:sp>
      <p:sp>
        <p:nvSpPr>
          <p:cNvPr id="524" name="Google Shape;524;p19"/>
          <p:cNvSpPr txBox="1"/>
          <p:nvPr/>
        </p:nvSpPr>
        <p:spPr>
          <a:xfrm>
            <a:off x="1666031" y="3509079"/>
            <a:ext cx="2961710"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גלי לי מקומות שבהם אוכל למצוא השראה</a:t>
            </a:r>
            <a:br>
              <a:rPr b="0" i="0" lang="iw" sz="1200" u="none" cap="none" strike="noStrike">
                <a:solidFill>
                  <a:srgbClr val="9900FF"/>
                </a:solidFill>
                <a:latin typeface="Arial"/>
                <a:ea typeface="Arial"/>
                <a:cs typeface="Arial"/>
                <a:sym typeface="Arial"/>
              </a:rPr>
            </a:br>
            <a:r>
              <a:rPr b="0" i="0" lang="iw" sz="1200" u="none" cap="none" strike="noStrike">
                <a:solidFill>
                  <a:srgbClr val="9900FF"/>
                </a:solidFill>
                <a:latin typeface="Arial"/>
                <a:ea typeface="Arial"/>
                <a:cs typeface="Arial"/>
                <a:sym typeface="Arial"/>
              </a:rPr>
              <a:t>לפתרון האתגר?</a:t>
            </a:r>
            <a:endParaRPr/>
          </a:p>
        </p:txBody>
      </p:sp>
      <p:sp>
        <p:nvSpPr>
          <p:cNvPr id="525" name="Google Shape;525;p19"/>
          <p:cNvSpPr/>
          <p:nvPr/>
        </p:nvSpPr>
        <p:spPr>
          <a:xfrm>
            <a:off x="4680656" y="4069438"/>
            <a:ext cx="205500" cy="204900"/>
          </a:xfrm>
          <a:prstGeom prst="ellipse">
            <a:avLst/>
          </a:prstGeom>
          <a:solidFill>
            <a:srgbClr val="9900FF"/>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Arial"/>
                <a:ea typeface="Arial"/>
                <a:cs typeface="Arial"/>
                <a:sym typeface="Arial"/>
              </a:rPr>
              <a:t>3</a:t>
            </a:r>
            <a:endParaRPr b="0" i="0" sz="1100" u="none" cap="none" strike="noStrike">
              <a:solidFill>
                <a:srgbClr val="FFFFFF"/>
              </a:solidFill>
              <a:latin typeface="Arial"/>
              <a:ea typeface="Arial"/>
              <a:cs typeface="Arial"/>
              <a:sym typeface="Arial"/>
            </a:endParaRPr>
          </a:p>
        </p:txBody>
      </p:sp>
      <p:sp>
        <p:nvSpPr>
          <p:cNvPr id="526" name="Google Shape;526;p19"/>
          <p:cNvSpPr txBox="1"/>
          <p:nvPr/>
        </p:nvSpPr>
        <p:spPr>
          <a:xfrm>
            <a:off x="1666031" y="3928857"/>
            <a:ext cx="2961710"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אלה הדברים שאספתי כהשראה…</a:t>
            </a:r>
            <a:br>
              <a:rPr b="0" i="0" lang="iw" sz="1200" u="none" cap="none" strike="noStrike">
                <a:solidFill>
                  <a:srgbClr val="9900FF"/>
                </a:solidFill>
                <a:latin typeface="Arial"/>
                <a:ea typeface="Arial"/>
                <a:cs typeface="Arial"/>
                <a:sym typeface="Arial"/>
              </a:rPr>
            </a:br>
            <a:r>
              <a:rPr b="0" i="0" lang="iw" sz="1200" u="none" cap="none" strike="noStrike">
                <a:solidFill>
                  <a:srgbClr val="9900FF"/>
                </a:solidFill>
                <a:latin typeface="Arial"/>
                <a:ea typeface="Arial"/>
                <a:cs typeface="Arial"/>
                <a:sym typeface="Arial"/>
              </a:rPr>
              <a:t>האם תוכלי להוסיף לי עוד מקורות השראה?</a:t>
            </a:r>
            <a:endParaRPr/>
          </a:p>
        </p:txBody>
      </p:sp>
      <p:pic>
        <p:nvPicPr>
          <p:cNvPr id="527" name="Google Shape;527;p19" title="לוגו.png"/>
          <p:cNvPicPr preferRelativeResize="0"/>
          <p:nvPr/>
        </p:nvPicPr>
        <p:blipFill rotWithShape="1">
          <a:blip r:embed="rId3">
            <a:alphaModFix/>
          </a:blip>
          <a:srcRect b="17191" l="0" r="0" t="0"/>
          <a:stretch/>
        </p:blipFill>
        <p:spPr>
          <a:xfrm>
            <a:off x="119075" y="0"/>
            <a:ext cx="1236551" cy="7096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20"/>
          <p:cNvSpPr txBox="1"/>
          <p:nvPr>
            <p:ph idx="4294967295" type="title"/>
          </p:nvPr>
        </p:nvSpPr>
        <p:spPr>
          <a:xfrm>
            <a:off x="2064320" y="547971"/>
            <a:ext cx="6658935" cy="650700"/>
          </a:xfrm>
          <a:prstGeom prst="rect">
            <a:avLst/>
          </a:prstGeom>
          <a:noFill/>
          <a:ln>
            <a:noFill/>
          </a:ln>
        </p:spPr>
        <p:txBody>
          <a:bodyPr anchorCtr="0" anchor="t" bIns="68500" lIns="68500" spcFirstLastPara="1" rIns="68500" wrap="square" tIns="68500">
            <a:noAutofit/>
          </a:bodyPr>
          <a:lstStyle/>
          <a:p>
            <a:pPr indent="0" lvl="0" marL="0" marR="0" rtl="1" algn="r">
              <a:lnSpc>
                <a:spcPct val="110000"/>
              </a:lnSpc>
              <a:spcBef>
                <a:spcPts val="0"/>
              </a:spcBef>
              <a:spcAft>
                <a:spcPts val="0"/>
              </a:spcAft>
              <a:buClr>
                <a:srgbClr val="000000"/>
              </a:buClr>
              <a:buSzPts val="2000"/>
              <a:buFont typeface="Arial"/>
              <a:buNone/>
            </a:pPr>
            <a:r>
              <a:rPr b="0" i="0" lang="iw" sz="2000" u="none" cap="none" strike="noStrike">
                <a:solidFill>
                  <a:srgbClr val="892B7D"/>
                </a:solidFill>
                <a:latin typeface="Arial"/>
                <a:ea typeface="Arial"/>
                <a:cs typeface="Arial"/>
                <a:sym typeface="Arial"/>
              </a:rPr>
              <a:t>סיעור מוחות נחשוב לבד וביחד</a:t>
            </a:r>
            <a:endParaRPr/>
          </a:p>
        </p:txBody>
      </p:sp>
      <p:sp>
        <p:nvSpPr>
          <p:cNvPr id="533" name="Google Shape;533;p20"/>
          <p:cNvSpPr/>
          <p:nvPr/>
        </p:nvSpPr>
        <p:spPr>
          <a:xfrm>
            <a:off x="8462439" y="1559451"/>
            <a:ext cx="205500" cy="204900"/>
          </a:xfrm>
          <a:prstGeom prst="ellipse">
            <a:avLst/>
          </a:prstGeom>
          <a:solidFill>
            <a:schemeClr val="lt1"/>
          </a:solidFill>
          <a:ln cap="flat" cmpd="sng" w="9525">
            <a:solidFill>
              <a:srgbClr val="9900FF"/>
            </a:solidFill>
            <a:prstDash val="solid"/>
            <a:round/>
            <a:headEnd len="sm" w="sm" type="none"/>
            <a:tailEnd len="sm" w="sm" type="none"/>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9900FF"/>
                </a:solidFill>
                <a:latin typeface="Arial"/>
                <a:ea typeface="Arial"/>
                <a:cs typeface="Arial"/>
                <a:sym typeface="Arial"/>
              </a:rPr>
              <a:t>1</a:t>
            </a:r>
            <a:endParaRPr b="0" i="0" sz="1100" u="none" cap="none" strike="noStrike">
              <a:solidFill>
                <a:srgbClr val="9900FF"/>
              </a:solidFill>
              <a:latin typeface="Arial"/>
              <a:ea typeface="Arial"/>
              <a:cs typeface="Arial"/>
              <a:sym typeface="Arial"/>
            </a:endParaRPr>
          </a:p>
        </p:txBody>
      </p:sp>
      <p:sp>
        <p:nvSpPr>
          <p:cNvPr id="534" name="Google Shape;534;p20"/>
          <p:cNvSpPr txBox="1"/>
          <p:nvPr/>
        </p:nvSpPr>
        <p:spPr>
          <a:xfrm>
            <a:off x="5356860" y="1550285"/>
            <a:ext cx="3105579" cy="264688"/>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400" u="none" cap="none" strike="noStrike">
                <a:solidFill>
                  <a:schemeClr val="dk1"/>
                </a:solidFill>
                <a:latin typeface="Arial"/>
                <a:ea typeface="Arial"/>
                <a:cs typeface="Arial"/>
                <a:sym typeface="Arial"/>
              </a:rPr>
              <a:t>מתבוננים במקורות ההשראה</a:t>
            </a:r>
            <a:endParaRPr/>
          </a:p>
        </p:txBody>
      </p:sp>
      <p:sp>
        <p:nvSpPr>
          <p:cNvPr id="535" name="Google Shape;535;p20"/>
          <p:cNvSpPr/>
          <p:nvPr/>
        </p:nvSpPr>
        <p:spPr>
          <a:xfrm>
            <a:off x="8462439" y="1933758"/>
            <a:ext cx="205500" cy="204900"/>
          </a:xfrm>
          <a:prstGeom prst="ellipse">
            <a:avLst/>
          </a:prstGeom>
          <a:solidFill>
            <a:schemeClr val="lt1"/>
          </a:solidFill>
          <a:ln cap="flat" cmpd="sng" w="9525">
            <a:solidFill>
              <a:srgbClr val="9900FF"/>
            </a:solidFill>
            <a:prstDash val="solid"/>
            <a:round/>
            <a:headEnd len="sm" w="sm" type="none"/>
            <a:tailEnd len="sm" w="sm" type="none"/>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9900FF"/>
                </a:solidFill>
                <a:latin typeface="Arial"/>
                <a:ea typeface="Arial"/>
                <a:cs typeface="Arial"/>
                <a:sym typeface="Arial"/>
              </a:rPr>
              <a:t>2</a:t>
            </a:r>
            <a:endParaRPr b="0" i="0" sz="1100" u="none" cap="none" strike="noStrike">
              <a:solidFill>
                <a:srgbClr val="9900FF"/>
              </a:solidFill>
              <a:latin typeface="Arial"/>
              <a:ea typeface="Arial"/>
              <a:cs typeface="Arial"/>
              <a:sym typeface="Arial"/>
            </a:endParaRPr>
          </a:p>
        </p:txBody>
      </p:sp>
      <p:sp>
        <p:nvSpPr>
          <p:cNvPr id="536" name="Google Shape;536;p20"/>
          <p:cNvSpPr txBox="1"/>
          <p:nvPr/>
        </p:nvSpPr>
        <p:spPr>
          <a:xfrm>
            <a:off x="4886156" y="1947710"/>
            <a:ext cx="3576283" cy="264688"/>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400" u="none" cap="none" strike="noStrike">
                <a:solidFill>
                  <a:schemeClr val="dk1"/>
                </a:solidFill>
                <a:latin typeface="Arial"/>
                <a:ea typeface="Arial"/>
                <a:cs typeface="Arial"/>
                <a:sym typeface="Arial"/>
              </a:rPr>
              <a:t>כותבים לבד רעיונות </a:t>
            </a:r>
            <a:r>
              <a:rPr b="0" i="0" lang="iw" sz="1200" u="none" cap="none" strike="noStrike">
                <a:solidFill>
                  <a:schemeClr val="dk1"/>
                </a:solidFill>
                <a:latin typeface="Arial"/>
                <a:ea typeface="Arial"/>
                <a:cs typeface="Arial"/>
                <a:sym typeface="Arial"/>
              </a:rPr>
              <a:t>(בדגש על כמות ולא על איכות)</a:t>
            </a:r>
            <a:endParaRPr/>
          </a:p>
        </p:txBody>
      </p:sp>
      <p:sp>
        <p:nvSpPr>
          <p:cNvPr id="537" name="Google Shape;537;p20"/>
          <p:cNvSpPr/>
          <p:nvPr/>
        </p:nvSpPr>
        <p:spPr>
          <a:xfrm>
            <a:off x="8462439" y="2308065"/>
            <a:ext cx="205500" cy="204900"/>
          </a:xfrm>
          <a:prstGeom prst="ellipse">
            <a:avLst/>
          </a:prstGeom>
          <a:solidFill>
            <a:schemeClr val="lt1"/>
          </a:solidFill>
          <a:ln cap="flat" cmpd="sng" w="9525">
            <a:solidFill>
              <a:srgbClr val="9900FF"/>
            </a:solidFill>
            <a:prstDash val="solid"/>
            <a:round/>
            <a:headEnd len="sm" w="sm" type="none"/>
            <a:tailEnd len="sm" w="sm" type="none"/>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9900FF"/>
                </a:solidFill>
                <a:latin typeface="Arial"/>
                <a:ea typeface="Arial"/>
                <a:cs typeface="Arial"/>
                <a:sym typeface="Arial"/>
              </a:rPr>
              <a:t>3</a:t>
            </a:r>
            <a:endParaRPr b="0" i="0" sz="1100" u="none" cap="none" strike="noStrike">
              <a:solidFill>
                <a:srgbClr val="9900FF"/>
              </a:solidFill>
              <a:latin typeface="Arial"/>
              <a:ea typeface="Arial"/>
              <a:cs typeface="Arial"/>
              <a:sym typeface="Arial"/>
            </a:endParaRPr>
          </a:p>
        </p:txBody>
      </p:sp>
      <p:sp>
        <p:nvSpPr>
          <p:cNvPr id="538" name="Google Shape;538;p20"/>
          <p:cNvSpPr txBox="1"/>
          <p:nvPr/>
        </p:nvSpPr>
        <p:spPr>
          <a:xfrm>
            <a:off x="5257800" y="2294443"/>
            <a:ext cx="3204639" cy="264688"/>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400" u="none" cap="none" strike="noStrike">
                <a:solidFill>
                  <a:schemeClr val="dk1"/>
                </a:solidFill>
                <a:latin typeface="Arial"/>
                <a:ea typeface="Arial"/>
                <a:cs typeface="Arial"/>
                <a:sym typeface="Arial"/>
              </a:rPr>
              <a:t>משתפים רעיונות בקבוצה </a:t>
            </a:r>
            <a:endParaRPr/>
          </a:p>
        </p:txBody>
      </p:sp>
      <p:sp>
        <p:nvSpPr>
          <p:cNvPr id="539" name="Google Shape;539;p20"/>
          <p:cNvSpPr/>
          <p:nvPr/>
        </p:nvSpPr>
        <p:spPr>
          <a:xfrm>
            <a:off x="8458168" y="2686498"/>
            <a:ext cx="205500" cy="204900"/>
          </a:xfrm>
          <a:prstGeom prst="ellipse">
            <a:avLst/>
          </a:prstGeom>
          <a:solidFill>
            <a:schemeClr val="lt1"/>
          </a:solidFill>
          <a:ln cap="flat" cmpd="sng" w="9525">
            <a:solidFill>
              <a:srgbClr val="9900FF"/>
            </a:solidFill>
            <a:prstDash val="solid"/>
            <a:round/>
            <a:headEnd len="sm" w="sm" type="none"/>
            <a:tailEnd len="sm" w="sm" type="none"/>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9900FF"/>
                </a:solidFill>
                <a:latin typeface="Arial"/>
                <a:ea typeface="Arial"/>
                <a:cs typeface="Arial"/>
                <a:sym typeface="Arial"/>
              </a:rPr>
              <a:t>4</a:t>
            </a:r>
            <a:endParaRPr b="0" i="0" sz="1100" u="none" cap="none" strike="noStrike">
              <a:solidFill>
                <a:srgbClr val="9900FF"/>
              </a:solidFill>
              <a:latin typeface="Arial"/>
              <a:ea typeface="Arial"/>
              <a:cs typeface="Arial"/>
              <a:sym typeface="Arial"/>
            </a:endParaRPr>
          </a:p>
        </p:txBody>
      </p:sp>
      <p:sp>
        <p:nvSpPr>
          <p:cNvPr id="540" name="Google Shape;540;p20"/>
          <p:cNvSpPr txBox="1"/>
          <p:nvPr/>
        </p:nvSpPr>
        <p:spPr>
          <a:xfrm>
            <a:off x="5307329" y="2679521"/>
            <a:ext cx="3204639" cy="264688"/>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400" u="none" cap="none" strike="noStrike">
                <a:solidFill>
                  <a:schemeClr val="dk1"/>
                </a:solidFill>
                <a:latin typeface="Arial"/>
                <a:ea typeface="Arial"/>
                <a:cs typeface="Arial"/>
                <a:sym typeface="Arial"/>
              </a:rPr>
              <a:t>מרכזים את הרעיונות לפי דמיון בין ההצעות</a:t>
            </a:r>
            <a:endParaRPr/>
          </a:p>
        </p:txBody>
      </p:sp>
      <p:sp>
        <p:nvSpPr>
          <p:cNvPr id="541" name="Google Shape;541;p20"/>
          <p:cNvSpPr/>
          <p:nvPr/>
        </p:nvSpPr>
        <p:spPr>
          <a:xfrm>
            <a:off x="2558771" y="1407935"/>
            <a:ext cx="2497800" cy="284700"/>
          </a:xfrm>
          <a:prstGeom prst="roundRect">
            <a:avLst>
              <a:gd fmla="val 0" name="adj"/>
            </a:avLst>
          </a:prstGeom>
          <a:solidFill>
            <a:srgbClr val="C36CF4"/>
          </a:solidFill>
          <a:ln>
            <a:noFill/>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chemeClr val="dk1"/>
                </a:solidFill>
                <a:latin typeface="Arial"/>
                <a:ea typeface="Arial"/>
                <a:cs typeface="Arial"/>
                <a:sym typeface="Arial"/>
              </a:rPr>
              <a:t>שאלות שכדאי לשאול את עצמנו</a:t>
            </a:r>
            <a:endParaRPr b="0" i="0" sz="1100" u="none" cap="none" strike="noStrike">
              <a:solidFill>
                <a:schemeClr val="dk1"/>
              </a:solidFill>
              <a:latin typeface="Arial"/>
              <a:ea typeface="Arial"/>
              <a:cs typeface="Arial"/>
              <a:sym typeface="Arial"/>
            </a:endParaRPr>
          </a:p>
        </p:txBody>
      </p:sp>
      <p:sp>
        <p:nvSpPr>
          <p:cNvPr id="542" name="Google Shape;542;p20"/>
          <p:cNvSpPr/>
          <p:nvPr/>
        </p:nvSpPr>
        <p:spPr>
          <a:xfrm>
            <a:off x="4721931" y="1824994"/>
            <a:ext cx="205500" cy="204900"/>
          </a:xfrm>
          <a:prstGeom prst="ellipse">
            <a:avLst/>
          </a:prstGeom>
          <a:solidFill>
            <a:srgbClr val="C669F7"/>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1</a:t>
            </a:r>
            <a:endParaRPr b="0" i="0" sz="1100" u="none" cap="none" strike="noStrike">
              <a:solidFill>
                <a:schemeClr val="dk1"/>
              </a:solidFill>
              <a:latin typeface="Arial"/>
              <a:ea typeface="Arial"/>
              <a:cs typeface="Arial"/>
              <a:sym typeface="Arial"/>
            </a:endParaRPr>
          </a:p>
        </p:txBody>
      </p:sp>
      <p:sp>
        <p:nvSpPr>
          <p:cNvPr id="543" name="Google Shape;543;p20"/>
          <p:cNvSpPr txBox="1"/>
          <p:nvPr/>
        </p:nvSpPr>
        <p:spPr>
          <a:xfrm>
            <a:off x="1211580" y="1786767"/>
            <a:ext cx="3510351"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chemeClr val="dk1"/>
                </a:solidFill>
                <a:latin typeface="Arial"/>
                <a:ea typeface="Arial"/>
                <a:cs typeface="Arial"/>
                <a:sym typeface="Arial"/>
              </a:rPr>
              <a:t>מה הרעיון הכי יצירתי/הזוי/מפתיע שאני יכול לחשוב עליו?</a:t>
            </a:r>
            <a:endParaRPr/>
          </a:p>
        </p:txBody>
      </p:sp>
      <p:sp>
        <p:nvSpPr>
          <p:cNvPr id="544" name="Google Shape;544;p20"/>
          <p:cNvSpPr/>
          <p:nvPr/>
        </p:nvSpPr>
        <p:spPr>
          <a:xfrm>
            <a:off x="4721931" y="2123344"/>
            <a:ext cx="205500" cy="204900"/>
          </a:xfrm>
          <a:prstGeom prst="ellipse">
            <a:avLst/>
          </a:prstGeom>
          <a:solidFill>
            <a:srgbClr val="C669F7"/>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2</a:t>
            </a:r>
            <a:endParaRPr b="0" i="0" sz="1100" u="none" cap="none" strike="noStrike">
              <a:solidFill>
                <a:schemeClr val="dk1"/>
              </a:solidFill>
              <a:latin typeface="Arial"/>
              <a:ea typeface="Arial"/>
              <a:cs typeface="Arial"/>
              <a:sym typeface="Arial"/>
            </a:endParaRPr>
          </a:p>
        </p:txBody>
      </p:sp>
      <p:sp>
        <p:nvSpPr>
          <p:cNvPr id="545" name="Google Shape;545;p20"/>
          <p:cNvSpPr txBox="1"/>
          <p:nvPr/>
        </p:nvSpPr>
        <p:spPr>
          <a:xfrm>
            <a:off x="115316" y="2032274"/>
            <a:ext cx="4615251"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chemeClr val="dk1"/>
                </a:solidFill>
                <a:latin typeface="Arial"/>
                <a:ea typeface="Arial"/>
                <a:cs typeface="Arial"/>
                <a:sym typeface="Arial"/>
              </a:rPr>
              <a:t>להגיד כן ו… איך אני יכול לקחת רעיונות של אחרים ולשדרג אותם?</a:t>
            </a:r>
            <a:endParaRPr/>
          </a:p>
        </p:txBody>
      </p:sp>
      <p:sp>
        <p:nvSpPr>
          <p:cNvPr id="546" name="Google Shape;546;p20"/>
          <p:cNvSpPr/>
          <p:nvPr/>
        </p:nvSpPr>
        <p:spPr>
          <a:xfrm>
            <a:off x="4721931" y="2421694"/>
            <a:ext cx="205500" cy="204900"/>
          </a:xfrm>
          <a:prstGeom prst="ellipse">
            <a:avLst/>
          </a:prstGeom>
          <a:solidFill>
            <a:srgbClr val="C669F7"/>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3</a:t>
            </a:r>
            <a:endParaRPr b="0" i="0" sz="1100" u="none" cap="none" strike="noStrike">
              <a:solidFill>
                <a:schemeClr val="dk1"/>
              </a:solidFill>
              <a:latin typeface="Arial"/>
              <a:ea typeface="Arial"/>
              <a:cs typeface="Arial"/>
              <a:sym typeface="Arial"/>
            </a:endParaRPr>
          </a:p>
        </p:txBody>
      </p:sp>
      <p:sp>
        <p:nvSpPr>
          <p:cNvPr id="547" name="Google Shape;547;p20"/>
          <p:cNvSpPr txBox="1"/>
          <p:nvPr/>
        </p:nvSpPr>
        <p:spPr>
          <a:xfrm>
            <a:off x="8636" y="2360883"/>
            <a:ext cx="4721931"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200"/>
              <a:buFont typeface="Arial"/>
              <a:buNone/>
            </a:pPr>
            <a:r>
              <a:rPr b="0" i="0" lang="iw" sz="1200" u="none" cap="none" strike="noStrike">
                <a:solidFill>
                  <a:schemeClr val="dk1"/>
                </a:solidFill>
                <a:latin typeface="Arial"/>
                <a:ea typeface="Arial"/>
                <a:cs typeface="Arial"/>
                <a:sym typeface="Arial"/>
              </a:rPr>
              <a:t>איך אני מוריד לקרקע רעיונות חדשניים?</a:t>
            </a:r>
            <a:br>
              <a:rPr b="0" i="0" lang="iw" sz="1200" u="none" cap="none" strike="noStrike">
                <a:solidFill>
                  <a:schemeClr val="dk1"/>
                </a:solidFill>
                <a:latin typeface="Arial"/>
                <a:ea typeface="Arial"/>
                <a:cs typeface="Arial"/>
                <a:sym typeface="Arial"/>
              </a:rPr>
            </a:br>
            <a:r>
              <a:rPr b="0" i="0" lang="iw" sz="1200" u="none" cap="none" strike="noStrike">
                <a:solidFill>
                  <a:schemeClr val="dk1"/>
                </a:solidFill>
                <a:latin typeface="Arial"/>
                <a:ea typeface="Arial"/>
                <a:cs typeface="Arial"/>
                <a:sym typeface="Arial"/>
              </a:rPr>
              <a:t>נסו לחשוב איך לקוח הולך להשתמש בזה?</a:t>
            </a:r>
            <a:endParaRPr/>
          </a:p>
        </p:txBody>
      </p:sp>
      <p:sp>
        <p:nvSpPr>
          <p:cNvPr id="548" name="Google Shape;548;p20"/>
          <p:cNvSpPr/>
          <p:nvPr/>
        </p:nvSpPr>
        <p:spPr>
          <a:xfrm>
            <a:off x="1643171" y="2882561"/>
            <a:ext cx="3413400" cy="284700"/>
          </a:xfrm>
          <a:prstGeom prst="roundRect">
            <a:avLst>
              <a:gd fmla="val 0" name="adj"/>
            </a:avLst>
          </a:prstGeom>
          <a:solidFill>
            <a:srgbClr val="9900FF"/>
          </a:solidFill>
          <a:ln>
            <a:noFill/>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rgbClr val="FFFFFF"/>
                </a:solidFill>
                <a:latin typeface="Arial"/>
                <a:ea typeface="Arial"/>
                <a:cs typeface="Arial"/>
                <a:sym typeface="Arial"/>
              </a:rPr>
              <a:t>שאלות שכדאי לשאול את הבינה המלאכותית</a:t>
            </a:r>
            <a:endParaRPr b="0" i="0" sz="1100" u="none" cap="none" strike="noStrike">
              <a:solidFill>
                <a:srgbClr val="FFFFFF"/>
              </a:solidFill>
              <a:latin typeface="Arial"/>
              <a:ea typeface="Arial"/>
              <a:cs typeface="Arial"/>
              <a:sym typeface="Arial"/>
            </a:endParaRPr>
          </a:p>
        </p:txBody>
      </p:sp>
      <p:sp>
        <p:nvSpPr>
          <p:cNvPr id="549" name="Google Shape;549;p20"/>
          <p:cNvSpPr/>
          <p:nvPr/>
        </p:nvSpPr>
        <p:spPr>
          <a:xfrm>
            <a:off x="4680656" y="3320778"/>
            <a:ext cx="205500" cy="204900"/>
          </a:xfrm>
          <a:prstGeom prst="ellipse">
            <a:avLst/>
          </a:prstGeom>
          <a:solidFill>
            <a:srgbClr val="9900FF"/>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Arial"/>
                <a:ea typeface="Arial"/>
                <a:cs typeface="Arial"/>
                <a:sym typeface="Arial"/>
              </a:rPr>
              <a:t>1</a:t>
            </a:r>
            <a:endParaRPr b="0" i="0" sz="1100" u="none" cap="none" strike="noStrike">
              <a:solidFill>
                <a:srgbClr val="FFFFFF"/>
              </a:solidFill>
              <a:latin typeface="Arial"/>
              <a:ea typeface="Arial"/>
              <a:cs typeface="Arial"/>
              <a:sym typeface="Arial"/>
            </a:endParaRPr>
          </a:p>
        </p:txBody>
      </p:sp>
      <p:sp>
        <p:nvSpPr>
          <p:cNvPr id="550" name="Google Shape;550;p20"/>
          <p:cNvSpPr txBox="1"/>
          <p:nvPr/>
        </p:nvSpPr>
        <p:spPr>
          <a:xfrm>
            <a:off x="322175" y="3289292"/>
            <a:ext cx="4358481"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האם נוכל לעשות ביחד סיעור מוחות על איך לפתור</a:t>
            </a:r>
            <a:br>
              <a:rPr b="0" i="0" lang="iw" sz="1200" u="none" cap="none" strike="noStrike">
                <a:solidFill>
                  <a:srgbClr val="9900FF"/>
                </a:solidFill>
                <a:latin typeface="Arial"/>
                <a:ea typeface="Arial"/>
                <a:cs typeface="Arial"/>
                <a:sym typeface="Arial"/>
              </a:rPr>
            </a:br>
            <a:r>
              <a:rPr b="0" i="0" lang="iw" sz="1200" u="none" cap="none" strike="noStrike">
                <a:solidFill>
                  <a:srgbClr val="9900FF"/>
                </a:solidFill>
                <a:latin typeface="Arial"/>
                <a:ea typeface="Arial"/>
                <a:cs typeface="Arial"/>
                <a:sym typeface="Arial"/>
              </a:rPr>
              <a:t>את הבעיה (הנבחרת) אשמח לרעיונות מכל הסוגים?</a:t>
            </a:r>
            <a:endParaRPr/>
          </a:p>
        </p:txBody>
      </p:sp>
      <p:sp>
        <p:nvSpPr>
          <p:cNvPr id="551" name="Google Shape;551;p20"/>
          <p:cNvSpPr/>
          <p:nvPr/>
        </p:nvSpPr>
        <p:spPr>
          <a:xfrm>
            <a:off x="4680656" y="3750957"/>
            <a:ext cx="205500" cy="204900"/>
          </a:xfrm>
          <a:prstGeom prst="ellipse">
            <a:avLst/>
          </a:prstGeom>
          <a:solidFill>
            <a:srgbClr val="9900FF"/>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Arial"/>
                <a:ea typeface="Arial"/>
                <a:cs typeface="Arial"/>
                <a:sym typeface="Arial"/>
              </a:rPr>
              <a:t>2</a:t>
            </a:r>
            <a:endParaRPr b="0" i="0" sz="1100" u="none" cap="none" strike="noStrike">
              <a:solidFill>
                <a:srgbClr val="FFFFFF"/>
              </a:solidFill>
              <a:latin typeface="Arial"/>
              <a:ea typeface="Arial"/>
              <a:cs typeface="Arial"/>
              <a:sym typeface="Arial"/>
            </a:endParaRPr>
          </a:p>
        </p:txBody>
      </p:sp>
      <p:sp>
        <p:nvSpPr>
          <p:cNvPr id="552" name="Google Shape;552;p20"/>
          <p:cNvSpPr txBox="1"/>
          <p:nvPr/>
        </p:nvSpPr>
        <p:spPr>
          <a:xfrm>
            <a:off x="639655" y="3727731"/>
            <a:ext cx="4041001"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באיזה אופן אפשר לשלב בינה מלאכותית</a:t>
            </a:r>
            <a:br>
              <a:rPr b="0" i="0" lang="iw" sz="1200" u="none" cap="none" strike="noStrike">
                <a:solidFill>
                  <a:srgbClr val="9900FF"/>
                </a:solidFill>
                <a:latin typeface="Arial"/>
                <a:ea typeface="Arial"/>
                <a:cs typeface="Arial"/>
                <a:sym typeface="Arial"/>
              </a:rPr>
            </a:br>
            <a:r>
              <a:rPr b="0" i="0" lang="iw" sz="1200" u="none" cap="none" strike="noStrike">
                <a:solidFill>
                  <a:srgbClr val="9900FF"/>
                </a:solidFill>
                <a:latin typeface="Arial"/>
                <a:ea typeface="Arial"/>
                <a:cs typeface="Arial"/>
                <a:sym typeface="Arial"/>
              </a:rPr>
              <a:t>כחלק מפתרון האתגר</a:t>
            </a:r>
            <a:endParaRPr/>
          </a:p>
        </p:txBody>
      </p:sp>
      <p:sp>
        <p:nvSpPr>
          <p:cNvPr id="553" name="Google Shape;553;p20"/>
          <p:cNvSpPr/>
          <p:nvPr/>
        </p:nvSpPr>
        <p:spPr>
          <a:xfrm>
            <a:off x="4680656" y="4178938"/>
            <a:ext cx="205500" cy="204900"/>
          </a:xfrm>
          <a:prstGeom prst="ellipse">
            <a:avLst/>
          </a:prstGeom>
          <a:solidFill>
            <a:srgbClr val="9900FF"/>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Arial"/>
                <a:ea typeface="Arial"/>
                <a:cs typeface="Arial"/>
                <a:sym typeface="Arial"/>
              </a:rPr>
              <a:t>3</a:t>
            </a:r>
            <a:endParaRPr b="0" i="0" sz="1100" u="none" cap="none" strike="noStrike">
              <a:solidFill>
                <a:srgbClr val="FFFFFF"/>
              </a:solidFill>
              <a:latin typeface="Arial"/>
              <a:ea typeface="Arial"/>
              <a:cs typeface="Arial"/>
              <a:sym typeface="Arial"/>
            </a:endParaRPr>
          </a:p>
        </p:txBody>
      </p:sp>
      <p:sp>
        <p:nvSpPr>
          <p:cNvPr id="554" name="Google Shape;554;p20"/>
          <p:cNvSpPr txBox="1"/>
          <p:nvPr/>
        </p:nvSpPr>
        <p:spPr>
          <a:xfrm>
            <a:off x="1718946" y="4133864"/>
            <a:ext cx="2961710"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האם תוכל לספר לי איזה רעיונות שפותרים</a:t>
            </a:r>
            <a:br>
              <a:rPr b="0" i="0" lang="iw" sz="1200" u="none" cap="none" strike="noStrike">
                <a:solidFill>
                  <a:srgbClr val="9900FF"/>
                </a:solidFill>
                <a:latin typeface="Arial"/>
                <a:ea typeface="Arial"/>
                <a:cs typeface="Arial"/>
                <a:sym typeface="Arial"/>
              </a:rPr>
            </a:br>
            <a:r>
              <a:rPr b="0" i="0" lang="iw" sz="1200" u="none" cap="none" strike="noStrike">
                <a:solidFill>
                  <a:srgbClr val="9900FF"/>
                </a:solidFill>
                <a:latin typeface="Arial"/>
                <a:ea typeface="Arial"/>
                <a:cs typeface="Arial"/>
                <a:sym typeface="Arial"/>
              </a:rPr>
              <a:t>באופן כזה או אחר את הבעיה?</a:t>
            </a:r>
            <a:endParaRPr/>
          </a:p>
        </p:txBody>
      </p:sp>
      <p:sp>
        <p:nvSpPr>
          <p:cNvPr id="555" name="Google Shape;555;p20"/>
          <p:cNvSpPr/>
          <p:nvPr/>
        </p:nvSpPr>
        <p:spPr>
          <a:xfrm>
            <a:off x="4680656" y="4671086"/>
            <a:ext cx="205500" cy="204900"/>
          </a:xfrm>
          <a:prstGeom prst="ellipse">
            <a:avLst/>
          </a:prstGeom>
          <a:solidFill>
            <a:srgbClr val="9900FF"/>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Arial"/>
                <a:ea typeface="Arial"/>
                <a:cs typeface="Arial"/>
                <a:sym typeface="Arial"/>
              </a:rPr>
              <a:t>4</a:t>
            </a:r>
            <a:endParaRPr b="0" i="0" sz="1100" u="none" cap="none" strike="noStrike">
              <a:solidFill>
                <a:srgbClr val="FFFFFF"/>
              </a:solidFill>
              <a:latin typeface="Arial"/>
              <a:ea typeface="Arial"/>
              <a:cs typeface="Arial"/>
              <a:sym typeface="Arial"/>
            </a:endParaRPr>
          </a:p>
        </p:txBody>
      </p:sp>
      <p:sp>
        <p:nvSpPr>
          <p:cNvPr id="556" name="Google Shape;556;p20"/>
          <p:cNvSpPr txBox="1"/>
          <p:nvPr/>
        </p:nvSpPr>
        <p:spPr>
          <a:xfrm>
            <a:off x="1718946" y="4650395"/>
            <a:ext cx="2961710"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האם תוכל לעזור לי לשדרג את הרעיון (נבחר)?</a:t>
            </a:r>
            <a:endParaRPr/>
          </a:p>
        </p:txBody>
      </p:sp>
      <p:sp>
        <p:nvSpPr>
          <p:cNvPr id="557" name="Google Shape;557;p20"/>
          <p:cNvSpPr/>
          <p:nvPr/>
        </p:nvSpPr>
        <p:spPr>
          <a:xfrm>
            <a:off x="7062455" y="96175"/>
            <a:ext cx="1660800" cy="284700"/>
          </a:xfrm>
          <a:prstGeom prst="roundRect">
            <a:avLst>
              <a:gd fmla="val 0" name="adj"/>
            </a:avLst>
          </a:prstGeom>
          <a:solidFill>
            <a:srgbClr val="9900FF"/>
          </a:solidFill>
          <a:ln cap="flat" cmpd="sng" w="9525">
            <a:solidFill>
              <a:srgbClr val="C669F7"/>
            </a:solidFill>
            <a:prstDash val="solid"/>
            <a:round/>
            <a:headEnd len="sm" w="sm" type="none"/>
            <a:tailEnd len="sm" w="sm" type="none"/>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rgbClr val="FFFFFF"/>
                </a:solidFill>
                <a:latin typeface="Noto Sans Hebrew SemiBold"/>
                <a:ea typeface="Noto Sans Hebrew SemiBold"/>
                <a:cs typeface="Noto Sans Hebrew SemiBold"/>
                <a:sym typeface="Noto Sans Hebrew SemiBold"/>
              </a:rPr>
              <a:t>גיבוש פתרון</a:t>
            </a:r>
            <a:endParaRPr b="0" i="0" sz="1200" u="none" cap="none" strike="noStrike">
              <a:solidFill>
                <a:srgbClr val="FFFFFF"/>
              </a:solidFill>
              <a:latin typeface="Noto Sans Hebrew SemiBold"/>
              <a:ea typeface="Noto Sans Hebrew SemiBold"/>
              <a:cs typeface="Noto Sans Hebrew SemiBold"/>
              <a:sym typeface="Noto Sans Hebrew SemiBold"/>
            </a:endParaRPr>
          </a:p>
        </p:txBody>
      </p:sp>
      <p:pic>
        <p:nvPicPr>
          <p:cNvPr id="558" name="Google Shape;558;p20" title="לוגו.png"/>
          <p:cNvPicPr preferRelativeResize="0"/>
          <p:nvPr/>
        </p:nvPicPr>
        <p:blipFill rotWithShape="1">
          <a:blip r:embed="rId3">
            <a:alphaModFix/>
          </a:blip>
          <a:srcRect b="17191" l="0" r="0" t="0"/>
          <a:stretch/>
        </p:blipFill>
        <p:spPr>
          <a:xfrm>
            <a:off x="119075" y="0"/>
            <a:ext cx="1236551" cy="7096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21"/>
          <p:cNvSpPr/>
          <p:nvPr/>
        </p:nvSpPr>
        <p:spPr>
          <a:xfrm>
            <a:off x="7062455" y="96175"/>
            <a:ext cx="1660800" cy="284700"/>
          </a:xfrm>
          <a:prstGeom prst="roundRect">
            <a:avLst>
              <a:gd fmla="val 0" name="adj"/>
            </a:avLst>
          </a:prstGeom>
          <a:solidFill>
            <a:srgbClr val="9900FF"/>
          </a:solidFill>
          <a:ln cap="flat" cmpd="sng" w="9525">
            <a:solidFill>
              <a:srgbClr val="C669F7"/>
            </a:solidFill>
            <a:prstDash val="solid"/>
            <a:round/>
            <a:headEnd len="sm" w="sm" type="none"/>
            <a:tailEnd len="sm" w="sm" type="none"/>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rgbClr val="FFFFFF"/>
                </a:solidFill>
                <a:latin typeface="Bodoni"/>
                <a:ea typeface="Bodoni"/>
                <a:cs typeface="Bodoni"/>
                <a:sym typeface="Bodoni"/>
              </a:rPr>
              <a:t>גיבוש פתרון</a:t>
            </a:r>
            <a:endParaRPr b="0" i="0" sz="1200" u="none" cap="none" strike="noStrike">
              <a:solidFill>
                <a:srgbClr val="FFFFFF"/>
              </a:solidFill>
              <a:latin typeface="Bodoni"/>
              <a:ea typeface="Bodoni"/>
              <a:cs typeface="Bodoni"/>
              <a:sym typeface="Bodoni"/>
            </a:endParaRPr>
          </a:p>
        </p:txBody>
      </p:sp>
      <p:sp>
        <p:nvSpPr>
          <p:cNvPr id="564" name="Google Shape;564;p21"/>
          <p:cNvSpPr txBox="1"/>
          <p:nvPr>
            <p:ph idx="4294967295" type="title"/>
          </p:nvPr>
        </p:nvSpPr>
        <p:spPr>
          <a:xfrm>
            <a:off x="2064320" y="547971"/>
            <a:ext cx="6658935" cy="650700"/>
          </a:xfrm>
          <a:prstGeom prst="rect">
            <a:avLst/>
          </a:prstGeom>
          <a:noFill/>
          <a:ln>
            <a:noFill/>
          </a:ln>
        </p:spPr>
        <p:txBody>
          <a:bodyPr anchorCtr="0" anchor="t" bIns="68500" lIns="68500" spcFirstLastPara="1" rIns="68500" wrap="square" tIns="68500">
            <a:noAutofit/>
          </a:bodyPr>
          <a:lstStyle/>
          <a:p>
            <a:pPr indent="0" lvl="0" marL="0" marR="0" rtl="1" algn="r">
              <a:lnSpc>
                <a:spcPct val="110000"/>
              </a:lnSpc>
              <a:spcBef>
                <a:spcPts val="0"/>
              </a:spcBef>
              <a:spcAft>
                <a:spcPts val="0"/>
              </a:spcAft>
              <a:buClr>
                <a:srgbClr val="000000"/>
              </a:buClr>
              <a:buSzPts val="2000"/>
              <a:buFont typeface="Arial"/>
              <a:buNone/>
            </a:pPr>
            <a:r>
              <a:rPr b="0" i="0" lang="iw" sz="2000" u="none" cap="none" strike="noStrike">
                <a:solidFill>
                  <a:srgbClr val="892B7D"/>
                </a:solidFill>
                <a:latin typeface="Arial"/>
                <a:ea typeface="Arial"/>
                <a:cs typeface="Arial"/>
                <a:sym typeface="Arial"/>
              </a:rPr>
              <a:t>בוחרים רעיון - סינון רעיונות</a:t>
            </a:r>
            <a:endParaRPr/>
          </a:p>
        </p:txBody>
      </p:sp>
      <p:sp>
        <p:nvSpPr>
          <p:cNvPr id="565" name="Google Shape;565;p21"/>
          <p:cNvSpPr/>
          <p:nvPr/>
        </p:nvSpPr>
        <p:spPr>
          <a:xfrm>
            <a:off x="8462439" y="1559451"/>
            <a:ext cx="205500" cy="204900"/>
          </a:xfrm>
          <a:prstGeom prst="ellipse">
            <a:avLst/>
          </a:prstGeom>
          <a:solidFill>
            <a:schemeClr val="lt1"/>
          </a:solidFill>
          <a:ln cap="flat" cmpd="sng" w="9525">
            <a:solidFill>
              <a:srgbClr val="9900FF"/>
            </a:solidFill>
            <a:prstDash val="solid"/>
            <a:round/>
            <a:headEnd len="sm" w="sm" type="none"/>
            <a:tailEnd len="sm" w="sm" type="none"/>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9900FF"/>
                </a:solidFill>
                <a:latin typeface="Arial"/>
                <a:ea typeface="Arial"/>
                <a:cs typeface="Arial"/>
                <a:sym typeface="Arial"/>
              </a:rPr>
              <a:t>1</a:t>
            </a:r>
            <a:endParaRPr b="0" i="0" sz="1100" u="none" cap="none" strike="noStrike">
              <a:solidFill>
                <a:srgbClr val="9900FF"/>
              </a:solidFill>
              <a:latin typeface="Arial"/>
              <a:ea typeface="Arial"/>
              <a:cs typeface="Arial"/>
              <a:sym typeface="Arial"/>
            </a:endParaRPr>
          </a:p>
        </p:txBody>
      </p:sp>
      <p:sp>
        <p:nvSpPr>
          <p:cNvPr id="566" name="Google Shape;566;p21"/>
          <p:cNvSpPr txBox="1"/>
          <p:nvPr/>
        </p:nvSpPr>
        <p:spPr>
          <a:xfrm>
            <a:off x="5356860" y="1550285"/>
            <a:ext cx="3105579" cy="264688"/>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400" u="none" cap="none" strike="noStrike">
                <a:solidFill>
                  <a:schemeClr val="dk1"/>
                </a:solidFill>
                <a:latin typeface="Arial"/>
                <a:ea typeface="Arial"/>
                <a:cs typeface="Arial"/>
                <a:sym typeface="Arial"/>
              </a:rPr>
              <a:t>שואלים מה הרעיונות שאנחנו הכי אוהבים</a:t>
            </a:r>
            <a:endParaRPr/>
          </a:p>
        </p:txBody>
      </p:sp>
      <p:sp>
        <p:nvSpPr>
          <p:cNvPr id="567" name="Google Shape;567;p21"/>
          <p:cNvSpPr/>
          <p:nvPr/>
        </p:nvSpPr>
        <p:spPr>
          <a:xfrm>
            <a:off x="8462439" y="1933758"/>
            <a:ext cx="205500" cy="204900"/>
          </a:xfrm>
          <a:prstGeom prst="ellipse">
            <a:avLst/>
          </a:prstGeom>
          <a:solidFill>
            <a:schemeClr val="lt1"/>
          </a:solidFill>
          <a:ln cap="flat" cmpd="sng" w="9525">
            <a:solidFill>
              <a:srgbClr val="9900FF"/>
            </a:solidFill>
            <a:prstDash val="solid"/>
            <a:round/>
            <a:headEnd len="sm" w="sm" type="none"/>
            <a:tailEnd len="sm" w="sm" type="none"/>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9900FF"/>
                </a:solidFill>
                <a:latin typeface="Arial"/>
                <a:ea typeface="Arial"/>
                <a:cs typeface="Arial"/>
                <a:sym typeface="Arial"/>
              </a:rPr>
              <a:t>2</a:t>
            </a:r>
            <a:endParaRPr b="0" i="0" sz="1100" u="none" cap="none" strike="noStrike">
              <a:solidFill>
                <a:srgbClr val="9900FF"/>
              </a:solidFill>
              <a:latin typeface="Arial"/>
              <a:ea typeface="Arial"/>
              <a:cs typeface="Arial"/>
              <a:sym typeface="Arial"/>
            </a:endParaRPr>
          </a:p>
        </p:txBody>
      </p:sp>
      <p:sp>
        <p:nvSpPr>
          <p:cNvPr id="568" name="Google Shape;568;p21"/>
          <p:cNvSpPr txBox="1"/>
          <p:nvPr/>
        </p:nvSpPr>
        <p:spPr>
          <a:xfrm>
            <a:off x="4886156" y="1947710"/>
            <a:ext cx="3576283" cy="264688"/>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400" u="none" cap="none" strike="noStrike">
                <a:solidFill>
                  <a:schemeClr val="dk1"/>
                </a:solidFill>
                <a:latin typeface="Arial"/>
                <a:ea typeface="Arial"/>
                <a:cs typeface="Arial"/>
                <a:sym typeface="Arial"/>
              </a:rPr>
              <a:t>שואלים מה הרעיונות שהם חדשניים/מפתיעים</a:t>
            </a:r>
            <a:endParaRPr/>
          </a:p>
        </p:txBody>
      </p:sp>
      <p:sp>
        <p:nvSpPr>
          <p:cNvPr id="569" name="Google Shape;569;p21"/>
          <p:cNvSpPr/>
          <p:nvPr/>
        </p:nvSpPr>
        <p:spPr>
          <a:xfrm>
            <a:off x="8458168" y="2312926"/>
            <a:ext cx="205500" cy="204900"/>
          </a:xfrm>
          <a:prstGeom prst="ellipse">
            <a:avLst/>
          </a:prstGeom>
          <a:solidFill>
            <a:schemeClr val="lt1"/>
          </a:solidFill>
          <a:ln cap="flat" cmpd="sng" w="9525">
            <a:solidFill>
              <a:srgbClr val="9900FF"/>
            </a:solidFill>
            <a:prstDash val="solid"/>
            <a:round/>
            <a:headEnd len="sm" w="sm" type="none"/>
            <a:tailEnd len="sm" w="sm" type="none"/>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9900FF"/>
                </a:solidFill>
                <a:latin typeface="Arial"/>
                <a:ea typeface="Arial"/>
                <a:cs typeface="Arial"/>
                <a:sym typeface="Arial"/>
              </a:rPr>
              <a:t>3</a:t>
            </a:r>
            <a:endParaRPr b="0" i="0" sz="1100" u="none" cap="none" strike="noStrike">
              <a:solidFill>
                <a:srgbClr val="9900FF"/>
              </a:solidFill>
              <a:latin typeface="Arial"/>
              <a:ea typeface="Arial"/>
              <a:cs typeface="Arial"/>
              <a:sym typeface="Arial"/>
            </a:endParaRPr>
          </a:p>
        </p:txBody>
      </p:sp>
      <p:sp>
        <p:nvSpPr>
          <p:cNvPr id="570" name="Google Shape;570;p21"/>
          <p:cNvSpPr txBox="1"/>
          <p:nvPr/>
        </p:nvSpPr>
        <p:spPr>
          <a:xfrm>
            <a:off x="5257800" y="2294443"/>
            <a:ext cx="3204639" cy="437043"/>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400" u="none" cap="none" strike="noStrike">
                <a:solidFill>
                  <a:schemeClr val="dk1"/>
                </a:solidFill>
                <a:latin typeface="Arial"/>
                <a:ea typeface="Arial"/>
                <a:cs typeface="Arial"/>
                <a:sym typeface="Arial"/>
              </a:rPr>
              <a:t>נדון יחד מה הרעיון שיכול להשפיע באופן משמעותי על הבעיה</a:t>
            </a:r>
            <a:endParaRPr/>
          </a:p>
        </p:txBody>
      </p:sp>
      <p:sp>
        <p:nvSpPr>
          <p:cNvPr id="571" name="Google Shape;571;p21"/>
          <p:cNvSpPr/>
          <p:nvPr/>
        </p:nvSpPr>
        <p:spPr>
          <a:xfrm>
            <a:off x="8458168" y="2780111"/>
            <a:ext cx="205500" cy="204900"/>
          </a:xfrm>
          <a:prstGeom prst="ellipse">
            <a:avLst/>
          </a:prstGeom>
          <a:solidFill>
            <a:schemeClr val="lt1"/>
          </a:solidFill>
          <a:ln cap="flat" cmpd="sng" w="9525">
            <a:solidFill>
              <a:srgbClr val="9900FF"/>
            </a:solidFill>
            <a:prstDash val="solid"/>
            <a:round/>
            <a:headEnd len="sm" w="sm" type="none"/>
            <a:tailEnd len="sm" w="sm" type="none"/>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9900FF"/>
                </a:solidFill>
                <a:latin typeface="Arial"/>
                <a:ea typeface="Arial"/>
                <a:cs typeface="Arial"/>
                <a:sym typeface="Arial"/>
              </a:rPr>
              <a:t>4</a:t>
            </a:r>
            <a:endParaRPr b="0" i="0" sz="1100" u="none" cap="none" strike="noStrike">
              <a:solidFill>
                <a:srgbClr val="9900FF"/>
              </a:solidFill>
              <a:latin typeface="Arial"/>
              <a:ea typeface="Arial"/>
              <a:cs typeface="Arial"/>
              <a:sym typeface="Arial"/>
            </a:endParaRPr>
          </a:p>
        </p:txBody>
      </p:sp>
      <p:sp>
        <p:nvSpPr>
          <p:cNvPr id="572" name="Google Shape;572;p21"/>
          <p:cNvSpPr txBox="1"/>
          <p:nvPr/>
        </p:nvSpPr>
        <p:spPr>
          <a:xfrm>
            <a:off x="5257800" y="2760223"/>
            <a:ext cx="3204639" cy="264688"/>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400" u="none" cap="none" strike="noStrike">
                <a:solidFill>
                  <a:schemeClr val="dk1"/>
                </a:solidFill>
                <a:latin typeface="Arial"/>
                <a:ea typeface="Arial"/>
                <a:cs typeface="Arial"/>
                <a:sym typeface="Arial"/>
              </a:rPr>
              <a:t>נעמיק ברעיונות שאנחנו נוכל לממש</a:t>
            </a:r>
            <a:endParaRPr/>
          </a:p>
        </p:txBody>
      </p:sp>
      <p:sp>
        <p:nvSpPr>
          <p:cNvPr id="573" name="Google Shape;573;p21"/>
          <p:cNvSpPr/>
          <p:nvPr/>
        </p:nvSpPr>
        <p:spPr>
          <a:xfrm>
            <a:off x="8458168" y="3121439"/>
            <a:ext cx="205500" cy="204900"/>
          </a:xfrm>
          <a:prstGeom prst="ellipse">
            <a:avLst/>
          </a:prstGeom>
          <a:solidFill>
            <a:schemeClr val="lt1"/>
          </a:solidFill>
          <a:ln cap="flat" cmpd="sng" w="9525">
            <a:solidFill>
              <a:srgbClr val="9900FF"/>
            </a:solidFill>
            <a:prstDash val="solid"/>
            <a:round/>
            <a:headEnd len="sm" w="sm" type="none"/>
            <a:tailEnd len="sm" w="sm" type="none"/>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9900FF"/>
                </a:solidFill>
                <a:latin typeface="Arial"/>
                <a:ea typeface="Arial"/>
                <a:cs typeface="Arial"/>
                <a:sym typeface="Arial"/>
              </a:rPr>
              <a:t>5</a:t>
            </a:r>
            <a:endParaRPr b="0" i="0" sz="1100" u="none" cap="none" strike="noStrike">
              <a:solidFill>
                <a:srgbClr val="9900FF"/>
              </a:solidFill>
              <a:latin typeface="Arial"/>
              <a:ea typeface="Arial"/>
              <a:cs typeface="Arial"/>
              <a:sym typeface="Arial"/>
            </a:endParaRPr>
          </a:p>
        </p:txBody>
      </p:sp>
      <p:sp>
        <p:nvSpPr>
          <p:cNvPr id="574" name="Google Shape;574;p21"/>
          <p:cNvSpPr txBox="1"/>
          <p:nvPr/>
        </p:nvSpPr>
        <p:spPr>
          <a:xfrm>
            <a:off x="5253529" y="3112591"/>
            <a:ext cx="3204639" cy="264688"/>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400" u="none" cap="none" strike="noStrike">
                <a:solidFill>
                  <a:schemeClr val="dk1"/>
                </a:solidFill>
                <a:latin typeface="Arial"/>
                <a:ea typeface="Arial"/>
                <a:cs typeface="Arial"/>
                <a:sym typeface="Arial"/>
              </a:rPr>
              <a:t>בוחרים פתרון שהצוות מסכים עליו</a:t>
            </a:r>
            <a:endParaRPr/>
          </a:p>
        </p:txBody>
      </p:sp>
      <p:sp>
        <p:nvSpPr>
          <p:cNvPr id="575" name="Google Shape;575;p21"/>
          <p:cNvSpPr/>
          <p:nvPr/>
        </p:nvSpPr>
        <p:spPr>
          <a:xfrm>
            <a:off x="2538241" y="1388521"/>
            <a:ext cx="2497800" cy="284700"/>
          </a:xfrm>
          <a:prstGeom prst="roundRect">
            <a:avLst>
              <a:gd fmla="val 0" name="adj"/>
            </a:avLst>
          </a:prstGeom>
          <a:solidFill>
            <a:srgbClr val="C36CF4"/>
          </a:solidFill>
          <a:ln>
            <a:noFill/>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chemeClr val="dk1"/>
                </a:solidFill>
                <a:latin typeface="Arial"/>
                <a:ea typeface="Arial"/>
                <a:cs typeface="Arial"/>
                <a:sym typeface="Arial"/>
              </a:rPr>
              <a:t>שאלות שכדאי לשאול את עצמנו</a:t>
            </a:r>
            <a:endParaRPr b="0" i="0" sz="1100" u="none" cap="none" strike="noStrike">
              <a:solidFill>
                <a:schemeClr val="dk1"/>
              </a:solidFill>
              <a:latin typeface="Arial"/>
              <a:ea typeface="Arial"/>
              <a:cs typeface="Arial"/>
              <a:sym typeface="Arial"/>
            </a:endParaRPr>
          </a:p>
        </p:txBody>
      </p:sp>
      <p:sp>
        <p:nvSpPr>
          <p:cNvPr id="576" name="Google Shape;576;p21"/>
          <p:cNvSpPr/>
          <p:nvPr/>
        </p:nvSpPr>
        <p:spPr>
          <a:xfrm>
            <a:off x="4721931" y="1757066"/>
            <a:ext cx="205500" cy="204900"/>
          </a:xfrm>
          <a:prstGeom prst="ellipse">
            <a:avLst/>
          </a:prstGeom>
          <a:solidFill>
            <a:srgbClr val="C669F7"/>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1</a:t>
            </a:r>
            <a:endParaRPr b="0" i="0" sz="1100" u="none" cap="none" strike="noStrike">
              <a:solidFill>
                <a:schemeClr val="dk1"/>
              </a:solidFill>
              <a:latin typeface="Arial"/>
              <a:ea typeface="Arial"/>
              <a:cs typeface="Arial"/>
              <a:sym typeface="Arial"/>
            </a:endParaRPr>
          </a:p>
        </p:txBody>
      </p:sp>
      <p:sp>
        <p:nvSpPr>
          <p:cNvPr id="577" name="Google Shape;577;p21"/>
          <p:cNvSpPr txBox="1"/>
          <p:nvPr/>
        </p:nvSpPr>
        <p:spPr>
          <a:xfrm>
            <a:off x="1215395" y="1733705"/>
            <a:ext cx="3510351"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chemeClr val="dk1"/>
                </a:solidFill>
                <a:latin typeface="Arial"/>
                <a:ea typeface="Arial"/>
                <a:cs typeface="Arial"/>
                <a:sym typeface="Arial"/>
              </a:rPr>
              <a:t>מה הרעיון שאנחנו הכי מאמינים בו ובא לנו לעשות?</a:t>
            </a:r>
            <a:endParaRPr/>
          </a:p>
        </p:txBody>
      </p:sp>
      <p:sp>
        <p:nvSpPr>
          <p:cNvPr id="578" name="Google Shape;578;p21"/>
          <p:cNvSpPr/>
          <p:nvPr/>
        </p:nvSpPr>
        <p:spPr>
          <a:xfrm>
            <a:off x="4721931" y="2056487"/>
            <a:ext cx="205500" cy="204900"/>
          </a:xfrm>
          <a:prstGeom prst="ellipse">
            <a:avLst/>
          </a:prstGeom>
          <a:solidFill>
            <a:srgbClr val="C669F7"/>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2</a:t>
            </a:r>
            <a:endParaRPr b="0" i="0" sz="1100" u="none" cap="none" strike="noStrike">
              <a:solidFill>
                <a:schemeClr val="dk1"/>
              </a:solidFill>
              <a:latin typeface="Arial"/>
              <a:ea typeface="Arial"/>
              <a:cs typeface="Arial"/>
              <a:sym typeface="Arial"/>
            </a:endParaRPr>
          </a:p>
        </p:txBody>
      </p:sp>
      <p:sp>
        <p:nvSpPr>
          <p:cNvPr id="579" name="Google Shape;579;p21"/>
          <p:cNvSpPr txBox="1"/>
          <p:nvPr/>
        </p:nvSpPr>
        <p:spPr>
          <a:xfrm>
            <a:off x="105720" y="2002748"/>
            <a:ext cx="4615251"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chemeClr val="dk1"/>
                </a:solidFill>
                <a:latin typeface="Arial"/>
                <a:ea typeface="Arial"/>
                <a:cs typeface="Arial"/>
                <a:sym typeface="Arial"/>
              </a:rPr>
              <a:t>מה הרעיון שיכול להשפיע על הכי הרבה אנשים ואפשרי ליישום?</a:t>
            </a:r>
            <a:endParaRPr/>
          </a:p>
        </p:txBody>
      </p:sp>
      <p:sp>
        <p:nvSpPr>
          <p:cNvPr id="580" name="Google Shape;580;p21"/>
          <p:cNvSpPr/>
          <p:nvPr/>
        </p:nvSpPr>
        <p:spPr>
          <a:xfrm>
            <a:off x="4735474" y="2331510"/>
            <a:ext cx="205500" cy="204900"/>
          </a:xfrm>
          <a:prstGeom prst="ellipse">
            <a:avLst/>
          </a:prstGeom>
          <a:solidFill>
            <a:srgbClr val="C669F7"/>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3</a:t>
            </a:r>
            <a:endParaRPr b="0" i="0" sz="1100" u="none" cap="none" strike="noStrike">
              <a:solidFill>
                <a:schemeClr val="dk1"/>
              </a:solidFill>
              <a:latin typeface="Arial"/>
              <a:ea typeface="Arial"/>
              <a:cs typeface="Arial"/>
              <a:sym typeface="Arial"/>
            </a:endParaRPr>
          </a:p>
        </p:txBody>
      </p:sp>
      <p:sp>
        <p:nvSpPr>
          <p:cNvPr id="581" name="Google Shape;581;p21"/>
          <p:cNvSpPr txBox="1"/>
          <p:nvPr/>
        </p:nvSpPr>
        <p:spPr>
          <a:xfrm>
            <a:off x="26310" y="2275609"/>
            <a:ext cx="4721931"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200"/>
              <a:buFont typeface="Arial"/>
              <a:buNone/>
            </a:pPr>
            <a:r>
              <a:rPr b="0" i="0" lang="iw" sz="1200" u="none" cap="none" strike="noStrike">
                <a:solidFill>
                  <a:schemeClr val="dk1"/>
                </a:solidFill>
                <a:latin typeface="Arial"/>
                <a:ea typeface="Arial"/>
                <a:cs typeface="Arial"/>
                <a:sym typeface="Arial"/>
              </a:rPr>
              <a:t>מה הרעיון הכי נחוץ שחשוב שיהיה בעולם?</a:t>
            </a:r>
            <a:endParaRPr/>
          </a:p>
        </p:txBody>
      </p:sp>
      <p:sp>
        <p:nvSpPr>
          <p:cNvPr id="582" name="Google Shape;582;p21"/>
          <p:cNvSpPr/>
          <p:nvPr/>
        </p:nvSpPr>
        <p:spPr>
          <a:xfrm>
            <a:off x="4735474" y="2569838"/>
            <a:ext cx="205500" cy="204900"/>
          </a:xfrm>
          <a:prstGeom prst="ellipse">
            <a:avLst/>
          </a:prstGeom>
          <a:solidFill>
            <a:srgbClr val="C669F7"/>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4</a:t>
            </a:r>
            <a:endParaRPr b="0" i="0" sz="1100" u="none" cap="none" strike="noStrike">
              <a:solidFill>
                <a:schemeClr val="dk1"/>
              </a:solidFill>
              <a:latin typeface="Arial"/>
              <a:ea typeface="Arial"/>
              <a:cs typeface="Arial"/>
              <a:sym typeface="Arial"/>
            </a:endParaRPr>
          </a:p>
        </p:txBody>
      </p:sp>
      <p:sp>
        <p:nvSpPr>
          <p:cNvPr id="583" name="Google Shape;583;p21"/>
          <p:cNvSpPr txBox="1"/>
          <p:nvPr/>
        </p:nvSpPr>
        <p:spPr>
          <a:xfrm>
            <a:off x="51785" y="2505451"/>
            <a:ext cx="4721931"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200"/>
              <a:buFont typeface="Arial"/>
              <a:buNone/>
            </a:pPr>
            <a:r>
              <a:rPr b="0" i="0" lang="iw" sz="1200" u="none" cap="none" strike="noStrike">
                <a:solidFill>
                  <a:schemeClr val="dk1"/>
                </a:solidFill>
                <a:latin typeface="Arial"/>
                <a:ea typeface="Arial"/>
                <a:cs typeface="Arial"/>
                <a:sym typeface="Arial"/>
              </a:rPr>
              <a:t>אם הרעיון אינו רווחי מומלץ לשאול איך ניתן להפוך אותו למוצר?</a:t>
            </a:r>
            <a:endParaRPr/>
          </a:p>
        </p:txBody>
      </p:sp>
      <p:sp>
        <p:nvSpPr>
          <p:cNvPr id="584" name="Google Shape;584;p21"/>
          <p:cNvSpPr/>
          <p:nvPr/>
        </p:nvSpPr>
        <p:spPr>
          <a:xfrm>
            <a:off x="1643171" y="2882561"/>
            <a:ext cx="3413400" cy="284700"/>
          </a:xfrm>
          <a:prstGeom prst="roundRect">
            <a:avLst>
              <a:gd fmla="val 0" name="adj"/>
            </a:avLst>
          </a:prstGeom>
          <a:solidFill>
            <a:srgbClr val="9900FF"/>
          </a:solidFill>
          <a:ln>
            <a:noFill/>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rgbClr val="FFFFFF"/>
                </a:solidFill>
                <a:latin typeface="Arial"/>
                <a:ea typeface="Arial"/>
                <a:cs typeface="Arial"/>
                <a:sym typeface="Arial"/>
              </a:rPr>
              <a:t>שאלות שכדאי לשאול את הבינה המלאכותית</a:t>
            </a:r>
            <a:endParaRPr b="0" i="0" sz="1100" u="none" cap="none" strike="noStrike">
              <a:solidFill>
                <a:srgbClr val="FFFFFF"/>
              </a:solidFill>
              <a:latin typeface="Arial"/>
              <a:ea typeface="Arial"/>
              <a:cs typeface="Arial"/>
              <a:sym typeface="Arial"/>
            </a:endParaRPr>
          </a:p>
        </p:txBody>
      </p:sp>
      <p:sp>
        <p:nvSpPr>
          <p:cNvPr id="585" name="Google Shape;585;p21"/>
          <p:cNvSpPr/>
          <p:nvPr/>
        </p:nvSpPr>
        <p:spPr>
          <a:xfrm>
            <a:off x="4680656" y="3320778"/>
            <a:ext cx="205500" cy="204900"/>
          </a:xfrm>
          <a:prstGeom prst="ellipse">
            <a:avLst/>
          </a:prstGeom>
          <a:solidFill>
            <a:srgbClr val="9900FF"/>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Arial"/>
                <a:ea typeface="Arial"/>
                <a:cs typeface="Arial"/>
                <a:sym typeface="Arial"/>
              </a:rPr>
              <a:t>1</a:t>
            </a:r>
            <a:endParaRPr b="0" i="0" sz="1100" u="none" cap="none" strike="noStrike">
              <a:solidFill>
                <a:srgbClr val="FFFFFF"/>
              </a:solidFill>
              <a:latin typeface="Arial"/>
              <a:ea typeface="Arial"/>
              <a:cs typeface="Arial"/>
              <a:sym typeface="Arial"/>
            </a:endParaRPr>
          </a:p>
        </p:txBody>
      </p:sp>
      <p:sp>
        <p:nvSpPr>
          <p:cNvPr id="586" name="Google Shape;586;p21"/>
          <p:cNvSpPr txBox="1"/>
          <p:nvPr/>
        </p:nvSpPr>
        <p:spPr>
          <a:xfrm>
            <a:off x="322175" y="3289292"/>
            <a:ext cx="4358481"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האם תוכל מתוך הרעיונות האלה (הנבחרים)</a:t>
            </a:r>
            <a:br>
              <a:rPr b="0" i="0" lang="iw" sz="1200" u="none" cap="none" strike="noStrike">
                <a:solidFill>
                  <a:srgbClr val="9900FF"/>
                </a:solidFill>
                <a:latin typeface="Arial"/>
                <a:ea typeface="Arial"/>
                <a:cs typeface="Arial"/>
                <a:sym typeface="Arial"/>
              </a:rPr>
            </a:br>
            <a:r>
              <a:rPr b="0" i="0" lang="iw" sz="1200" u="none" cap="none" strike="noStrike">
                <a:solidFill>
                  <a:srgbClr val="9900FF"/>
                </a:solidFill>
                <a:latin typeface="Arial"/>
                <a:ea typeface="Arial"/>
                <a:cs typeface="Arial"/>
                <a:sym typeface="Arial"/>
              </a:rPr>
              <a:t>לדרג ולהסביר מה הם הרעיונות הכי טובים לדעתך?</a:t>
            </a:r>
            <a:endParaRPr/>
          </a:p>
        </p:txBody>
      </p:sp>
      <p:sp>
        <p:nvSpPr>
          <p:cNvPr id="587" name="Google Shape;587;p21"/>
          <p:cNvSpPr/>
          <p:nvPr/>
        </p:nvSpPr>
        <p:spPr>
          <a:xfrm>
            <a:off x="4680656" y="3750957"/>
            <a:ext cx="205500" cy="204900"/>
          </a:xfrm>
          <a:prstGeom prst="ellipse">
            <a:avLst/>
          </a:prstGeom>
          <a:solidFill>
            <a:srgbClr val="9900FF"/>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Arial"/>
                <a:ea typeface="Arial"/>
                <a:cs typeface="Arial"/>
                <a:sym typeface="Arial"/>
              </a:rPr>
              <a:t>2</a:t>
            </a:r>
            <a:endParaRPr b="0" i="0" sz="1100" u="none" cap="none" strike="noStrike">
              <a:solidFill>
                <a:srgbClr val="FFFFFF"/>
              </a:solidFill>
              <a:latin typeface="Arial"/>
              <a:ea typeface="Arial"/>
              <a:cs typeface="Arial"/>
              <a:sym typeface="Arial"/>
            </a:endParaRPr>
          </a:p>
        </p:txBody>
      </p:sp>
      <p:sp>
        <p:nvSpPr>
          <p:cNvPr id="588" name="Google Shape;588;p21"/>
          <p:cNvSpPr txBox="1"/>
          <p:nvPr/>
        </p:nvSpPr>
        <p:spPr>
          <a:xfrm>
            <a:off x="639655" y="3727731"/>
            <a:ext cx="4041001"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האם תוכל להוסיף לרעיון הזה פן חדשני?</a:t>
            </a:r>
            <a:endParaRPr/>
          </a:p>
        </p:txBody>
      </p:sp>
      <p:sp>
        <p:nvSpPr>
          <p:cNvPr id="589" name="Google Shape;589;p21"/>
          <p:cNvSpPr/>
          <p:nvPr/>
        </p:nvSpPr>
        <p:spPr>
          <a:xfrm>
            <a:off x="4680656" y="4178938"/>
            <a:ext cx="205500" cy="204900"/>
          </a:xfrm>
          <a:prstGeom prst="ellipse">
            <a:avLst/>
          </a:prstGeom>
          <a:solidFill>
            <a:srgbClr val="9900FF"/>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Arial"/>
                <a:ea typeface="Arial"/>
                <a:cs typeface="Arial"/>
                <a:sym typeface="Arial"/>
              </a:rPr>
              <a:t>3</a:t>
            </a:r>
            <a:endParaRPr b="0" i="0" sz="1100" u="none" cap="none" strike="noStrike">
              <a:solidFill>
                <a:srgbClr val="FFFFFF"/>
              </a:solidFill>
              <a:latin typeface="Arial"/>
              <a:ea typeface="Arial"/>
              <a:cs typeface="Arial"/>
              <a:sym typeface="Arial"/>
            </a:endParaRPr>
          </a:p>
        </p:txBody>
      </p:sp>
      <p:sp>
        <p:nvSpPr>
          <p:cNvPr id="590" name="Google Shape;590;p21"/>
          <p:cNvSpPr txBox="1"/>
          <p:nvPr/>
        </p:nvSpPr>
        <p:spPr>
          <a:xfrm>
            <a:off x="861060" y="4133864"/>
            <a:ext cx="3819596"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אלה היכולות שלי (השלמה), מתוך קבוצת הרעיונות האלו איזה רעיון מומלץ לי לפתח?</a:t>
            </a:r>
            <a:endParaRPr/>
          </a:p>
        </p:txBody>
      </p:sp>
      <p:sp>
        <p:nvSpPr>
          <p:cNvPr id="591" name="Google Shape;591;p21"/>
          <p:cNvSpPr/>
          <p:nvPr/>
        </p:nvSpPr>
        <p:spPr>
          <a:xfrm>
            <a:off x="4680656" y="4671086"/>
            <a:ext cx="205500" cy="204900"/>
          </a:xfrm>
          <a:prstGeom prst="ellipse">
            <a:avLst/>
          </a:prstGeom>
          <a:solidFill>
            <a:srgbClr val="9900FF"/>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Arial"/>
                <a:ea typeface="Arial"/>
                <a:cs typeface="Arial"/>
                <a:sym typeface="Arial"/>
              </a:rPr>
              <a:t>4</a:t>
            </a:r>
            <a:endParaRPr b="0" i="0" sz="1100" u="none" cap="none" strike="noStrike">
              <a:solidFill>
                <a:srgbClr val="FFFFFF"/>
              </a:solidFill>
              <a:latin typeface="Arial"/>
              <a:ea typeface="Arial"/>
              <a:cs typeface="Arial"/>
              <a:sym typeface="Arial"/>
            </a:endParaRPr>
          </a:p>
        </p:txBody>
      </p:sp>
      <p:sp>
        <p:nvSpPr>
          <p:cNvPr id="592" name="Google Shape;592;p21"/>
          <p:cNvSpPr txBox="1"/>
          <p:nvPr/>
        </p:nvSpPr>
        <p:spPr>
          <a:xfrm>
            <a:off x="1718946" y="4650395"/>
            <a:ext cx="2961710"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עזור לי לבנות תהליך קבוצתי של בחירת רעיון אחד מתוך רשימת הרעיונות האלה?</a:t>
            </a:r>
            <a:endParaRPr/>
          </a:p>
        </p:txBody>
      </p:sp>
      <p:pic>
        <p:nvPicPr>
          <p:cNvPr id="593" name="Google Shape;593;p21" title="לוגו.png"/>
          <p:cNvPicPr preferRelativeResize="0"/>
          <p:nvPr/>
        </p:nvPicPr>
        <p:blipFill rotWithShape="1">
          <a:blip r:embed="rId3">
            <a:alphaModFix/>
          </a:blip>
          <a:srcRect b="17191" l="0" r="0" t="0"/>
          <a:stretch/>
        </p:blipFill>
        <p:spPr>
          <a:xfrm>
            <a:off x="119075" y="0"/>
            <a:ext cx="1236551" cy="709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2"/>
          <p:cNvPicPr preferRelativeResize="0"/>
          <p:nvPr/>
        </p:nvPicPr>
        <p:blipFill rotWithShape="1">
          <a:blip r:embed="rId3">
            <a:alphaModFix/>
          </a:blip>
          <a:srcRect b="0" l="0" r="0" t="0"/>
          <a:stretch/>
        </p:blipFill>
        <p:spPr>
          <a:xfrm>
            <a:off x="-1336899" y="-631798"/>
            <a:ext cx="3452324" cy="3452324"/>
          </a:xfrm>
          <a:prstGeom prst="rect">
            <a:avLst/>
          </a:prstGeom>
          <a:noFill/>
          <a:ln>
            <a:noFill/>
          </a:ln>
        </p:spPr>
      </p:pic>
      <p:pic>
        <p:nvPicPr>
          <p:cNvPr id="216" name="Google Shape;216;p2"/>
          <p:cNvPicPr preferRelativeResize="0"/>
          <p:nvPr/>
        </p:nvPicPr>
        <p:blipFill rotWithShape="1">
          <a:blip r:embed="rId4">
            <a:alphaModFix/>
          </a:blip>
          <a:srcRect b="0" l="0" r="0" t="0"/>
          <a:stretch/>
        </p:blipFill>
        <p:spPr>
          <a:xfrm>
            <a:off x="-3258300" y="-163925"/>
            <a:ext cx="7985224" cy="7985224"/>
          </a:xfrm>
          <a:prstGeom prst="rect">
            <a:avLst/>
          </a:prstGeom>
          <a:noFill/>
          <a:ln>
            <a:noFill/>
          </a:ln>
        </p:spPr>
      </p:pic>
      <p:sp>
        <p:nvSpPr>
          <p:cNvPr id="217" name="Google Shape;217;p2"/>
          <p:cNvSpPr txBox="1"/>
          <p:nvPr/>
        </p:nvSpPr>
        <p:spPr>
          <a:xfrm>
            <a:off x="3362085" y="1527228"/>
            <a:ext cx="5107800" cy="1123500"/>
          </a:xfrm>
          <a:prstGeom prst="rect">
            <a:avLst/>
          </a:prstGeom>
          <a:noFill/>
          <a:ln>
            <a:noFill/>
          </a:ln>
        </p:spPr>
        <p:txBody>
          <a:bodyPr anchorCtr="0" anchor="t" bIns="68500" lIns="68500" spcFirstLastPara="1" rIns="68500" wrap="square" tIns="68500">
            <a:spAutoFit/>
          </a:bodyPr>
          <a:lstStyle/>
          <a:p>
            <a:pPr indent="0" lvl="0" marL="0" marR="0" rtl="1" algn="r">
              <a:lnSpc>
                <a:spcPct val="100000"/>
              </a:lnSpc>
              <a:spcBef>
                <a:spcPts val="0"/>
              </a:spcBef>
              <a:spcAft>
                <a:spcPts val="0"/>
              </a:spcAft>
              <a:buClr>
                <a:srgbClr val="000000"/>
              </a:buClr>
              <a:buSzPts val="1600"/>
              <a:buFont typeface="Arial"/>
              <a:buNone/>
            </a:pPr>
            <a:r>
              <a:rPr b="0" i="0" lang="iw" sz="1600" u="none" cap="none" strike="noStrike">
                <a:solidFill>
                  <a:schemeClr val="dk1"/>
                </a:solidFill>
                <a:latin typeface="Arial"/>
                <a:ea typeface="Arial"/>
                <a:cs typeface="Arial"/>
                <a:sym typeface="Arial"/>
              </a:rPr>
              <a:t>הגיע הזמן </a:t>
            </a:r>
            <a:r>
              <a:rPr lang="iw" sz="1600">
                <a:solidFill>
                  <a:schemeClr val="dk1"/>
                </a:solidFill>
              </a:rPr>
              <a:t>לתחרות חולמים חכם 2</a:t>
            </a:r>
            <a:r>
              <a:rPr b="0" i="0" lang="iw" sz="1600" u="none" cap="none" strike="noStrike">
                <a:solidFill>
                  <a:schemeClr val="dk1"/>
                </a:solidFill>
                <a:latin typeface="Arial"/>
                <a:ea typeface="Arial"/>
                <a:cs typeface="Arial"/>
                <a:sym typeface="Arial"/>
              </a:rPr>
              <a:t> </a:t>
            </a:r>
            <a:endParaRPr b="0" i="0" sz="16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600"/>
              <a:buFont typeface="Arial"/>
              <a:buNone/>
            </a:pPr>
            <a:r>
              <a:rPr b="0" i="0" lang="iw" sz="1600" u="none" cap="none" strike="noStrike">
                <a:solidFill>
                  <a:schemeClr val="dk1"/>
                </a:solidFill>
                <a:latin typeface="Arial"/>
                <a:ea typeface="Arial"/>
                <a:cs typeface="Arial"/>
                <a:sym typeface="Arial"/>
              </a:rPr>
              <a:t>ברוכים הבאים </a:t>
            </a:r>
            <a:r>
              <a:rPr lang="iw" sz="1600">
                <a:solidFill>
                  <a:schemeClr val="dk1"/>
                </a:solidFill>
              </a:rPr>
              <a:t>לתחרות </a:t>
            </a:r>
            <a:r>
              <a:rPr b="0" i="0" lang="iw" sz="1600" u="none" cap="none" strike="noStrike">
                <a:solidFill>
                  <a:schemeClr val="dk1"/>
                </a:solidFill>
                <a:latin typeface="Arial"/>
                <a:ea typeface="Arial"/>
                <a:cs typeface="Arial"/>
                <a:sym typeface="Arial"/>
              </a:rPr>
              <a:t>יזמות ארצית לפיתוח סטארטאפים פורצי דרך בשילוב כלי בינה מלאכותית אשר יסייעו בתהליך החשיבה במימוש כלים יזמים ובפיתוח היוזמה שלכם בפועל</a:t>
            </a:r>
            <a:endParaRPr b="0" i="0" sz="1400" u="none" cap="none" strike="noStrike">
              <a:solidFill>
                <a:srgbClr val="2E064C"/>
              </a:solidFill>
              <a:latin typeface="Arial"/>
              <a:ea typeface="Arial"/>
              <a:cs typeface="Arial"/>
              <a:sym typeface="Arial"/>
            </a:endParaRPr>
          </a:p>
        </p:txBody>
      </p:sp>
      <p:sp>
        <p:nvSpPr>
          <p:cNvPr id="218" name="Google Shape;218;p2"/>
          <p:cNvSpPr txBox="1"/>
          <p:nvPr/>
        </p:nvSpPr>
        <p:spPr>
          <a:xfrm>
            <a:off x="2035173" y="2658135"/>
            <a:ext cx="6434700" cy="1277400"/>
          </a:xfrm>
          <a:prstGeom prst="rect">
            <a:avLst/>
          </a:prstGeom>
          <a:noFill/>
          <a:ln>
            <a:noFill/>
          </a:ln>
        </p:spPr>
        <p:txBody>
          <a:bodyPr anchorCtr="0" anchor="t" bIns="68500" lIns="68500" spcFirstLastPara="1" rIns="68500" wrap="square" tIns="68500">
            <a:spAutoFit/>
          </a:bodyPr>
          <a:lstStyle/>
          <a:p>
            <a:pPr indent="0" lvl="0" marL="0" marR="0" rtl="1" algn="r">
              <a:lnSpc>
                <a:spcPct val="100000"/>
              </a:lnSpc>
              <a:spcBef>
                <a:spcPts val="0"/>
              </a:spcBef>
              <a:spcAft>
                <a:spcPts val="0"/>
              </a:spcAft>
              <a:buClr>
                <a:srgbClr val="000000"/>
              </a:buClr>
              <a:buSzPts val="1600"/>
              <a:buFont typeface="Arial"/>
              <a:buNone/>
            </a:pPr>
            <a:r>
              <a:rPr b="0" i="0" lang="iw" sz="1600" u="none" cap="none" strike="noStrike">
                <a:solidFill>
                  <a:schemeClr val="dk1"/>
                </a:solidFill>
                <a:latin typeface="Arial"/>
                <a:ea typeface="Arial"/>
                <a:cs typeface="Arial"/>
                <a:sym typeface="Arial"/>
              </a:rPr>
              <a:t>אז איך מתחילים?</a:t>
            </a:r>
            <a:endParaRPr b="0" i="0" sz="16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600"/>
              <a:buFont typeface="Arial"/>
              <a:buNone/>
            </a:pPr>
            <a:r>
              <a:rPr b="0" i="0" lang="iw" sz="1600" u="none" cap="none" strike="noStrike">
                <a:solidFill>
                  <a:schemeClr val="dk1"/>
                </a:solidFill>
                <a:latin typeface="Arial"/>
                <a:ea typeface="Arial"/>
                <a:cs typeface="Arial"/>
                <a:sym typeface="Arial"/>
              </a:rPr>
              <a:t>בשלב הראשון של </a:t>
            </a:r>
            <a:r>
              <a:rPr lang="iw" sz="1600">
                <a:solidFill>
                  <a:schemeClr val="dk1"/>
                </a:solidFill>
              </a:rPr>
              <a:t>התחרות </a:t>
            </a:r>
            <a:r>
              <a:rPr b="0" i="0" lang="iw" sz="1600" u="none" cap="none" strike="noStrike">
                <a:solidFill>
                  <a:schemeClr val="dk1"/>
                </a:solidFill>
                <a:latin typeface="Arial"/>
                <a:ea typeface="Arial"/>
                <a:cs typeface="Arial"/>
                <a:sym typeface="Arial"/>
              </a:rPr>
              <a:t>אנו מבקשים לחבר בין שלושה עולמות:</a:t>
            </a:r>
            <a:endParaRPr b="0" i="0" sz="1600" u="none" cap="none" strike="noStrike">
              <a:solidFill>
                <a:schemeClr val="dk1"/>
              </a:solidFill>
              <a:latin typeface="Arial"/>
              <a:ea typeface="Arial"/>
              <a:cs typeface="Arial"/>
              <a:sym typeface="Arial"/>
            </a:endParaRPr>
          </a:p>
          <a:p>
            <a:pPr indent="-317500" lvl="0" marL="457200" marR="0" rtl="1" algn="r">
              <a:lnSpc>
                <a:spcPct val="100000"/>
              </a:lnSpc>
              <a:spcBef>
                <a:spcPts val="0"/>
              </a:spcBef>
              <a:spcAft>
                <a:spcPts val="0"/>
              </a:spcAft>
              <a:buClr>
                <a:schemeClr val="dk1"/>
              </a:buClr>
              <a:buSzPts val="1400"/>
              <a:buFont typeface="Noto Sans Hebrew"/>
              <a:buChar char="●"/>
            </a:pPr>
            <a:r>
              <a:rPr b="0" i="0" lang="iw" sz="1400" u="none" cap="none" strike="noStrike">
                <a:solidFill>
                  <a:schemeClr val="dk1"/>
                </a:solidFill>
                <a:latin typeface="Arial"/>
                <a:ea typeface="Arial"/>
                <a:cs typeface="Arial"/>
                <a:sym typeface="Arial"/>
              </a:rPr>
              <a:t>עולם הבינה המלאכותית הכולל תהליכי חקר, יצירה ופיתוח מתקדמים</a:t>
            </a:r>
            <a:endParaRPr b="0" i="0" sz="1400" u="none" cap="none" strike="noStrike">
              <a:solidFill>
                <a:schemeClr val="dk1"/>
              </a:solidFill>
              <a:latin typeface="Arial"/>
              <a:ea typeface="Arial"/>
              <a:cs typeface="Arial"/>
              <a:sym typeface="Arial"/>
            </a:endParaRPr>
          </a:p>
          <a:p>
            <a:pPr indent="-317500" lvl="0" marL="457200" marR="0" rtl="1" algn="r">
              <a:lnSpc>
                <a:spcPct val="100000"/>
              </a:lnSpc>
              <a:spcBef>
                <a:spcPts val="0"/>
              </a:spcBef>
              <a:spcAft>
                <a:spcPts val="0"/>
              </a:spcAft>
              <a:buClr>
                <a:schemeClr val="dk1"/>
              </a:buClr>
              <a:buSzPts val="1400"/>
              <a:buFont typeface="Noto Sans Hebrew"/>
              <a:buChar char="●"/>
            </a:pPr>
            <a:r>
              <a:rPr b="0" i="0" lang="iw" sz="1400" u="none" cap="none" strike="noStrike">
                <a:solidFill>
                  <a:schemeClr val="dk1"/>
                </a:solidFill>
                <a:latin typeface="Arial"/>
                <a:ea typeface="Arial"/>
                <a:cs typeface="Arial"/>
                <a:sym typeface="Arial"/>
              </a:rPr>
              <a:t>עולם היזמות הכולל ייזום ופתרון בעיה מתוך צורך קיים</a:t>
            </a:r>
            <a:endParaRPr b="0" i="0" sz="1400" u="none" cap="none" strike="noStrike">
              <a:solidFill>
                <a:schemeClr val="dk1"/>
              </a:solidFill>
              <a:latin typeface="Arial"/>
              <a:ea typeface="Arial"/>
              <a:cs typeface="Arial"/>
              <a:sym typeface="Arial"/>
            </a:endParaRPr>
          </a:p>
          <a:p>
            <a:pPr indent="-317500" lvl="0" marL="457200" marR="0" rtl="1" algn="r">
              <a:lnSpc>
                <a:spcPct val="100000"/>
              </a:lnSpc>
              <a:spcBef>
                <a:spcPts val="0"/>
              </a:spcBef>
              <a:spcAft>
                <a:spcPts val="0"/>
              </a:spcAft>
              <a:buClr>
                <a:schemeClr val="dk1"/>
              </a:buClr>
              <a:buSzPts val="1400"/>
              <a:buFont typeface="Noto Sans Hebrew"/>
              <a:buChar char="●"/>
            </a:pPr>
            <a:r>
              <a:rPr b="0" i="0" lang="iw" sz="1400" u="none" cap="none" strike="noStrike">
                <a:solidFill>
                  <a:schemeClr val="dk1"/>
                </a:solidFill>
                <a:latin typeface="Arial"/>
                <a:ea typeface="Arial"/>
                <a:cs typeface="Arial"/>
                <a:sym typeface="Arial"/>
              </a:rPr>
              <a:t>עולם בית הספר הכולל מרחב למידה מתחדש</a:t>
            </a:r>
            <a:endParaRPr b="0" i="0" sz="1400" u="none" cap="none" strike="noStrike">
              <a:solidFill>
                <a:schemeClr val="dk1"/>
              </a:solidFill>
              <a:latin typeface="Arial"/>
              <a:ea typeface="Arial"/>
              <a:cs typeface="Arial"/>
              <a:sym typeface="Arial"/>
            </a:endParaRPr>
          </a:p>
        </p:txBody>
      </p:sp>
      <p:sp>
        <p:nvSpPr>
          <p:cNvPr id="219" name="Google Shape;219;p2"/>
          <p:cNvSpPr txBox="1"/>
          <p:nvPr/>
        </p:nvSpPr>
        <p:spPr>
          <a:xfrm>
            <a:off x="2115698" y="4082985"/>
            <a:ext cx="6434700" cy="600000"/>
          </a:xfrm>
          <a:prstGeom prst="rect">
            <a:avLst/>
          </a:prstGeom>
          <a:noFill/>
          <a:ln>
            <a:noFill/>
          </a:ln>
        </p:spPr>
        <p:txBody>
          <a:bodyPr anchorCtr="0" anchor="t" bIns="68500" lIns="68500" spcFirstLastPara="1" rIns="68500" wrap="square" tIns="68500">
            <a:spAutoFit/>
          </a:bodyPr>
          <a:lstStyle/>
          <a:p>
            <a:pPr indent="0" lvl="0" marL="0" marR="0" rtl="1" algn="r">
              <a:lnSpc>
                <a:spcPct val="100000"/>
              </a:lnSpc>
              <a:spcBef>
                <a:spcPts val="0"/>
              </a:spcBef>
              <a:spcAft>
                <a:spcPts val="0"/>
              </a:spcAft>
              <a:buClr>
                <a:srgbClr val="000000"/>
              </a:buClr>
              <a:buSzPts val="1600"/>
              <a:buFont typeface="Arial"/>
              <a:buNone/>
            </a:pPr>
            <a:r>
              <a:rPr b="0" i="0" lang="iw" sz="1600" u="none" cap="none" strike="noStrike">
                <a:solidFill>
                  <a:schemeClr val="dk1"/>
                </a:solidFill>
                <a:latin typeface="Arial"/>
                <a:ea typeface="Arial"/>
                <a:cs typeface="Arial"/>
                <a:sym typeface="Arial"/>
              </a:rPr>
              <a:t>אבל רגע מה שלבי </a:t>
            </a:r>
            <a:r>
              <a:rPr lang="iw" sz="1600">
                <a:solidFill>
                  <a:schemeClr val="dk1"/>
                </a:solidFill>
              </a:rPr>
              <a:t>התחרות</a:t>
            </a:r>
            <a:r>
              <a:rPr b="0" i="0" lang="iw" sz="1600" u="none" cap="none" strike="noStrike">
                <a:solidFill>
                  <a:schemeClr val="dk1"/>
                </a:solidFill>
                <a:latin typeface="Arial"/>
                <a:ea typeface="Arial"/>
                <a:cs typeface="Arial"/>
                <a:sym typeface="Arial"/>
              </a:rPr>
              <a:t>?!?</a:t>
            </a:r>
            <a:endParaRPr b="1" i="0" sz="1600" u="none" cap="none" strike="noStrike">
              <a:solidFill>
                <a:srgbClr val="94268F"/>
              </a:solidFill>
              <a:latin typeface="Arial"/>
              <a:ea typeface="Arial"/>
              <a:cs typeface="Arial"/>
              <a:sym typeface="Arial"/>
            </a:endParaRPr>
          </a:p>
          <a:p>
            <a:pPr indent="0" lvl="0" marL="342900" marR="0" rtl="1" algn="r">
              <a:lnSpc>
                <a:spcPct val="100000"/>
              </a:lnSpc>
              <a:spcBef>
                <a:spcPts val="0"/>
              </a:spcBef>
              <a:spcAft>
                <a:spcPts val="0"/>
              </a:spcAft>
              <a:buClr>
                <a:srgbClr val="000000"/>
              </a:buClr>
              <a:buSzPts val="1400"/>
              <a:buFont typeface="Arial"/>
              <a:buNone/>
            </a:pPr>
            <a:r>
              <a:t/>
            </a:r>
            <a:endParaRPr b="0" i="0" sz="1400" u="none" cap="none" strike="noStrike">
              <a:solidFill>
                <a:srgbClr val="2E064C"/>
              </a:solidFill>
              <a:latin typeface="Arial"/>
              <a:ea typeface="Arial"/>
              <a:cs typeface="Arial"/>
              <a:sym typeface="Arial"/>
            </a:endParaRPr>
          </a:p>
        </p:txBody>
      </p:sp>
      <p:pic>
        <p:nvPicPr>
          <p:cNvPr id="220" name="Google Shape;220;p2"/>
          <p:cNvPicPr preferRelativeResize="0"/>
          <p:nvPr/>
        </p:nvPicPr>
        <p:blipFill rotWithShape="1">
          <a:blip r:embed="rId5">
            <a:alphaModFix/>
          </a:blip>
          <a:srcRect b="0" l="0" r="0" t="0"/>
          <a:stretch/>
        </p:blipFill>
        <p:spPr>
          <a:xfrm>
            <a:off x="-799325" y="3624067"/>
            <a:ext cx="1854000" cy="2127233"/>
          </a:xfrm>
          <a:prstGeom prst="rect">
            <a:avLst/>
          </a:prstGeom>
          <a:noFill/>
          <a:ln>
            <a:noFill/>
          </a:ln>
        </p:spPr>
      </p:pic>
      <p:pic>
        <p:nvPicPr>
          <p:cNvPr id="221" name="Google Shape;221;p2"/>
          <p:cNvPicPr preferRelativeResize="0"/>
          <p:nvPr/>
        </p:nvPicPr>
        <p:blipFill rotWithShape="1">
          <a:blip r:embed="rId5">
            <a:alphaModFix/>
          </a:blip>
          <a:srcRect b="0" l="0" r="0" t="0"/>
          <a:stretch/>
        </p:blipFill>
        <p:spPr>
          <a:xfrm rot="5400000">
            <a:off x="-971675" y="1333367"/>
            <a:ext cx="1854000" cy="2127233"/>
          </a:xfrm>
          <a:prstGeom prst="rect">
            <a:avLst/>
          </a:prstGeom>
          <a:noFill/>
          <a:ln>
            <a:noFill/>
          </a:ln>
        </p:spPr>
      </p:pic>
      <p:pic>
        <p:nvPicPr>
          <p:cNvPr id="222" name="Google Shape;222;p2" title="לוגו.png"/>
          <p:cNvPicPr preferRelativeResize="0"/>
          <p:nvPr/>
        </p:nvPicPr>
        <p:blipFill rotWithShape="1">
          <a:blip r:embed="rId6">
            <a:alphaModFix/>
          </a:blip>
          <a:srcRect b="17191" l="0" r="0" t="0"/>
          <a:stretch/>
        </p:blipFill>
        <p:spPr>
          <a:xfrm>
            <a:off x="0" y="1"/>
            <a:ext cx="911701" cy="523201"/>
          </a:xfrm>
          <a:prstGeom prst="rect">
            <a:avLst/>
          </a:prstGeom>
          <a:noFill/>
          <a:ln>
            <a:noFill/>
          </a:ln>
        </p:spPr>
      </p:pic>
      <p:sp>
        <p:nvSpPr>
          <p:cNvPr id="223" name="Google Shape;223;p2"/>
          <p:cNvSpPr txBox="1"/>
          <p:nvPr>
            <p:ph idx="4294967295" type="title"/>
          </p:nvPr>
        </p:nvSpPr>
        <p:spPr>
          <a:xfrm>
            <a:off x="684667" y="612353"/>
            <a:ext cx="7985100" cy="523200"/>
          </a:xfrm>
          <a:prstGeom prst="rect">
            <a:avLst/>
          </a:prstGeom>
          <a:solidFill>
            <a:srgbClr val="C669F7"/>
          </a:solidFill>
          <a:ln>
            <a:noFill/>
          </a:ln>
        </p:spPr>
        <p:txBody>
          <a:bodyPr anchorCtr="0" anchor="t" bIns="45700" lIns="91425" spcFirstLastPara="1" rIns="91425" wrap="square" tIns="45700">
            <a:spAutoFit/>
          </a:bodyPr>
          <a:lstStyle/>
          <a:p>
            <a:pPr indent="0" lvl="0" marL="0" rtl="0" algn="r">
              <a:lnSpc>
                <a:spcPct val="100000"/>
              </a:lnSpc>
              <a:spcBef>
                <a:spcPts val="0"/>
              </a:spcBef>
              <a:spcAft>
                <a:spcPts val="0"/>
              </a:spcAft>
              <a:buSzPts val="2800"/>
              <a:buNone/>
            </a:pPr>
            <a:r>
              <a:rPr lang="iw" sz="2800"/>
              <a:t> קידום תוצר ראשוני </a:t>
            </a:r>
            <a:r>
              <a:rPr lang="iw"/>
              <a:t>לתחרות</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22"/>
          <p:cNvSpPr/>
          <p:nvPr/>
        </p:nvSpPr>
        <p:spPr>
          <a:xfrm>
            <a:off x="7062455" y="96175"/>
            <a:ext cx="1660800" cy="284700"/>
          </a:xfrm>
          <a:prstGeom prst="roundRect">
            <a:avLst>
              <a:gd fmla="val 0" name="adj"/>
            </a:avLst>
          </a:prstGeom>
          <a:solidFill>
            <a:srgbClr val="9900FF"/>
          </a:solidFill>
          <a:ln cap="flat" cmpd="sng" w="9525">
            <a:solidFill>
              <a:srgbClr val="C669F7"/>
            </a:solidFill>
            <a:prstDash val="solid"/>
            <a:round/>
            <a:headEnd len="sm" w="sm" type="none"/>
            <a:tailEnd len="sm" w="sm" type="none"/>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rgbClr val="FFFFFF"/>
                </a:solidFill>
                <a:latin typeface="Bodoni"/>
                <a:ea typeface="Bodoni"/>
                <a:cs typeface="Bodoni"/>
                <a:sym typeface="Bodoni"/>
              </a:rPr>
              <a:t>גיבוש פתרון</a:t>
            </a:r>
            <a:endParaRPr b="0" i="0" sz="1200" u="none" cap="none" strike="noStrike">
              <a:solidFill>
                <a:srgbClr val="FFFFFF"/>
              </a:solidFill>
              <a:latin typeface="Bodoni"/>
              <a:ea typeface="Bodoni"/>
              <a:cs typeface="Bodoni"/>
              <a:sym typeface="Bodoni"/>
            </a:endParaRPr>
          </a:p>
        </p:txBody>
      </p:sp>
      <p:sp>
        <p:nvSpPr>
          <p:cNvPr id="599" name="Google Shape;599;p22"/>
          <p:cNvSpPr txBox="1"/>
          <p:nvPr>
            <p:ph idx="4294967295" type="title"/>
          </p:nvPr>
        </p:nvSpPr>
        <p:spPr>
          <a:xfrm>
            <a:off x="2064320" y="547971"/>
            <a:ext cx="6658935" cy="650700"/>
          </a:xfrm>
          <a:prstGeom prst="rect">
            <a:avLst/>
          </a:prstGeom>
          <a:noFill/>
          <a:ln>
            <a:noFill/>
          </a:ln>
        </p:spPr>
        <p:txBody>
          <a:bodyPr anchorCtr="0" anchor="t" bIns="68500" lIns="68500" spcFirstLastPara="1" rIns="68500" wrap="square" tIns="68500">
            <a:noAutofit/>
          </a:bodyPr>
          <a:lstStyle/>
          <a:p>
            <a:pPr indent="0" lvl="0" marL="0" marR="0" rtl="1" algn="r">
              <a:lnSpc>
                <a:spcPct val="110000"/>
              </a:lnSpc>
              <a:spcBef>
                <a:spcPts val="0"/>
              </a:spcBef>
              <a:spcAft>
                <a:spcPts val="0"/>
              </a:spcAft>
              <a:buClr>
                <a:srgbClr val="000000"/>
              </a:buClr>
              <a:buSzPts val="2000"/>
              <a:buFont typeface="Arial"/>
              <a:buNone/>
            </a:pPr>
            <a:r>
              <a:rPr b="0" i="0" lang="iw" sz="2000" u="none" cap="none" strike="noStrike">
                <a:solidFill>
                  <a:srgbClr val="892B7D"/>
                </a:solidFill>
                <a:latin typeface="Arial"/>
                <a:ea typeface="Arial"/>
                <a:cs typeface="Arial"/>
                <a:sym typeface="Arial"/>
              </a:rPr>
              <a:t>נציע פתרון - ננסח את פתרון</a:t>
            </a:r>
            <a:endParaRPr/>
          </a:p>
        </p:txBody>
      </p:sp>
      <p:sp>
        <p:nvSpPr>
          <p:cNvPr id="600" name="Google Shape;600;p22"/>
          <p:cNvSpPr txBox="1"/>
          <p:nvPr/>
        </p:nvSpPr>
        <p:spPr>
          <a:xfrm>
            <a:off x="4198620" y="970147"/>
            <a:ext cx="4524635" cy="456677"/>
          </a:xfrm>
          <a:prstGeom prst="rect">
            <a:avLst/>
          </a:prstGeom>
          <a:noFill/>
          <a:ln>
            <a:noFill/>
          </a:ln>
        </p:spPr>
        <p:txBody>
          <a:bodyPr anchorCtr="0" anchor="t" bIns="68650" lIns="68650" spcFirstLastPara="1" rIns="68650" wrap="square" tIns="68650">
            <a:spAutoFit/>
          </a:bodyPr>
          <a:lstStyle/>
          <a:p>
            <a:pPr indent="0" lvl="0" marL="0" marR="0" rtl="1" algn="r">
              <a:lnSpc>
                <a:spcPct val="100000"/>
              </a:lnSpc>
              <a:spcBef>
                <a:spcPts val="0"/>
              </a:spcBef>
              <a:spcAft>
                <a:spcPts val="800"/>
              </a:spcAft>
              <a:buClr>
                <a:srgbClr val="000000"/>
              </a:buClr>
              <a:buSzPts val="1400"/>
              <a:buFont typeface="Arial"/>
              <a:buNone/>
            </a:pPr>
            <a:r>
              <a:rPr b="0" i="0" lang="iw" sz="1400" u="none" cap="none" strike="noStrike">
                <a:solidFill>
                  <a:schemeClr val="dk1"/>
                </a:solidFill>
                <a:latin typeface="Noto Sans Hebrew Black"/>
                <a:ea typeface="Noto Sans Hebrew Black"/>
                <a:cs typeface="Noto Sans Hebrew Black"/>
                <a:sym typeface="Noto Sans Hebrew Black"/>
              </a:rPr>
              <a:t>לאחר בחירת הרעיון מנסחים אותו באופן המדויק והמובן ביותר</a:t>
            </a:r>
            <a:endParaRPr b="0" i="0" sz="1400" u="none" cap="none" strike="noStrike">
              <a:solidFill>
                <a:schemeClr val="dk1"/>
              </a:solidFill>
              <a:latin typeface="Rubik"/>
              <a:ea typeface="Rubik"/>
              <a:cs typeface="Rubik"/>
              <a:sym typeface="Rubik"/>
            </a:endParaRPr>
          </a:p>
        </p:txBody>
      </p:sp>
      <p:sp>
        <p:nvSpPr>
          <p:cNvPr id="601" name="Google Shape;601;p22"/>
          <p:cNvSpPr/>
          <p:nvPr/>
        </p:nvSpPr>
        <p:spPr>
          <a:xfrm>
            <a:off x="8462439" y="1559451"/>
            <a:ext cx="205500" cy="204900"/>
          </a:xfrm>
          <a:prstGeom prst="ellipse">
            <a:avLst/>
          </a:prstGeom>
          <a:solidFill>
            <a:schemeClr val="lt1"/>
          </a:solidFill>
          <a:ln cap="flat" cmpd="sng" w="9525">
            <a:solidFill>
              <a:srgbClr val="9900FF"/>
            </a:solidFill>
            <a:prstDash val="solid"/>
            <a:round/>
            <a:headEnd len="sm" w="sm" type="none"/>
            <a:tailEnd len="sm" w="sm" type="none"/>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9900FF"/>
                </a:solidFill>
                <a:latin typeface="Arial"/>
                <a:ea typeface="Arial"/>
                <a:cs typeface="Arial"/>
                <a:sym typeface="Arial"/>
              </a:rPr>
              <a:t>1</a:t>
            </a:r>
            <a:endParaRPr b="0" i="0" sz="1100" u="none" cap="none" strike="noStrike">
              <a:solidFill>
                <a:srgbClr val="9900FF"/>
              </a:solidFill>
              <a:latin typeface="Arial"/>
              <a:ea typeface="Arial"/>
              <a:cs typeface="Arial"/>
              <a:sym typeface="Arial"/>
            </a:endParaRPr>
          </a:p>
        </p:txBody>
      </p:sp>
      <p:sp>
        <p:nvSpPr>
          <p:cNvPr id="602" name="Google Shape;602;p22"/>
          <p:cNvSpPr txBox="1"/>
          <p:nvPr/>
        </p:nvSpPr>
        <p:spPr>
          <a:xfrm>
            <a:off x="5360518" y="1536310"/>
            <a:ext cx="3105579" cy="264688"/>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400" u="none" cap="none" strike="noStrike">
                <a:solidFill>
                  <a:schemeClr val="dk1"/>
                </a:solidFill>
                <a:latin typeface="Arial"/>
                <a:ea typeface="Arial"/>
                <a:cs typeface="Arial"/>
                <a:sym typeface="Arial"/>
              </a:rPr>
              <a:t>מה הפתרון המוצע?</a:t>
            </a:r>
            <a:endParaRPr/>
          </a:p>
        </p:txBody>
      </p:sp>
      <p:sp>
        <p:nvSpPr>
          <p:cNvPr id="603" name="Google Shape;603;p22"/>
          <p:cNvSpPr/>
          <p:nvPr/>
        </p:nvSpPr>
        <p:spPr>
          <a:xfrm>
            <a:off x="8462439" y="1933758"/>
            <a:ext cx="205500" cy="204900"/>
          </a:xfrm>
          <a:prstGeom prst="ellipse">
            <a:avLst/>
          </a:prstGeom>
          <a:solidFill>
            <a:schemeClr val="lt1"/>
          </a:solidFill>
          <a:ln cap="flat" cmpd="sng" w="9525">
            <a:solidFill>
              <a:srgbClr val="9900FF"/>
            </a:solidFill>
            <a:prstDash val="solid"/>
            <a:round/>
            <a:headEnd len="sm" w="sm" type="none"/>
            <a:tailEnd len="sm" w="sm" type="none"/>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9900FF"/>
                </a:solidFill>
                <a:latin typeface="Arial"/>
                <a:ea typeface="Arial"/>
                <a:cs typeface="Arial"/>
                <a:sym typeface="Arial"/>
              </a:rPr>
              <a:t>2</a:t>
            </a:r>
            <a:endParaRPr b="0" i="0" sz="1100" u="none" cap="none" strike="noStrike">
              <a:solidFill>
                <a:srgbClr val="9900FF"/>
              </a:solidFill>
              <a:latin typeface="Arial"/>
              <a:ea typeface="Arial"/>
              <a:cs typeface="Arial"/>
              <a:sym typeface="Arial"/>
            </a:endParaRPr>
          </a:p>
        </p:txBody>
      </p:sp>
      <p:sp>
        <p:nvSpPr>
          <p:cNvPr id="604" name="Google Shape;604;p22"/>
          <p:cNvSpPr txBox="1"/>
          <p:nvPr/>
        </p:nvSpPr>
        <p:spPr>
          <a:xfrm>
            <a:off x="4886156" y="1947710"/>
            <a:ext cx="3576283" cy="264688"/>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400" u="none" cap="none" strike="noStrike">
                <a:solidFill>
                  <a:schemeClr val="dk1"/>
                </a:solidFill>
                <a:latin typeface="Arial"/>
                <a:ea typeface="Arial"/>
                <a:cs typeface="Arial"/>
                <a:sym typeface="Arial"/>
              </a:rPr>
              <a:t>מי קהל היעד של הפתרון?</a:t>
            </a:r>
            <a:endParaRPr/>
          </a:p>
        </p:txBody>
      </p:sp>
      <p:sp>
        <p:nvSpPr>
          <p:cNvPr id="605" name="Google Shape;605;p22"/>
          <p:cNvSpPr/>
          <p:nvPr/>
        </p:nvSpPr>
        <p:spPr>
          <a:xfrm>
            <a:off x="8458168" y="2312926"/>
            <a:ext cx="205500" cy="204900"/>
          </a:xfrm>
          <a:prstGeom prst="ellipse">
            <a:avLst/>
          </a:prstGeom>
          <a:solidFill>
            <a:schemeClr val="lt1"/>
          </a:solidFill>
          <a:ln cap="flat" cmpd="sng" w="9525">
            <a:solidFill>
              <a:srgbClr val="9900FF"/>
            </a:solidFill>
            <a:prstDash val="solid"/>
            <a:round/>
            <a:headEnd len="sm" w="sm" type="none"/>
            <a:tailEnd len="sm" w="sm" type="none"/>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9900FF"/>
                </a:solidFill>
                <a:latin typeface="Arial"/>
                <a:ea typeface="Arial"/>
                <a:cs typeface="Arial"/>
                <a:sym typeface="Arial"/>
              </a:rPr>
              <a:t>3</a:t>
            </a:r>
            <a:endParaRPr b="0" i="0" sz="1100" u="none" cap="none" strike="noStrike">
              <a:solidFill>
                <a:srgbClr val="9900FF"/>
              </a:solidFill>
              <a:latin typeface="Arial"/>
              <a:ea typeface="Arial"/>
              <a:cs typeface="Arial"/>
              <a:sym typeface="Arial"/>
            </a:endParaRPr>
          </a:p>
        </p:txBody>
      </p:sp>
      <p:sp>
        <p:nvSpPr>
          <p:cNvPr id="606" name="Google Shape;606;p22"/>
          <p:cNvSpPr txBox="1"/>
          <p:nvPr/>
        </p:nvSpPr>
        <p:spPr>
          <a:xfrm>
            <a:off x="5257800" y="2294443"/>
            <a:ext cx="3204639" cy="437043"/>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400" u="none" cap="none" strike="noStrike">
                <a:solidFill>
                  <a:schemeClr val="dk1"/>
                </a:solidFill>
                <a:latin typeface="Arial"/>
                <a:ea typeface="Arial"/>
                <a:cs typeface="Arial"/>
                <a:sym typeface="Arial"/>
              </a:rPr>
              <a:t>באיזה אופן משולבת הבינה המלאכותית בפתרון המוצע?</a:t>
            </a:r>
            <a:endParaRPr b="0" i="0" sz="1400" u="none" cap="none" strike="noStrike">
              <a:solidFill>
                <a:schemeClr val="dk1"/>
              </a:solidFill>
              <a:latin typeface="Arial"/>
              <a:ea typeface="Arial"/>
              <a:cs typeface="Arial"/>
              <a:sym typeface="Arial"/>
            </a:endParaRPr>
          </a:p>
        </p:txBody>
      </p:sp>
      <p:sp>
        <p:nvSpPr>
          <p:cNvPr id="607" name="Google Shape;607;p22"/>
          <p:cNvSpPr/>
          <p:nvPr/>
        </p:nvSpPr>
        <p:spPr>
          <a:xfrm>
            <a:off x="8458168" y="2780111"/>
            <a:ext cx="205500" cy="204900"/>
          </a:xfrm>
          <a:prstGeom prst="ellipse">
            <a:avLst/>
          </a:prstGeom>
          <a:solidFill>
            <a:schemeClr val="lt1"/>
          </a:solidFill>
          <a:ln cap="flat" cmpd="sng" w="9525">
            <a:solidFill>
              <a:srgbClr val="9900FF"/>
            </a:solidFill>
            <a:prstDash val="solid"/>
            <a:round/>
            <a:headEnd len="sm" w="sm" type="none"/>
            <a:tailEnd len="sm" w="sm" type="none"/>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9900FF"/>
                </a:solidFill>
                <a:latin typeface="Arial"/>
                <a:ea typeface="Arial"/>
                <a:cs typeface="Arial"/>
                <a:sym typeface="Arial"/>
              </a:rPr>
              <a:t>4</a:t>
            </a:r>
            <a:endParaRPr b="0" i="0" sz="1100" u="none" cap="none" strike="noStrike">
              <a:solidFill>
                <a:srgbClr val="9900FF"/>
              </a:solidFill>
              <a:latin typeface="Arial"/>
              <a:ea typeface="Arial"/>
              <a:cs typeface="Arial"/>
              <a:sym typeface="Arial"/>
            </a:endParaRPr>
          </a:p>
        </p:txBody>
      </p:sp>
      <p:sp>
        <p:nvSpPr>
          <p:cNvPr id="608" name="Google Shape;608;p22"/>
          <p:cNvSpPr txBox="1"/>
          <p:nvPr/>
        </p:nvSpPr>
        <p:spPr>
          <a:xfrm>
            <a:off x="5257800" y="2760223"/>
            <a:ext cx="3204639" cy="437043"/>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400" u="none" cap="none" strike="noStrike">
                <a:solidFill>
                  <a:schemeClr val="dk1"/>
                </a:solidFill>
                <a:latin typeface="Arial"/>
                <a:ea typeface="Arial"/>
                <a:cs typeface="Arial"/>
                <a:sym typeface="Arial"/>
              </a:rPr>
              <a:t>למה דווקא הפתרון שלנו נכון למענה עבור הבעיה אותה זיהינו?</a:t>
            </a:r>
            <a:endParaRPr b="0" i="0" sz="1400" u="none" cap="none" strike="noStrike">
              <a:solidFill>
                <a:schemeClr val="dk1"/>
              </a:solidFill>
              <a:latin typeface="Arial"/>
              <a:ea typeface="Arial"/>
              <a:cs typeface="Arial"/>
              <a:sym typeface="Arial"/>
            </a:endParaRPr>
          </a:p>
        </p:txBody>
      </p:sp>
      <p:sp>
        <p:nvSpPr>
          <p:cNvPr id="609" name="Google Shape;609;p22"/>
          <p:cNvSpPr/>
          <p:nvPr/>
        </p:nvSpPr>
        <p:spPr>
          <a:xfrm>
            <a:off x="8466097" y="3197266"/>
            <a:ext cx="205500" cy="204900"/>
          </a:xfrm>
          <a:prstGeom prst="ellipse">
            <a:avLst/>
          </a:prstGeom>
          <a:solidFill>
            <a:schemeClr val="lt1"/>
          </a:solidFill>
          <a:ln cap="flat" cmpd="sng" w="9525">
            <a:solidFill>
              <a:srgbClr val="9900FF"/>
            </a:solidFill>
            <a:prstDash val="solid"/>
            <a:round/>
            <a:headEnd len="sm" w="sm" type="none"/>
            <a:tailEnd len="sm" w="sm" type="none"/>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9900FF"/>
                </a:solidFill>
                <a:latin typeface="Arial"/>
                <a:ea typeface="Arial"/>
                <a:cs typeface="Arial"/>
                <a:sym typeface="Arial"/>
              </a:rPr>
              <a:t>5</a:t>
            </a:r>
            <a:endParaRPr b="0" i="0" sz="1100" u="none" cap="none" strike="noStrike">
              <a:solidFill>
                <a:srgbClr val="9900FF"/>
              </a:solidFill>
              <a:latin typeface="Arial"/>
              <a:ea typeface="Arial"/>
              <a:cs typeface="Arial"/>
              <a:sym typeface="Arial"/>
            </a:endParaRPr>
          </a:p>
        </p:txBody>
      </p:sp>
      <p:sp>
        <p:nvSpPr>
          <p:cNvPr id="610" name="Google Shape;610;p22"/>
          <p:cNvSpPr txBox="1"/>
          <p:nvPr/>
        </p:nvSpPr>
        <p:spPr>
          <a:xfrm>
            <a:off x="5261458" y="3197266"/>
            <a:ext cx="3204639" cy="437043"/>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400" u="none" cap="none" strike="noStrike">
                <a:solidFill>
                  <a:schemeClr val="dk1"/>
                </a:solidFill>
                <a:latin typeface="Arial"/>
                <a:ea typeface="Arial"/>
                <a:cs typeface="Arial"/>
                <a:sym typeface="Arial"/>
              </a:rPr>
              <a:t>מה בפתרון שלנו הוא ייחודי וחדשני ביחס לפתרונות אחרים הקיימים בשוק?</a:t>
            </a:r>
            <a:endParaRPr/>
          </a:p>
        </p:txBody>
      </p:sp>
      <p:sp>
        <p:nvSpPr>
          <p:cNvPr id="611" name="Google Shape;611;p22"/>
          <p:cNvSpPr/>
          <p:nvPr/>
        </p:nvSpPr>
        <p:spPr>
          <a:xfrm>
            <a:off x="2538241" y="1395396"/>
            <a:ext cx="2497800" cy="284700"/>
          </a:xfrm>
          <a:prstGeom prst="roundRect">
            <a:avLst>
              <a:gd fmla="val 0" name="adj"/>
            </a:avLst>
          </a:prstGeom>
          <a:solidFill>
            <a:srgbClr val="C36CF4"/>
          </a:solidFill>
          <a:ln>
            <a:noFill/>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chemeClr val="dk1"/>
                </a:solidFill>
                <a:latin typeface="Arial"/>
                <a:ea typeface="Arial"/>
                <a:cs typeface="Arial"/>
                <a:sym typeface="Arial"/>
              </a:rPr>
              <a:t>שאלות שכדאי לשאול את עצמנו</a:t>
            </a:r>
            <a:endParaRPr b="0" i="0" sz="1100" u="none" cap="none" strike="noStrike">
              <a:solidFill>
                <a:schemeClr val="dk1"/>
              </a:solidFill>
              <a:latin typeface="Arial"/>
              <a:ea typeface="Arial"/>
              <a:cs typeface="Arial"/>
              <a:sym typeface="Arial"/>
            </a:endParaRPr>
          </a:p>
        </p:txBody>
      </p:sp>
      <p:sp>
        <p:nvSpPr>
          <p:cNvPr id="612" name="Google Shape;612;p22"/>
          <p:cNvSpPr/>
          <p:nvPr/>
        </p:nvSpPr>
        <p:spPr>
          <a:xfrm>
            <a:off x="4721931" y="1757066"/>
            <a:ext cx="205500" cy="204900"/>
          </a:xfrm>
          <a:prstGeom prst="ellipse">
            <a:avLst/>
          </a:prstGeom>
          <a:solidFill>
            <a:srgbClr val="C669F7"/>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1</a:t>
            </a:r>
            <a:endParaRPr b="0" i="0" sz="1100" u="none" cap="none" strike="noStrike">
              <a:solidFill>
                <a:schemeClr val="dk1"/>
              </a:solidFill>
              <a:latin typeface="Arial"/>
              <a:ea typeface="Arial"/>
              <a:cs typeface="Arial"/>
              <a:sym typeface="Arial"/>
            </a:endParaRPr>
          </a:p>
        </p:txBody>
      </p:sp>
      <p:sp>
        <p:nvSpPr>
          <p:cNvPr id="613" name="Google Shape;613;p22"/>
          <p:cNvSpPr txBox="1"/>
          <p:nvPr/>
        </p:nvSpPr>
        <p:spPr>
          <a:xfrm>
            <a:off x="1215395" y="1733705"/>
            <a:ext cx="3510351"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chemeClr val="dk1"/>
                </a:solidFill>
                <a:latin typeface="Arial"/>
                <a:ea typeface="Arial"/>
                <a:cs typeface="Arial"/>
                <a:sym typeface="Arial"/>
              </a:rPr>
              <a:t>מה הייחודיות של הפתרון שלנו לעומת פתרונות אחרים?</a:t>
            </a:r>
            <a:endParaRPr/>
          </a:p>
        </p:txBody>
      </p:sp>
      <p:sp>
        <p:nvSpPr>
          <p:cNvPr id="614" name="Google Shape;614;p22"/>
          <p:cNvSpPr/>
          <p:nvPr/>
        </p:nvSpPr>
        <p:spPr>
          <a:xfrm>
            <a:off x="4721931" y="2056487"/>
            <a:ext cx="205500" cy="204900"/>
          </a:xfrm>
          <a:prstGeom prst="ellipse">
            <a:avLst/>
          </a:prstGeom>
          <a:solidFill>
            <a:srgbClr val="C669F7"/>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2</a:t>
            </a:r>
            <a:endParaRPr b="0" i="0" sz="1100" u="none" cap="none" strike="noStrike">
              <a:solidFill>
                <a:schemeClr val="dk1"/>
              </a:solidFill>
              <a:latin typeface="Arial"/>
              <a:ea typeface="Arial"/>
              <a:cs typeface="Arial"/>
              <a:sym typeface="Arial"/>
            </a:endParaRPr>
          </a:p>
        </p:txBody>
      </p:sp>
      <p:sp>
        <p:nvSpPr>
          <p:cNvPr id="615" name="Google Shape;615;p22"/>
          <p:cNvSpPr txBox="1"/>
          <p:nvPr/>
        </p:nvSpPr>
        <p:spPr>
          <a:xfrm>
            <a:off x="105720" y="2002748"/>
            <a:ext cx="4615251"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chemeClr val="dk1"/>
                </a:solidFill>
                <a:latin typeface="Arial"/>
                <a:ea typeface="Arial"/>
                <a:cs typeface="Arial"/>
                <a:sym typeface="Arial"/>
              </a:rPr>
              <a:t> האם הפתרון מובן למי שקורא אותו בפעם הראשונה?</a:t>
            </a:r>
            <a:endParaRPr/>
          </a:p>
        </p:txBody>
      </p:sp>
      <p:sp>
        <p:nvSpPr>
          <p:cNvPr id="616" name="Google Shape;616;p22"/>
          <p:cNvSpPr/>
          <p:nvPr/>
        </p:nvSpPr>
        <p:spPr>
          <a:xfrm>
            <a:off x="4735474" y="2331510"/>
            <a:ext cx="205500" cy="204900"/>
          </a:xfrm>
          <a:prstGeom prst="ellipse">
            <a:avLst/>
          </a:prstGeom>
          <a:solidFill>
            <a:srgbClr val="C669F7"/>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3</a:t>
            </a:r>
            <a:endParaRPr b="0" i="0" sz="1100" u="none" cap="none" strike="noStrike">
              <a:solidFill>
                <a:schemeClr val="dk1"/>
              </a:solidFill>
              <a:latin typeface="Arial"/>
              <a:ea typeface="Arial"/>
              <a:cs typeface="Arial"/>
              <a:sym typeface="Arial"/>
            </a:endParaRPr>
          </a:p>
        </p:txBody>
      </p:sp>
      <p:sp>
        <p:nvSpPr>
          <p:cNvPr id="617" name="Google Shape;617;p22"/>
          <p:cNvSpPr txBox="1"/>
          <p:nvPr/>
        </p:nvSpPr>
        <p:spPr>
          <a:xfrm>
            <a:off x="26310" y="2275609"/>
            <a:ext cx="4721931"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200"/>
              <a:buFont typeface="Arial"/>
              <a:buNone/>
            </a:pPr>
            <a:r>
              <a:rPr b="0" i="0" lang="iw" sz="1200" u="none" cap="none" strike="noStrike">
                <a:solidFill>
                  <a:schemeClr val="dk1"/>
                </a:solidFill>
                <a:latin typeface="Arial"/>
                <a:ea typeface="Arial"/>
                <a:cs typeface="Arial"/>
                <a:sym typeface="Arial"/>
              </a:rPr>
              <a:t> האם ברור כיצד הפתרון עונה על הבעיה שבחרנו?</a:t>
            </a:r>
            <a:endParaRPr/>
          </a:p>
        </p:txBody>
      </p:sp>
      <p:sp>
        <p:nvSpPr>
          <p:cNvPr id="618" name="Google Shape;618;p22"/>
          <p:cNvSpPr/>
          <p:nvPr/>
        </p:nvSpPr>
        <p:spPr>
          <a:xfrm>
            <a:off x="1643171" y="2882561"/>
            <a:ext cx="3413400" cy="284700"/>
          </a:xfrm>
          <a:prstGeom prst="roundRect">
            <a:avLst>
              <a:gd fmla="val 0" name="adj"/>
            </a:avLst>
          </a:prstGeom>
          <a:solidFill>
            <a:srgbClr val="9900FF"/>
          </a:solidFill>
          <a:ln>
            <a:noFill/>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rgbClr val="FFFFFF"/>
                </a:solidFill>
                <a:latin typeface="Arial"/>
                <a:ea typeface="Arial"/>
                <a:cs typeface="Arial"/>
                <a:sym typeface="Arial"/>
              </a:rPr>
              <a:t>שאלות שכדאי לשאול את הבינה המלאכותית</a:t>
            </a:r>
            <a:endParaRPr b="0" i="0" sz="1100" u="none" cap="none" strike="noStrike">
              <a:solidFill>
                <a:srgbClr val="FFFFFF"/>
              </a:solidFill>
              <a:latin typeface="Arial"/>
              <a:ea typeface="Arial"/>
              <a:cs typeface="Arial"/>
              <a:sym typeface="Arial"/>
            </a:endParaRPr>
          </a:p>
        </p:txBody>
      </p:sp>
      <p:sp>
        <p:nvSpPr>
          <p:cNvPr id="619" name="Google Shape;619;p22"/>
          <p:cNvSpPr txBox="1"/>
          <p:nvPr/>
        </p:nvSpPr>
        <p:spPr>
          <a:xfrm>
            <a:off x="791329" y="3272306"/>
            <a:ext cx="4358481" cy="830997"/>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מתוך המידע שההשראה על פתרונות לבעיה עזרי לי לנסח טיעון משכנע המציג את חשיבות הפתרון מתוך דגש על התייחסות לקהל היעד של הבעיה, לחשיבות הבעיה בתמיכה עם נתונים כולל ההזדמנויות שיש בזמן הזה לפתרון הבעיה הזו</a:t>
            </a:r>
            <a:endParaRPr/>
          </a:p>
        </p:txBody>
      </p:sp>
      <p:pic>
        <p:nvPicPr>
          <p:cNvPr id="620" name="Google Shape;620;p22" title="לוגו.png"/>
          <p:cNvPicPr preferRelativeResize="0"/>
          <p:nvPr/>
        </p:nvPicPr>
        <p:blipFill rotWithShape="1">
          <a:blip r:embed="rId3">
            <a:alphaModFix/>
          </a:blip>
          <a:srcRect b="17191" l="0" r="0" t="0"/>
          <a:stretch/>
        </p:blipFill>
        <p:spPr>
          <a:xfrm>
            <a:off x="119075" y="0"/>
            <a:ext cx="1236551" cy="7096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23"/>
          <p:cNvSpPr txBox="1"/>
          <p:nvPr>
            <p:ph idx="4294967295" type="title"/>
          </p:nvPr>
        </p:nvSpPr>
        <p:spPr>
          <a:xfrm>
            <a:off x="1281967" y="711300"/>
            <a:ext cx="7106100" cy="733021"/>
          </a:xfrm>
          <a:prstGeom prst="rect">
            <a:avLst/>
          </a:prstGeom>
          <a:noFill/>
          <a:ln>
            <a:noFill/>
          </a:ln>
        </p:spPr>
        <p:txBody>
          <a:bodyPr anchorCtr="0" anchor="t" bIns="0" lIns="0" spcFirstLastPara="1" rIns="0" wrap="square" tIns="0">
            <a:spAutoFit/>
          </a:bodyPr>
          <a:lstStyle/>
          <a:p>
            <a:pPr indent="0" lvl="0" marL="0" marR="0" rtl="1" algn="r">
              <a:lnSpc>
                <a:spcPct val="70000"/>
              </a:lnSpc>
              <a:spcBef>
                <a:spcPts val="800"/>
              </a:spcBef>
              <a:spcAft>
                <a:spcPts val="0"/>
              </a:spcAft>
              <a:buClr>
                <a:srgbClr val="000000"/>
              </a:buClr>
              <a:buSzPts val="2800"/>
              <a:buFont typeface="Arial"/>
              <a:buNone/>
            </a:pPr>
            <a:r>
              <a:rPr b="0" i="0" lang="iw" u="none" cap="none" strike="noStrike">
                <a:solidFill>
                  <a:schemeClr val="dk1"/>
                </a:solidFill>
                <a:latin typeface="Noto Sans Hebrew Black"/>
                <a:ea typeface="Noto Sans Hebrew Black"/>
                <a:cs typeface="Noto Sans Hebrew Black"/>
                <a:sym typeface="Noto Sans Hebrew Black"/>
              </a:rPr>
              <a:t>עצור לביקורת</a:t>
            </a:r>
            <a:endParaRPr b="1" i="0" u="none" cap="none" strike="noStrike">
              <a:solidFill>
                <a:srgbClr val="892B7D"/>
              </a:solidFill>
              <a:latin typeface="Rubik"/>
              <a:ea typeface="Rubik"/>
              <a:cs typeface="Rubik"/>
              <a:sym typeface="Rubik"/>
            </a:endParaRPr>
          </a:p>
          <a:p>
            <a:pPr indent="0" lvl="0" marL="0" marR="0" rtl="1" algn="r">
              <a:lnSpc>
                <a:spcPct val="70000"/>
              </a:lnSpc>
              <a:spcBef>
                <a:spcPts val="800"/>
              </a:spcBef>
              <a:spcAft>
                <a:spcPts val="0"/>
              </a:spcAft>
              <a:buClr>
                <a:srgbClr val="000000"/>
              </a:buClr>
              <a:buSzPts val="2100"/>
              <a:buFont typeface="Arial"/>
              <a:buNone/>
            </a:pPr>
            <a:r>
              <a:rPr b="0" i="0" lang="iw" sz="2100" u="none" cap="none" strike="noStrike">
                <a:solidFill>
                  <a:schemeClr val="dk1"/>
                </a:solidFill>
                <a:latin typeface="Arial"/>
                <a:ea typeface="Arial"/>
                <a:cs typeface="Arial"/>
                <a:sym typeface="Arial"/>
              </a:rPr>
              <a:t>קריטריונים לשיפוט - פתרון מוצע</a:t>
            </a:r>
            <a:endParaRPr b="0" i="0" sz="2100" u="none" cap="none" strike="noStrike">
              <a:solidFill>
                <a:srgbClr val="2E064C"/>
              </a:solidFill>
              <a:latin typeface="Rubik"/>
              <a:ea typeface="Rubik"/>
              <a:cs typeface="Rubik"/>
              <a:sym typeface="Rubik"/>
            </a:endParaRPr>
          </a:p>
        </p:txBody>
      </p:sp>
      <p:sp>
        <p:nvSpPr>
          <p:cNvPr id="626" name="Google Shape;626;p23"/>
          <p:cNvSpPr/>
          <p:nvPr/>
        </p:nvSpPr>
        <p:spPr>
          <a:xfrm rot="-5400000">
            <a:off x="8160795" y="1730566"/>
            <a:ext cx="243300" cy="210600"/>
          </a:xfrm>
          <a:prstGeom prst="triangle">
            <a:avLst>
              <a:gd fmla="val 50000" name="adj"/>
            </a:avLst>
          </a:prstGeom>
          <a:solidFill>
            <a:srgbClr val="9900FF"/>
          </a:solidFill>
          <a:ln>
            <a:noFill/>
          </a:ln>
        </p:spPr>
        <p:txBody>
          <a:bodyPr anchorCtr="0" anchor="ctr" bIns="91550" lIns="91550" spcFirstLastPara="1" rIns="91550" wrap="square" tIns="915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ubik"/>
              <a:ea typeface="Rubik"/>
              <a:cs typeface="Rubik"/>
              <a:sym typeface="Rubik"/>
            </a:endParaRPr>
          </a:p>
        </p:txBody>
      </p:sp>
      <p:sp>
        <p:nvSpPr>
          <p:cNvPr id="627" name="Google Shape;627;p23"/>
          <p:cNvSpPr/>
          <p:nvPr/>
        </p:nvSpPr>
        <p:spPr>
          <a:xfrm rot="-5400000">
            <a:off x="8160795" y="2275166"/>
            <a:ext cx="243300" cy="210600"/>
          </a:xfrm>
          <a:prstGeom prst="triangle">
            <a:avLst>
              <a:gd fmla="val 50000" name="adj"/>
            </a:avLst>
          </a:prstGeom>
          <a:solidFill>
            <a:srgbClr val="9900FF"/>
          </a:solidFill>
          <a:ln>
            <a:noFill/>
          </a:ln>
        </p:spPr>
        <p:txBody>
          <a:bodyPr anchorCtr="0" anchor="ctr" bIns="91550" lIns="91550" spcFirstLastPara="1" rIns="91550" wrap="square" tIns="915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ubik"/>
              <a:ea typeface="Rubik"/>
              <a:cs typeface="Rubik"/>
              <a:sym typeface="Rubik"/>
            </a:endParaRPr>
          </a:p>
        </p:txBody>
      </p:sp>
      <p:sp>
        <p:nvSpPr>
          <p:cNvPr id="628" name="Google Shape;628;p23"/>
          <p:cNvSpPr/>
          <p:nvPr/>
        </p:nvSpPr>
        <p:spPr>
          <a:xfrm rot="-5400000">
            <a:off x="8160795" y="2800941"/>
            <a:ext cx="243300" cy="210600"/>
          </a:xfrm>
          <a:prstGeom prst="triangle">
            <a:avLst>
              <a:gd fmla="val 50000" name="adj"/>
            </a:avLst>
          </a:prstGeom>
          <a:solidFill>
            <a:srgbClr val="9900FF"/>
          </a:solidFill>
          <a:ln>
            <a:noFill/>
          </a:ln>
        </p:spPr>
        <p:txBody>
          <a:bodyPr anchorCtr="0" anchor="ctr" bIns="91550" lIns="91550" spcFirstLastPara="1" rIns="91550" wrap="square" tIns="915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ubik"/>
              <a:ea typeface="Rubik"/>
              <a:cs typeface="Rubik"/>
              <a:sym typeface="Rubik"/>
            </a:endParaRPr>
          </a:p>
        </p:txBody>
      </p:sp>
      <p:sp>
        <p:nvSpPr>
          <p:cNvPr id="629" name="Google Shape;629;p23"/>
          <p:cNvSpPr/>
          <p:nvPr/>
        </p:nvSpPr>
        <p:spPr>
          <a:xfrm rot="-5400000">
            <a:off x="8166540" y="3397476"/>
            <a:ext cx="243300" cy="210600"/>
          </a:xfrm>
          <a:prstGeom prst="triangle">
            <a:avLst>
              <a:gd fmla="val 50000" name="adj"/>
            </a:avLst>
          </a:prstGeom>
          <a:solidFill>
            <a:srgbClr val="9900FF"/>
          </a:solidFill>
          <a:ln>
            <a:noFill/>
          </a:ln>
        </p:spPr>
        <p:txBody>
          <a:bodyPr anchorCtr="0" anchor="ctr" bIns="91550" lIns="91550" spcFirstLastPara="1" rIns="91550" wrap="square" tIns="915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ubik"/>
              <a:ea typeface="Rubik"/>
              <a:cs typeface="Rubik"/>
              <a:sym typeface="Rubik"/>
            </a:endParaRPr>
          </a:p>
        </p:txBody>
      </p:sp>
      <p:sp>
        <p:nvSpPr>
          <p:cNvPr id="630" name="Google Shape;630;p23"/>
          <p:cNvSpPr/>
          <p:nvPr/>
        </p:nvSpPr>
        <p:spPr>
          <a:xfrm rot="-5400000">
            <a:off x="4641220" y="1730566"/>
            <a:ext cx="243300" cy="210600"/>
          </a:xfrm>
          <a:prstGeom prst="triangle">
            <a:avLst>
              <a:gd fmla="val 50000" name="adj"/>
            </a:avLst>
          </a:prstGeom>
          <a:solidFill>
            <a:srgbClr val="9900FF"/>
          </a:solidFill>
          <a:ln>
            <a:noFill/>
          </a:ln>
        </p:spPr>
        <p:txBody>
          <a:bodyPr anchorCtr="0" anchor="ctr" bIns="91550" lIns="91550" spcFirstLastPara="1" rIns="91550" wrap="square" tIns="915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ubik"/>
              <a:ea typeface="Rubik"/>
              <a:cs typeface="Rubik"/>
              <a:sym typeface="Rubik"/>
            </a:endParaRPr>
          </a:p>
        </p:txBody>
      </p:sp>
      <p:sp>
        <p:nvSpPr>
          <p:cNvPr id="631" name="Google Shape;631;p23"/>
          <p:cNvSpPr/>
          <p:nvPr/>
        </p:nvSpPr>
        <p:spPr>
          <a:xfrm rot="-5400000">
            <a:off x="4641220" y="2275166"/>
            <a:ext cx="243300" cy="210600"/>
          </a:xfrm>
          <a:prstGeom prst="triangle">
            <a:avLst>
              <a:gd fmla="val 50000" name="adj"/>
            </a:avLst>
          </a:prstGeom>
          <a:solidFill>
            <a:srgbClr val="9900FF"/>
          </a:solidFill>
          <a:ln>
            <a:noFill/>
          </a:ln>
        </p:spPr>
        <p:txBody>
          <a:bodyPr anchorCtr="0" anchor="ctr" bIns="91550" lIns="91550" spcFirstLastPara="1" rIns="91550" wrap="square" tIns="915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ubik"/>
              <a:ea typeface="Rubik"/>
              <a:cs typeface="Rubik"/>
              <a:sym typeface="Rubik"/>
            </a:endParaRPr>
          </a:p>
        </p:txBody>
      </p:sp>
      <p:sp>
        <p:nvSpPr>
          <p:cNvPr id="632" name="Google Shape;632;p23"/>
          <p:cNvSpPr/>
          <p:nvPr/>
        </p:nvSpPr>
        <p:spPr>
          <a:xfrm rot="-5400000">
            <a:off x="4641220" y="2800941"/>
            <a:ext cx="243300" cy="210600"/>
          </a:xfrm>
          <a:prstGeom prst="triangle">
            <a:avLst>
              <a:gd fmla="val 50000" name="adj"/>
            </a:avLst>
          </a:prstGeom>
          <a:solidFill>
            <a:srgbClr val="9900FF"/>
          </a:solidFill>
          <a:ln>
            <a:noFill/>
          </a:ln>
        </p:spPr>
        <p:txBody>
          <a:bodyPr anchorCtr="0" anchor="ctr" bIns="91550" lIns="91550" spcFirstLastPara="1" rIns="91550" wrap="square" tIns="915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ubik"/>
              <a:ea typeface="Rubik"/>
              <a:cs typeface="Rubik"/>
              <a:sym typeface="Rubik"/>
            </a:endParaRPr>
          </a:p>
        </p:txBody>
      </p:sp>
      <p:sp>
        <p:nvSpPr>
          <p:cNvPr id="633" name="Google Shape;633;p23"/>
          <p:cNvSpPr/>
          <p:nvPr/>
        </p:nvSpPr>
        <p:spPr>
          <a:xfrm rot="-5400000">
            <a:off x="4641220" y="3367591"/>
            <a:ext cx="243300" cy="210600"/>
          </a:xfrm>
          <a:prstGeom prst="triangle">
            <a:avLst>
              <a:gd fmla="val 50000" name="adj"/>
            </a:avLst>
          </a:prstGeom>
          <a:solidFill>
            <a:srgbClr val="9900FF"/>
          </a:solidFill>
          <a:ln>
            <a:noFill/>
          </a:ln>
        </p:spPr>
        <p:txBody>
          <a:bodyPr anchorCtr="0" anchor="ctr" bIns="91550" lIns="91550" spcFirstLastPara="1" rIns="91550" wrap="square" tIns="915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sng" cap="none" strike="noStrike">
              <a:solidFill>
                <a:srgbClr val="000000"/>
              </a:solidFill>
              <a:latin typeface="Rubik"/>
              <a:ea typeface="Rubik"/>
              <a:cs typeface="Rubik"/>
              <a:sym typeface="Rubik"/>
            </a:endParaRPr>
          </a:p>
        </p:txBody>
      </p:sp>
      <p:sp>
        <p:nvSpPr>
          <p:cNvPr id="634" name="Google Shape;634;p23"/>
          <p:cNvSpPr txBox="1"/>
          <p:nvPr/>
        </p:nvSpPr>
        <p:spPr>
          <a:xfrm>
            <a:off x="5023105" y="1695906"/>
            <a:ext cx="3017520"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400" u="none" cap="none" strike="noStrike">
                <a:solidFill>
                  <a:srgbClr val="000000"/>
                </a:solidFill>
                <a:latin typeface="Arial"/>
                <a:ea typeface="Arial"/>
                <a:cs typeface="Arial"/>
                <a:sym typeface="Arial"/>
              </a:rPr>
              <a:t>ניסוח הפתרון ממוקד ישים וחדשני</a:t>
            </a:r>
            <a:endParaRPr/>
          </a:p>
        </p:txBody>
      </p:sp>
      <p:sp>
        <p:nvSpPr>
          <p:cNvPr id="635" name="Google Shape;635;p23"/>
          <p:cNvSpPr txBox="1"/>
          <p:nvPr/>
        </p:nvSpPr>
        <p:spPr>
          <a:xfrm>
            <a:off x="5004690" y="2111680"/>
            <a:ext cx="3017520" cy="5232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400" u="none" cap="none" strike="noStrike">
                <a:solidFill>
                  <a:schemeClr val="dk1"/>
                </a:solidFill>
                <a:latin typeface="Arial"/>
                <a:ea typeface="Arial"/>
                <a:cs typeface="Arial"/>
                <a:sym typeface="Arial"/>
              </a:rPr>
              <a:t>היקף קהל היעד הפוטנציאלי</a:t>
            </a:r>
            <a:br>
              <a:rPr b="0" i="0" lang="iw" sz="1400" u="none" cap="none" strike="noStrike">
                <a:solidFill>
                  <a:schemeClr val="dk1"/>
                </a:solidFill>
                <a:latin typeface="Arial"/>
                <a:ea typeface="Arial"/>
                <a:cs typeface="Arial"/>
                <a:sym typeface="Arial"/>
              </a:rPr>
            </a:br>
            <a:r>
              <a:rPr b="0" i="0" lang="iw" sz="1400" u="none" cap="none" strike="noStrike">
                <a:solidFill>
                  <a:schemeClr val="dk1"/>
                </a:solidFill>
                <a:latin typeface="Arial"/>
                <a:ea typeface="Arial"/>
                <a:cs typeface="Arial"/>
                <a:sym typeface="Arial"/>
              </a:rPr>
              <a:t>(נתונים) הפתרון ונימוקו</a:t>
            </a:r>
            <a:endParaRPr/>
          </a:p>
        </p:txBody>
      </p:sp>
      <p:sp>
        <p:nvSpPr>
          <p:cNvPr id="636" name="Google Shape;636;p23"/>
          <p:cNvSpPr txBox="1"/>
          <p:nvPr/>
        </p:nvSpPr>
        <p:spPr>
          <a:xfrm>
            <a:off x="5023105" y="2795232"/>
            <a:ext cx="3017520"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400" u="none" cap="none" strike="noStrike">
                <a:solidFill>
                  <a:srgbClr val="000000"/>
                </a:solidFill>
                <a:latin typeface="Rubik"/>
                <a:ea typeface="Rubik"/>
                <a:cs typeface="Rubik"/>
                <a:sym typeface="Rubik"/>
              </a:rPr>
              <a:t>חדשנות ומקוריות של הפתרון</a:t>
            </a:r>
            <a:endParaRPr/>
          </a:p>
        </p:txBody>
      </p:sp>
      <p:sp>
        <p:nvSpPr>
          <p:cNvPr id="637" name="Google Shape;637;p23"/>
          <p:cNvSpPr txBox="1"/>
          <p:nvPr/>
        </p:nvSpPr>
        <p:spPr>
          <a:xfrm>
            <a:off x="5023105" y="3364276"/>
            <a:ext cx="3017520"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400" u="none" cap="none" strike="noStrike">
                <a:solidFill>
                  <a:srgbClr val="000000"/>
                </a:solidFill>
                <a:latin typeface="Rubik"/>
                <a:ea typeface="Rubik"/>
                <a:cs typeface="Rubik"/>
                <a:sym typeface="Rubik"/>
              </a:rPr>
              <a:t>ישימות הפתרון ביחס לצוות הנבחר</a:t>
            </a:r>
            <a:endParaRPr/>
          </a:p>
        </p:txBody>
      </p:sp>
      <p:sp>
        <p:nvSpPr>
          <p:cNvPr id="638" name="Google Shape;638;p23"/>
          <p:cNvSpPr txBox="1"/>
          <p:nvPr/>
        </p:nvSpPr>
        <p:spPr>
          <a:xfrm>
            <a:off x="756255" y="1677510"/>
            <a:ext cx="3543232"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400" u="none" cap="none" strike="noStrike">
                <a:solidFill>
                  <a:srgbClr val="000000"/>
                </a:solidFill>
                <a:latin typeface="Arial"/>
                <a:ea typeface="Arial"/>
                <a:cs typeface="Arial"/>
                <a:sym typeface="Arial"/>
              </a:rPr>
              <a:t>השוואה בין פתרונות קיימים וזיהוי ההזדמנות</a:t>
            </a:r>
            <a:endParaRPr/>
          </a:p>
        </p:txBody>
      </p:sp>
      <p:sp>
        <p:nvSpPr>
          <p:cNvPr id="639" name="Google Shape;639;p23"/>
          <p:cNvSpPr txBox="1"/>
          <p:nvPr/>
        </p:nvSpPr>
        <p:spPr>
          <a:xfrm>
            <a:off x="1263552" y="2093284"/>
            <a:ext cx="3017520" cy="5232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400" u="none" cap="none" strike="noStrike">
                <a:solidFill>
                  <a:schemeClr val="dk1"/>
                </a:solidFill>
                <a:latin typeface="Arial"/>
                <a:ea typeface="Arial"/>
                <a:cs typeface="Arial"/>
                <a:sym typeface="Arial"/>
              </a:rPr>
              <a:t>מיקוד באופן שילוב הבינה המלאכותית בפתרון</a:t>
            </a:r>
            <a:endParaRPr/>
          </a:p>
        </p:txBody>
      </p:sp>
      <p:sp>
        <p:nvSpPr>
          <p:cNvPr id="640" name="Google Shape;640;p23"/>
          <p:cNvSpPr txBox="1"/>
          <p:nvPr/>
        </p:nvSpPr>
        <p:spPr>
          <a:xfrm>
            <a:off x="1281967" y="2776836"/>
            <a:ext cx="3017520" cy="5232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400" u="none" cap="none" strike="noStrike">
                <a:solidFill>
                  <a:srgbClr val="000000"/>
                </a:solidFill>
                <a:latin typeface="Rubik"/>
                <a:ea typeface="Rubik"/>
                <a:cs typeface="Rubik"/>
                <a:sym typeface="Rubik"/>
              </a:rPr>
              <a:t>קשר ברור בין הבעיה הנבחרת לפתרון המוצע</a:t>
            </a:r>
            <a:endParaRPr b="0" i="0" sz="1400" u="none" cap="none" strike="noStrike">
              <a:solidFill>
                <a:srgbClr val="000000"/>
              </a:solidFill>
              <a:latin typeface="Rubik"/>
              <a:ea typeface="Rubik"/>
              <a:cs typeface="Rubik"/>
              <a:sym typeface="Rubik"/>
            </a:endParaRPr>
          </a:p>
        </p:txBody>
      </p:sp>
      <p:sp>
        <p:nvSpPr>
          <p:cNvPr id="641" name="Google Shape;641;p23"/>
          <p:cNvSpPr txBox="1"/>
          <p:nvPr/>
        </p:nvSpPr>
        <p:spPr>
          <a:xfrm>
            <a:off x="1281967" y="3345880"/>
            <a:ext cx="3017520"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400" u="none" cap="none" strike="noStrike">
                <a:solidFill>
                  <a:srgbClr val="000000"/>
                </a:solidFill>
                <a:latin typeface="Rubik"/>
                <a:ea typeface="Rubik"/>
                <a:cs typeface="Rubik"/>
                <a:sym typeface="Rubik"/>
              </a:rPr>
              <a:t>שימוש בכלי בינה מלאכותית</a:t>
            </a:r>
            <a:endParaRPr/>
          </a:p>
        </p:txBody>
      </p:sp>
      <p:sp>
        <p:nvSpPr>
          <p:cNvPr id="642" name="Google Shape;642;p23"/>
          <p:cNvSpPr/>
          <p:nvPr/>
        </p:nvSpPr>
        <p:spPr>
          <a:xfrm>
            <a:off x="7062455" y="96175"/>
            <a:ext cx="1660800" cy="284700"/>
          </a:xfrm>
          <a:prstGeom prst="roundRect">
            <a:avLst>
              <a:gd fmla="val 0" name="adj"/>
            </a:avLst>
          </a:prstGeom>
          <a:solidFill>
            <a:srgbClr val="9900FF"/>
          </a:solidFill>
          <a:ln cap="flat" cmpd="sng" w="9525">
            <a:solidFill>
              <a:srgbClr val="C669F7"/>
            </a:solidFill>
            <a:prstDash val="solid"/>
            <a:round/>
            <a:headEnd len="sm" w="sm" type="none"/>
            <a:tailEnd len="sm" w="sm" type="none"/>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rgbClr val="FFFFFF"/>
                </a:solidFill>
                <a:latin typeface="Noto Sans Hebrew SemiBold"/>
                <a:ea typeface="Noto Sans Hebrew SemiBold"/>
                <a:cs typeface="Noto Sans Hebrew SemiBold"/>
                <a:sym typeface="Noto Sans Hebrew SemiBold"/>
              </a:rPr>
              <a:t>גיבוש פתרון</a:t>
            </a:r>
            <a:endParaRPr b="0" i="0" sz="1200" u="none" cap="none" strike="noStrike">
              <a:solidFill>
                <a:srgbClr val="FFFFFF"/>
              </a:solidFill>
              <a:latin typeface="Noto Sans Hebrew SemiBold"/>
              <a:ea typeface="Noto Sans Hebrew SemiBold"/>
              <a:cs typeface="Noto Sans Hebrew SemiBold"/>
              <a:sym typeface="Noto Sans Hebrew SemiBold"/>
            </a:endParaRPr>
          </a:p>
        </p:txBody>
      </p:sp>
      <p:pic>
        <p:nvPicPr>
          <p:cNvPr id="643" name="Google Shape;643;p23" title="לוגו.png"/>
          <p:cNvPicPr preferRelativeResize="0"/>
          <p:nvPr/>
        </p:nvPicPr>
        <p:blipFill rotWithShape="1">
          <a:blip r:embed="rId3">
            <a:alphaModFix/>
          </a:blip>
          <a:srcRect b="17191" l="0" r="0" t="0"/>
          <a:stretch/>
        </p:blipFill>
        <p:spPr>
          <a:xfrm>
            <a:off x="119075" y="0"/>
            <a:ext cx="1236551" cy="7096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47" name="Shape 647"/>
        <p:cNvGrpSpPr/>
        <p:nvPr/>
      </p:nvGrpSpPr>
      <p:grpSpPr>
        <a:xfrm>
          <a:off x="0" y="0"/>
          <a:ext cx="0" cy="0"/>
          <a:chOff x="0" y="0"/>
          <a:chExt cx="0" cy="0"/>
        </a:xfrm>
      </p:grpSpPr>
      <p:sp>
        <p:nvSpPr>
          <p:cNvPr id="648" name="Google Shape;648;p24"/>
          <p:cNvSpPr txBox="1"/>
          <p:nvPr>
            <p:ph idx="4294967295" type="title"/>
          </p:nvPr>
        </p:nvSpPr>
        <p:spPr>
          <a:xfrm>
            <a:off x="1583473" y="410303"/>
            <a:ext cx="6579220" cy="5232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800"/>
              <a:buFont typeface="Arial"/>
              <a:buNone/>
            </a:pPr>
            <a:r>
              <a:rPr b="0" i="0" lang="iw" sz="2800" u="none" cap="none" strike="noStrike">
                <a:solidFill>
                  <a:srgbClr val="000000"/>
                </a:solidFill>
                <a:latin typeface="Arial"/>
                <a:ea typeface="Arial"/>
                <a:cs typeface="Arial"/>
                <a:sym typeface="Arial"/>
              </a:rPr>
              <a:t>מה הסיפור של המיזם </a:t>
            </a:r>
            <a:endParaRPr b="0" i="0" sz="2800" u="none" cap="none" strike="noStrike">
              <a:solidFill>
                <a:srgbClr val="000000"/>
              </a:solidFill>
              <a:latin typeface="Arial"/>
              <a:ea typeface="Arial"/>
              <a:cs typeface="Arial"/>
              <a:sym typeface="Arial"/>
            </a:endParaRPr>
          </a:p>
        </p:txBody>
      </p:sp>
      <p:sp>
        <p:nvSpPr>
          <p:cNvPr id="649" name="Google Shape;649;p24"/>
          <p:cNvSpPr/>
          <p:nvPr/>
        </p:nvSpPr>
        <p:spPr>
          <a:xfrm>
            <a:off x="8469725" y="1473500"/>
            <a:ext cx="442500" cy="442500"/>
          </a:xfrm>
          <a:prstGeom prst="ellipse">
            <a:avLst/>
          </a:prstGeom>
          <a:solidFill>
            <a:srgbClr val="9900FF"/>
          </a:solidFill>
          <a:ln>
            <a:noFill/>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2300"/>
              <a:buFont typeface="Arial"/>
              <a:buNone/>
            </a:pPr>
            <a:r>
              <a:rPr b="0" i="0" lang="iw" sz="2300" u="none" cap="none" strike="noStrike">
                <a:solidFill>
                  <a:srgbClr val="FFFFFF"/>
                </a:solidFill>
                <a:latin typeface="Rubik SemiBold"/>
                <a:ea typeface="Rubik SemiBold"/>
                <a:cs typeface="Rubik SemiBold"/>
                <a:sym typeface="Rubik SemiBold"/>
              </a:rPr>
              <a:t>1</a:t>
            </a:r>
            <a:endParaRPr b="0" i="0" sz="2400" u="none" cap="none" strike="noStrike">
              <a:solidFill>
                <a:srgbClr val="FFFFFF"/>
              </a:solidFill>
              <a:latin typeface="Rubik SemiBold"/>
              <a:ea typeface="Rubik SemiBold"/>
              <a:cs typeface="Rubik SemiBold"/>
              <a:sym typeface="Rubik SemiBold"/>
            </a:endParaRPr>
          </a:p>
        </p:txBody>
      </p:sp>
      <p:sp>
        <p:nvSpPr>
          <p:cNvPr id="650" name="Google Shape;650;p24"/>
          <p:cNvSpPr txBox="1"/>
          <p:nvPr/>
        </p:nvSpPr>
        <p:spPr>
          <a:xfrm>
            <a:off x="5322849" y="1463917"/>
            <a:ext cx="2861413" cy="46166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2400" u="none" cap="none" strike="noStrike">
                <a:solidFill>
                  <a:srgbClr val="000000"/>
                </a:solidFill>
                <a:latin typeface="Arial"/>
                <a:ea typeface="Arial"/>
                <a:cs typeface="Arial"/>
                <a:sym typeface="Arial"/>
              </a:rPr>
              <a:t>ביחרו שם למיזם </a:t>
            </a:r>
            <a:endParaRPr/>
          </a:p>
        </p:txBody>
      </p:sp>
      <p:sp>
        <p:nvSpPr>
          <p:cNvPr id="651" name="Google Shape;651;p24"/>
          <p:cNvSpPr/>
          <p:nvPr/>
        </p:nvSpPr>
        <p:spPr>
          <a:xfrm>
            <a:off x="8469725" y="2055662"/>
            <a:ext cx="442500" cy="442500"/>
          </a:xfrm>
          <a:prstGeom prst="ellipse">
            <a:avLst/>
          </a:prstGeom>
          <a:solidFill>
            <a:srgbClr val="9900FF"/>
          </a:solidFill>
          <a:ln>
            <a:noFill/>
          </a:ln>
        </p:spPr>
        <p:txBody>
          <a:bodyPr anchorCtr="0" anchor="ctr" bIns="91425" lIns="91425" spcFirstLastPara="1" rIns="91425" wrap="square" tIns="91425">
            <a:noAutofit/>
          </a:bodyPr>
          <a:lstStyle/>
          <a:p>
            <a:pPr indent="0" lvl="0" marL="0" marR="0" rtl="1" algn="r">
              <a:lnSpc>
                <a:spcPct val="100000"/>
              </a:lnSpc>
              <a:spcBef>
                <a:spcPts val="0"/>
              </a:spcBef>
              <a:spcAft>
                <a:spcPts val="0"/>
              </a:spcAft>
              <a:buClr>
                <a:srgbClr val="000000"/>
              </a:buClr>
              <a:buSzPts val="2300"/>
              <a:buFont typeface="Arial"/>
              <a:buNone/>
            </a:pPr>
            <a:r>
              <a:rPr b="0" i="0" lang="iw" sz="2300" u="none" cap="none" strike="noStrike">
                <a:solidFill>
                  <a:srgbClr val="FFFFFF"/>
                </a:solidFill>
                <a:latin typeface="Rubik SemiBold"/>
                <a:ea typeface="Rubik SemiBold"/>
                <a:cs typeface="Rubik SemiBold"/>
                <a:sym typeface="Rubik SemiBold"/>
              </a:rPr>
              <a:t>2</a:t>
            </a:r>
            <a:endParaRPr b="0" i="0" sz="2400" u="none" cap="none" strike="noStrike">
              <a:solidFill>
                <a:srgbClr val="FFFFFF"/>
              </a:solidFill>
              <a:latin typeface="Rubik SemiBold"/>
              <a:ea typeface="Rubik SemiBold"/>
              <a:cs typeface="Rubik SemiBold"/>
              <a:sym typeface="Rubik SemiBold"/>
            </a:endParaRPr>
          </a:p>
        </p:txBody>
      </p:sp>
      <p:sp>
        <p:nvSpPr>
          <p:cNvPr id="652" name="Google Shape;652;p24"/>
          <p:cNvSpPr txBox="1"/>
          <p:nvPr/>
        </p:nvSpPr>
        <p:spPr>
          <a:xfrm>
            <a:off x="3022683" y="2074739"/>
            <a:ext cx="5203169" cy="46166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2400" u="none" cap="none" strike="noStrike">
                <a:solidFill>
                  <a:srgbClr val="000000"/>
                </a:solidFill>
                <a:latin typeface="Arial"/>
                <a:ea typeface="Arial"/>
                <a:cs typeface="Arial"/>
                <a:sym typeface="Arial"/>
              </a:rPr>
              <a:t>הכינו לוגו או תמונה המייצגת את המיזם </a:t>
            </a:r>
            <a:endParaRPr/>
          </a:p>
        </p:txBody>
      </p:sp>
      <p:sp>
        <p:nvSpPr>
          <p:cNvPr id="653" name="Google Shape;653;p24"/>
          <p:cNvSpPr/>
          <p:nvPr/>
        </p:nvSpPr>
        <p:spPr>
          <a:xfrm>
            <a:off x="8469725" y="2645339"/>
            <a:ext cx="442500" cy="442500"/>
          </a:xfrm>
          <a:prstGeom prst="ellipse">
            <a:avLst/>
          </a:prstGeom>
          <a:solidFill>
            <a:srgbClr val="9900FF"/>
          </a:solidFill>
          <a:ln>
            <a:noFill/>
          </a:ln>
        </p:spPr>
        <p:txBody>
          <a:bodyPr anchorCtr="0" anchor="ctr" bIns="91425" lIns="91425" spcFirstLastPara="1" rIns="91425" wrap="square" tIns="91425">
            <a:noAutofit/>
          </a:bodyPr>
          <a:lstStyle/>
          <a:p>
            <a:pPr indent="0" lvl="0" marL="0" marR="0" rtl="1" algn="r">
              <a:lnSpc>
                <a:spcPct val="100000"/>
              </a:lnSpc>
              <a:spcBef>
                <a:spcPts val="0"/>
              </a:spcBef>
              <a:spcAft>
                <a:spcPts val="0"/>
              </a:spcAft>
              <a:buClr>
                <a:srgbClr val="000000"/>
              </a:buClr>
              <a:buSzPts val="2300"/>
              <a:buFont typeface="Arial"/>
              <a:buNone/>
            </a:pPr>
            <a:r>
              <a:rPr b="0" i="0" lang="iw" sz="2300" u="none" cap="none" strike="noStrike">
                <a:solidFill>
                  <a:srgbClr val="FFFFFF"/>
                </a:solidFill>
                <a:latin typeface="Rubik SemiBold"/>
                <a:ea typeface="Rubik SemiBold"/>
                <a:cs typeface="Rubik SemiBold"/>
                <a:sym typeface="Rubik SemiBold"/>
              </a:rPr>
              <a:t>3</a:t>
            </a:r>
            <a:endParaRPr b="0" i="0" sz="2400" u="none" cap="none" strike="noStrike">
              <a:solidFill>
                <a:srgbClr val="FFFFFF"/>
              </a:solidFill>
              <a:latin typeface="Rubik SemiBold"/>
              <a:ea typeface="Rubik SemiBold"/>
              <a:cs typeface="Rubik SemiBold"/>
              <a:sym typeface="Rubik SemiBold"/>
            </a:endParaRPr>
          </a:p>
        </p:txBody>
      </p:sp>
      <p:sp>
        <p:nvSpPr>
          <p:cNvPr id="654" name="Google Shape;654;p24"/>
          <p:cNvSpPr txBox="1"/>
          <p:nvPr/>
        </p:nvSpPr>
        <p:spPr>
          <a:xfrm>
            <a:off x="3116663" y="2607097"/>
            <a:ext cx="5119990" cy="83099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2400" u="none" cap="none" strike="noStrike">
                <a:solidFill>
                  <a:srgbClr val="000000"/>
                </a:solidFill>
                <a:latin typeface="Arial"/>
                <a:ea typeface="Arial"/>
                <a:cs typeface="Arial"/>
                <a:sym typeface="Arial"/>
              </a:rPr>
              <a:t>כתבו 'דברים שאתם חייבים לדעת על המיזם'</a:t>
            </a:r>
            <a:endParaRPr/>
          </a:p>
        </p:txBody>
      </p:sp>
      <p:sp>
        <p:nvSpPr>
          <p:cNvPr id="655" name="Google Shape;655;p24"/>
          <p:cNvSpPr/>
          <p:nvPr/>
        </p:nvSpPr>
        <p:spPr>
          <a:xfrm>
            <a:off x="8469725" y="3439737"/>
            <a:ext cx="442500" cy="442500"/>
          </a:xfrm>
          <a:prstGeom prst="ellipse">
            <a:avLst/>
          </a:prstGeom>
          <a:solidFill>
            <a:srgbClr val="9900FF"/>
          </a:solidFill>
          <a:ln>
            <a:noFill/>
          </a:ln>
        </p:spPr>
        <p:txBody>
          <a:bodyPr anchorCtr="0" anchor="ctr" bIns="91425" lIns="91425" spcFirstLastPara="1" rIns="91425" wrap="square" tIns="91425">
            <a:noAutofit/>
          </a:bodyPr>
          <a:lstStyle/>
          <a:p>
            <a:pPr indent="0" lvl="0" marL="0" marR="0" rtl="1" algn="r">
              <a:lnSpc>
                <a:spcPct val="100000"/>
              </a:lnSpc>
              <a:spcBef>
                <a:spcPts val="0"/>
              </a:spcBef>
              <a:spcAft>
                <a:spcPts val="0"/>
              </a:spcAft>
              <a:buClr>
                <a:srgbClr val="000000"/>
              </a:buClr>
              <a:buSzPts val="2300"/>
              <a:buFont typeface="Arial"/>
              <a:buNone/>
            </a:pPr>
            <a:r>
              <a:rPr b="0" i="0" lang="iw" sz="2300" u="none" cap="none" strike="noStrike">
                <a:solidFill>
                  <a:srgbClr val="FFFFFF"/>
                </a:solidFill>
                <a:latin typeface="Rubik SemiBold"/>
                <a:ea typeface="Rubik SemiBold"/>
                <a:cs typeface="Rubik SemiBold"/>
                <a:sym typeface="Rubik SemiBold"/>
              </a:rPr>
              <a:t>4</a:t>
            </a:r>
            <a:endParaRPr b="0" i="0" sz="2400" u="none" cap="none" strike="noStrike">
              <a:solidFill>
                <a:srgbClr val="FFFFFF"/>
              </a:solidFill>
              <a:latin typeface="Rubik SemiBold"/>
              <a:ea typeface="Rubik SemiBold"/>
              <a:cs typeface="Rubik SemiBold"/>
              <a:sym typeface="Rubik SemiBold"/>
            </a:endParaRPr>
          </a:p>
        </p:txBody>
      </p:sp>
      <p:sp>
        <p:nvSpPr>
          <p:cNvPr id="656" name="Google Shape;656;p24"/>
          <p:cNvSpPr txBox="1"/>
          <p:nvPr/>
        </p:nvSpPr>
        <p:spPr>
          <a:xfrm>
            <a:off x="3449796" y="3438094"/>
            <a:ext cx="4786857" cy="83099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2400" u="none" cap="none" strike="noStrike">
                <a:solidFill>
                  <a:schemeClr val="dk1"/>
                </a:solidFill>
                <a:latin typeface="Arial"/>
                <a:ea typeface="Arial"/>
                <a:cs typeface="Arial"/>
                <a:sym typeface="Arial"/>
              </a:rPr>
              <a:t>הוסיפו תמונות </a:t>
            </a:r>
            <a:endParaRPr/>
          </a:p>
          <a:p>
            <a:pPr indent="0" lvl="0" marL="0" marR="0" rtl="0" algn="r">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pic>
        <p:nvPicPr>
          <p:cNvPr id="657" name="Google Shape;657;p24" title="לוגו.png"/>
          <p:cNvPicPr preferRelativeResize="0"/>
          <p:nvPr/>
        </p:nvPicPr>
        <p:blipFill rotWithShape="1">
          <a:blip r:embed="rId3">
            <a:alphaModFix/>
          </a:blip>
          <a:srcRect b="17191" l="0" r="0" t="0"/>
          <a:stretch/>
        </p:blipFill>
        <p:spPr>
          <a:xfrm>
            <a:off x="98075" y="4433875"/>
            <a:ext cx="1236551" cy="7096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pic>
        <p:nvPicPr>
          <p:cNvPr id="662" name="Google Shape;662;p25"/>
          <p:cNvPicPr preferRelativeResize="0"/>
          <p:nvPr/>
        </p:nvPicPr>
        <p:blipFill rotWithShape="1">
          <a:blip r:embed="rId3">
            <a:alphaModFix/>
          </a:blip>
          <a:srcRect b="0" l="0" r="0" t="0"/>
          <a:stretch/>
        </p:blipFill>
        <p:spPr>
          <a:xfrm>
            <a:off x="-476250" y="-356300"/>
            <a:ext cx="10251899" cy="5499799"/>
          </a:xfrm>
          <a:prstGeom prst="rect">
            <a:avLst/>
          </a:prstGeom>
          <a:noFill/>
          <a:ln>
            <a:noFill/>
          </a:ln>
        </p:spPr>
      </p:pic>
      <p:sp>
        <p:nvSpPr>
          <p:cNvPr id="663" name="Google Shape;663;p25"/>
          <p:cNvSpPr txBox="1"/>
          <p:nvPr>
            <p:ph idx="4294967295" type="title"/>
          </p:nvPr>
        </p:nvSpPr>
        <p:spPr>
          <a:xfrm>
            <a:off x="2653200" y="1599450"/>
            <a:ext cx="5979300" cy="1051796"/>
          </a:xfrm>
          <a:prstGeom prst="rect">
            <a:avLst/>
          </a:prstGeom>
          <a:noFill/>
          <a:ln>
            <a:noFill/>
          </a:ln>
        </p:spPr>
        <p:txBody>
          <a:bodyPr anchorCtr="0" anchor="t" bIns="91425" lIns="91425" spcFirstLastPara="1" rIns="91425" wrap="square" tIns="91425">
            <a:spAutoFit/>
          </a:bodyPr>
          <a:lstStyle/>
          <a:p>
            <a:pPr indent="0" lvl="0" marL="0" marR="0" rtl="1" algn="r">
              <a:lnSpc>
                <a:spcPct val="115000"/>
              </a:lnSpc>
              <a:spcBef>
                <a:spcPts val="0"/>
              </a:spcBef>
              <a:spcAft>
                <a:spcPts val="0"/>
              </a:spcAft>
              <a:buClr>
                <a:srgbClr val="000000"/>
              </a:buClr>
              <a:buSzPts val="3000"/>
              <a:buFont typeface="Arial"/>
              <a:buNone/>
            </a:pPr>
            <a:r>
              <a:rPr b="0" i="0" lang="iw" sz="3000" u="none" cap="none" strike="noStrike">
                <a:solidFill>
                  <a:schemeClr val="lt1"/>
                </a:solidFill>
                <a:latin typeface="Arial"/>
                <a:ea typeface="Arial"/>
                <a:cs typeface="Arial"/>
                <a:sym typeface="Arial"/>
              </a:rPr>
              <a:t>פיתוח מיזם</a:t>
            </a:r>
            <a:endParaRPr/>
          </a:p>
          <a:p>
            <a:pPr indent="0" lvl="0" marL="0" marR="0" rtl="1" algn="r">
              <a:lnSpc>
                <a:spcPct val="115000"/>
              </a:lnSpc>
              <a:spcBef>
                <a:spcPts val="0"/>
              </a:spcBef>
              <a:spcAft>
                <a:spcPts val="0"/>
              </a:spcAft>
              <a:buClr>
                <a:srgbClr val="000000"/>
              </a:buClr>
              <a:buSzPts val="1900"/>
              <a:buFont typeface="Arial"/>
              <a:buNone/>
            </a:pPr>
            <a:r>
              <a:rPr b="0" i="0" lang="iw" sz="1900" u="none" cap="none" strike="noStrike">
                <a:solidFill>
                  <a:schemeClr val="lt1"/>
                </a:solidFill>
                <a:latin typeface="Arial"/>
                <a:ea typeface="Arial"/>
                <a:cs typeface="Arial"/>
                <a:sym typeface="Arial"/>
              </a:rPr>
              <a:t>איך להוציא לפועל את המיזם?</a:t>
            </a:r>
            <a:endParaRPr/>
          </a:p>
        </p:txBody>
      </p:sp>
      <p:pic>
        <p:nvPicPr>
          <p:cNvPr id="664" name="Google Shape;664;p25" title="לוגו.png"/>
          <p:cNvPicPr preferRelativeResize="0"/>
          <p:nvPr/>
        </p:nvPicPr>
        <p:blipFill rotWithShape="1">
          <a:blip r:embed="rId4">
            <a:alphaModFix/>
          </a:blip>
          <a:srcRect b="17191" l="0" r="0" t="0"/>
          <a:stretch/>
        </p:blipFill>
        <p:spPr>
          <a:xfrm>
            <a:off x="-287150" y="4300225"/>
            <a:ext cx="1236551" cy="7096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68" name="Shape 668"/>
        <p:cNvGrpSpPr/>
        <p:nvPr/>
      </p:nvGrpSpPr>
      <p:grpSpPr>
        <a:xfrm>
          <a:off x="0" y="0"/>
          <a:ext cx="0" cy="0"/>
          <a:chOff x="0" y="0"/>
          <a:chExt cx="0" cy="0"/>
        </a:xfrm>
      </p:grpSpPr>
      <p:sp>
        <p:nvSpPr>
          <p:cNvPr id="669" name="Google Shape;669;p26"/>
          <p:cNvSpPr/>
          <p:nvPr/>
        </p:nvSpPr>
        <p:spPr>
          <a:xfrm>
            <a:off x="7704213" y="197478"/>
            <a:ext cx="1280400" cy="284700"/>
          </a:xfrm>
          <a:prstGeom prst="roundRect">
            <a:avLst>
              <a:gd fmla="val 0" name="adj"/>
            </a:avLst>
          </a:prstGeom>
          <a:solidFill>
            <a:srgbClr val="A6DB25"/>
          </a:solidFill>
          <a:ln cap="flat" cmpd="sng" w="9525">
            <a:solidFill>
              <a:srgbClr val="A6DB25"/>
            </a:solidFill>
            <a:prstDash val="solid"/>
            <a:round/>
            <a:headEnd len="sm" w="sm" type="none"/>
            <a:tailEnd len="sm" w="sm" type="none"/>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chemeClr val="dk1"/>
                </a:solidFill>
                <a:latin typeface="Noto Sans Hebrew SemiBold"/>
                <a:ea typeface="Noto Sans Hebrew SemiBold"/>
                <a:cs typeface="Noto Sans Hebrew SemiBold"/>
                <a:sym typeface="Noto Sans Hebrew SemiBold"/>
              </a:rPr>
              <a:t>פיתוח מיזם</a:t>
            </a:r>
            <a:endParaRPr b="0" i="0" sz="1200" u="none" cap="none" strike="noStrike">
              <a:solidFill>
                <a:schemeClr val="dk1"/>
              </a:solidFill>
              <a:latin typeface="Rubik SemiBold"/>
              <a:ea typeface="Rubik SemiBold"/>
              <a:cs typeface="Rubik SemiBold"/>
              <a:sym typeface="Rubik SemiBold"/>
            </a:endParaRPr>
          </a:p>
        </p:txBody>
      </p:sp>
      <p:sp>
        <p:nvSpPr>
          <p:cNvPr id="670" name="Google Shape;670;p26"/>
          <p:cNvSpPr txBox="1"/>
          <p:nvPr>
            <p:ph idx="4294967295" type="title"/>
          </p:nvPr>
        </p:nvSpPr>
        <p:spPr>
          <a:xfrm>
            <a:off x="2577685" y="617159"/>
            <a:ext cx="5892000" cy="885300"/>
          </a:xfrm>
          <a:prstGeom prst="rect">
            <a:avLst/>
          </a:prstGeom>
          <a:noFill/>
          <a:ln>
            <a:noFill/>
          </a:ln>
        </p:spPr>
        <p:txBody>
          <a:bodyPr anchorCtr="0" anchor="t" bIns="68500" lIns="68500" spcFirstLastPara="1" rIns="68500" wrap="square" tIns="68500">
            <a:noAutofit/>
          </a:bodyPr>
          <a:lstStyle/>
          <a:p>
            <a:pPr indent="0" lvl="0" marL="0" marR="0" rtl="1" algn="r">
              <a:lnSpc>
                <a:spcPct val="90000"/>
              </a:lnSpc>
              <a:spcBef>
                <a:spcPts val="0"/>
              </a:spcBef>
              <a:spcAft>
                <a:spcPts val="0"/>
              </a:spcAft>
              <a:buClr>
                <a:srgbClr val="000000"/>
              </a:buClr>
              <a:buSzPts val="2400"/>
              <a:buFont typeface="Arial"/>
              <a:buNone/>
            </a:pPr>
            <a:r>
              <a:rPr b="0" i="0" lang="iw" sz="2400" u="none" cap="none" strike="noStrike">
                <a:solidFill>
                  <a:schemeClr val="dk1"/>
                </a:solidFill>
                <a:latin typeface="Arial"/>
                <a:ea typeface="Arial"/>
                <a:cs typeface="Arial"/>
                <a:sym typeface="Arial"/>
              </a:rPr>
              <a:t>איך נפתח מיזם?</a:t>
            </a:r>
            <a:endParaRPr/>
          </a:p>
          <a:p>
            <a:pPr indent="0" lvl="0" marL="0" marR="0" rtl="1" algn="r">
              <a:lnSpc>
                <a:spcPct val="90000"/>
              </a:lnSpc>
              <a:spcBef>
                <a:spcPts val="0"/>
              </a:spcBef>
              <a:spcAft>
                <a:spcPts val="0"/>
              </a:spcAft>
              <a:buClr>
                <a:srgbClr val="000000"/>
              </a:buClr>
              <a:buSzPts val="1600"/>
              <a:buFont typeface="Arial"/>
              <a:buNone/>
            </a:pPr>
            <a:r>
              <a:rPr b="0" i="0" lang="iw" sz="1600" u="none" cap="none" strike="noStrike">
                <a:solidFill>
                  <a:schemeClr val="dk1"/>
                </a:solidFill>
                <a:latin typeface="Arial"/>
                <a:ea typeface="Arial"/>
                <a:cs typeface="Arial"/>
                <a:sym typeface="Arial"/>
              </a:rPr>
              <a:t>איך עושים את זה נכון?</a:t>
            </a:r>
            <a:endParaRPr/>
          </a:p>
          <a:p>
            <a:pPr indent="0" lvl="0" marL="0" marR="0" rtl="1" algn="r">
              <a:lnSpc>
                <a:spcPct val="110000"/>
              </a:lnSpc>
              <a:spcBef>
                <a:spcPts val="0"/>
              </a:spcBef>
              <a:spcAft>
                <a:spcPts val="0"/>
              </a:spcAft>
              <a:buClr>
                <a:srgbClr val="000000"/>
              </a:buClr>
              <a:buSzPts val="1900"/>
              <a:buFont typeface="Arial"/>
              <a:buNone/>
            </a:pPr>
            <a:r>
              <a:t/>
            </a:r>
            <a:endParaRPr b="0" i="0" sz="1900" u="none" cap="none" strike="noStrike">
              <a:solidFill>
                <a:srgbClr val="892B7D"/>
              </a:solidFill>
              <a:latin typeface="Arial"/>
              <a:ea typeface="Arial"/>
              <a:cs typeface="Arial"/>
              <a:sym typeface="Arial"/>
            </a:endParaRPr>
          </a:p>
        </p:txBody>
      </p:sp>
      <p:sp>
        <p:nvSpPr>
          <p:cNvPr id="671" name="Google Shape;671;p26">
            <a:hlinkClick action="ppaction://hlinksldjump" r:id="rId3"/>
          </p:cNvPr>
          <p:cNvSpPr/>
          <p:nvPr/>
        </p:nvSpPr>
        <p:spPr>
          <a:xfrm>
            <a:off x="6992139" y="1539835"/>
            <a:ext cx="1641300" cy="1638000"/>
          </a:xfrm>
          <a:prstGeom prst="ellipse">
            <a:avLst/>
          </a:prstGeom>
          <a:noFill/>
          <a:ln cap="flat" cmpd="sng" w="9525">
            <a:solidFill>
              <a:srgbClr val="A6DB25"/>
            </a:solidFill>
            <a:prstDash val="solid"/>
            <a:round/>
            <a:headEnd len="sm" w="sm" type="none"/>
            <a:tailEnd len="sm" w="sm" type="none"/>
          </a:ln>
        </p:spPr>
        <p:txBody>
          <a:bodyPr anchorCtr="0" anchor="t" bIns="68650" lIns="68650" spcFirstLastPara="1" rIns="68650" wrap="square" tIns="68650">
            <a:noAutofit/>
          </a:bodyPr>
          <a:lstStyle/>
          <a:p>
            <a:pPr indent="0" lvl="0" marL="0" marR="0" rtl="1" algn="ctr">
              <a:lnSpc>
                <a:spcPct val="80000"/>
              </a:lnSpc>
              <a:spcBef>
                <a:spcPts val="0"/>
              </a:spcBef>
              <a:spcAft>
                <a:spcPts val="0"/>
              </a:spcAft>
              <a:buClr>
                <a:srgbClr val="000000"/>
              </a:buClr>
              <a:buSzPts val="1700"/>
              <a:buFont typeface="Arial"/>
              <a:buNone/>
            </a:pPr>
            <a:r>
              <a:t/>
            </a:r>
            <a:endParaRPr b="0" i="0" sz="1700" u="none" cap="none" strike="noStrike">
              <a:solidFill>
                <a:schemeClr val="dk1"/>
              </a:solidFill>
              <a:latin typeface="Noto Sans Hebrew Black"/>
              <a:ea typeface="Noto Sans Hebrew Black"/>
              <a:cs typeface="Noto Sans Hebrew Black"/>
              <a:sym typeface="Noto Sans Hebrew Black"/>
            </a:endParaRPr>
          </a:p>
          <a:p>
            <a:pPr indent="0" lvl="0" marL="0" marR="0" rtl="1" algn="ctr">
              <a:lnSpc>
                <a:spcPct val="80000"/>
              </a:lnSpc>
              <a:spcBef>
                <a:spcPts val="0"/>
              </a:spcBef>
              <a:spcAft>
                <a:spcPts val="0"/>
              </a:spcAft>
              <a:buClr>
                <a:srgbClr val="000000"/>
              </a:buClr>
              <a:buSzPts val="1800"/>
              <a:buFont typeface="Arial"/>
              <a:buNone/>
            </a:pPr>
            <a:r>
              <a:rPr b="0" i="0" lang="iw" sz="1800" u="none" cap="none" strike="noStrike">
                <a:solidFill>
                  <a:schemeClr val="dk1"/>
                </a:solidFill>
                <a:latin typeface="Noto Sans Hebrew Black"/>
                <a:ea typeface="Noto Sans Hebrew Black"/>
                <a:cs typeface="Noto Sans Hebrew Black"/>
                <a:sym typeface="Noto Sans Hebrew Black"/>
              </a:rPr>
              <a:t>יעד</a:t>
            </a:r>
            <a:br>
              <a:rPr b="0" i="0" lang="iw" sz="1700" u="none" cap="none" strike="noStrike">
                <a:solidFill>
                  <a:schemeClr val="dk1"/>
                </a:solidFill>
                <a:latin typeface="Noto Sans Hebrew Black"/>
                <a:ea typeface="Noto Sans Hebrew Black"/>
                <a:cs typeface="Noto Sans Hebrew Black"/>
                <a:sym typeface="Noto Sans Hebrew Black"/>
              </a:rPr>
            </a:br>
            <a:r>
              <a:rPr b="0" i="0" lang="iw" sz="1300" u="none" cap="none" strike="noStrike">
                <a:solidFill>
                  <a:schemeClr val="dk1"/>
                </a:solidFill>
                <a:latin typeface="Arial"/>
                <a:ea typeface="Arial"/>
                <a:cs typeface="Arial"/>
                <a:sym typeface="Arial"/>
              </a:rPr>
              <a:t>מה ייחשב להצלחה?</a:t>
            </a:r>
            <a:endParaRPr b="0" i="0" sz="1700" u="none" cap="none" strike="noStrike">
              <a:solidFill>
                <a:schemeClr val="dk1"/>
              </a:solidFill>
              <a:latin typeface="Noto Sans Hebrew Black"/>
              <a:ea typeface="Noto Sans Hebrew Black"/>
              <a:cs typeface="Noto Sans Hebrew Black"/>
              <a:sym typeface="Noto Sans Hebrew Black"/>
            </a:endParaRPr>
          </a:p>
        </p:txBody>
      </p:sp>
      <p:sp>
        <p:nvSpPr>
          <p:cNvPr id="672" name="Google Shape;672;p26">
            <a:hlinkClick action="ppaction://hlinksldjump" r:id="rId4"/>
          </p:cNvPr>
          <p:cNvSpPr/>
          <p:nvPr/>
        </p:nvSpPr>
        <p:spPr>
          <a:xfrm>
            <a:off x="4870714" y="1539835"/>
            <a:ext cx="1641300" cy="1638000"/>
          </a:xfrm>
          <a:prstGeom prst="ellipse">
            <a:avLst/>
          </a:prstGeom>
          <a:noFill/>
          <a:ln cap="flat" cmpd="sng" w="9525">
            <a:solidFill>
              <a:srgbClr val="A6DB25"/>
            </a:solidFill>
            <a:prstDash val="solid"/>
            <a:round/>
            <a:headEnd len="sm" w="sm" type="none"/>
            <a:tailEnd len="sm" w="sm" type="none"/>
          </a:ln>
        </p:spPr>
        <p:txBody>
          <a:bodyPr anchorCtr="0" anchor="t" bIns="68650" lIns="68650" spcFirstLastPara="1" rIns="68650" wrap="square" tIns="68650">
            <a:noAutofit/>
          </a:bodyPr>
          <a:lstStyle/>
          <a:p>
            <a:pPr indent="0" lvl="0" marL="0" marR="0" rtl="1" algn="ctr">
              <a:lnSpc>
                <a:spcPct val="80000"/>
              </a:lnSpc>
              <a:spcBef>
                <a:spcPts val="0"/>
              </a:spcBef>
              <a:spcAft>
                <a:spcPts val="0"/>
              </a:spcAft>
              <a:buClr>
                <a:srgbClr val="000000"/>
              </a:buClr>
              <a:buSzPts val="1700"/>
              <a:buFont typeface="Arial"/>
              <a:buNone/>
            </a:pPr>
            <a:r>
              <a:t/>
            </a:r>
            <a:endParaRPr b="0" i="0" sz="1700" u="none" cap="none" strike="noStrike">
              <a:solidFill>
                <a:schemeClr val="dk1"/>
              </a:solidFill>
              <a:latin typeface="Noto Sans Hebrew Black"/>
              <a:ea typeface="Noto Sans Hebrew Black"/>
              <a:cs typeface="Noto Sans Hebrew Black"/>
              <a:sym typeface="Noto Sans Hebrew Black"/>
            </a:endParaRPr>
          </a:p>
          <a:p>
            <a:pPr indent="0" lvl="0" marL="0" marR="0" rtl="1" algn="ctr">
              <a:lnSpc>
                <a:spcPct val="80000"/>
              </a:lnSpc>
              <a:spcBef>
                <a:spcPts val="0"/>
              </a:spcBef>
              <a:spcAft>
                <a:spcPts val="0"/>
              </a:spcAft>
              <a:buClr>
                <a:srgbClr val="000000"/>
              </a:buClr>
              <a:buSzPts val="1800"/>
              <a:buFont typeface="Arial"/>
              <a:buNone/>
            </a:pPr>
            <a:r>
              <a:rPr b="0" i="0" lang="iw" sz="1800" u="none" cap="none" strike="noStrike">
                <a:solidFill>
                  <a:schemeClr val="dk1"/>
                </a:solidFill>
                <a:latin typeface="Noto Sans Hebrew Black"/>
                <a:ea typeface="Noto Sans Hebrew Black"/>
                <a:cs typeface="Noto Sans Hebrew Black"/>
                <a:sym typeface="Noto Sans Hebrew Black"/>
              </a:rPr>
              <a:t>תכנון</a:t>
            </a:r>
            <a:r>
              <a:rPr b="0" i="0" lang="iw" sz="1700" u="none" cap="none" strike="noStrike">
                <a:solidFill>
                  <a:schemeClr val="dk1"/>
                </a:solidFill>
                <a:latin typeface="Noto Sans Hebrew Black"/>
                <a:ea typeface="Noto Sans Hebrew Black"/>
                <a:cs typeface="Noto Sans Hebrew Black"/>
                <a:sym typeface="Noto Sans Hebrew Black"/>
              </a:rPr>
              <a:t> </a:t>
            </a:r>
            <a:endParaRPr b="0" i="0" sz="1700" u="none" cap="none" strike="noStrike">
              <a:solidFill>
                <a:schemeClr val="dk1"/>
              </a:solidFill>
              <a:latin typeface="Noto Sans Hebrew Black"/>
              <a:ea typeface="Noto Sans Hebrew Black"/>
              <a:cs typeface="Noto Sans Hebrew Black"/>
              <a:sym typeface="Noto Sans Hebrew Black"/>
            </a:endParaRPr>
          </a:p>
          <a:p>
            <a:pPr indent="0" lvl="0" marL="0" marR="0" rtl="1" algn="ctr">
              <a:lnSpc>
                <a:spcPct val="80000"/>
              </a:lnSpc>
              <a:spcBef>
                <a:spcPts val="0"/>
              </a:spcBef>
              <a:spcAft>
                <a:spcPts val="0"/>
              </a:spcAft>
              <a:buClr>
                <a:srgbClr val="000000"/>
              </a:buClr>
              <a:buSzPts val="1300"/>
              <a:buFont typeface="Arial"/>
              <a:buNone/>
            </a:pPr>
            <a:r>
              <a:rPr b="0" i="0" lang="iw" sz="1300" u="none" cap="none" strike="noStrike">
                <a:solidFill>
                  <a:schemeClr val="dk1"/>
                </a:solidFill>
                <a:latin typeface="Arial"/>
                <a:ea typeface="Arial"/>
                <a:cs typeface="Arial"/>
                <a:sym typeface="Arial"/>
              </a:rPr>
              <a:t>מה המיזם כולל?</a:t>
            </a:r>
            <a:endParaRPr b="0" i="0" sz="1700" u="none" cap="none" strike="noStrike">
              <a:solidFill>
                <a:schemeClr val="dk1"/>
              </a:solidFill>
              <a:latin typeface="Noto Sans Hebrew Black"/>
              <a:ea typeface="Noto Sans Hebrew Black"/>
              <a:cs typeface="Noto Sans Hebrew Black"/>
              <a:sym typeface="Noto Sans Hebrew Black"/>
            </a:endParaRPr>
          </a:p>
        </p:txBody>
      </p:sp>
      <p:sp>
        <p:nvSpPr>
          <p:cNvPr id="673" name="Google Shape;673;p26">
            <a:hlinkClick action="ppaction://hlinksldjump" r:id="rId5"/>
          </p:cNvPr>
          <p:cNvSpPr/>
          <p:nvPr/>
        </p:nvSpPr>
        <p:spPr>
          <a:xfrm>
            <a:off x="2749289" y="1539835"/>
            <a:ext cx="1641300" cy="1638000"/>
          </a:xfrm>
          <a:prstGeom prst="ellipse">
            <a:avLst/>
          </a:prstGeom>
          <a:noFill/>
          <a:ln cap="flat" cmpd="sng" w="9525">
            <a:solidFill>
              <a:srgbClr val="A6DB25"/>
            </a:solidFill>
            <a:prstDash val="solid"/>
            <a:round/>
            <a:headEnd len="sm" w="sm" type="none"/>
            <a:tailEnd len="sm" w="sm" type="none"/>
          </a:ln>
        </p:spPr>
        <p:txBody>
          <a:bodyPr anchorCtr="0" anchor="t" bIns="68650" lIns="68650" spcFirstLastPara="1" rIns="68650" wrap="square" tIns="68650">
            <a:noAutofit/>
          </a:bodyPr>
          <a:lstStyle/>
          <a:p>
            <a:pPr indent="0" lvl="0" marL="0" marR="0" rtl="1" algn="ctr">
              <a:lnSpc>
                <a:spcPct val="80000"/>
              </a:lnSpc>
              <a:spcBef>
                <a:spcPts val="0"/>
              </a:spcBef>
              <a:spcAft>
                <a:spcPts val="0"/>
              </a:spcAft>
              <a:buClr>
                <a:srgbClr val="000000"/>
              </a:buClr>
              <a:buSzPts val="1700"/>
              <a:buFont typeface="Arial"/>
              <a:buNone/>
            </a:pPr>
            <a:r>
              <a:t/>
            </a:r>
            <a:endParaRPr b="0" i="0" sz="1700" u="none" cap="none" strike="noStrike">
              <a:solidFill>
                <a:schemeClr val="dk1"/>
              </a:solidFill>
              <a:latin typeface="Noto Sans Hebrew Black"/>
              <a:ea typeface="Noto Sans Hebrew Black"/>
              <a:cs typeface="Noto Sans Hebrew Black"/>
              <a:sym typeface="Noto Sans Hebrew Black"/>
            </a:endParaRPr>
          </a:p>
          <a:p>
            <a:pPr indent="0" lvl="0" marL="0" marR="0" rtl="1" algn="ctr">
              <a:lnSpc>
                <a:spcPct val="80000"/>
              </a:lnSpc>
              <a:spcBef>
                <a:spcPts val="0"/>
              </a:spcBef>
              <a:spcAft>
                <a:spcPts val="0"/>
              </a:spcAft>
              <a:buClr>
                <a:srgbClr val="000000"/>
              </a:buClr>
              <a:buSzPts val="1800"/>
              <a:buFont typeface="Arial"/>
              <a:buNone/>
            </a:pPr>
            <a:r>
              <a:rPr b="0" i="0" lang="iw" sz="1800" u="none" cap="none" strike="noStrike">
                <a:solidFill>
                  <a:schemeClr val="dk1"/>
                </a:solidFill>
                <a:latin typeface="Noto Sans Hebrew Black"/>
                <a:ea typeface="Noto Sans Hebrew Black"/>
                <a:cs typeface="Noto Sans Hebrew Black"/>
                <a:sym typeface="Noto Sans Hebrew Black"/>
              </a:rPr>
              <a:t>אפיון</a:t>
            </a:r>
            <a:r>
              <a:rPr b="0" i="0" lang="iw" sz="1700" u="none" cap="none" strike="noStrike">
                <a:solidFill>
                  <a:schemeClr val="dk1"/>
                </a:solidFill>
                <a:latin typeface="Noto Sans Hebrew Black"/>
                <a:ea typeface="Noto Sans Hebrew Black"/>
                <a:cs typeface="Noto Sans Hebrew Black"/>
                <a:sym typeface="Noto Sans Hebrew Black"/>
              </a:rPr>
              <a:t> </a:t>
            </a:r>
            <a:endParaRPr b="0" i="0" sz="1700" u="none" cap="none" strike="noStrike">
              <a:solidFill>
                <a:schemeClr val="dk1"/>
              </a:solidFill>
              <a:latin typeface="Noto Sans Hebrew Black"/>
              <a:ea typeface="Noto Sans Hebrew Black"/>
              <a:cs typeface="Noto Sans Hebrew Black"/>
              <a:sym typeface="Noto Sans Hebrew Black"/>
            </a:endParaRPr>
          </a:p>
          <a:p>
            <a:pPr indent="0" lvl="0" marL="0" marR="0" rtl="1" algn="ctr">
              <a:lnSpc>
                <a:spcPct val="80000"/>
              </a:lnSpc>
              <a:spcBef>
                <a:spcPts val="0"/>
              </a:spcBef>
              <a:spcAft>
                <a:spcPts val="0"/>
              </a:spcAft>
              <a:buClr>
                <a:srgbClr val="000000"/>
              </a:buClr>
              <a:buSzPts val="1300"/>
              <a:buFont typeface="Arial"/>
              <a:buNone/>
            </a:pPr>
            <a:r>
              <a:rPr b="0" i="0" lang="iw" sz="1300" u="none" cap="none" strike="noStrike">
                <a:solidFill>
                  <a:schemeClr val="dk1"/>
                </a:solidFill>
                <a:latin typeface="Arial"/>
                <a:ea typeface="Arial"/>
                <a:cs typeface="Arial"/>
                <a:sym typeface="Arial"/>
              </a:rPr>
              <a:t>כיצד המיזם עובד ואיך הוא יראה?</a:t>
            </a:r>
            <a:endParaRPr b="0" i="0" sz="1700" u="none" cap="none" strike="noStrike">
              <a:solidFill>
                <a:schemeClr val="dk1"/>
              </a:solidFill>
              <a:latin typeface="Noto Sans Hebrew Black"/>
              <a:ea typeface="Noto Sans Hebrew Black"/>
              <a:cs typeface="Noto Sans Hebrew Black"/>
              <a:sym typeface="Noto Sans Hebrew Black"/>
            </a:endParaRPr>
          </a:p>
        </p:txBody>
      </p:sp>
      <p:sp>
        <p:nvSpPr>
          <p:cNvPr id="674" name="Google Shape;674;p26">
            <a:hlinkClick action="ppaction://hlinksldjump" r:id="rId6"/>
          </p:cNvPr>
          <p:cNvSpPr/>
          <p:nvPr/>
        </p:nvSpPr>
        <p:spPr>
          <a:xfrm>
            <a:off x="627864" y="1539835"/>
            <a:ext cx="1641300" cy="1638000"/>
          </a:xfrm>
          <a:prstGeom prst="ellipse">
            <a:avLst/>
          </a:prstGeom>
          <a:noFill/>
          <a:ln cap="flat" cmpd="sng" w="9525">
            <a:solidFill>
              <a:srgbClr val="A6DB25"/>
            </a:solidFill>
            <a:prstDash val="solid"/>
            <a:round/>
            <a:headEnd len="sm" w="sm" type="none"/>
            <a:tailEnd len="sm" w="sm" type="none"/>
          </a:ln>
        </p:spPr>
        <p:txBody>
          <a:bodyPr anchorCtr="0" anchor="t" bIns="68650" lIns="68650" spcFirstLastPara="1" rIns="68650" wrap="square" tIns="68650">
            <a:noAutofit/>
          </a:bodyPr>
          <a:lstStyle/>
          <a:p>
            <a:pPr indent="0" lvl="0" marL="0" marR="0" rtl="1" algn="ctr">
              <a:lnSpc>
                <a:spcPct val="80000"/>
              </a:lnSpc>
              <a:spcBef>
                <a:spcPts val="0"/>
              </a:spcBef>
              <a:spcAft>
                <a:spcPts val="0"/>
              </a:spcAft>
              <a:buClr>
                <a:srgbClr val="000000"/>
              </a:buClr>
              <a:buSzPts val="1700"/>
              <a:buFont typeface="Arial"/>
              <a:buNone/>
            </a:pPr>
            <a:r>
              <a:t/>
            </a:r>
            <a:endParaRPr b="0" i="0" sz="1700" u="none" cap="none" strike="noStrike">
              <a:solidFill>
                <a:schemeClr val="dk1"/>
              </a:solidFill>
              <a:latin typeface="Rubik SemiBold"/>
              <a:ea typeface="Rubik SemiBold"/>
              <a:cs typeface="Rubik SemiBold"/>
              <a:sym typeface="Rubik SemiBold"/>
            </a:endParaRPr>
          </a:p>
          <a:p>
            <a:pPr indent="0" lvl="0" marL="0" marR="0" rtl="1" algn="ctr">
              <a:lnSpc>
                <a:spcPct val="80000"/>
              </a:lnSpc>
              <a:spcBef>
                <a:spcPts val="0"/>
              </a:spcBef>
              <a:spcAft>
                <a:spcPts val="0"/>
              </a:spcAft>
              <a:buClr>
                <a:srgbClr val="000000"/>
              </a:buClr>
              <a:buSzPts val="1800"/>
              <a:buFont typeface="Arial"/>
              <a:buNone/>
            </a:pPr>
            <a:r>
              <a:rPr b="0" i="0" lang="iw" sz="1800" u="none" cap="none" strike="noStrike">
                <a:solidFill>
                  <a:schemeClr val="dk1"/>
                </a:solidFill>
                <a:latin typeface="Rubik SemiBold"/>
                <a:ea typeface="Rubik SemiBold"/>
                <a:cs typeface="Rubik SemiBold"/>
                <a:sym typeface="Rubik SemiBold"/>
              </a:rPr>
              <a:t>פיתוח</a:t>
            </a:r>
            <a:r>
              <a:rPr b="0" i="0" lang="iw" sz="1700" u="none" cap="none" strike="noStrike">
                <a:solidFill>
                  <a:schemeClr val="dk1"/>
                </a:solidFill>
                <a:latin typeface="Rubik SemiBold"/>
                <a:ea typeface="Rubik SemiBold"/>
                <a:cs typeface="Rubik SemiBold"/>
                <a:sym typeface="Rubik SemiBold"/>
              </a:rPr>
              <a:t> </a:t>
            </a:r>
            <a:endParaRPr b="0" i="0" sz="1700" u="none" cap="none" strike="noStrike">
              <a:solidFill>
                <a:schemeClr val="dk1"/>
              </a:solidFill>
              <a:latin typeface="Rubik SemiBold"/>
              <a:ea typeface="Rubik SemiBold"/>
              <a:cs typeface="Rubik SemiBold"/>
              <a:sym typeface="Rubik SemiBold"/>
            </a:endParaRPr>
          </a:p>
          <a:p>
            <a:pPr indent="0" lvl="0" marL="0" marR="0" rtl="1" algn="ctr">
              <a:lnSpc>
                <a:spcPct val="80000"/>
              </a:lnSpc>
              <a:spcBef>
                <a:spcPts val="0"/>
              </a:spcBef>
              <a:spcAft>
                <a:spcPts val="0"/>
              </a:spcAft>
              <a:buClr>
                <a:srgbClr val="000000"/>
              </a:buClr>
              <a:buSzPts val="1300"/>
              <a:buFont typeface="Arial"/>
              <a:buNone/>
            </a:pPr>
            <a:r>
              <a:rPr b="0" i="0" lang="iw" sz="1300" u="none" cap="none" strike="noStrike">
                <a:solidFill>
                  <a:schemeClr val="dk1"/>
                </a:solidFill>
                <a:latin typeface="Rubik"/>
                <a:ea typeface="Rubik"/>
                <a:cs typeface="Rubik"/>
                <a:sym typeface="Rubik"/>
              </a:rPr>
              <a:t>הגיע זמן </a:t>
            </a:r>
            <a:r>
              <a:rPr b="0" i="0" lang="iw" sz="1300" u="none" cap="none" strike="noStrike">
                <a:solidFill>
                  <a:schemeClr val="dk1"/>
                </a:solidFill>
                <a:latin typeface="Arial"/>
                <a:ea typeface="Arial"/>
                <a:cs typeface="Arial"/>
                <a:sym typeface="Arial"/>
              </a:rPr>
              <a:t>לבנות</a:t>
            </a:r>
            <a:endParaRPr b="0" i="0" sz="1800" u="none" cap="none" strike="noStrike">
              <a:solidFill>
                <a:schemeClr val="dk1"/>
              </a:solidFill>
              <a:latin typeface="Rubik SemiBold"/>
              <a:ea typeface="Rubik SemiBold"/>
              <a:cs typeface="Rubik SemiBold"/>
              <a:sym typeface="Rubik SemiBold"/>
            </a:endParaRPr>
          </a:p>
        </p:txBody>
      </p:sp>
      <p:sp>
        <p:nvSpPr>
          <p:cNvPr id="675" name="Google Shape;675;p26"/>
          <p:cNvSpPr/>
          <p:nvPr/>
        </p:nvSpPr>
        <p:spPr>
          <a:xfrm rot="-5400000">
            <a:off x="6672631" y="2258523"/>
            <a:ext cx="158700" cy="137400"/>
          </a:xfrm>
          <a:prstGeom prst="triangle">
            <a:avLst>
              <a:gd fmla="val 50000" name="adj"/>
            </a:avLst>
          </a:prstGeom>
          <a:solidFill>
            <a:srgbClr val="D7FF76"/>
          </a:solidFill>
          <a:ln>
            <a:noFill/>
          </a:ln>
        </p:spPr>
        <p:txBody>
          <a:bodyPr anchorCtr="0" anchor="ctr" bIns="91550" lIns="91550" spcFirstLastPara="1" rIns="91550" wrap="square" tIns="915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ubik"/>
              <a:ea typeface="Rubik"/>
              <a:cs typeface="Rubik"/>
              <a:sym typeface="Rubik"/>
            </a:endParaRPr>
          </a:p>
        </p:txBody>
      </p:sp>
      <p:sp>
        <p:nvSpPr>
          <p:cNvPr id="676" name="Google Shape;676;p26"/>
          <p:cNvSpPr/>
          <p:nvPr/>
        </p:nvSpPr>
        <p:spPr>
          <a:xfrm rot="-5400000">
            <a:off x="4551206" y="2258523"/>
            <a:ext cx="158700" cy="137400"/>
          </a:xfrm>
          <a:prstGeom prst="triangle">
            <a:avLst>
              <a:gd fmla="val 50000" name="adj"/>
            </a:avLst>
          </a:prstGeom>
          <a:solidFill>
            <a:srgbClr val="D7FF76"/>
          </a:solidFill>
          <a:ln>
            <a:noFill/>
          </a:ln>
        </p:spPr>
        <p:txBody>
          <a:bodyPr anchorCtr="0" anchor="ctr" bIns="91550" lIns="91550" spcFirstLastPara="1" rIns="91550" wrap="square" tIns="915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ubik"/>
              <a:ea typeface="Rubik"/>
              <a:cs typeface="Rubik"/>
              <a:sym typeface="Rubik"/>
            </a:endParaRPr>
          </a:p>
        </p:txBody>
      </p:sp>
      <p:sp>
        <p:nvSpPr>
          <p:cNvPr id="677" name="Google Shape;677;p26"/>
          <p:cNvSpPr/>
          <p:nvPr/>
        </p:nvSpPr>
        <p:spPr>
          <a:xfrm rot="-5400000">
            <a:off x="2429781" y="2258523"/>
            <a:ext cx="158700" cy="137400"/>
          </a:xfrm>
          <a:prstGeom prst="triangle">
            <a:avLst>
              <a:gd fmla="val 50000" name="adj"/>
            </a:avLst>
          </a:prstGeom>
          <a:solidFill>
            <a:srgbClr val="D7FF76"/>
          </a:solidFill>
          <a:ln>
            <a:noFill/>
          </a:ln>
        </p:spPr>
        <p:txBody>
          <a:bodyPr anchorCtr="0" anchor="ctr" bIns="91550" lIns="91550" spcFirstLastPara="1" rIns="91550" wrap="square" tIns="915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ubik"/>
              <a:ea typeface="Rubik"/>
              <a:cs typeface="Rubik"/>
              <a:sym typeface="Rubik"/>
            </a:endParaRPr>
          </a:p>
        </p:txBody>
      </p:sp>
      <p:sp>
        <p:nvSpPr>
          <p:cNvPr id="678" name="Google Shape;678;p26">
            <a:hlinkClick action="ppaction://hlinksldjump" r:id="rId7"/>
          </p:cNvPr>
          <p:cNvSpPr/>
          <p:nvPr/>
        </p:nvSpPr>
        <p:spPr>
          <a:xfrm>
            <a:off x="5305430" y="4010796"/>
            <a:ext cx="3327900" cy="334500"/>
          </a:xfrm>
          <a:prstGeom prst="roundRect">
            <a:avLst>
              <a:gd fmla="val 0" name="adj"/>
            </a:avLst>
          </a:prstGeom>
          <a:solidFill>
            <a:srgbClr val="C36CF4"/>
          </a:solidFill>
          <a:ln>
            <a:noFill/>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chemeClr val="dk1"/>
                </a:solidFill>
                <a:latin typeface="Noto Sans Hebrew SemiBold"/>
                <a:ea typeface="Noto Sans Hebrew SemiBold"/>
                <a:cs typeface="Noto Sans Hebrew SemiBold"/>
                <a:sym typeface="Noto Sans Hebrew SemiBold"/>
              </a:rPr>
              <a:t>עצרו לביקורת!  פרמטרים לבדיקת פיתוח נכון</a:t>
            </a:r>
            <a:endParaRPr b="0" i="0" sz="1200" u="none" cap="none" strike="noStrike">
              <a:solidFill>
                <a:schemeClr val="dk1"/>
              </a:solidFill>
              <a:latin typeface="Noto Sans Hebrew SemiBold"/>
              <a:ea typeface="Noto Sans Hebrew SemiBold"/>
              <a:cs typeface="Noto Sans Hebrew SemiBold"/>
              <a:sym typeface="Noto Sans Hebrew SemiBold"/>
            </a:endParaRPr>
          </a:p>
        </p:txBody>
      </p:sp>
      <p:sp>
        <p:nvSpPr>
          <p:cNvPr id="679" name="Google Shape;679;p26"/>
          <p:cNvSpPr txBox="1"/>
          <p:nvPr/>
        </p:nvSpPr>
        <p:spPr>
          <a:xfrm>
            <a:off x="5204201" y="4524881"/>
            <a:ext cx="3429300" cy="355300"/>
          </a:xfrm>
          <a:prstGeom prst="rect">
            <a:avLst/>
          </a:prstGeom>
          <a:noFill/>
          <a:ln cap="flat" cmpd="sng" w="9525">
            <a:solidFill>
              <a:srgbClr val="C36CF4"/>
            </a:solidFill>
            <a:prstDash val="solid"/>
            <a:round/>
            <a:headEnd len="sm" w="sm" type="none"/>
            <a:tailEnd len="sm" w="sm" type="none"/>
          </a:ln>
        </p:spPr>
        <p:txBody>
          <a:bodyPr anchorCtr="0" anchor="t" bIns="91350" lIns="91350" spcFirstLastPara="1" rIns="91350" wrap="square" tIns="91350">
            <a:spAutoFit/>
          </a:bodyPr>
          <a:lstStyle/>
          <a:p>
            <a:pPr indent="0" lvl="0" marL="0" marR="0" rtl="1" algn="r">
              <a:lnSpc>
                <a:spcPct val="110648"/>
              </a:lnSpc>
              <a:spcBef>
                <a:spcPts val="0"/>
              </a:spcBef>
              <a:spcAft>
                <a:spcPts val="0"/>
              </a:spcAft>
              <a:buClr>
                <a:srgbClr val="000000"/>
              </a:buClr>
              <a:buSzPts val="1000"/>
              <a:buFont typeface="Arial"/>
              <a:buNone/>
            </a:pPr>
            <a:r>
              <a:rPr b="0" i="0" lang="iw" sz="1000" u="none" cap="none" strike="noStrike">
                <a:solidFill>
                  <a:schemeClr val="dk1"/>
                </a:solidFill>
                <a:latin typeface="Arial"/>
                <a:ea typeface="Arial"/>
                <a:cs typeface="Arial"/>
                <a:sym typeface="Arial"/>
              </a:rPr>
              <a:t>לחצו על כל אחד מהכפתורים על מנת להיכנס לתחום הידע</a:t>
            </a:r>
            <a:endParaRPr b="0" i="0" sz="1000" u="none" cap="none" strike="noStrike">
              <a:solidFill>
                <a:schemeClr val="dk1"/>
              </a:solidFill>
              <a:latin typeface="Arial"/>
              <a:ea typeface="Arial"/>
              <a:cs typeface="Arial"/>
              <a:sym typeface="Arial"/>
            </a:endParaRPr>
          </a:p>
        </p:txBody>
      </p:sp>
      <p:pic>
        <p:nvPicPr>
          <p:cNvPr id="680" name="Google Shape;680;p26" title="לוגו.png"/>
          <p:cNvPicPr preferRelativeResize="0"/>
          <p:nvPr/>
        </p:nvPicPr>
        <p:blipFill rotWithShape="1">
          <a:blip r:embed="rId8">
            <a:alphaModFix/>
          </a:blip>
          <a:srcRect b="17191" l="0" r="0" t="0"/>
          <a:stretch/>
        </p:blipFill>
        <p:spPr>
          <a:xfrm>
            <a:off x="63050" y="4202200"/>
            <a:ext cx="1236551" cy="7096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27"/>
          <p:cNvSpPr/>
          <p:nvPr/>
        </p:nvSpPr>
        <p:spPr>
          <a:xfrm>
            <a:off x="7704213" y="197478"/>
            <a:ext cx="1280400" cy="284700"/>
          </a:xfrm>
          <a:prstGeom prst="roundRect">
            <a:avLst>
              <a:gd fmla="val 0" name="adj"/>
            </a:avLst>
          </a:prstGeom>
          <a:solidFill>
            <a:srgbClr val="A6DB25"/>
          </a:solidFill>
          <a:ln cap="flat" cmpd="sng" w="9525">
            <a:solidFill>
              <a:srgbClr val="A6DB25"/>
            </a:solidFill>
            <a:prstDash val="solid"/>
            <a:round/>
            <a:headEnd len="sm" w="sm" type="none"/>
            <a:tailEnd len="sm" w="sm" type="none"/>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chemeClr val="dk1"/>
                </a:solidFill>
                <a:latin typeface="Noto Sans Hebrew SemiBold"/>
                <a:ea typeface="Noto Sans Hebrew SemiBold"/>
                <a:cs typeface="Noto Sans Hebrew SemiBold"/>
                <a:sym typeface="Noto Sans Hebrew SemiBold"/>
              </a:rPr>
              <a:t>פיתוח מיזם</a:t>
            </a:r>
            <a:endParaRPr b="0" i="0" sz="1200" u="none" cap="none" strike="noStrike">
              <a:solidFill>
                <a:schemeClr val="dk1"/>
              </a:solidFill>
              <a:latin typeface="Rubik SemiBold"/>
              <a:ea typeface="Rubik SemiBold"/>
              <a:cs typeface="Rubik SemiBold"/>
              <a:sym typeface="Rubik SemiBold"/>
            </a:endParaRPr>
          </a:p>
        </p:txBody>
      </p:sp>
      <p:sp>
        <p:nvSpPr>
          <p:cNvPr id="686" name="Google Shape;686;p27"/>
          <p:cNvSpPr txBox="1"/>
          <p:nvPr>
            <p:ph idx="4294967295" type="title"/>
          </p:nvPr>
        </p:nvSpPr>
        <p:spPr>
          <a:xfrm>
            <a:off x="5383001" y="625478"/>
            <a:ext cx="3296400" cy="885300"/>
          </a:xfrm>
          <a:prstGeom prst="rect">
            <a:avLst/>
          </a:prstGeom>
          <a:noFill/>
          <a:ln>
            <a:noFill/>
          </a:ln>
        </p:spPr>
        <p:txBody>
          <a:bodyPr anchorCtr="0" anchor="t" bIns="68500" lIns="68500" spcFirstLastPara="1" rIns="68500" wrap="square" tIns="68500">
            <a:noAutofit/>
          </a:bodyPr>
          <a:lstStyle/>
          <a:p>
            <a:pPr indent="0" lvl="0" marL="0" marR="0" rtl="1" algn="r">
              <a:lnSpc>
                <a:spcPct val="90000"/>
              </a:lnSpc>
              <a:spcBef>
                <a:spcPts val="0"/>
              </a:spcBef>
              <a:spcAft>
                <a:spcPts val="0"/>
              </a:spcAft>
              <a:buClr>
                <a:srgbClr val="000000"/>
              </a:buClr>
              <a:buSzPts val="2400"/>
              <a:buFont typeface="Arial"/>
              <a:buNone/>
            </a:pPr>
            <a:r>
              <a:rPr b="0" i="0" lang="iw" sz="2400" u="none" cap="none" strike="noStrike">
                <a:solidFill>
                  <a:schemeClr val="dk1"/>
                </a:solidFill>
                <a:latin typeface="Arial"/>
                <a:ea typeface="Arial"/>
                <a:cs typeface="Arial"/>
                <a:sym typeface="Arial"/>
              </a:rPr>
              <a:t>יעד</a:t>
            </a:r>
            <a:endParaRPr b="1" i="0" sz="2500" u="none" cap="none" strike="noStrike">
              <a:solidFill>
                <a:srgbClr val="892B7D"/>
              </a:solidFill>
              <a:latin typeface="Arial"/>
              <a:ea typeface="Arial"/>
              <a:cs typeface="Arial"/>
              <a:sym typeface="Arial"/>
            </a:endParaRPr>
          </a:p>
          <a:p>
            <a:pPr indent="0" lvl="0" marL="0" marR="0" rtl="1" algn="r">
              <a:lnSpc>
                <a:spcPct val="110000"/>
              </a:lnSpc>
              <a:spcBef>
                <a:spcPts val="0"/>
              </a:spcBef>
              <a:spcAft>
                <a:spcPts val="0"/>
              </a:spcAft>
              <a:buClr>
                <a:srgbClr val="000000"/>
              </a:buClr>
              <a:buSzPts val="1500"/>
              <a:buFont typeface="Arial"/>
              <a:buNone/>
            </a:pPr>
            <a:r>
              <a:rPr b="0" i="0" lang="iw" sz="1500" u="none" cap="none" strike="noStrike">
                <a:solidFill>
                  <a:schemeClr val="dk1"/>
                </a:solidFill>
                <a:latin typeface="Arial"/>
                <a:ea typeface="Arial"/>
                <a:cs typeface="Arial"/>
                <a:sym typeface="Arial"/>
              </a:rPr>
              <a:t>מה יחשב להצלחה?</a:t>
            </a:r>
            <a:endParaRPr b="0" i="0" sz="1900" u="none" cap="none" strike="noStrike">
              <a:solidFill>
                <a:srgbClr val="892B7D"/>
              </a:solidFill>
              <a:latin typeface="Arial"/>
              <a:ea typeface="Arial"/>
              <a:cs typeface="Arial"/>
              <a:sym typeface="Arial"/>
            </a:endParaRPr>
          </a:p>
        </p:txBody>
      </p:sp>
      <p:sp>
        <p:nvSpPr>
          <p:cNvPr id="687" name="Google Shape;687;p27"/>
          <p:cNvSpPr/>
          <p:nvPr/>
        </p:nvSpPr>
        <p:spPr>
          <a:xfrm>
            <a:off x="8466097" y="1617648"/>
            <a:ext cx="205500" cy="204900"/>
          </a:xfrm>
          <a:prstGeom prst="ellipse">
            <a:avLst/>
          </a:prstGeom>
          <a:solidFill>
            <a:srgbClr val="A6DB25"/>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Rubik Medium"/>
                <a:ea typeface="Rubik Medium"/>
                <a:cs typeface="Rubik Medium"/>
                <a:sym typeface="Rubik Medium"/>
              </a:rPr>
              <a:t>1</a:t>
            </a:r>
            <a:endParaRPr b="0" i="0" sz="1100" u="none" cap="none" strike="noStrike">
              <a:solidFill>
                <a:schemeClr val="dk1"/>
              </a:solidFill>
              <a:latin typeface="Rubik Medium"/>
              <a:ea typeface="Rubik Medium"/>
              <a:cs typeface="Rubik Medium"/>
              <a:sym typeface="Rubik Medium"/>
            </a:endParaRPr>
          </a:p>
        </p:txBody>
      </p:sp>
      <p:sp>
        <p:nvSpPr>
          <p:cNvPr id="688" name="Google Shape;688;p27"/>
          <p:cNvSpPr txBox="1"/>
          <p:nvPr/>
        </p:nvSpPr>
        <p:spPr>
          <a:xfrm>
            <a:off x="5328388" y="1603185"/>
            <a:ext cx="3105579" cy="387798"/>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200" u="none" cap="none" strike="noStrike">
                <a:solidFill>
                  <a:schemeClr val="dk1"/>
                </a:solidFill>
                <a:latin typeface="Arial"/>
                <a:ea typeface="Arial"/>
                <a:cs typeface="Arial"/>
                <a:sym typeface="Arial"/>
              </a:rPr>
              <a:t>נברר מי קהל היעד של המיזם? (מי האנשים שנרצה שישתמשו במוצר שלנו?)</a:t>
            </a:r>
            <a:endParaRPr/>
          </a:p>
        </p:txBody>
      </p:sp>
      <p:sp>
        <p:nvSpPr>
          <p:cNvPr id="689" name="Google Shape;689;p27"/>
          <p:cNvSpPr/>
          <p:nvPr/>
        </p:nvSpPr>
        <p:spPr>
          <a:xfrm>
            <a:off x="8471598" y="2031117"/>
            <a:ext cx="205500" cy="204900"/>
          </a:xfrm>
          <a:prstGeom prst="ellipse">
            <a:avLst/>
          </a:prstGeom>
          <a:solidFill>
            <a:srgbClr val="A6DB25"/>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Rubik Medium"/>
                <a:ea typeface="Rubik Medium"/>
                <a:cs typeface="Rubik Medium"/>
                <a:sym typeface="Rubik Medium"/>
              </a:rPr>
              <a:t>2</a:t>
            </a:r>
            <a:endParaRPr b="0" i="0" sz="1100" u="none" cap="none" strike="noStrike">
              <a:solidFill>
                <a:schemeClr val="dk1"/>
              </a:solidFill>
              <a:latin typeface="Rubik Medium"/>
              <a:ea typeface="Rubik Medium"/>
              <a:cs typeface="Rubik Medium"/>
              <a:sym typeface="Rubik Medium"/>
            </a:endParaRPr>
          </a:p>
        </p:txBody>
      </p:sp>
      <p:sp>
        <p:nvSpPr>
          <p:cNvPr id="690" name="Google Shape;690;p27"/>
          <p:cNvSpPr txBox="1"/>
          <p:nvPr/>
        </p:nvSpPr>
        <p:spPr>
          <a:xfrm>
            <a:off x="4857684" y="2015387"/>
            <a:ext cx="3576283" cy="535531"/>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200" u="none" cap="none" strike="noStrike">
                <a:solidFill>
                  <a:schemeClr val="dk1"/>
                </a:solidFill>
                <a:latin typeface="Arial"/>
                <a:ea typeface="Arial"/>
                <a:cs typeface="Arial"/>
                <a:sym typeface="Arial"/>
              </a:rPr>
              <a:t>נחשוב מה הדבר הכי חשוב שהמיזם שלנו צריך לעשות עבורם? נזקק את 'הצעת הערך' המרכזית שלנו אל מול קהל היעד</a:t>
            </a:r>
            <a:endParaRPr/>
          </a:p>
        </p:txBody>
      </p:sp>
      <p:sp>
        <p:nvSpPr>
          <p:cNvPr id="691" name="Google Shape;691;p27"/>
          <p:cNvSpPr/>
          <p:nvPr/>
        </p:nvSpPr>
        <p:spPr>
          <a:xfrm>
            <a:off x="8473901" y="2586780"/>
            <a:ext cx="205500" cy="204900"/>
          </a:xfrm>
          <a:prstGeom prst="ellipse">
            <a:avLst/>
          </a:prstGeom>
          <a:solidFill>
            <a:srgbClr val="A6DB25"/>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Rubik Medium"/>
                <a:ea typeface="Rubik Medium"/>
                <a:cs typeface="Rubik Medium"/>
                <a:sym typeface="Rubik Medium"/>
              </a:rPr>
              <a:t>3</a:t>
            </a:r>
            <a:endParaRPr b="0" i="0" sz="1100" u="none" cap="none" strike="noStrike">
              <a:solidFill>
                <a:schemeClr val="dk1"/>
              </a:solidFill>
              <a:latin typeface="Rubik Medium"/>
              <a:ea typeface="Rubik Medium"/>
              <a:cs typeface="Rubik Medium"/>
              <a:sym typeface="Rubik Medium"/>
            </a:endParaRPr>
          </a:p>
        </p:txBody>
      </p:sp>
      <p:sp>
        <p:nvSpPr>
          <p:cNvPr id="692" name="Google Shape;692;p27"/>
          <p:cNvSpPr txBox="1"/>
          <p:nvPr/>
        </p:nvSpPr>
        <p:spPr>
          <a:xfrm>
            <a:off x="5278857" y="2592031"/>
            <a:ext cx="3204639" cy="240066"/>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200" u="none" cap="none" strike="noStrike">
                <a:solidFill>
                  <a:schemeClr val="dk1"/>
                </a:solidFill>
                <a:latin typeface="Arial"/>
                <a:ea typeface="Arial"/>
                <a:cs typeface="Arial"/>
                <a:sym typeface="Arial"/>
              </a:rPr>
              <a:t>נגדיר מה ייחשב בעינינו להצלחה במיזם? </a:t>
            </a:r>
            <a:endParaRPr/>
          </a:p>
        </p:txBody>
      </p:sp>
      <p:sp>
        <p:nvSpPr>
          <p:cNvPr id="693" name="Google Shape;693;p27"/>
          <p:cNvSpPr/>
          <p:nvPr/>
        </p:nvSpPr>
        <p:spPr>
          <a:xfrm>
            <a:off x="8473901" y="3029209"/>
            <a:ext cx="205500" cy="204900"/>
          </a:xfrm>
          <a:prstGeom prst="ellipse">
            <a:avLst/>
          </a:prstGeom>
          <a:solidFill>
            <a:srgbClr val="A6DB25"/>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Rubik Medium"/>
                <a:ea typeface="Rubik Medium"/>
                <a:cs typeface="Rubik Medium"/>
                <a:sym typeface="Rubik Medium"/>
              </a:rPr>
              <a:t>4</a:t>
            </a:r>
            <a:endParaRPr b="0" i="0" sz="1100" u="none" cap="none" strike="noStrike">
              <a:solidFill>
                <a:schemeClr val="dk1"/>
              </a:solidFill>
              <a:latin typeface="Rubik Medium"/>
              <a:ea typeface="Rubik Medium"/>
              <a:cs typeface="Rubik Medium"/>
              <a:sym typeface="Rubik Medium"/>
            </a:endParaRPr>
          </a:p>
        </p:txBody>
      </p:sp>
      <p:sp>
        <p:nvSpPr>
          <p:cNvPr id="694" name="Google Shape;694;p27"/>
          <p:cNvSpPr txBox="1"/>
          <p:nvPr/>
        </p:nvSpPr>
        <p:spPr>
          <a:xfrm>
            <a:off x="5252253" y="3009934"/>
            <a:ext cx="3204639" cy="240066"/>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200" u="none" cap="none" strike="noStrike">
                <a:solidFill>
                  <a:schemeClr val="dk1"/>
                </a:solidFill>
                <a:latin typeface="Arial"/>
                <a:ea typeface="Arial"/>
                <a:cs typeface="Arial"/>
                <a:sym typeface="Arial"/>
              </a:rPr>
              <a:t>נשאל: כיצד נדע אם הצלחנו או לא? </a:t>
            </a:r>
            <a:endParaRPr/>
          </a:p>
        </p:txBody>
      </p:sp>
      <p:sp>
        <p:nvSpPr>
          <p:cNvPr id="695" name="Google Shape;695;p27"/>
          <p:cNvSpPr/>
          <p:nvPr/>
        </p:nvSpPr>
        <p:spPr>
          <a:xfrm>
            <a:off x="2538241" y="1395396"/>
            <a:ext cx="2497800" cy="284700"/>
          </a:xfrm>
          <a:prstGeom prst="roundRect">
            <a:avLst>
              <a:gd fmla="val 0" name="adj"/>
            </a:avLst>
          </a:prstGeom>
          <a:solidFill>
            <a:srgbClr val="C36CF4"/>
          </a:solidFill>
          <a:ln>
            <a:noFill/>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chemeClr val="dk1"/>
                </a:solidFill>
                <a:latin typeface="Arial"/>
                <a:ea typeface="Arial"/>
                <a:cs typeface="Arial"/>
                <a:sym typeface="Arial"/>
              </a:rPr>
              <a:t>שאלות שכדאי לשאול את עצמנו</a:t>
            </a:r>
            <a:endParaRPr b="0" i="0" sz="1100" u="none" cap="none" strike="noStrike">
              <a:solidFill>
                <a:schemeClr val="dk1"/>
              </a:solidFill>
              <a:latin typeface="Arial"/>
              <a:ea typeface="Arial"/>
              <a:cs typeface="Arial"/>
              <a:sym typeface="Arial"/>
            </a:endParaRPr>
          </a:p>
        </p:txBody>
      </p:sp>
      <p:sp>
        <p:nvSpPr>
          <p:cNvPr id="696" name="Google Shape;696;p27"/>
          <p:cNvSpPr/>
          <p:nvPr/>
        </p:nvSpPr>
        <p:spPr>
          <a:xfrm>
            <a:off x="4721931" y="1757066"/>
            <a:ext cx="205500" cy="204900"/>
          </a:xfrm>
          <a:prstGeom prst="ellipse">
            <a:avLst/>
          </a:prstGeom>
          <a:solidFill>
            <a:srgbClr val="C669F7"/>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1</a:t>
            </a:r>
            <a:endParaRPr b="0" i="0" sz="1100" u="none" cap="none" strike="noStrike">
              <a:solidFill>
                <a:schemeClr val="dk1"/>
              </a:solidFill>
              <a:latin typeface="Arial"/>
              <a:ea typeface="Arial"/>
              <a:cs typeface="Arial"/>
              <a:sym typeface="Arial"/>
            </a:endParaRPr>
          </a:p>
        </p:txBody>
      </p:sp>
      <p:sp>
        <p:nvSpPr>
          <p:cNvPr id="697" name="Google Shape;697;p27"/>
          <p:cNvSpPr txBox="1"/>
          <p:nvPr/>
        </p:nvSpPr>
        <p:spPr>
          <a:xfrm>
            <a:off x="1215395" y="1733705"/>
            <a:ext cx="3510351"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chemeClr val="dk1"/>
                </a:solidFill>
                <a:latin typeface="Arial"/>
                <a:ea typeface="Arial"/>
                <a:cs typeface="Arial"/>
                <a:sym typeface="Arial"/>
              </a:rPr>
              <a:t>האם היעד שבחרנו אפשרי בזמן ובכוחות שיש לנו?</a:t>
            </a:r>
            <a:endParaRPr/>
          </a:p>
        </p:txBody>
      </p:sp>
      <p:sp>
        <p:nvSpPr>
          <p:cNvPr id="698" name="Google Shape;698;p27"/>
          <p:cNvSpPr/>
          <p:nvPr/>
        </p:nvSpPr>
        <p:spPr>
          <a:xfrm>
            <a:off x="4721931" y="2056487"/>
            <a:ext cx="205500" cy="204900"/>
          </a:xfrm>
          <a:prstGeom prst="ellipse">
            <a:avLst/>
          </a:prstGeom>
          <a:solidFill>
            <a:srgbClr val="C669F7"/>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2</a:t>
            </a:r>
            <a:endParaRPr b="0" i="0" sz="1100" u="none" cap="none" strike="noStrike">
              <a:solidFill>
                <a:schemeClr val="dk1"/>
              </a:solidFill>
              <a:latin typeface="Arial"/>
              <a:ea typeface="Arial"/>
              <a:cs typeface="Arial"/>
              <a:sym typeface="Arial"/>
            </a:endParaRPr>
          </a:p>
        </p:txBody>
      </p:sp>
      <p:sp>
        <p:nvSpPr>
          <p:cNvPr id="699" name="Google Shape;699;p27"/>
          <p:cNvSpPr txBox="1"/>
          <p:nvPr/>
        </p:nvSpPr>
        <p:spPr>
          <a:xfrm>
            <a:off x="105720" y="2002748"/>
            <a:ext cx="4615251"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chemeClr val="dk1"/>
                </a:solidFill>
                <a:latin typeface="Arial"/>
                <a:ea typeface="Arial"/>
                <a:cs typeface="Arial"/>
                <a:sym typeface="Arial"/>
              </a:rPr>
              <a:t>איך המטרה הזאת מקדמת את כל המיזם שלנו?</a:t>
            </a:r>
            <a:endParaRPr/>
          </a:p>
        </p:txBody>
      </p:sp>
      <p:sp>
        <p:nvSpPr>
          <p:cNvPr id="700" name="Google Shape;700;p27"/>
          <p:cNvSpPr/>
          <p:nvPr/>
        </p:nvSpPr>
        <p:spPr>
          <a:xfrm>
            <a:off x="4735474" y="2331510"/>
            <a:ext cx="205500" cy="204900"/>
          </a:xfrm>
          <a:prstGeom prst="ellipse">
            <a:avLst/>
          </a:prstGeom>
          <a:solidFill>
            <a:srgbClr val="C669F7"/>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3</a:t>
            </a:r>
            <a:endParaRPr b="0" i="0" sz="1100" u="none" cap="none" strike="noStrike">
              <a:solidFill>
                <a:schemeClr val="dk1"/>
              </a:solidFill>
              <a:latin typeface="Arial"/>
              <a:ea typeface="Arial"/>
              <a:cs typeface="Arial"/>
              <a:sym typeface="Arial"/>
            </a:endParaRPr>
          </a:p>
        </p:txBody>
      </p:sp>
      <p:sp>
        <p:nvSpPr>
          <p:cNvPr id="701" name="Google Shape;701;p27"/>
          <p:cNvSpPr txBox="1"/>
          <p:nvPr/>
        </p:nvSpPr>
        <p:spPr>
          <a:xfrm>
            <a:off x="26310" y="2275609"/>
            <a:ext cx="4721931"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200"/>
              <a:buFont typeface="Arial"/>
              <a:buNone/>
            </a:pPr>
            <a:r>
              <a:rPr b="0" i="0" lang="iw" sz="1200" u="none" cap="none" strike="noStrike">
                <a:solidFill>
                  <a:schemeClr val="dk1"/>
                </a:solidFill>
                <a:latin typeface="Arial"/>
                <a:ea typeface="Arial"/>
                <a:cs typeface="Arial"/>
                <a:sym typeface="Arial"/>
              </a:rPr>
              <a:t>מה נלמד (איך נשתפר) אם משהו לא יעבוד כמו שתכננו?</a:t>
            </a:r>
            <a:endParaRPr/>
          </a:p>
        </p:txBody>
      </p:sp>
      <p:sp>
        <p:nvSpPr>
          <p:cNvPr id="702" name="Google Shape;702;p27"/>
          <p:cNvSpPr/>
          <p:nvPr/>
        </p:nvSpPr>
        <p:spPr>
          <a:xfrm>
            <a:off x="1643171" y="2882561"/>
            <a:ext cx="3413400" cy="284700"/>
          </a:xfrm>
          <a:prstGeom prst="roundRect">
            <a:avLst>
              <a:gd fmla="val 0" name="adj"/>
            </a:avLst>
          </a:prstGeom>
          <a:solidFill>
            <a:srgbClr val="9900FF"/>
          </a:solidFill>
          <a:ln>
            <a:noFill/>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rgbClr val="FFFFFF"/>
                </a:solidFill>
                <a:latin typeface="Arial"/>
                <a:ea typeface="Arial"/>
                <a:cs typeface="Arial"/>
                <a:sym typeface="Arial"/>
              </a:rPr>
              <a:t>שאלות שכדאי לשאול את הבינה המלאכותית</a:t>
            </a:r>
            <a:endParaRPr b="0" i="0" sz="1100" u="none" cap="none" strike="noStrike">
              <a:solidFill>
                <a:srgbClr val="FFFFFF"/>
              </a:solidFill>
              <a:latin typeface="Arial"/>
              <a:ea typeface="Arial"/>
              <a:cs typeface="Arial"/>
              <a:sym typeface="Arial"/>
            </a:endParaRPr>
          </a:p>
        </p:txBody>
      </p:sp>
      <p:sp>
        <p:nvSpPr>
          <p:cNvPr id="703" name="Google Shape;703;p27"/>
          <p:cNvSpPr/>
          <p:nvPr/>
        </p:nvSpPr>
        <p:spPr>
          <a:xfrm>
            <a:off x="4684812" y="3370287"/>
            <a:ext cx="205500" cy="204900"/>
          </a:xfrm>
          <a:prstGeom prst="ellipse">
            <a:avLst/>
          </a:prstGeom>
          <a:solidFill>
            <a:srgbClr val="9900FF"/>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Arial"/>
                <a:ea typeface="Arial"/>
                <a:cs typeface="Arial"/>
                <a:sym typeface="Arial"/>
              </a:rPr>
              <a:t>1</a:t>
            </a:r>
            <a:endParaRPr b="0" i="0" sz="1100" u="none" cap="none" strike="noStrike">
              <a:solidFill>
                <a:srgbClr val="FFFFFF"/>
              </a:solidFill>
              <a:latin typeface="Arial"/>
              <a:ea typeface="Arial"/>
              <a:cs typeface="Arial"/>
              <a:sym typeface="Arial"/>
            </a:endParaRPr>
          </a:p>
        </p:txBody>
      </p:sp>
      <p:sp>
        <p:nvSpPr>
          <p:cNvPr id="704" name="Google Shape;704;p27"/>
          <p:cNvSpPr txBox="1"/>
          <p:nvPr/>
        </p:nvSpPr>
        <p:spPr>
          <a:xfrm>
            <a:off x="322175" y="3334237"/>
            <a:ext cx="4358481"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תוכלי להציע לי דרכים למדוד אם המיזם שלנו עובד טוב?</a:t>
            </a:r>
            <a:endParaRPr/>
          </a:p>
        </p:txBody>
      </p:sp>
      <p:sp>
        <p:nvSpPr>
          <p:cNvPr id="705" name="Google Shape;705;p27"/>
          <p:cNvSpPr/>
          <p:nvPr/>
        </p:nvSpPr>
        <p:spPr>
          <a:xfrm>
            <a:off x="4680656" y="3740138"/>
            <a:ext cx="205500" cy="204900"/>
          </a:xfrm>
          <a:prstGeom prst="ellipse">
            <a:avLst/>
          </a:prstGeom>
          <a:solidFill>
            <a:srgbClr val="9900FF"/>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Arial"/>
                <a:ea typeface="Arial"/>
                <a:cs typeface="Arial"/>
                <a:sym typeface="Arial"/>
              </a:rPr>
              <a:t>2</a:t>
            </a:r>
            <a:endParaRPr b="0" i="0" sz="1100" u="none" cap="none" strike="noStrike">
              <a:solidFill>
                <a:srgbClr val="FFFFFF"/>
              </a:solidFill>
              <a:latin typeface="Arial"/>
              <a:ea typeface="Arial"/>
              <a:cs typeface="Arial"/>
              <a:sym typeface="Arial"/>
            </a:endParaRPr>
          </a:p>
        </p:txBody>
      </p:sp>
      <p:sp>
        <p:nvSpPr>
          <p:cNvPr id="706" name="Google Shape;706;p27"/>
          <p:cNvSpPr txBox="1"/>
          <p:nvPr/>
        </p:nvSpPr>
        <p:spPr>
          <a:xfrm>
            <a:off x="861060" y="3714205"/>
            <a:ext cx="3819596"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אילו דוגמאות יש למיזמים דומים שהצליחו?</a:t>
            </a:r>
            <a:endParaRPr/>
          </a:p>
        </p:txBody>
      </p:sp>
      <p:sp>
        <p:nvSpPr>
          <p:cNvPr id="707" name="Google Shape;707;p27"/>
          <p:cNvSpPr/>
          <p:nvPr/>
        </p:nvSpPr>
        <p:spPr>
          <a:xfrm>
            <a:off x="4680656" y="4135922"/>
            <a:ext cx="205500" cy="204900"/>
          </a:xfrm>
          <a:prstGeom prst="ellipse">
            <a:avLst/>
          </a:prstGeom>
          <a:solidFill>
            <a:srgbClr val="9900FF"/>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Arial"/>
                <a:ea typeface="Arial"/>
                <a:cs typeface="Arial"/>
                <a:sym typeface="Arial"/>
              </a:rPr>
              <a:t>3</a:t>
            </a:r>
            <a:endParaRPr b="0" i="0" sz="1100" u="none" cap="none" strike="noStrike">
              <a:solidFill>
                <a:srgbClr val="FFFFFF"/>
              </a:solidFill>
              <a:latin typeface="Arial"/>
              <a:ea typeface="Arial"/>
              <a:cs typeface="Arial"/>
              <a:sym typeface="Arial"/>
            </a:endParaRPr>
          </a:p>
        </p:txBody>
      </p:sp>
      <p:sp>
        <p:nvSpPr>
          <p:cNvPr id="708" name="Google Shape;708;p27"/>
          <p:cNvSpPr txBox="1"/>
          <p:nvPr/>
        </p:nvSpPr>
        <p:spPr>
          <a:xfrm>
            <a:off x="861060" y="4109989"/>
            <a:ext cx="3819596"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איך נוכל לדעת שאנחנו בדרך הנכונה להשגת היעד?</a:t>
            </a:r>
            <a:endParaRPr/>
          </a:p>
        </p:txBody>
      </p:sp>
      <p:sp>
        <p:nvSpPr>
          <p:cNvPr id="709" name="Google Shape;709;p27"/>
          <p:cNvSpPr txBox="1"/>
          <p:nvPr/>
        </p:nvSpPr>
        <p:spPr>
          <a:xfrm>
            <a:off x="5771850" y="3817550"/>
            <a:ext cx="2823300" cy="1083705"/>
          </a:xfrm>
          <a:prstGeom prst="rect">
            <a:avLst/>
          </a:prstGeom>
          <a:noFill/>
          <a:ln cap="flat" cmpd="sng" w="9525">
            <a:solidFill>
              <a:srgbClr val="D7FF76"/>
            </a:solidFill>
            <a:prstDash val="solid"/>
            <a:round/>
            <a:headEnd len="sm" w="sm" type="none"/>
            <a:tailEnd len="sm" w="sm" type="none"/>
          </a:ln>
        </p:spPr>
        <p:txBody>
          <a:bodyPr anchorCtr="0" anchor="t" bIns="91350" lIns="91350" spcFirstLastPara="1" rIns="91350" wrap="square" tIns="91350">
            <a:spAutoFit/>
          </a:bodyPr>
          <a:lstStyle/>
          <a:p>
            <a:pPr indent="0" lvl="0" marL="0" marR="0" rtl="1" algn="r">
              <a:lnSpc>
                <a:spcPct val="100000"/>
              </a:lnSpc>
              <a:spcBef>
                <a:spcPts val="0"/>
              </a:spcBef>
              <a:spcAft>
                <a:spcPts val="0"/>
              </a:spcAft>
              <a:buClr>
                <a:schemeClr val="dk1"/>
              </a:buClr>
              <a:buSzPts val="1100"/>
              <a:buFont typeface="Arial"/>
              <a:buNone/>
            </a:pPr>
            <a:r>
              <a:rPr b="0" i="0" lang="iw" sz="1200" u="none" cap="none" strike="noStrike">
                <a:solidFill>
                  <a:schemeClr val="dk1"/>
                </a:solidFill>
                <a:latin typeface="Arial"/>
                <a:ea typeface="Arial"/>
                <a:cs typeface="Arial"/>
                <a:sym typeface="Arial"/>
              </a:rPr>
              <a:t>הצעה לחשוב בנוסחה להגדרת מדדי הצלחה</a:t>
            </a:r>
            <a:endParaRPr b="0" i="0" sz="1200" u="none" cap="none" strike="noStrike">
              <a:solidFill>
                <a:schemeClr val="dk1"/>
              </a:solidFill>
              <a:latin typeface="Arial"/>
              <a:ea typeface="Arial"/>
              <a:cs typeface="Arial"/>
              <a:sym typeface="Arial"/>
            </a:endParaRPr>
          </a:p>
          <a:p>
            <a:pPr indent="0" lvl="0" marL="0" marR="0" rtl="1" algn="r">
              <a:lnSpc>
                <a:spcPct val="110648"/>
              </a:lnSpc>
              <a:spcBef>
                <a:spcPts val="800"/>
              </a:spcBef>
              <a:spcAft>
                <a:spcPts val="0"/>
              </a:spcAft>
              <a:buClr>
                <a:srgbClr val="000000"/>
              </a:buClr>
              <a:buSzPts val="1000"/>
              <a:buFont typeface="Arial"/>
              <a:buNone/>
            </a:pPr>
            <a:r>
              <a:rPr b="0" i="0" lang="iw" sz="1000" u="none" cap="none" strike="noStrike">
                <a:solidFill>
                  <a:schemeClr val="dk1"/>
                </a:solidFill>
                <a:latin typeface="Arial"/>
                <a:ea typeface="Arial"/>
                <a:cs typeface="Arial"/>
                <a:sym typeface="Arial"/>
              </a:rPr>
              <a:t>אם_____אז____אז____</a:t>
            </a:r>
            <a:endParaRPr b="0" i="0" sz="11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800"/>
              </a:spcAft>
              <a:buClr>
                <a:schemeClr val="dk1"/>
              </a:buClr>
              <a:buSzPts val="1100"/>
              <a:buFont typeface="Arial"/>
              <a:buNone/>
            </a:pPr>
            <a:r>
              <a:rPr b="0" i="0" lang="iw" sz="1100" u="none" cap="none" strike="noStrike">
                <a:solidFill>
                  <a:schemeClr val="dk1"/>
                </a:solidFill>
                <a:latin typeface="Arial"/>
                <a:ea typeface="Arial"/>
                <a:cs typeface="Arial"/>
                <a:sym typeface="Arial"/>
              </a:rPr>
              <a:t>מה הפעולה שאני אעשה שתשפיע בטווח הקצר ואיך זה משפיע על הטווח הארוך</a:t>
            </a:r>
            <a:endParaRPr b="0" i="0" sz="900" u="none" cap="none" strike="noStrike">
              <a:solidFill>
                <a:schemeClr val="dk1"/>
              </a:solidFill>
              <a:latin typeface="Rubik"/>
              <a:ea typeface="Rubik"/>
              <a:cs typeface="Rubik"/>
              <a:sym typeface="Rubik"/>
            </a:endParaRPr>
          </a:p>
        </p:txBody>
      </p:sp>
      <p:pic>
        <p:nvPicPr>
          <p:cNvPr id="710" name="Google Shape;710;p27" title="לוגו.png"/>
          <p:cNvPicPr preferRelativeResize="0"/>
          <p:nvPr/>
        </p:nvPicPr>
        <p:blipFill rotWithShape="1">
          <a:blip r:embed="rId3">
            <a:alphaModFix/>
          </a:blip>
          <a:srcRect b="17191" l="0" r="0" t="0"/>
          <a:stretch/>
        </p:blipFill>
        <p:spPr>
          <a:xfrm>
            <a:off x="119075" y="0"/>
            <a:ext cx="1236551" cy="7096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28"/>
          <p:cNvSpPr/>
          <p:nvPr/>
        </p:nvSpPr>
        <p:spPr>
          <a:xfrm>
            <a:off x="7704213" y="197478"/>
            <a:ext cx="1280400" cy="284700"/>
          </a:xfrm>
          <a:prstGeom prst="roundRect">
            <a:avLst>
              <a:gd fmla="val 0" name="adj"/>
            </a:avLst>
          </a:prstGeom>
          <a:solidFill>
            <a:srgbClr val="A6DB25"/>
          </a:solidFill>
          <a:ln cap="flat" cmpd="sng" w="9525">
            <a:solidFill>
              <a:srgbClr val="A6DB25"/>
            </a:solidFill>
            <a:prstDash val="solid"/>
            <a:round/>
            <a:headEnd len="sm" w="sm" type="none"/>
            <a:tailEnd len="sm" w="sm" type="none"/>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chemeClr val="dk1"/>
                </a:solidFill>
                <a:latin typeface="Noto Sans Hebrew SemiBold"/>
                <a:ea typeface="Noto Sans Hebrew SemiBold"/>
                <a:cs typeface="Noto Sans Hebrew SemiBold"/>
                <a:sym typeface="Noto Sans Hebrew SemiBold"/>
              </a:rPr>
              <a:t>פיתוח מיזם</a:t>
            </a:r>
            <a:endParaRPr b="0" i="0" sz="1200" u="none" cap="none" strike="noStrike">
              <a:solidFill>
                <a:schemeClr val="dk1"/>
              </a:solidFill>
              <a:latin typeface="Rubik SemiBold"/>
              <a:ea typeface="Rubik SemiBold"/>
              <a:cs typeface="Rubik SemiBold"/>
              <a:sym typeface="Rubik SemiBold"/>
            </a:endParaRPr>
          </a:p>
        </p:txBody>
      </p:sp>
      <p:sp>
        <p:nvSpPr>
          <p:cNvPr id="716" name="Google Shape;716;p28"/>
          <p:cNvSpPr txBox="1"/>
          <p:nvPr>
            <p:ph idx="4294967295" type="title"/>
          </p:nvPr>
        </p:nvSpPr>
        <p:spPr>
          <a:xfrm>
            <a:off x="5383001" y="625478"/>
            <a:ext cx="3296400" cy="885300"/>
          </a:xfrm>
          <a:prstGeom prst="rect">
            <a:avLst/>
          </a:prstGeom>
          <a:noFill/>
          <a:ln>
            <a:noFill/>
          </a:ln>
        </p:spPr>
        <p:txBody>
          <a:bodyPr anchorCtr="0" anchor="t" bIns="68500" lIns="68500" spcFirstLastPara="1" rIns="68500" wrap="square" tIns="68500">
            <a:noAutofit/>
          </a:bodyPr>
          <a:lstStyle/>
          <a:p>
            <a:pPr indent="0" lvl="0" marL="0" marR="0" rtl="1" algn="r">
              <a:lnSpc>
                <a:spcPct val="90000"/>
              </a:lnSpc>
              <a:spcBef>
                <a:spcPts val="0"/>
              </a:spcBef>
              <a:spcAft>
                <a:spcPts val="0"/>
              </a:spcAft>
              <a:buClr>
                <a:schemeClr val="dk1"/>
              </a:buClr>
              <a:buSzPts val="2800"/>
              <a:buFont typeface="Arial"/>
              <a:buNone/>
            </a:pPr>
            <a:r>
              <a:rPr b="0" i="0" lang="iw" sz="2400" u="none" cap="none" strike="noStrike">
                <a:solidFill>
                  <a:srgbClr val="000000"/>
                </a:solidFill>
                <a:latin typeface="Noto Sans Hebrew Black"/>
                <a:ea typeface="Noto Sans Hebrew Black"/>
                <a:cs typeface="Noto Sans Hebrew Black"/>
                <a:sym typeface="Noto Sans Hebrew Black"/>
              </a:rPr>
              <a:t>תכנון</a:t>
            </a:r>
            <a:br>
              <a:rPr b="1" i="0" lang="iw" sz="2500" u="none" cap="none" strike="noStrike">
                <a:solidFill>
                  <a:srgbClr val="892B7D"/>
                </a:solidFill>
                <a:latin typeface="Rubik"/>
                <a:ea typeface="Rubik"/>
                <a:cs typeface="Rubik"/>
                <a:sym typeface="Rubik"/>
              </a:rPr>
            </a:br>
            <a:r>
              <a:rPr b="0" i="0" lang="iw" sz="1500" u="none" cap="none" strike="noStrike">
                <a:solidFill>
                  <a:srgbClr val="000000"/>
                </a:solidFill>
                <a:latin typeface="Arial"/>
                <a:ea typeface="Arial"/>
                <a:cs typeface="Arial"/>
                <a:sym typeface="Arial"/>
              </a:rPr>
              <a:t>מה המיזם כולל?</a:t>
            </a:r>
            <a:endParaRPr b="0" i="0" sz="1900" u="none" cap="none" strike="noStrike">
              <a:solidFill>
                <a:srgbClr val="892B7D"/>
              </a:solidFill>
              <a:latin typeface="Rubik"/>
              <a:ea typeface="Rubik"/>
              <a:cs typeface="Rubik"/>
              <a:sym typeface="Rubik"/>
            </a:endParaRPr>
          </a:p>
        </p:txBody>
      </p:sp>
      <p:sp>
        <p:nvSpPr>
          <p:cNvPr id="717" name="Google Shape;717;p28"/>
          <p:cNvSpPr/>
          <p:nvPr/>
        </p:nvSpPr>
        <p:spPr>
          <a:xfrm>
            <a:off x="8466097" y="1617648"/>
            <a:ext cx="205500" cy="204900"/>
          </a:xfrm>
          <a:prstGeom prst="ellipse">
            <a:avLst/>
          </a:prstGeom>
          <a:solidFill>
            <a:srgbClr val="A6DB25"/>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Rubik Medium"/>
                <a:ea typeface="Rubik Medium"/>
                <a:cs typeface="Rubik Medium"/>
                <a:sym typeface="Rubik Medium"/>
              </a:rPr>
              <a:t>1</a:t>
            </a:r>
            <a:endParaRPr b="0" i="0" sz="1100" u="none" cap="none" strike="noStrike">
              <a:solidFill>
                <a:schemeClr val="dk1"/>
              </a:solidFill>
              <a:latin typeface="Rubik Medium"/>
              <a:ea typeface="Rubik Medium"/>
              <a:cs typeface="Rubik Medium"/>
              <a:sym typeface="Rubik Medium"/>
            </a:endParaRPr>
          </a:p>
        </p:txBody>
      </p:sp>
      <p:sp>
        <p:nvSpPr>
          <p:cNvPr id="718" name="Google Shape;718;p28"/>
          <p:cNvSpPr txBox="1"/>
          <p:nvPr/>
        </p:nvSpPr>
        <p:spPr>
          <a:xfrm>
            <a:off x="5328388" y="1603185"/>
            <a:ext cx="3105579" cy="387798"/>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200" u="none" cap="none" strike="noStrike">
                <a:solidFill>
                  <a:schemeClr val="dk1"/>
                </a:solidFill>
                <a:latin typeface="Arial"/>
                <a:ea typeface="Arial"/>
                <a:cs typeface="Arial"/>
                <a:sym typeface="Arial"/>
              </a:rPr>
              <a:t>לאור יעדי ההצלחה שהצבנו - נחשוב מה המיזם שלנו כולל?</a:t>
            </a:r>
            <a:endParaRPr/>
          </a:p>
        </p:txBody>
      </p:sp>
      <p:sp>
        <p:nvSpPr>
          <p:cNvPr id="719" name="Google Shape;719;p28"/>
          <p:cNvSpPr/>
          <p:nvPr/>
        </p:nvSpPr>
        <p:spPr>
          <a:xfrm>
            <a:off x="8471598" y="2031117"/>
            <a:ext cx="205500" cy="204900"/>
          </a:xfrm>
          <a:prstGeom prst="ellipse">
            <a:avLst/>
          </a:prstGeom>
          <a:solidFill>
            <a:srgbClr val="A6DB25"/>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Rubik Medium"/>
                <a:ea typeface="Rubik Medium"/>
                <a:cs typeface="Rubik Medium"/>
                <a:sym typeface="Rubik Medium"/>
              </a:rPr>
              <a:t>2</a:t>
            </a:r>
            <a:endParaRPr b="0" i="0" sz="1100" u="none" cap="none" strike="noStrike">
              <a:solidFill>
                <a:schemeClr val="dk1"/>
              </a:solidFill>
              <a:latin typeface="Rubik Medium"/>
              <a:ea typeface="Rubik Medium"/>
              <a:cs typeface="Rubik Medium"/>
              <a:sym typeface="Rubik Medium"/>
            </a:endParaRPr>
          </a:p>
        </p:txBody>
      </p:sp>
      <p:sp>
        <p:nvSpPr>
          <p:cNvPr id="720" name="Google Shape;720;p28"/>
          <p:cNvSpPr txBox="1"/>
          <p:nvPr/>
        </p:nvSpPr>
        <p:spPr>
          <a:xfrm>
            <a:off x="4857684" y="2015387"/>
            <a:ext cx="3576283" cy="387798"/>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200" u="none" cap="none" strike="noStrike">
                <a:solidFill>
                  <a:schemeClr val="dk1"/>
                </a:solidFill>
                <a:latin typeface="Arial"/>
                <a:ea typeface="Arial"/>
                <a:cs typeface="Arial"/>
                <a:sym typeface="Arial"/>
              </a:rPr>
              <a:t>נתכנן את מפת הדרך למיזם: מה עלינו לעשות, מה השלבים הנדרשים, מי אחראי על כל שלב ומתי</a:t>
            </a:r>
            <a:endParaRPr/>
          </a:p>
        </p:txBody>
      </p:sp>
      <p:sp>
        <p:nvSpPr>
          <p:cNvPr id="721" name="Google Shape;721;p28"/>
          <p:cNvSpPr/>
          <p:nvPr/>
        </p:nvSpPr>
        <p:spPr>
          <a:xfrm>
            <a:off x="8473901" y="2586780"/>
            <a:ext cx="205500" cy="204900"/>
          </a:xfrm>
          <a:prstGeom prst="ellipse">
            <a:avLst/>
          </a:prstGeom>
          <a:solidFill>
            <a:srgbClr val="A6DB25"/>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Rubik Medium"/>
                <a:ea typeface="Rubik Medium"/>
                <a:cs typeface="Rubik Medium"/>
                <a:sym typeface="Rubik Medium"/>
              </a:rPr>
              <a:t>3</a:t>
            </a:r>
            <a:endParaRPr b="0" i="0" sz="1100" u="none" cap="none" strike="noStrike">
              <a:solidFill>
                <a:schemeClr val="dk1"/>
              </a:solidFill>
              <a:latin typeface="Rubik Medium"/>
              <a:ea typeface="Rubik Medium"/>
              <a:cs typeface="Rubik Medium"/>
              <a:sym typeface="Rubik Medium"/>
            </a:endParaRPr>
          </a:p>
        </p:txBody>
      </p:sp>
      <p:sp>
        <p:nvSpPr>
          <p:cNvPr id="722" name="Google Shape;722;p28"/>
          <p:cNvSpPr txBox="1"/>
          <p:nvPr/>
        </p:nvSpPr>
        <p:spPr>
          <a:xfrm>
            <a:off x="5269262" y="2536410"/>
            <a:ext cx="3204639" cy="387798"/>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200" u="none" cap="none" strike="noStrike">
                <a:solidFill>
                  <a:schemeClr val="dk1"/>
                </a:solidFill>
                <a:latin typeface="Arial"/>
                <a:ea typeface="Arial"/>
                <a:cs typeface="Arial"/>
                <a:sym typeface="Arial"/>
              </a:rPr>
              <a:t>נחליט מה הצעד הראשון בדרך להוציא את המיזם לפועל</a:t>
            </a:r>
            <a:endParaRPr/>
          </a:p>
        </p:txBody>
      </p:sp>
      <p:sp>
        <p:nvSpPr>
          <p:cNvPr id="723" name="Google Shape;723;p28"/>
          <p:cNvSpPr/>
          <p:nvPr/>
        </p:nvSpPr>
        <p:spPr>
          <a:xfrm>
            <a:off x="2538241" y="1395396"/>
            <a:ext cx="2497800" cy="284700"/>
          </a:xfrm>
          <a:prstGeom prst="roundRect">
            <a:avLst>
              <a:gd fmla="val 0" name="adj"/>
            </a:avLst>
          </a:prstGeom>
          <a:solidFill>
            <a:srgbClr val="C36CF4"/>
          </a:solidFill>
          <a:ln>
            <a:noFill/>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chemeClr val="dk1"/>
                </a:solidFill>
                <a:latin typeface="Arial"/>
                <a:ea typeface="Arial"/>
                <a:cs typeface="Arial"/>
                <a:sym typeface="Arial"/>
              </a:rPr>
              <a:t>שאלות שכדאי לשאול את עצמנו</a:t>
            </a:r>
            <a:endParaRPr b="0" i="0" sz="1100" u="none" cap="none" strike="noStrike">
              <a:solidFill>
                <a:schemeClr val="dk1"/>
              </a:solidFill>
              <a:latin typeface="Arial"/>
              <a:ea typeface="Arial"/>
              <a:cs typeface="Arial"/>
              <a:sym typeface="Arial"/>
            </a:endParaRPr>
          </a:p>
        </p:txBody>
      </p:sp>
      <p:sp>
        <p:nvSpPr>
          <p:cNvPr id="724" name="Google Shape;724;p28"/>
          <p:cNvSpPr/>
          <p:nvPr/>
        </p:nvSpPr>
        <p:spPr>
          <a:xfrm>
            <a:off x="4721931" y="1757066"/>
            <a:ext cx="205500" cy="204900"/>
          </a:xfrm>
          <a:prstGeom prst="ellipse">
            <a:avLst/>
          </a:prstGeom>
          <a:solidFill>
            <a:srgbClr val="C669F7"/>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1</a:t>
            </a:r>
            <a:endParaRPr b="0" i="0" sz="1100" u="none" cap="none" strike="noStrike">
              <a:solidFill>
                <a:schemeClr val="dk1"/>
              </a:solidFill>
              <a:latin typeface="Arial"/>
              <a:ea typeface="Arial"/>
              <a:cs typeface="Arial"/>
              <a:sym typeface="Arial"/>
            </a:endParaRPr>
          </a:p>
        </p:txBody>
      </p:sp>
      <p:sp>
        <p:nvSpPr>
          <p:cNvPr id="725" name="Google Shape;725;p28"/>
          <p:cNvSpPr txBox="1"/>
          <p:nvPr/>
        </p:nvSpPr>
        <p:spPr>
          <a:xfrm>
            <a:off x="1215395" y="1733705"/>
            <a:ext cx="3510351"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chemeClr val="dk1"/>
                </a:solidFill>
                <a:latin typeface="Arial"/>
                <a:ea typeface="Arial"/>
                <a:cs typeface="Arial"/>
                <a:sym typeface="Arial"/>
              </a:rPr>
              <a:t>האם באמת הבנו את הצרכים של המשתמשים שלנו?</a:t>
            </a:r>
            <a:endParaRPr/>
          </a:p>
        </p:txBody>
      </p:sp>
      <p:sp>
        <p:nvSpPr>
          <p:cNvPr id="726" name="Google Shape;726;p28"/>
          <p:cNvSpPr/>
          <p:nvPr/>
        </p:nvSpPr>
        <p:spPr>
          <a:xfrm>
            <a:off x="4721931" y="2056487"/>
            <a:ext cx="205500" cy="204900"/>
          </a:xfrm>
          <a:prstGeom prst="ellipse">
            <a:avLst/>
          </a:prstGeom>
          <a:solidFill>
            <a:srgbClr val="C669F7"/>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2</a:t>
            </a:r>
            <a:endParaRPr b="0" i="0" sz="1100" u="none" cap="none" strike="noStrike">
              <a:solidFill>
                <a:schemeClr val="dk1"/>
              </a:solidFill>
              <a:latin typeface="Arial"/>
              <a:ea typeface="Arial"/>
              <a:cs typeface="Arial"/>
              <a:sym typeface="Arial"/>
            </a:endParaRPr>
          </a:p>
        </p:txBody>
      </p:sp>
      <p:sp>
        <p:nvSpPr>
          <p:cNvPr id="727" name="Google Shape;727;p28"/>
          <p:cNvSpPr txBox="1"/>
          <p:nvPr/>
        </p:nvSpPr>
        <p:spPr>
          <a:xfrm>
            <a:off x="105720" y="2002748"/>
            <a:ext cx="4615251"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chemeClr val="dk1"/>
                </a:solidFill>
                <a:latin typeface="Arial"/>
                <a:ea typeface="Arial"/>
                <a:cs typeface="Arial"/>
                <a:sym typeface="Arial"/>
              </a:rPr>
              <a:t>מה הכי חשוב לעשות עכשיו ומה יכול לחכות?</a:t>
            </a:r>
            <a:endParaRPr/>
          </a:p>
        </p:txBody>
      </p:sp>
      <p:sp>
        <p:nvSpPr>
          <p:cNvPr id="728" name="Google Shape;728;p28"/>
          <p:cNvSpPr/>
          <p:nvPr/>
        </p:nvSpPr>
        <p:spPr>
          <a:xfrm>
            <a:off x="4735474" y="2331510"/>
            <a:ext cx="205500" cy="204900"/>
          </a:xfrm>
          <a:prstGeom prst="ellipse">
            <a:avLst/>
          </a:prstGeom>
          <a:solidFill>
            <a:srgbClr val="C669F7"/>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3</a:t>
            </a:r>
            <a:endParaRPr b="0" i="0" sz="1100" u="none" cap="none" strike="noStrike">
              <a:solidFill>
                <a:schemeClr val="dk1"/>
              </a:solidFill>
              <a:latin typeface="Arial"/>
              <a:ea typeface="Arial"/>
              <a:cs typeface="Arial"/>
              <a:sym typeface="Arial"/>
            </a:endParaRPr>
          </a:p>
        </p:txBody>
      </p:sp>
      <p:sp>
        <p:nvSpPr>
          <p:cNvPr id="729" name="Google Shape;729;p28"/>
          <p:cNvSpPr txBox="1"/>
          <p:nvPr/>
        </p:nvSpPr>
        <p:spPr>
          <a:xfrm>
            <a:off x="26310" y="2275609"/>
            <a:ext cx="4721931"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200"/>
              <a:buFont typeface="Arial"/>
              <a:buNone/>
            </a:pPr>
            <a:r>
              <a:rPr b="0" i="0" lang="iw" sz="1200" u="none" cap="none" strike="noStrike">
                <a:solidFill>
                  <a:schemeClr val="dk1"/>
                </a:solidFill>
                <a:latin typeface="Arial"/>
                <a:ea typeface="Arial"/>
                <a:cs typeface="Arial"/>
                <a:sym typeface="Arial"/>
              </a:rPr>
              <a:t>תוכל לעזור לי להבין איזה שלבים, איזה משאבים וכמה זמן צריך בשביל להגיע ליעד של המיזם?</a:t>
            </a:r>
            <a:endParaRPr/>
          </a:p>
        </p:txBody>
      </p:sp>
      <p:sp>
        <p:nvSpPr>
          <p:cNvPr id="730" name="Google Shape;730;p28"/>
          <p:cNvSpPr/>
          <p:nvPr/>
        </p:nvSpPr>
        <p:spPr>
          <a:xfrm>
            <a:off x="1643171" y="2882561"/>
            <a:ext cx="3413400" cy="284700"/>
          </a:xfrm>
          <a:prstGeom prst="roundRect">
            <a:avLst>
              <a:gd fmla="val 0" name="adj"/>
            </a:avLst>
          </a:prstGeom>
          <a:solidFill>
            <a:srgbClr val="9900FF"/>
          </a:solidFill>
          <a:ln>
            <a:noFill/>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rgbClr val="FFFFFF"/>
                </a:solidFill>
                <a:latin typeface="Arial"/>
                <a:ea typeface="Arial"/>
                <a:cs typeface="Arial"/>
                <a:sym typeface="Arial"/>
              </a:rPr>
              <a:t>שאלות שכדאי לשאול את הבינה המלאכותית</a:t>
            </a:r>
            <a:endParaRPr b="0" i="0" sz="1100" u="none" cap="none" strike="noStrike">
              <a:solidFill>
                <a:srgbClr val="FFFFFF"/>
              </a:solidFill>
              <a:latin typeface="Arial"/>
              <a:ea typeface="Arial"/>
              <a:cs typeface="Arial"/>
              <a:sym typeface="Arial"/>
            </a:endParaRPr>
          </a:p>
        </p:txBody>
      </p:sp>
      <p:sp>
        <p:nvSpPr>
          <p:cNvPr id="731" name="Google Shape;731;p28"/>
          <p:cNvSpPr/>
          <p:nvPr/>
        </p:nvSpPr>
        <p:spPr>
          <a:xfrm>
            <a:off x="4684812" y="3370287"/>
            <a:ext cx="205500" cy="204900"/>
          </a:xfrm>
          <a:prstGeom prst="ellipse">
            <a:avLst/>
          </a:prstGeom>
          <a:solidFill>
            <a:srgbClr val="9900FF"/>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Arial"/>
                <a:ea typeface="Arial"/>
                <a:cs typeface="Arial"/>
                <a:sym typeface="Arial"/>
              </a:rPr>
              <a:t>1</a:t>
            </a:r>
            <a:endParaRPr b="0" i="0" sz="1100" u="none" cap="none" strike="noStrike">
              <a:solidFill>
                <a:srgbClr val="FFFFFF"/>
              </a:solidFill>
              <a:latin typeface="Arial"/>
              <a:ea typeface="Arial"/>
              <a:cs typeface="Arial"/>
              <a:sym typeface="Arial"/>
            </a:endParaRPr>
          </a:p>
        </p:txBody>
      </p:sp>
      <p:sp>
        <p:nvSpPr>
          <p:cNvPr id="732" name="Google Shape;732;p28"/>
          <p:cNvSpPr txBox="1"/>
          <p:nvPr/>
        </p:nvSpPr>
        <p:spPr>
          <a:xfrm>
            <a:off x="322175" y="3302233"/>
            <a:ext cx="4358481"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 איך אפשר לבדוק אם הרעיון עובד לפני שמשקיעים בו הרבה?</a:t>
            </a:r>
            <a:endParaRPr/>
          </a:p>
        </p:txBody>
      </p:sp>
      <p:sp>
        <p:nvSpPr>
          <p:cNvPr id="733" name="Google Shape;733;p28"/>
          <p:cNvSpPr/>
          <p:nvPr/>
        </p:nvSpPr>
        <p:spPr>
          <a:xfrm>
            <a:off x="4680656" y="3740138"/>
            <a:ext cx="205500" cy="204900"/>
          </a:xfrm>
          <a:prstGeom prst="ellipse">
            <a:avLst/>
          </a:prstGeom>
          <a:solidFill>
            <a:srgbClr val="9900FF"/>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Arial"/>
                <a:ea typeface="Arial"/>
                <a:cs typeface="Arial"/>
                <a:sym typeface="Arial"/>
              </a:rPr>
              <a:t>2</a:t>
            </a:r>
            <a:endParaRPr b="0" i="0" sz="1100" u="none" cap="none" strike="noStrike">
              <a:solidFill>
                <a:srgbClr val="FFFFFF"/>
              </a:solidFill>
              <a:latin typeface="Arial"/>
              <a:ea typeface="Arial"/>
              <a:cs typeface="Arial"/>
              <a:sym typeface="Arial"/>
            </a:endParaRPr>
          </a:p>
        </p:txBody>
      </p:sp>
      <p:sp>
        <p:nvSpPr>
          <p:cNvPr id="734" name="Google Shape;734;p28"/>
          <p:cNvSpPr txBox="1"/>
          <p:nvPr/>
        </p:nvSpPr>
        <p:spPr>
          <a:xfrm>
            <a:off x="861060" y="3661290"/>
            <a:ext cx="3819596"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בהינתן שזאת היוזמה שלנו (הנבחרת) עזרי לנו לתכנן את השלבים למימוש המיזם והגעה ליעד (הנבחר)</a:t>
            </a:r>
            <a:endParaRPr/>
          </a:p>
        </p:txBody>
      </p:sp>
      <p:sp>
        <p:nvSpPr>
          <p:cNvPr id="735" name="Google Shape;735;p28"/>
          <p:cNvSpPr/>
          <p:nvPr/>
        </p:nvSpPr>
        <p:spPr>
          <a:xfrm>
            <a:off x="4680656" y="4135922"/>
            <a:ext cx="205500" cy="204900"/>
          </a:xfrm>
          <a:prstGeom prst="ellipse">
            <a:avLst/>
          </a:prstGeom>
          <a:solidFill>
            <a:srgbClr val="9900FF"/>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Arial"/>
                <a:ea typeface="Arial"/>
                <a:cs typeface="Arial"/>
                <a:sym typeface="Arial"/>
              </a:rPr>
              <a:t>3</a:t>
            </a:r>
            <a:endParaRPr b="0" i="0" sz="1100" u="none" cap="none" strike="noStrike">
              <a:solidFill>
                <a:srgbClr val="FFFFFF"/>
              </a:solidFill>
              <a:latin typeface="Arial"/>
              <a:ea typeface="Arial"/>
              <a:cs typeface="Arial"/>
              <a:sym typeface="Arial"/>
            </a:endParaRPr>
          </a:p>
        </p:txBody>
      </p:sp>
      <p:sp>
        <p:nvSpPr>
          <p:cNvPr id="736" name="Google Shape;736;p28"/>
          <p:cNvSpPr txBox="1"/>
          <p:nvPr/>
        </p:nvSpPr>
        <p:spPr>
          <a:xfrm>
            <a:off x="861060" y="4109989"/>
            <a:ext cx="3819596"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 אילו שלבים חשובים במוצרים דומים בעולם?</a:t>
            </a:r>
            <a:endParaRPr/>
          </a:p>
        </p:txBody>
      </p:sp>
      <p:sp>
        <p:nvSpPr>
          <p:cNvPr id="737" name="Google Shape;737;p28"/>
          <p:cNvSpPr txBox="1"/>
          <p:nvPr/>
        </p:nvSpPr>
        <p:spPr>
          <a:xfrm>
            <a:off x="5328388" y="3817550"/>
            <a:ext cx="3266762" cy="876981"/>
          </a:xfrm>
          <a:prstGeom prst="rect">
            <a:avLst/>
          </a:prstGeom>
          <a:noFill/>
          <a:ln cap="flat" cmpd="sng" w="9525">
            <a:solidFill>
              <a:srgbClr val="D7FF76"/>
            </a:solidFill>
            <a:prstDash val="solid"/>
            <a:round/>
            <a:headEnd len="sm" w="sm" type="none"/>
            <a:tailEnd len="sm" w="sm" type="none"/>
          </a:ln>
        </p:spPr>
        <p:txBody>
          <a:bodyPr anchorCtr="0" anchor="t" bIns="91350" lIns="91350" spcFirstLastPara="1" rIns="91350" wrap="square" tIns="91350">
            <a:spAutoFit/>
          </a:bodyPr>
          <a:lstStyle/>
          <a:p>
            <a:pPr indent="0" lvl="0" marL="0" marR="0" rtl="1" algn="r">
              <a:lnSpc>
                <a:spcPct val="100000"/>
              </a:lnSpc>
              <a:spcBef>
                <a:spcPts val="0"/>
              </a:spcBef>
              <a:spcAft>
                <a:spcPts val="0"/>
              </a:spcAft>
              <a:buClr>
                <a:schemeClr val="dk1"/>
              </a:buClr>
              <a:buSzPts val="1100"/>
              <a:buFont typeface="Arial"/>
              <a:buNone/>
            </a:pPr>
            <a:r>
              <a:rPr b="0" i="0" lang="iw" sz="1200" u="none" cap="none" strike="noStrike">
                <a:solidFill>
                  <a:schemeClr val="dk1"/>
                </a:solidFill>
                <a:latin typeface="Rubik"/>
                <a:ea typeface="Rubik"/>
                <a:cs typeface="Rubik"/>
                <a:sym typeface="Rubik"/>
              </a:rPr>
              <a:t>מפת דרך למיזם</a:t>
            </a:r>
            <a:endParaRPr/>
          </a:p>
          <a:p>
            <a:pPr indent="0" lvl="0" marL="0" marR="0" rtl="1" algn="r">
              <a:lnSpc>
                <a:spcPct val="100000"/>
              </a:lnSpc>
              <a:spcBef>
                <a:spcPts val="0"/>
              </a:spcBef>
              <a:spcAft>
                <a:spcPts val="0"/>
              </a:spcAft>
              <a:buClr>
                <a:schemeClr val="dk1"/>
              </a:buClr>
              <a:buSzPts val="1100"/>
              <a:buFont typeface="Arial"/>
              <a:buNone/>
            </a:pPr>
            <a:r>
              <a:rPr b="0" i="0" lang="iw" sz="1100" u="none" cap="none" strike="noStrike">
                <a:solidFill>
                  <a:schemeClr val="dk1"/>
                </a:solidFill>
                <a:latin typeface="Rubik"/>
                <a:ea typeface="Rubik"/>
                <a:cs typeface="Rubik"/>
                <a:sym typeface="Rubik"/>
              </a:rPr>
              <a:t>על מנת להבין מה צריך לעשות בכל שלב בפיתוח ניתן לבנות מפה המדריכה אותנו מה צריך לעשות, מתי ומי אחראי על איזה תחום</a:t>
            </a:r>
            <a:endParaRPr/>
          </a:p>
        </p:txBody>
      </p:sp>
      <p:pic>
        <p:nvPicPr>
          <p:cNvPr id="738" name="Google Shape;738;p28" title="לוגו.png"/>
          <p:cNvPicPr preferRelativeResize="0"/>
          <p:nvPr/>
        </p:nvPicPr>
        <p:blipFill rotWithShape="1">
          <a:blip r:embed="rId3">
            <a:alphaModFix/>
          </a:blip>
          <a:srcRect b="17191" l="0" r="0" t="0"/>
          <a:stretch/>
        </p:blipFill>
        <p:spPr>
          <a:xfrm>
            <a:off x="119075" y="0"/>
            <a:ext cx="1236551" cy="7096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29"/>
          <p:cNvSpPr/>
          <p:nvPr/>
        </p:nvSpPr>
        <p:spPr>
          <a:xfrm>
            <a:off x="7704213" y="197478"/>
            <a:ext cx="1280400" cy="284700"/>
          </a:xfrm>
          <a:prstGeom prst="roundRect">
            <a:avLst>
              <a:gd fmla="val 0" name="adj"/>
            </a:avLst>
          </a:prstGeom>
          <a:solidFill>
            <a:srgbClr val="A6DB25"/>
          </a:solidFill>
          <a:ln cap="flat" cmpd="sng" w="9525">
            <a:solidFill>
              <a:srgbClr val="A6DB25"/>
            </a:solidFill>
            <a:prstDash val="solid"/>
            <a:round/>
            <a:headEnd len="sm" w="sm" type="none"/>
            <a:tailEnd len="sm" w="sm" type="none"/>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chemeClr val="dk1"/>
                </a:solidFill>
                <a:latin typeface="Noto Sans Hebrew SemiBold"/>
                <a:ea typeface="Noto Sans Hebrew SemiBold"/>
                <a:cs typeface="Noto Sans Hebrew SemiBold"/>
                <a:sym typeface="Noto Sans Hebrew SemiBold"/>
              </a:rPr>
              <a:t>פיתוח מיזם</a:t>
            </a:r>
            <a:endParaRPr b="0" i="0" sz="1200" u="none" cap="none" strike="noStrike">
              <a:solidFill>
                <a:schemeClr val="dk1"/>
              </a:solidFill>
              <a:latin typeface="Rubik SemiBold"/>
              <a:ea typeface="Rubik SemiBold"/>
              <a:cs typeface="Rubik SemiBold"/>
              <a:sym typeface="Rubik SemiBold"/>
            </a:endParaRPr>
          </a:p>
        </p:txBody>
      </p:sp>
      <p:sp>
        <p:nvSpPr>
          <p:cNvPr id="744" name="Google Shape;744;p29"/>
          <p:cNvSpPr txBox="1"/>
          <p:nvPr>
            <p:ph idx="4294967295" type="title"/>
          </p:nvPr>
        </p:nvSpPr>
        <p:spPr>
          <a:xfrm>
            <a:off x="5383001" y="625478"/>
            <a:ext cx="3296400" cy="885300"/>
          </a:xfrm>
          <a:prstGeom prst="rect">
            <a:avLst/>
          </a:prstGeom>
          <a:noFill/>
          <a:ln>
            <a:noFill/>
          </a:ln>
        </p:spPr>
        <p:txBody>
          <a:bodyPr anchorCtr="0" anchor="t" bIns="68500" lIns="68500" spcFirstLastPara="1" rIns="68500" wrap="square" tIns="68500">
            <a:noAutofit/>
          </a:bodyPr>
          <a:lstStyle/>
          <a:p>
            <a:pPr indent="0" lvl="0" marL="0" marR="0" rtl="1" algn="r">
              <a:lnSpc>
                <a:spcPct val="90000"/>
              </a:lnSpc>
              <a:spcBef>
                <a:spcPts val="0"/>
              </a:spcBef>
              <a:spcAft>
                <a:spcPts val="0"/>
              </a:spcAft>
              <a:buClr>
                <a:schemeClr val="dk1"/>
              </a:buClr>
              <a:buSzPts val="2800"/>
              <a:buFont typeface="Arial"/>
              <a:buNone/>
            </a:pPr>
            <a:r>
              <a:rPr b="0" i="0" lang="iw" sz="2400" u="none" cap="none" strike="noStrike">
                <a:solidFill>
                  <a:srgbClr val="000000"/>
                </a:solidFill>
                <a:latin typeface="Arial"/>
                <a:ea typeface="Arial"/>
                <a:cs typeface="Arial"/>
                <a:sym typeface="Arial"/>
              </a:rPr>
              <a:t>אפיון</a:t>
            </a:r>
            <a:br>
              <a:rPr b="1" i="0" lang="iw" sz="2500" u="none" cap="none" strike="noStrike">
                <a:solidFill>
                  <a:srgbClr val="892B7D"/>
                </a:solidFill>
                <a:latin typeface="Arial"/>
                <a:ea typeface="Arial"/>
                <a:cs typeface="Arial"/>
                <a:sym typeface="Arial"/>
              </a:rPr>
            </a:br>
            <a:r>
              <a:rPr b="0" i="0" lang="iw" sz="1500" u="none" cap="none" strike="noStrike">
                <a:solidFill>
                  <a:srgbClr val="000000"/>
                </a:solidFill>
                <a:latin typeface="Arial"/>
                <a:ea typeface="Arial"/>
                <a:cs typeface="Arial"/>
                <a:sym typeface="Arial"/>
              </a:rPr>
              <a:t>כיצד המיזם עובד ואיך הוא ייראה?</a:t>
            </a:r>
            <a:endParaRPr b="0" i="0" sz="1900" u="none" cap="none" strike="noStrike">
              <a:solidFill>
                <a:srgbClr val="892B7D"/>
              </a:solidFill>
              <a:latin typeface="Arial"/>
              <a:ea typeface="Arial"/>
              <a:cs typeface="Arial"/>
              <a:sym typeface="Arial"/>
            </a:endParaRPr>
          </a:p>
        </p:txBody>
      </p:sp>
      <p:sp>
        <p:nvSpPr>
          <p:cNvPr id="745" name="Google Shape;745;p29"/>
          <p:cNvSpPr/>
          <p:nvPr/>
        </p:nvSpPr>
        <p:spPr>
          <a:xfrm>
            <a:off x="8463138" y="1603185"/>
            <a:ext cx="205500" cy="204900"/>
          </a:xfrm>
          <a:prstGeom prst="ellipse">
            <a:avLst/>
          </a:prstGeom>
          <a:solidFill>
            <a:srgbClr val="A6DB25"/>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Rubik Medium"/>
                <a:ea typeface="Rubik Medium"/>
                <a:cs typeface="Rubik Medium"/>
                <a:sym typeface="Rubik Medium"/>
              </a:rPr>
              <a:t>1</a:t>
            </a:r>
            <a:endParaRPr b="0" i="0" sz="1100" u="none" cap="none" strike="noStrike">
              <a:solidFill>
                <a:schemeClr val="dk1"/>
              </a:solidFill>
              <a:latin typeface="Rubik Medium"/>
              <a:ea typeface="Rubik Medium"/>
              <a:cs typeface="Rubik Medium"/>
              <a:sym typeface="Rubik Medium"/>
            </a:endParaRPr>
          </a:p>
        </p:txBody>
      </p:sp>
      <p:sp>
        <p:nvSpPr>
          <p:cNvPr id="746" name="Google Shape;746;p29"/>
          <p:cNvSpPr txBox="1"/>
          <p:nvPr/>
        </p:nvSpPr>
        <p:spPr>
          <a:xfrm>
            <a:off x="5328388" y="1603185"/>
            <a:ext cx="3105579" cy="240066"/>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200" u="none" cap="none" strike="noStrike">
                <a:solidFill>
                  <a:schemeClr val="dk1"/>
                </a:solidFill>
                <a:latin typeface="Arial"/>
                <a:ea typeface="Arial"/>
                <a:cs typeface="Arial"/>
                <a:sym typeface="Arial"/>
              </a:rPr>
              <a:t>נגדיר אילו חלקים חייבים להיות במיזם כדי שיעבוד</a:t>
            </a:r>
            <a:endParaRPr/>
          </a:p>
        </p:txBody>
      </p:sp>
      <p:sp>
        <p:nvSpPr>
          <p:cNvPr id="747" name="Google Shape;747;p29"/>
          <p:cNvSpPr/>
          <p:nvPr/>
        </p:nvSpPr>
        <p:spPr>
          <a:xfrm>
            <a:off x="8471598" y="2031117"/>
            <a:ext cx="205500" cy="204900"/>
          </a:xfrm>
          <a:prstGeom prst="ellipse">
            <a:avLst/>
          </a:prstGeom>
          <a:solidFill>
            <a:srgbClr val="A6DB25"/>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Rubik Medium"/>
                <a:ea typeface="Rubik Medium"/>
                <a:cs typeface="Rubik Medium"/>
                <a:sym typeface="Rubik Medium"/>
              </a:rPr>
              <a:t>2</a:t>
            </a:r>
            <a:endParaRPr b="0" i="0" sz="1100" u="none" cap="none" strike="noStrike">
              <a:solidFill>
                <a:schemeClr val="dk1"/>
              </a:solidFill>
              <a:latin typeface="Rubik Medium"/>
              <a:ea typeface="Rubik Medium"/>
              <a:cs typeface="Rubik Medium"/>
              <a:sym typeface="Rubik Medium"/>
            </a:endParaRPr>
          </a:p>
        </p:txBody>
      </p:sp>
      <p:sp>
        <p:nvSpPr>
          <p:cNvPr id="748" name="Google Shape;748;p29"/>
          <p:cNvSpPr txBox="1"/>
          <p:nvPr/>
        </p:nvSpPr>
        <p:spPr>
          <a:xfrm>
            <a:off x="4857684" y="2015387"/>
            <a:ext cx="3576283" cy="240066"/>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200" u="none" cap="none" strike="noStrike">
                <a:solidFill>
                  <a:schemeClr val="dk1"/>
                </a:solidFill>
                <a:latin typeface="Arial"/>
                <a:ea typeface="Arial"/>
                <a:cs typeface="Arial"/>
                <a:sym typeface="Arial"/>
              </a:rPr>
              <a:t>ננסה להבין כמה שיותר איך נרצה שיראה המוצר</a:t>
            </a:r>
            <a:endParaRPr/>
          </a:p>
        </p:txBody>
      </p:sp>
      <p:sp>
        <p:nvSpPr>
          <p:cNvPr id="749" name="Google Shape;749;p29"/>
          <p:cNvSpPr/>
          <p:nvPr/>
        </p:nvSpPr>
        <p:spPr>
          <a:xfrm>
            <a:off x="8473901" y="2586780"/>
            <a:ext cx="205500" cy="204900"/>
          </a:xfrm>
          <a:prstGeom prst="ellipse">
            <a:avLst/>
          </a:prstGeom>
          <a:solidFill>
            <a:srgbClr val="A6DB25"/>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Rubik Medium"/>
                <a:ea typeface="Rubik Medium"/>
                <a:cs typeface="Rubik Medium"/>
                <a:sym typeface="Rubik Medium"/>
              </a:rPr>
              <a:t>3</a:t>
            </a:r>
            <a:endParaRPr b="0" i="0" sz="1100" u="none" cap="none" strike="noStrike">
              <a:solidFill>
                <a:schemeClr val="dk1"/>
              </a:solidFill>
              <a:latin typeface="Rubik Medium"/>
              <a:ea typeface="Rubik Medium"/>
              <a:cs typeface="Rubik Medium"/>
              <a:sym typeface="Rubik Medium"/>
            </a:endParaRPr>
          </a:p>
        </p:txBody>
      </p:sp>
      <p:sp>
        <p:nvSpPr>
          <p:cNvPr id="750" name="Google Shape;750;p29"/>
          <p:cNvSpPr txBox="1"/>
          <p:nvPr/>
        </p:nvSpPr>
        <p:spPr>
          <a:xfrm>
            <a:off x="5269262" y="2536410"/>
            <a:ext cx="3204639" cy="240066"/>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200" u="none" cap="none" strike="noStrike">
                <a:solidFill>
                  <a:schemeClr val="dk1"/>
                </a:solidFill>
                <a:latin typeface="Arial"/>
                <a:ea typeface="Arial"/>
                <a:cs typeface="Arial"/>
                <a:sym typeface="Arial"/>
              </a:rPr>
              <a:t>נדמיין את מסע המשתמש המיטבי במיזם</a:t>
            </a:r>
            <a:endParaRPr b="0" i="0" sz="1200" u="none" cap="none" strike="noStrike">
              <a:solidFill>
                <a:schemeClr val="dk1"/>
              </a:solidFill>
              <a:latin typeface="Arial"/>
              <a:ea typeface="Arial"/>
              <a:cs typeface="Arial"/>
              <a:sym typeface="Arial"/>
            </a:endParaRPr>
          </a:p>
        </p:txBody>
      </p:sp>
      <p:sp>
        <p:nvSpPr>
          <p:cNvPr id="751" name="Google Shape;751;p29"/>
          <p:cNvSpPr/>
          <p:nvPr/>
        </p:nvSpPr>
        <p:spPr>
          <a:xfrm>
            <a:off x="2538241" y="1395396"/>
            <a:ext cx="2497800" cy="284700"/>
          </a:xfrm>
          <a:prstGeom prst="roundRect">
            <a:avLst>
              <a:gd fmla="val 0" name="adj"/>
            </a:avLst>
          </a:prstGeom>
          <a:solidFill>
            <a:srgbClr val="C36CF4"/>
          </a:solidFill>
          <a:ln>
            <a:noFill/>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chemeClr val="dk1"/>
                </a:solidFill>
                <a:latin typeface="Arial"/>
                <a:ea typeface="Arial"/>
                <a:cs typeface="Arial"/>
                <a:sym typeface="Arial"/>
              </a:rPr>
              <a:t>שאלות שכדאי לשאול את עצמנו</a:t>
            </a:r>
            <a:endParaRPr b="0" i="0" sz="1100" u="none" cap="none" strike="noStrike">
              <a:solidFill>
                <a:schemeClr val="dk1"/>
              </a:solidFill>
              <a:latin typeface="Arial"/>
              <a:ea typeface="Arial"/>
              <a:cs typeface="Arial"/>
              <a:sym typeface="Arial"/>
            </a:endParaRPr>
          </a:p>
        </p:txBody>
      </p:sp>
      <p:sp>
        <p:nvSpPr>
          <p:cNvPr id="752" name="Google Shape;752;p29"/>
          <p:cNvSpPr/>
          <p:nvPr/>
        </p:nvSpPr>
        <p:spPr>
          <a:xfrm>
            <a:off x="4721931" y="1757066"/>
            <a:ext cx="205500" cy="204900"/>
          </a:xfrm>
          <a:prstGeom prst="ellipse">
            <a:avLst/>
          </a:prstGeom>
          <a:solidFill>
            <a:srgbClr val="C669F7"/>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1</a:t>
            </a:r>
            <a:endParaRPr b="0" i="0" sz="1100" u="none" cap="none" strike="noStrike">
              <a:solidFill>
                <a:schemeClr val="dk1"/>
              </a:solidFill>
              <a:latin typeface="Arial"/>
              <a:ea typeface="Arial"/>
              <a:cs typeface="Arial"/>
              <a:sym typeface="Arial"/>
            </a:endParaRPr>
          </a:p>
        </p:txBody>
      </p:sp>
      <p:sp>
        <p:nvSpPr>
          <p:cNvPr id="753" name="Google Shape;753;p29"/>
          <p:cNvSpPr txBox="1"/>
          <p:nvPr/>
        </p:nvSpPr>
        <p:spPr>
          <a:xfrm>
            <a:off x="401444" y="1733705"/>
            <a:ext cx="4324303"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chemeClr val="dk1"/>
                </a:solidFill>
                <a:latin typeface="Arial"/>
                <a:ea typeface="Arial"/>
                <a:cs typeface="Arial"/>
                <a:sym typeface="Arial"/>
              </a:rPr>
              <a:t>מה חייב להיות במיזם שאי אפשר בלעדיו? על מה אפשר לוותר?</a:t>
            </a:r>
            <a:endParaRPr/>
          </a:p>
        </p:txBody>
      </p:sp>
      <p:sp>
        <p:nvSpPr>
          <p:cNvPr id="754" name="Google Shape;754;p29"/>
          <p:cNvSpPr/>
          <p:nvPr/>
        </p:nvSpPr>
        <p:spPr>
          <a:xfrm>
            <a:off x="4721931" y="2056487"/>
            <a:ext cx="205500" cy="204900"/>
          </a:xfrm>
          <a:prstGeom prst="ellipse">
            <a:avLst/>
          </a:prstGeom>
          <a:solidFill>
            <a:srgbClr val="C669F7"/>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2</a:t>
            </a:r>
            <a:endParaRPr b="0" i="0" sz="1100" u="none" cap="none" strike="noStrike">
              <a:solidFill>
                <a:schemeClr val="dk1"/>
              </a:solidFill>
              <a:latin typeface="Arial"/>
              <a:ea typeface="Arial"/>
              <a:cs typeface="Arial"/>
              <a:sym typeface="Arial"/>
            </a:endParaRPr>
          </a:p>
        </p:txBody>
      </p:sp>
      <p:sp>
        <p:nvSpPr>
          <p:cNvPr id="755" name="Google Shape;755;p29"/>
          <p:cNvSpPr txBox="1"/>
          <p:nvPr/>
        </p:nvSpPr>
        <p:spPr>
          <a:xfrm>
            <a:off x="105720" y="2002748"/>
            <a:ext cx="4615251"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chemeClr val="dk1"/>
                </a:solidFill>
                <a:latin typeface="Arial"/>
                <a:ea typeface="Arial"/>
                <a:cs typeface="Arial"/>
                <a:sym typeface="Arial"/>
              </a:rPr>
              <a:t>האם השימוש במוצר יעיל, ייחודי, מהנה? האם היינו משתמשים במוצר? אם כן, למה? </a:t>
            </a:r>
            <a:endParaRPr/>
          </a:p>
        </p:txBody>
      </p:sp>
      <p:sp>
        <p:nvSpPr>
          <p:cNvPr id="756" name="Google Shape;756;p29"/>
          <p:cNvSpPr/>
          <p:nvPr/>
        </p:nvSpPr>
        <p:spPr>
          <a:xfrm>
            <a:off x="4721931" y="2399991"/>
            <a:ext cx="205500" cy="204900"/>
          </a:xfrm>
          <a:prstGeom prst="ellipse">
            <a:avLst/>
          </a:prstGeom>
          <a:solidFill>
            <a:srgbClr val="C669F7"/>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3</a:t>
            </a:r>
            <a:endParaRPr b="0" i="0" sz="1100" u="none" cap="none" strike="noStrike">
              <a:solidFill>
                <a:schemeClr val="dk1"/>
              </a:solidFill>
              <a:latin typeface="Arial"/>
              <a:ea typeface="Arial"/>
              <a:cs typeface="Arial"/>
              <a:sym typeface="Arial"/>
            </a:endParaRPr>
          </a:p>
        </p:txBody>
      </p:sp>
      <p:sp>
        <p:nvSpPr>
          <p:cNvPr id="757" name="Google Shape;757;p29"/>
          <p:cNvSpPr txBox="1"/>
          <p:nvPr/>
        </p:nvSpPr>
        <p:spPr>
          <a:xfrm>
            <a:off x="13543" y="2365550"/>
            <a:ext cx="4721931"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200"/>
              <a:buFont typeface="Arial"/>
              <a:buNone/>
            </a:pPr>
            <a:r>
              <a:rPr b="0" i="0" lang="iw" sz="1200" u="none" cap="none" strike="noStrike">
                <a:solidFill>
                  <a:schemeClr val="dk1"/>
                </a:solidFill>
                <a:latin typeface="Arial"/>
                <a:ea typeface="Arial"/>
                <a:cs typeface="Arial"/>
                <a:sym typeface="Arial"/>
              </a:rPr>
              <a:t>האם המיזם הבסיסי באמת פותר את הבעיה שביקשנו לפתור?</a:t>
            </a:r>
            <a:endParaRPr/>
          </a:p>
        </p:txBody>
      </p:sp>
      <p:sp>
        <p:nvSpPr>
          <p:cNvPr id="758" name="Google Shape;758;p29"/>
          <p:cNvSpPr/>
          <p:nvPr/>
        </p:nvSpPr>
        <p:spPr>
          <a:xfrm>
            <a:off x="1643171" y="2882561"/>
            <a:ext cx="3413400" cy="284700"/>
          </a:xfrm>
          <a:prstGeom prst="roundRect">
            <a:avLst>
              <a:gd fmla="val 0" name="adj"/>
            </a:avLst>
          </a:prstGeom>
          <a:solidFill>
            <a:srgbClr val="9900FF"/>
          </a:solidFill>
          <a:ln>
            <a:noFill/>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rgbClr val="FFFFFF"/>
                </a:solidFill>
                <a:latin typeface="Arial"/>
                <a:ea typeface="Arial"/>
                <a:cs typeface="Arial"/>
                <a:sym typeface="Arial"/>
              </a:rPr>
              <a:t>שאלות שכדאי לשאול את הבינה המלאכותית</a:t>
            </a:r>
            <a:endParaRPr b="0" i="0" sz="1100" u="none" cap="none" strike="noStrike">
              <a:solidFill>
                <a:srgbClr val="FFFFFF"/>
              </a:solidFill>
              <a:latin typeface="Arial"/>
              <a:ea typeface="Arial"/>
              <a:cs typeface="Arial"/>
              <a:sym typeface="Arial"/>
            </a:endParaRPr>
          </a:p>
        </p:txBody>
      </p:sp>
      <p:sp>
        <p:nvSpPr>
          <p:cNvPr id="759" name="Google Shape;759;p29"/>
          <p:cNvSpPr/>
          <p:nvPr/>
        </p:nvSpPr>
        <p:spPr>
          <a:xfrm>
            <a:off x="4684812" y="3370287"/>
            <a:ext cx="205500" cy="204900"/>
          </a:xfrm>
          <a:prstGeom prst="ellipse">
            <a:avLst/>
          </a:prstGeom>
          <a:solidFill>
            <a:srgbClr val="9900FF"/>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Arial"/>
                <a:ea typeface="Arial"/>
                <a:cs typeface="Arial"/>
                <a:sym typeface="Arial"/>
              </a:rPr>
              <a:t>1</a:t>
            </a:r>
            <a:endParaRPr b="0" i="0" sz="1100" u="none" cap="none" strike="noStrike">
              <a:solidFill>
                <a:srgbClr val="FFFFFF"/>
              </a:solidFill>
              <a:latin typeface="Arial"/>
              <a:ea typeface="Arial"/>
              <a:cs typeface="Arial"/>
              <a:sym typeface="Arial"/>
            </a:endParaRPr>
          </a:p>
        </p:txBody>
      </p:sp>
      <p:sp>
        <p:nvSpPr>
          <p:cNvPr id="760" name="Google Shape;760;p29"/>
          <p:cNvSpPr txBox="1"/>
          <p:nvPr/>
        </p:nvSpPr>
        <p:spPr>
          <a:xfrm>
            <a:off x="322175" y="3302233"/>
            <a:ext cx="4358481"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מהם החלקים שחייבים להיות במיזם שלנו כבר בהתחלה?</a:t>
            </a:r>
            <a:endParaRPr/>
          </a:p>
        </p:txBody>
      </p:sp>
      <p:sp>
        <p:nvSpPr>
          <p:cNvPr id="761" name="Google Shape;761;p29"/>
          <p:cNvSpPr/>
          <p:nvPr/>
        </p:nvSpPr>
        <p:spPr>
          <a:xfrm>
            <a:off x="4680656" y="3740138"/>
            <a:ext cx="205500" cy="204900"/>
          </a:xfrm>
          <a:prstGeom prst="ellipse">
            <a:avLst/>
          </a:prstGeom>
          <a:solidFill>
            <a:srgbClr val="9900FF"/>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Arial"/>
                <a:ea typeface="Arial"/>
                <a:cs typeface="Arial"/>
                <a:sym typeface="Arial"/>
              </a:rPr>
              <a:t>2</a:t>
            </a:r>
            <a:endParaRPr b="0" i="0" sz="1100" u="none" cap="none" strike="noStrike">
              <a:solidFill>
                <a:srgbClr val="FFFFFF"/>
              </a:solidFill>
              <a:latin typeface="Arial"/>
              <a:ea typeface="Arial"/>
              <a:cs typeface="Arial"/>
              <a:sym typeface="Arial"/>
            </a:endParaRPr>
          </a:p>
        </p:txBody>
      </p:sp>
      <p:sp>
        <p:nvSpPr>
          <p:cNvPr id="762" name="Google Shape;762;p29"/>
          <p:cNvSpPr txBox="1"/>
          <p:nvPr/>
        </p:nvSpPr>
        <p:spPr>
          <a:xfrm>
            <a:off x="861060" y="3661290"/>
            <a:ext cx="3819596"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ספרי לנו איך אפיינו מיזמים דומים בעבר ואיך זה יכול לעזור לנו?</a:t>
            </a:r>
            <a:endParaRPr/>
          </a:p>
        </p:txBody>
      </p:sp>
      <p:sp>
        <p:nvSpPr>
          <p:cNvPr id="763" name="Google Shape;763;p29"/>
          <p:cNvSpPr/>
          <p:nvPr/>
        </p:nvSpPr>
        <p:spPr>
          <a:xfrm>
            <a:off x="4680656" y="4135922"/>
            <a:ext cx="205500" cy="204900"/>
          </a:xfrm>
          <a:prstGeom prst="ellipse">
            <a:avLst/>
          </a:prstGeom>
          <a:solidFill>
            <a:srgbClr val="9900FF"/>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Arial"/>
                <a:ea typeface="Arial"/>
                <a:cs typeface="Arial"/>
                <a:sym typeface="Arial"/>
              </a:rPr>
              <a:t>3</a:t>
            </a:r>
            <a:endParaRPr b="0" i="0" sz="1100" u="none" cap="none" strike="noStrike">
              <a:solidFill>
                <a:srgbClr val="FFFFFF"/>
              </a:solidFill>
              <a:latin typeface="Arial"/>
              <a:ea typeface="Arial"/>
              <a:cs typeface="Arial"/>
              <a:sym typeface="Arial"/>
            </a:endParaRPr>
          </a:p>
        </p:txBody>
      </p:sp>
      <p:sp>
        <p:nvSpPr>
          <p:cNvPr id="764" name="Google Shape;764;p29"/>
          <p:cNvSpPr txBox="1"/>
          <p:nvPr/>
        </p:nvSpPr>
        <p:spPr>
          <a:xfrm>
            <a:off x="861060" y="4109989"/>
            <a:ext cx="3819596"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בהינתן שזה הרעיון של המיזם הציעי לי "מסע משתמש"  המתאר את השימוש בו</a:t>
            </a:r>
            <a:endParaRPr/>
          </a:p>
        </p:txBody>
      </p:sp>
      <p:pic>
        <p:nvPicPr>
          <p:cNvPr id="765" name="Google Shape;765;p29" title="לוגו.png"/>
          <p:cNvPicPr preferRelativeResize="0"/>
          <p:nvPr/>
        </p:nvPicPr>
        <p:blipFill rotWithShape="1">
          <a:blip r:embed="rId3">
            <a:alphaModFix/>
          </a:blip>
          <a:srcRect b="17191" l="0" r="0" t="0"/>
          <a:stretch/>
        </p:blipFill>
        <p:spPr>
          <a:xfrm>
            <a:off x="119075" y="0"/>
            <a:ext cx="1236551" cy="7096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30"/>
          <p:cNvSpPr/>
          <p:nvPr/>
        </p:nvSpPr>
        <p:spPr>
          <a:xfrm>
            <a:off x="7704213" y="197478"/>
            <a:ext cx="1280400" cy="284700"/>
          </a:xfrm>
          <a:prstGeom prst="roundRect">
            <a:avLst>
              <a:gd fmla="val 0" name="adj"/>
            </a:avLst>
          </a:prstGeom>
          <a:solidFill>
            <a:srgbClr val="A6DB25"/>
          </a:solidFill>
          <a:ln cap="flat" cmpd="sng" w="9525">
            <a:solidFill>
              <a:srgbClr val="A6DB25"/>
            </a:solidFill>
            <a:prstDash val="solid"/>
            <a:round/>
            <a:headEnd len="sm" w="sm" type="none"/>
            <a:tailEnd len="sm" w="sm" type="none"/>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chemeClr val="dk1"/>
                </a:solidFill>
                <a:latin typeface="Noto Sans Hebrew SemiBold"/>
                <a:ea typeface="Noto Sans Hebrew SemiBold"/>
                <a:cs typeface="Noto Sans Hebrew SemiBold"/>
                <a:sym typeface="Noto Sans Hebrew SemiBold"/>
              </a:rPr>
              <a:t>פיתוח מיזם</a:t>
            </a:r>
            <a:endParaRPr b="0" i="0" sz="1200" u="none" cap="none" strike="noStrike">
              <a:solidFill>
                <a:schemeClr val="dk1"/>
              </a:solidFill>
              <a:latin typeface="Rubik SemiBold"/>
              <a:ea typeface="Rubik SemiBold"/>
              <a:cs typeface="Rubik SemiBold"/>
              <a:sym typeface="Rubik SemiBold"/>
            </a:endParaRPr>
          </a:p>
        </p:txBody>
      </p:sp>
      <p:sp>
        <p:nvSpPr>
          <p:cNvPr id="771" name="Google Shape;771;p30"/>
          <p:cNvSpPr txBox="1"/>
          <p:nvPr>
            <p:ph idx="4294967295" type="title"/>
          </p:nvPr>
        </p:nvSpPr>
        <p:spPr>
          <a:xfrm>
            <a:off x="5383001" y="625478"/>
            <a:ext cx="3296400" cy="885300"/>
          </a:xfrm>
          <a:prstGeom prst="rect">
            <a:avLst/>
          </a:prstGeom>
          <a:noFill/>
          <a:ln>
            <a:noFill/>
          </a:ln>
        </p:spPr>
        <p:txBody>
          <a:bodyPr anchorCtr="0" anchor="t" bIns="68500" lIns="68500" spcFirstLastPara="1" rIns="68500" wrap="square" tIns="68500">
            <a:noAutofit/>
          </a:bodyPr>
          <a:lstStyle/>
          <a:p>
            <a:pPr indent="0" lvl="0" marL="0" marR="0" rtl="1" algn="r">
              <a:lnSpc>
                <a:spcPct val="90000"/>
              </a:lnSpc>
              <a:spcBef>
                <a:spcPts val="0"/>
              </a:spcBef>
              <a:spcAft>
                <a:spcPts val="0"/>
              </a:spcAft>
              <a:buClr>
                <a:schemeClr val="dk1"/>
              </a:buClr>
              <a:buSzPts val="2800"/>
              <a:buFont typeface="Arial"/>
              <a:buNone/>
            </a:pPr>
            <a:r>
              <a:rPr b="0" i="0" lang="iw" sz="2400" u="none" cap="none" strike="noStrike">
                <a:solidFill>
                  <a:srgbClr val="000000"/>
                </a:solidFill>
                <a:latin typeface="Arial"/>
                <a:ea typeface="Arial"/>
                <a:cs typeface="Arial"/>
                <a:sym typeface="Arial"/>
              </a:rPr>
              <a:t>פיתוח</a:t>
            </a:r>
            <a:br>
              <a:rPr b="1" i="0" lang="iw" sz="2500" u="none" cap="none" strike="noStrike">
                <a:solidFill>
                  <a:srgbClr val="892B7D"/>
                </a:solidFill>
                <a:latin typeface="Arial"/>
                <a:ea typeface="Arial"/>
                <a:cs typeface="Arial"/>
                <a:sym typeface="Arial"/>
              </a:rPr>
            </a:br>
            <a:r>
              <a:rPr b="0" i="0" lang="iw" sz="1500" u="none" cap="none" strike="noStrike">
                <a:solidFill>
                  <a:srgbClr val="000000"/>
                </a:solidFill>
                <a:latin typeface="Arial"/>
                <a:ea typeface="Arial"/>
                <a:cs typeface="Arial"/>
                <a:sym typeface="Arial"/>
              </a:rPr>
              <a:t>הגיע הזמן לבנות!</a:t>
            </a:r>
            <a:endParaRPr b="0" i="0" sz="1900" u="none" cap="none" strike="noStrike">
              <a:solidFill>
                <a:srgbClr val="892B7D"/>
              </a:solidFill>
              <a:latin typeface="Arial"/>
              <a:ea typeface="Arial"/>
              <a:cs typeface="Arial"/>
              <a:sym typeface="Arial"/>
            </a:endParaRPr>
          </a:p>
        </p:txBody>
      </p:sp>
      <p:sp>
        <p:nvSpPr>
          <p:cNvPr id="772" name="Google Shape;772;p30"/>
          <p:cNvSpPr/>
          <p:nvPr/>
        </p:nvSpPr>
        <p:spPr>
          <a:xfrm>
            <a:off x="8452554" y="1602779"/>
            <a:ext cx="205500" cy="204900"/>
          </a:xfrm>
          <a:prstGeom prst="ellipse">
            <a:avLst/>
          </a:prstGeom>
          <a:solidFill>
            <a:srgbClr val="A6DB25"/>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Rubik Medium"/>
                <a:ea typeface="Rubik Medium"/>
                <a:cs typeface="Rubik Medium"/>
                <a:sym typeface="Rubik Medium"/>
              </a:rPr>
              <a:t>1</a:t>
            </a:r>
            <a:endParaRPr b="0" i="0" sz="1100" u="none" cap="none" strike="noStrike">
              <a:solidFill>
                <a:schemeClr val="dk1"/>
              </a:solidFill>
              <a:latin typeface="Rubik Medium"/>
              <a:ea typeface="Rubik Medium"/>
              <a:cs typeface="Rubik Medium"/>
              <a:sym typeface="Rubik Medium"/>
            </a:endParaRPr>
          </a:p>
        </p:txBody>
      </p:sp>
      <p:sp>
        <p:nvSpPr>
          <p:cNvPr id="773" name="Google Shape;773;p30"/>
          <p:cNvSpPr txBox="1"/>
          <p:nvPr/>
        </p:nvSpPr>
        <p:spPr>
          <a:xfrm>
            <a:off x="5314845" y="1580882"/>
            <a:ext cx="3105579" cy="387798"/>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200" u="none" cap="none" strike="noStrike">
                <a:solidFill>
                  <a:schemeClr val="dk1"/>
                </a:solidFill>
                <a:latin typeface="Arial"/>
                <a:ea typeface="Arial"/>
                <a:cs typeface="Arial"/>
                <a:sym typeface="Arial"/>
              </a:rPr>
              <a:t>נגדיר איך נחלק את המשימות בצוות כדי שכולם יהיו שותפים?</a:t>
            </a:r>
            <a:endParaRPr/>
          </a:p>
        </p:txBody>
      </p:sp>
      <p:sp>
        <p:nvSpPr>
          <p:cNvPr id="774" name="Google Shape;774;p30"/>
          <p:cNvSpPr/>
          <p:nvPr/>
        </p:nvSpPr>
        <p:spPr>
          <a:xfrm>
            <a:off x="8458055" y="2008814"/>
            <a:ext cx="205500" cy="204900"/>
          </a:xfrm>
          <a:prstGeom prst="ellipse">
            <a:avLst/>
          </a:prstGeom>
          <a:solidFill>
            <a:srgbClr val="A6DB25"/>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Rubik Medium"/>
                <a:ea typeface="Rubik Medium"/>
                <a:cs typeface="Rubik Medium"/>
                <a:sym typeface="Rubik Medium"/>
              </a:rPr>
              <a:t>2</a:t>
            </a:r>
            <a:endParaRPr b="0" i="0" sz="1100" u="none" cap="none" strike="noStrike">
              <a:solidFill>
                <a:schemeClr val="dk1"/>
              </a:solidFill>
              <a:latin typeface="Rubik Medium"/>
              <a:ea typeface="Rubik Medium"/>
              <a:cs typeface="Rubik Medium"/>
              <a:sym typeface="Rubik Medium"/>
            </a:endParaRPr>
          </a:p>
        </p:txBody>
      </p:sp>
      <p:sp>
        <p:nvSpPr>
          <p:cNvPr id="775" name="Google Shape;775;p30"/>
          <p:cNvSpPr txBox="1"/>
          <p:nvPr/>
        </p:nvSpPr>
        <p:spPr>
          <a:xfrm>
            <a:off x="4844141" y="1993084"/>
            <a:ext cx="3576283" cy="387798"/>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200" u="none" cap="none" strike="noStrike">
                <a:solidFill>
                  <a:schemeClr val="dk1"/>
                </a:solidFill>
                <a:latin typeface="Arial"/>
                <a:ea typeface="Arial"/>
                <a:cs typeface="Arial"/>
                <a:sym typeface="Arial"/>
              </a:rPr>
              <a:t>נחשוב מה הדבר הראשון שנוכל לבנות או להראות כבר עכשיו?</a:t>
            </a:r>
            <a:endParaRPr/>
          </a:p>
        </p:txBody>
      </p:sp>
      <p:sp>
        <p:nvSpPr>
          <p:cNvPr id="776" name="Google Shape;776;p30"/>
          <p:cNvSpPr/>
          <p:nvPr/>
        </p:nvSpPr>
        <p:spPr>
          <a:xfrm>
            <a:off x="8467549" y="2468209"/>
            <a:ext cx="205500" cy="204900"/>
          </a:xfrm>
          <a:prstGeom prst="ellipse">
            <a:avLst/>
          </a:prstGeom>
          <a:solidFill>
            <a:srgbClr val="A6DB25"/>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Rubik Medium"/>
                <a:ea typeface="Rubik Medium"/>
                <a:cs typeface="Rubik Medium"/>
                <a:sym typeface="Rubik Medium"/>
              </a:rPr>
              <a:t>3</a:t>
            </a:r>
            <a:endParaRPr b="0" i="0" sz="1100" u="none" cap="none" strike="noStrike">
              <a:solidFill>
                <a:schemeClr val="dk1"/>
              </a:solidFill>
              <a:latin typeface="Rubik Medium"/>
              <a:ea typeface="Rubik Medium"/>
              <a:cs typeface="Rubik Medium"/>
              <a:sym typeface="Rubik Medium"/>
            </a:endParaRPr>
          </a:p>
        </p:txBody>
      </p:sp>
      <p:sp>
        <p:nvSpPr>
          <p:cNvPr id="777" name="Google Shape;777;p30"/>
          <p:cNvSpPr txBox="1"/>
          <p:nvPr/>
        </p:nvSpPr>
        <p:spPr>
          <a:xfrm>
            <a:off x="5246716" y="2439857"/>
            <a:ext cx="3204639" cy="387798"/>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200" u="none" cap="none" strike="noStrike">
                <a:solidFill>
                  <a:schemeClr val="dk1"/>
                </a:solidFill>
                <a:latin typeface="Arial"/>
                <a:ea typeface="Arial"/>
                <a:cs typeface="Arial"/>
                <a:sym typeface="Arial"/>
              </a:rPr>
              <a:t>מוקאפ/הדמיה: נכין הדמיה של המיזם הסופי שנרצה להציג</a:t>
            </a:r>
            <a:endParaRPr/>
          </a:p>
        </p:txBody>
      </p:sp>
      <p:sp>
        <p:nvSpPr>
          <p:cNvPr id="778" name="Google Shape;778;p30"/>
          <p:cNvSpPr/>
          <p:nvPr/>
        </p:nvSpPr>
        <p:spPr>
          <a:xfrm>
            <a:off x="8483743" y="2856007"/>
            <a:ext cx="205500" cy="204900"/>
          </a:xfrm>
          <a:prstGeom prst="ellipse">
            <a:avLst/>
          </a:prstGeom>
          <a:solidFill>
            <a:srgbClr val="A6DB25"/>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Rubik Medium"/>
                <a:ea typeface="Rubik Medium"/>
                <a:cs typeface="Rubik Medium"/>
                <a:sym typeface="Rubik Medium"/>
              </a:rPr>
              <a:t>4</a:t>
            </a:r>
            <a:endParaRPr b="0" i="0" sz="1100" u="none" cap="none" strike="noStrike">
              <a:solidFill>
                <a:schemeClr val="dk1"/>
              </a:solidFill>
              <a:latin typeface="Rubik Medium"/>
              <a:ea typeface="Rubik Medium"/>
              <a:cs typeface="Rubik Medium"/>
              <a:sym typeface="Rubik Medium"/>
            </a:endParaRPr>
          </a:p>
        </p:txBody>
      </p:sp>
      <p:sp>
        <p:nvSpPr>
          <p:cNvPr id="779" name="Google Shape;779;p30"/>
          <p:cNvSpPr txBox="1"/>
          <p:nvPr/>
        </p:nvSpPr>
        <p:spPr>
          <a:xfrm>
            <a:off x="5262910" y="2827655"/>
            <a:ext cx="3204639" cy="387798"/>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200" u="none" cap="none" strike="noStrike">
                <a:solidFill>
                  <a:schemeClr val="dk1"/>
                </a:solidFill>
                <a:latin typeface="Arial"/>
                <a:ea typeface="Arial"/>
                <a:cs typeface="Arial"/>
                <a:sym typeface="Arial"/>
              </a:rPr>
              <a:t>נעבוד לפי לוח הזמנים שקבענו, נאסוף את כל שלבי היוזמה ונגיש באתר האליפות </a:t>
            </a:r>
            <a:endParaRPr b="0" i="0" sz="1200" u="none" cap="none" strike="noStrike">
              <a:solidFill>
                <a:schemeClr val="dk1"/>
              </a:solidFill>
              <a:latin typeface="Arial"/>
              <a:ea typeface="Arial"/>
              <a:cs typeface="Arial"/>
              <a:sym typeface="Arial"/>
            </a:endParaRPr>
          </a:p>
        </p:txBody>
      </p:sp>
      <p:sp>
        <p:nvSpPr>
          <p:cNvPr id="780" name="Google Shape;780;p30"/>
          <p:cNvSpPr/>
          <p:nvPr/>
        </p:nvSpPr>
        <p:spPr>
          <a:xfrm>
            <a:off x="2524698" y="1373093"/>
            <a:ext cx="2497800" cy="284700"/>
          </a:xfrm>
          <a:prstGeom prst="roundRect">
            <a:avLst>
              <a:gd fmla="val 0" name="adj"/>
            </a:avLst>
          </a:prstGeom>
          <a:solidFill>
            <a:srgbClr val="C36CF4"/>
          </a:solidFill>
          <a:ln>
            <a:noFill/>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chemeClr val="dk1"/>
                </a:solidFill>
                <a:latin typeface="Arial"/>
                <a:ea typeface="Arial"/>
                <a:cs typeface="Arial"/>
                <a:sym typeface="Arial"/>
              </a:rPr>
              <a:t>שאלות שכדאי לשאול את עצמנו</a:t>
            </a:r>
            <a:endParaRPr b="0" i="0" sz="1100" u="none" cap="none" strike="noStrike">
              <a:solidFill>
                <a:schemeClr val="dk1"/>
              </a:solidFill>
              <a:latin typeface="Arial"/>
              <a:ea typeface="Arial"/>
              <a:cs typeface="Arial"/>
              <a:sym typeface="Arial"/>
            </a:endParaRPr>
          </a:p>
        </p:txBody>
      </p:sp>
      <p:sp>
        <p:nvSpPr>
          <p:cNvPr id="781" name="Google Shape;781;p30"/>
          <p:cNvSpPr/>
          <p:nvPr/>
        </p:nvSpPr>
        <p:spPr>
          <a:xfrm>
            <a:off x="4708388" y="1734763"/>
            <a:ext cx="205500" cy="204900"/>
          </a:xfrm>
          <a:prstGeom prst="ellipse">
            <a:avLst/>
          </a:prstGeom>
          <a:solidFill>
            <a:srgbClr val="C669F7"/>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1</a:t>
            </a:r>
            <a:endParaRPr b="0" i="0" sz="1100" u="none" cap="none" strike="noStrike">
              <a:solidFill>
                <a:schemeClr val="dk1"/>
              </a:solidFill>
              <a:latin typeface="Arial"/>
              <a:ea typeface="Arial"/>
              <a:cs typeface="Arial"/>
              <a:sym typeface="Arial"/>
            </a:endParaRPr>
          </a:p>
        </p:txBody>
      </p:sp>
      <p:sp>
        <p:nvSpPr>
          <p:cNvPr id="782" name="Google Shape;782;p30"/>
          <p:cNvSpPr txBox="1"/>
          <p:nvPr/>
        </p:nvSpPr>
        <p:spPr>
          <a:xfrm>
            <a:off x="387901" y="1711402"/>
            <a:ext cx="4324303"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chemeClr val="dk1"/>
                </a:solidFill>
                <a:latin typeface="Arial"/>
                <a:ea typeface="Arial"/>
                <a:cs typeface="Arial"/>
                <a:sym typeface="Arial"/>
              </a:rPr>
              <a:t>האם אנחנו מתמקדים בעיקר או שיש דברים מיותרים?</a:t>
            </a:r>
            <a:endParaRPr/>
          </a:p>
        </p:txBody>
      </p:sp>
      <p:sp>
        <p:nvSpPr>
          <p:cNvPr id="783" name="Google Shape;783;p30"/>
          <p:cNvSpPr/>
          <p:nvPr/>
        </p:nvSpPr>
        <p:spPr>
          <a:xfrm>
            <a:off x="4708388" y="2034184"/>
            <a:ext cx="205500" cy="204900"/>
          </a:xfrm>
          <a:prstGeom prst="ellipse">
            <a:avLst/>
          </a:prstGeom>
          <a:solidFill>
            <a:srgbClr val="C669F7"/>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2</a:t>
            </a:r>
            <a:endParaRPr b="0" i="0" sz="1100" u="none" cap="none" strike="noStrike">
              <a:solidFill>
                <a:schemeClr val="dk1"/>
              </a:solidFill>
              <a:latin typeface="Arial"/>
              <a:ea typeface="Arial"/>
              <a:cs typeface="Arial"/>
              <a:sym typeface="Arial"/>
            </a:endParaRPr>
          </a:p>
        </p:txBody>
      </p:sp>
      <p:sp>
        <p:nvSpPr>
          <p:cNvPr id="784" name="Google Shape;784;p30"/>
          <p:cNvSpPr txBox="1"/>
          <p:nvPr/>
        </p:nvSpPr>
        <p:spPr>
          <a:xfrm>
            <a:off x="92177" y="1980445"/>
            <a:ext cx="4615251"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chemeClr val="dk1"/>
                </a:solidFill>
                <a:latin typeface="Arial"/>
                <a:ea typeface="Arial"/>
                <a:cs typeface="Arial"/>
                <a:sym typeface="Arial"/>
              </a:rPr>
              <a:t>מה אנחנו עושים אם משהו לא עובד כמו שתכננו?</a:t>
            </a:r>
            <a:endParaRPr/>
          </a:p>
        </p:txBody>
      </p:sp>
      <p:sp>
        <p:nvSpPr>
          <p:cNvPr id="785" name="Google Shape;785;p30"/>
          <p:cNvSpPr/>
          <p:nvPr/>
        </p:nvSpPr>
        <p:spPr>
          <a:xfrm>
            <a:off x="4708388" y="2377688"/>
            <a:ext cx="205500" cy="204900"/>
          </a:xfrm>
          <a:prstGeom prst="ellipse">
            <a:avLst/>
          </a:prstGeom>
          <a:solidFill>
            <a:srgbClr val="C669F7"/>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3</a:t>
            </a:r>
            <a:endParaRPr b="0" i="0" sz="1100" u="none" cap="none" strike="noStrike">
              <a:solidFill>
                <a:schemeClr val="dk1"/>
              </a:solidFill>
              <a:latin typeface="Arial"/>
              <a:ea typeface="Arial"/>
              <a:cs typeface="Arial"/>
              <a:sym typeface="Arial"/>
            </a:endParaRPr>
          </a:p>
        </p:txBody>
      </p:sp>
      <p:sp>
        <p:nvSpPr>
          <p:cNvPr id="786" name="Google Shape;786;p30"/>
          <p:cNvSpPr txBox="1"/>
          <p:nvPr/>
        </p:nvSpPr>
        <p:spPr>
          <a:xfrm>
            <a:off x="0" y="2343247"/>
            <a:ext cx="4721931"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200"/>
              <a:buFont typeface="Arial"/>
              <a:buNone/>
            </a:pPr>
            <a:r>
              <a:rPr b="0" i="0" lang="iw" sz="1200" u="none" cap="none" strike="noStrike">
                <a:solidFill>
                  <a:schemeClr val="dk1"/>
                </a:solidFill>
                <a:latin typeface="Arial"/>
                <a:ea typeface="Arial"/>
                <a:cs typeface="Arial"/>
                <a:sym typeface="Arial"/>
              </a:rPr>
              <a:t>איך נלמד מתגובות ופידבקים שנקבל כדי להשתפר ולשפר את המוצר?</a:t>
            </a:r>
            <a:endParaRPr/>
          </a:p>
        </p:txBody>
      </p:sp>
      <p:sp>
        <p:nvSpPr>
          <p:cNvPr id="787" name="Google Shape;787;p30"/>
          <p:cNvSpPr/>
          <p:nvPr/>
        </p:nvSpPr>
        <p:spPr>
          <a:xfrm>
            <a:off x="1629628" y="2860258"/>
            <a:ext cx="3413400" cy="284700"/>
          </a:xfrm>
          <a:prstGeom prst="roundRect">
            <a:avLst>
              <a:gd fmla="val 0" name="adj"/>
            </a:avLst>
          </a:prstGeom>
          <a:solidFill>
            <a:srgbClr val="9900FF"/>
          </a:solidFill>
          <a:ln>
            <a:noFill/>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rgbClr val="FFFFFF"/>
                </a:solidFill>
                <a:latin typeface="Arial"/>
                <a:ea typeface="Arial"/>
                <a:cs typeface="Arial"/>
                <a:sym typeface="Arial"/>
              </a:rPr>
              <a:t>שאלות שכדאי לשאול את הבינה המלאכותית</a:t>
            </a:r>
            <a:endParaRPr b="0" i="0" sz="1100" u="none" cap="none" strike="noStrike">
              <a:solidFill>
                <a:srgbClr val="FFFFFF"/>
              </a:solidFill>
              <a:latin typeface="Arial"/>
              <a:ea typeface="Arial"/>
              <a:cs typeface="Arial"/>
              <a:sym typeface="Arial"/>
            </a:endParaRPr>
          </a:p>
        </p:txBody>
      </p:sp>
      <p:sp>
        <p:nvSpPr>
          <p:cNvPr id="788" name="Google Shape;788;p30"/>
          <p:cNvSpPr/>
          <p:nvPr/>
        </p:nvSpPr>
        <p:spPr>
          <a:xfrm>
            <a:off x="4671269" y="3347984"/>
            <a:ext cx="205500" cy="204900"/>
          </a:xfrm>
          <a:prstGeom prst="ellipse">
            <a:avLst/>
          </a:prstGeom>
          <a:solidFill>
            <a:srgbClr val="9900FF"/>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Arial"/>
                <a:ea typeface="Arial"/>
                <a:cs typeface="Arial"/>
                <a:sym typeface="Arial"/>
              </a:rPr>
              <a:t>1</a:t>
            </a:r>
            <a:endParaRPr b="0" i="0" sz="1100" u="none" cap="none" strike="noStrike">
              <a:solidFill>
                <a:srgbClr val="FFFFFF"/>
              </a:solidFill>
              <a:latin typeface="Arial"/>
              <a:ea typeface="Arial"/>
              <a:cs typeface="Arial"/>
              <a:sym typeface="Arial"/>
            </a:endParaRPr>
          </a:p>
        </p:txBody>
      </p:sp>
      <p:sp>
        <p:nvSpPr>
          <p:cNvPr id="789" name="Google Shape;789;p30"/>
          <p:cNvSpPr txBox="1"/>
          <p:nvPr/>
        </p:nvSpPr>
        <p:spPr>
          <a:xfrm>
            <a:off x="308632" y="3279930"/>
            <a:ext cx="4358481"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תוכלי לסייע לנו לצייר או לדמיין איך ייראה מסך/עמוד/דגם ראשוני של המיזם</a:t>
            </a:r>
            <a:endParaRPr/>
          </a:p>
        </p:txBody>
      </p:sp>
      <p:sp>
        <p:nvSpPr>
          <p:cNvPr id="790" name="Google Shape;790;p30"/>
          <p:cNvSpPr/>
          <p:nvPr/>
        </p:nvSpPr>
        <p:spPr>
          <a:xfrm>
            <a:off x="4667113" y="3717835"/>
            <a:ext cx="205500" cy="204900"/>
          </a:xfrm>
          <a:prstGeom prst="ellipse">
            <a:avLst/>
          </a:prstGeom>
          <a:solidFill>
            <a:srgbClr val="9900FF"/>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Arial"/>
                <a:ea typeface="Arial"/>
                <a:cs typeface="Arial"/>
                <a:sym typeface="Arial"/>
              </a:rPr>
              <a:t>2</a:t>
            </a:r>
            <a:endParaRPr b="0" i="0" sz="1100" u="none" cap="none" strike="noStrike">
              <a:solidFill>
                <a:srgbClr val="FFFFFF"/>
              </a:solidFill>
              <a:latin typeface="Arial"/>
              <a:ea typeface="Arial"/>
              <a:cs typeface="Arial"/>
              <a:sym typeface="Arial"/>
            </a:endParaRPr>
          </a:p>
        </p:txBody>
      </p:sp>
      <p:sp>
        <p:nvSpPr>
          <p:cNvPr id="791" name="Google Shape;791;p30"/>
          <p:cNvSpPr txBox="1"/>
          <p:nvPr/>
        </p:nvSpPr>
        <p:spPr>
          <a:xfrm>
            <a:off x="847517" y="3638987"/>
            <a:ext cx="3819596"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תוכלי להציע לנו כלים פשוטים או דרכים פשוטות לבניית גרסה ראשונית למוצר מבלי לדעת לתכנת?</a:t>
            </a:r>
            <a:endParaRPr/>
          </a:p>
        </p:txBody>
      </p:sp>
      <p:sp>
        <p:nvSpPr>
          <p:cNvPr id="792" name="Google Shape;792;p30"/>
          <p:cNvSpPr/>
          <p:nvPr/>
        </p:nvSpPr>
        <p:spPr>
          <a:xfrm>
            <a:off x="4667113" y="4113619"/>
            <a:ext cx="205500" cy="204900"/>
          </a:xfrm>
          <a:prstGeom prst="ellipse">
            <a:avLst/>
          </a:prstGeom>
          <a:solidFill>
            <a:srgbClr val="9900FF"/>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Arial"/>
                <a:ea typeface="Arial"/>
                <a:cs typeface="Arial"/>
                <a:sym typeface="Arial"/>
              </a:rPr>
              <a:t>3</a:t>
            </a:r>
            <a:endParaRPr b="0" i="0" sz="1100" u="none" cap="none" strike="noStrike">
              <a:solidFill>
                <a:srgbClr val="FFFFFF"/>
              </a:solidFill>
              <a:latin typeface="Arial"/>
              <a:ea typeface="Arial"/>
              <a:cs typeface="Arial"/>
              <a:sym typeface="Arial"/>
            </a:endParaRPr>
          </a:p>
        </p:txBody>
      </p:sp>
      <p:sp>
        <p:nvSpPr>
          <p:cNvPr id="793" name="Google Shape;793;p30"/>
          <p:cNvSpPr txBox="1"/>
          <p:nvPr/>
        </p:nvSpPr>
        <p:spPr>
          <a:xfrm>
            <a:off x="847517" y="4087686"/>
            <a:ext cx="3819596"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איך נבדוק את המוצר אצל משתמשים ראשונים?</a:t>
            </a:r>
            <a:endParaRPr/>
          </a:p>
        </p:txBody>
      </p:sp>
      <p:sp>
        <p:nvSpPr>
          <p:cNvPr id="794" name="Google Shape;794;p30"/>
          <p:cNvSpPr/>
          <p:nvPr/>
        </p:nvSpPr>
        <p:spPr>
          <a:xfrm>
            <a:off x="4667113" y="4443002"/>
            <a:ext cx="205500" cy="204900"/>
          </a:xfrm>
          <a:prstGeom prst="ellipse">
            <a:avLst/>
          </a:prstGeom>
          <a:solidFill>
            <a:srgbClr val="9900FF"/>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Arial"/>
                <a:ea typeface="Arial"/>
                <a:cs typeface="Arial"/>
                <a:sym typeface="Arial"/>
              </a:rPr>
              <a:t>4</a:t>
            </a:r>
            <a:endParaRPr b="0" i="0" sz="1100" u="none" cap="none" strike="noStrike">
              <a:solidFill>
                <a:srgbClr val="FFFFFF"/>
              </a:solidFill>
              <a:latin typeface="Arial"/>
              <a:ea typeface="Arial"/>
              <a:cs typeface="Arial"/>
              <a:sym typeface="Arial"/>
            </a:endParaRPr>
          </a:p>
        </p:txBody>
      </p:sp>
      <p:sp>
        <p:nvSpPr>
          <p:cNvPr id="795" name="Google Shape;795;p30"/>
          <p:cNvSpPr txBox="1"/>
          <p:nvPr/>
        </p:nvSpPr>
        <p:spPr>
          <a:xfrm>
            <a:off x="847517" y="4417069"/>
            <a:ext cx="3819596"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אילו דברים כדאי למדוד כדי להבין אם זה עובד?</a:t>
            </a:r>
            <a:endParaRPr/>
          </a:p>
        </p:txBody>
      </p:sp>
      <p:pic>
        <p:nvPicPr>
          <p:cNvPr id="796" name="Google Shape;796;p30" title="לוגו.png"/>
          <p:cNvPicPr preferRelativeResize="0"/>
          <p:nvPr/>
        </p:nvPicPr>
        <p:blipFill rotWithShape="1">
          <a:blip r:embed="rId3">
            <a:alphaModFix/>
          </a:blip>
          <a:srcRect b="17191" l="0" r="0" t="0"/>
          <a:stretch/>
        </p:blipFill>
        <p:spPr>
          <a:xfrm>
            <a:off x="119075" y="0"/>
            <a:ext cx="1236551" cy="7096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800" name="Shape 800"/>
        <p:cNvGrpSpPr/>
        <p:nvPr/>
      </p:nvGrpSpPr>
      <p:grpSpPr>
        <a:xfrm>
          <a:off x="0" y="0"/>
          <a:ext cx="0" cy="0"/>
          <a:chOff x="0" y="0"/>
          <a:chExt cx="0" cy="0"/>
        </a:xfrm>
      </p:grpSpPr>
      <p:sp>
        <p:nvSpPr>
          <p:cNvPr id="801" name="Google Shape;801;p31"/>
          <p:cNvSpPr/>
          <p:nvPr/>
        </p:nvSpPr>
        <p:spPr>
          <a:xfrm rot="-5400000">
            <a:off x="8160795" y="1730566"/>
            <a:ext cx="243300" cy="210600"/>
          </a:xfrm>
          <a:prstGeom prst="triangle">
            <a:avLst>
              <a:gd fmla="val 50000" name="adj"/>
            </a:avLst>
          </a:prstGeom>
          <a:solidFill>
            <a:srgbClr val="A6DB25"/>
          </a:solidFill>
          <a:ln>
            <a:noFill/>
          </a:ln>
        </p:spPr>
        <p:txBody>
          <a:bodyPr anchorCtr="0" anchor="ctr" bIns="91550" lIns="91550" spcFirstLastPara="1" rIns="91550" wrap="square" tIns="915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ubik"/>
              <a:ea typeface="Rubik"/>
              <a:cs typeface="Rubik"/>
              <a:sym typeface="Rubik"/>
            </a:endParaRPr>
          </a:p>
        </p:txBody>
      </p:sp>
      <p:sp>
        <p:nvSpPr>
          <p:cNvPr id="802" name="Google Shape;802;p31"/>
          <p:cNvSpPr/>
          <p:nvPr/>
        </p:nvSpPr>
        <p:spPr>
          <a:xfrm rot="-5400000">
            <a:off x="8160795" y="2230341"/>
            <a:ext cx="243300" cy="210600"/>
          </a:xfrm>
          <a:prstGeom prst="triangle">
            <a:avLst>
              <a:gd fmla="val 50000" name="adj"/>
            </a:avLst>
          </a:prstGeom>
          <a:solidFill>
            <a:srgbClr val="A6DB25"/>
          </a:solidFill>
          <a:ln>
            <a:noFill/>
          </a:ln>
        </p:spPr>
        <p:txBody>
          <a:bodyPr anchorCtr="0" anchor="ctr" bIns="91550" lIns="91550" spcFirstLastPara="1" rIns="91550" wrap="square" tIns="915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ubik"/>
              <a:ea typeface="Rubik"/>
              <a:cs typeface="Rubik"/>
              <a:sym typeface="Rubik"/>
            </a:endParaRPr>
          </a:p>
        </p:txBody>
      </p:sp>
      <p:sp>
        <p:nvSpPr>
          <p:cNvPr id="803" name="Google Shape;803;p31"/>
          <p:cNvSpPr/>
          <p:nvPr/>
        </p:nvSpPr>
        <p:spPr>
          <a:xfrm rot="-5400000">
            <a:off x="8160795" y="2954241"/>
            <a:ext cx="243300" cy="210600"/>
          </a:xfrm>
          <a:prstGeom prst="triangle">
            <a:avLst>
              <a:gd fmla="val 50000" name="adj"/>
            </a:avLst>
          </a:prstGeom>
          <a:solidFill>
            <a:srgbClr val="A6DB25"/>
          </a:solidFill>
          <a:ln>
            <a:noFill/>
          </a:ln>
        </p:spPr>
        <p:txBody>
          <a:bodyPr anchorCtr="0" anchor="ctr" bIns="91550" lIns="91550" spcFirstLastPara="1" rIns="91550" wrap="square" tIns="915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ubik"/>
              <a:ea typeface="Rubik"/>
              <a:cs typeface="Rubik"/>
              <a:sym typeface="Rubik"/>
            </a:endParaRPr>
          </a:p>
        </p:txBody>
      </p:sp>
      <p:sp>
        <p:nvSpPr>
          <p:cNvPr id="804" name="Google Shape;804;p31"/>
          <p:cNvSpPr/>
          <p:nvPr/>
        </p:nvSpPr>
        <p:spPr>
          <a:xfrm rot="-5400000">
            <a:off x="8160795" y="3460116"/>
            <a:ext cx="243300" cy="210600"/>
          </a:xfrm>
          <a:prstGeom prst="triangle">
            <a:avLst>
              <a:gd fmla="val 50000" name="adj"/>
            </a:avLst>
          </a:prstGeom>
          <a:solidFill>
            <a:srgbClr val="A6DB25"/>
          </a:solidFill>
          <a:ln>
            <a:noFill/>
          </a:ln>
        </p:spPr>
        <p:txBody>
          <a:bodyPr anchorCtr="0" anchor="ctr" bIns="91550" lIns="91550" spcFirstLastPara="1" rIns="91550" wrap="square" tIns="915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ubik"/>
              <a:ea typeface="Rubik"/>
              <a:cs typeface="Rubik"/>
              <a:sym typeface="Rubik"/>
            </a:endParaRPr>
          </a:p>
        </p:txBody>
      </p:sp>
      <p:sp>
        <p:nvSpPr>
          <p:cNvPr id="805" name="Google Shape;805;p31"/>
          <p:cNvSpPr/>
          <p:nvPr/>
        </p:nvSpPr>
        <p:spPr>
          <a:xfrm rot="-5400000">
            <a:off x="4641345" y="1730566"/>
            <a:ext cx="243300" cy="210600"/>
          </a:xfrm>
          <a:prstGeom prst="triangle">
            <a:avLst>
              <a:gd fmla="val 50000" name="adj"/>
            </a:avLst>
          </a:prstGeom>
          <a:solidFill>
            <a:srgbClr val="A6DB25"/>
          </a:solidFill>
          <a:ln>
            <a:noFill/>
          </a:ln>
        </p:spPr>
        <p:txBody>
          <a:bodyPr anchorCtr="0" anchor="ctr" bIns="91550" lIns="91550" spcFirstLastPara="1" rIns="91550" wrap="square" tIns="915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ubik"/>
              <a:ea typeface="Rubik"/>
              <a:cs typeface="Rubik"/>
              <a:sym typeface="Rubik"/>
            </a:endParaRPr>
          </a:p>
        </p:txBody>
      </p:sp>
      <p:sp>
        <p:nvSpPr>
          <p:cNvPr id="806" name="Google Shape;806;p31"/>
          <p:cNvSpPr/>
          <p:nvPr/>
        </p:nvSpPr>
        <p:spPr>
          <a:xfrm rot="-5400000">
            <a:off x="4641345" y="2230341"/>
            <a:ext cx="243300" cy="210600"/>
          </a:xfrm>
          <a:prstGeom prst="triangle">
            <a:avLst>
              <a:gd fmla="val 50000" name="adj"/>
            </a:avLst>
          </a:prstGeom>
          <a:solidFill>
            <a:srgbClr val="A6DB25"/>
          </a:solidFill>
          <a:ln>
            <a:noFill/>
          </a:ln>
        </p:spPr>
        <p:txBody>
          <a:bodyPr anchorCtr="0" anchor="ctr" bIns="91550" lIns="91550" spcFirstLastPara="1" rIns="91550" wrap="square" tIns="915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ubik"/>
              <a:ea typeface="Rubik"/>
              <a:cs typeface="Rubik"/>
              <a:sym typeface="Rubik"/>
            </a:endParaRPr>
          </a:p>
        </p:txBody>
      </p:sp>
      <p:sp>
        <p:nvSpPr>
          <p:cNvPr id="807" name="Google Shape;807;p31"/>
          <p:cNvSpPr/>
          <p:nvPr/>
        </p:nvSpPr>
        <p:spPr>
          <a:xfrm rot="-5400000">
            <a:off x="4641345" y="2786141"/>
            <a:ext cx="243300" cy="210600"/>
          </a:xfrm>
          <a:prstGeom prst="triangle">
            <a:avLst>
              <a:gd fmla="val 50000" name="adj"/>
            </a:avLst>
          </a:prstGeom>
          <a:solidFill>
            <a:srgbClr val="A6DB25"/>
          </a:solidFill>
          <a:ln>
            <a:noFill/>
          </a:ln>
        </p:spPr>
        <p:txBody>
          <a:bodyPr anchorCtr="0" anchor="ctr" bIns="91550" lIns="91550" spcFirstLastPara="1" rIns="91550" wrap="square" tIns="915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ubik"/>
              <a:ea typeface="Rubik"/>
              <a:cs typeface="Rubik"/>
              <a:sym typeface="Rubik"/>
            </a:endParaRPr>
          </a:p>
        </p:txBody>
      </p:sp>
      <p:sp>
        <p:nvSpPr>
          <p:cNvPr id="808" name="Google Shape;808;p31"/>
          <p:cNvSpPr txBox="1"/>
          <p:nvPr>
            <p:ph idx="4294967295" type="title"/>
          </p:nvPr>
        </p:nvSpPr>
        <p:spPr>
          <a:xfrm>
            <a:off x="1281967" y="711300"/>
            <a:ext cx="7106100" cy="733021"/>
          </a:xfrm>
          <a:prstGeom prst="rect">
            <a:avLst/>
          </a:prstGeom>
          <a:noFill/>
          <a:ln>
            <a:noFill/>
          </a:ln>
        </p:spPr>
        <p:txBody>
          <a:bodyPr anchorCtr="0" anchor="t" bIns="0" lIns="0" spcFirstLastPara="1" rIns="0" wrap="square" tIns="0">
            <a:spAutoFit/>
          </a:bodyPr>
          <a:lstStyle/>
          <a:p>
            <a:pPr indent="0" lvl="0" marL="0" marR="0" rtl="1" algn="r">
              <a:lnSpc>
                <a:spcPct val="70000"/>
              </a:lnSpc>
              <a:spcBef>
                <a:spcPts val="800"/>
              </a:spcBef>
              <a:spcAft>
                <a:spcPts val="0"/>
              </a:spcAft>
              <a:buClr>
                <a:srgbClr val="000000"/>
              </a:buClr>
              <a:buSzPts val="2800"/>
              <a:buFont typeface="Arial"/>
              <a:buNone/>
            </a:pPr>
            <a:r>
              <a:rPr b="0" i="0" lang="iw" u="none" cap="none" strike="noStrike">
                <a:solidFill>
                  <a:schemeClr val="dk1"/>
                </a:solidFill>
                <a:latin typeface="Arial"/>
                <a:ea typeface="Arial"/>
                <a:cs typeface="Arial"/>
                <a:sym typeface="Arial"/>
              </a:rPr>
              <a:t>עצרו לביקורת!</a:t>
            </a:r>
            <a:endParaRPr b="1" i="0" u="none" cap="none" strike="noStrike">
              <a:solidFill>
                <a:srgbClr val="892B7D"/>
              </a:solidFill>
              <a:latin typeface="Arial"/>
              <a:ea typeface="Arial"/>
              <a:cs typeface="Arial"/>
              <a:sym typeface="Arial"/>
            </a:endParaRPr>
          </a:p>
          <a:p>
            <a:pPr indent="0" lvl="0" marL="0" marR="0" rtl="1" algn="r">
              <a:lnSpc>
                <a:spcPct val="70000"/>
              </a:lnSpc>
              <a:spcBef>
                <a:spcPts val="800"/>
              </a:spcBef>
              <a:spcAft>
                <a:spcPts val="0"/>
              </a:spcAft>
              <a:buClr>
                <a:srgbClr val="000000"/>
              </a:buClr>
              <a:buSzPts val="2100"/>
              <a:buFont typeface="Arial"/>
              <a:buNone/>
            </a:pPr>
            <a:r>
              <a:rPr b="0" i="0" lang="iw" sz="2100" u="none" cap="none" strike="noStrike">
                <a:solidFill>
                  <a:schemeClr val="dk1"/>
                </a:solidFill>
                <a:latin typeface="Arial"/>
                <a:ea typeface="Arial"/>
                <a:cs typeface="Arial"/>
                <a:sym typeface="Arial"/>
              </a:rPr>
              <a:t>קריטריונים לשיפוט המיזם המוצע</a:t>
            </a:r>
            <a:endParaRPr b="0" i="0" sz="2100" u="none" cap="none" strike="noStrike">
              <a:solidFill>
                <a:srgbClr val="2E064C"/>
              </a:solidFill>
              <a:latin typeface="Arial"/>
              <a:ea typeface="Arial"/>
              <a:cs typeface="Arial"/>
              <a:sym typeface="Arial"/>
            </a:endParaRPr>
          </a:p>
        </p:txBody>
      </p:sp>
      <p:sp>
        <p:nvSpPr>
          <p:cNvPr id="809" name="Google Shape;809;p31"/>
          <p:cNvSpPr txBox="1"/>
          <p:nvPr/>
        </p:nvSpPr>
        <p:spPr>
          <a:xfrm>
            <a:off x="5023105" y="1695906"/>
            <a:ext cx="3017520"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400" u="none" cap="none" strike="noStrike">
                <a:solidFill>
                  <a:srgbClr val="000000"/>
                </a:solidFill>
                <a:latin typeface="Arial"/>
                <a:ea typeface="Arial"/>
                <a:cs typeface="Arial"/>
                <a:sym typeface="Arial"/>
              </a:rPr>
              <a:t>מדדי הצלחה ברורים וברי־מדידה</a:t>
            </a:r>
            <a:endParaRPr b="0" i="0" sz="1400" u="none" cap="none" strike="noStrike">
              <a:solidFill>
                <a:srgbClr val="000000"/>
              </a:solidFill>
              <a:latin typeface="Arial"/>
              <a:ea typeface="Arial"/>
              <a:cs typeface="Arial"/>
              <a:sym typeface="Arial"/>
            </a:endParaRPr>
          </a:p>
        </p:txBody>
      </p:sp>
      <p:sp>
        <p:nvSpPr>
          <p:cNvPr id="810" name="Google Shape;810;p31"/>
          <p:cNvSpPr txBox="1"/>
          <p:nvPr/>
        </p:nvSpPr>
        <p:spPr>
          <a:xfrm>
            <a:off x="5004690" y="2111680"/>
            <a:ext cx="3017520" cy="5232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400" u="none" cap="none" strike="noStrike">
                <a:solidFill>
                  <a:schemeClr val="dk1"/>
                </a:solidFill>
                <a:latin typeface="Arial"/>
                <a:ea typeface="Arial"/>
                <a:cs typeface="Arial"/>
                <a:sym typeface="Arial"/>
              </a:rPr>
              <a:t>מפת דרכים הכוללת שלבים, סדר עדיפויות ואחריות לפיתוח המוצר</a:t>
            </a:r>
            <a:endParaRPr/>
          </a:p>
        </p:txBody>
      </p:sp>
      <p:sp>
        <p:nvSpPr>
          <p:cNvPr id="811" name="Google Shape;811;p31"/>
          <p:cNvSpPr txBox="1"/>
          <p:nvPr/>
        </p:nvSpPr>
        <p:spPr>
          <a:xfrm>
            <a:off x="5004690" y="2776836"/>
            <a:ext cx="3017520"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400" u="none" cap="none" strike="noStrike">
                <a:solidFill>
                  <a:srgbClr val="000000"/>
                </a:solidFill>
                <a:latin typeface="Rubik"/>
                <a:ea typeface="Rubik"/>
                <a:cs typeface="Rubik"/>
                <a:sym typeface="Rubik"/>
              </a:rPr>
              <a:t>הצעת ערך ברורה של המיזם</a:t>
            </a:r>
            <a:endParaRPr b="0" i="0" sz="1400" u="none" cap="none" strike="noStrike">
              <a:solidFill>
                <a:srgbClr val="000000"/>
              </a:solidFill>
              <a:latin typeface="Rubik"/>
              <a:ea typeface="Rubik"/>
              <a:cs typeface="Rubik"/>
              <a:sym typeface="Rubik"/>
            </a:endParaRPr>
          </a:p>
        </p:txBody>
      </p:sp>
      <p:sp>
        <p:nvSpPr>
          <p:cNvPr id="812" name="Google Shape;812;p31"/>
          <p:cNvSpPr txBox="1"/>
          <p:nvPr/>
        </p:nvSpPr>
        <p:spPr>
          <a:xfrm>
            <a:off x="5023105" y="3364276"/>
            <a:ext cx="3017520" cy="5232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400" u="none" cap="none" strike="noStrike">
                <a:solidFill>
                  <a:srgbClr val="000000"/>
                </a:solidFill>
                <a:latin typeface="Rubik"/>
                <a:ea typeface="Rubik"/>
                <a:cs typeface="Rubik"/>
                <a:sym typeface="Rubik"/>
              </a:rPr>
              <a:t>זיהוי החלקים הכרחים לגרסה הראשונית של המיזם</a:t>
            </a:r>
            <a:endParaRPr/>
          </a:p>
        </p:txBody>
      </p:sp>
      <p:sp>
        <p:nvSpPr>
          <p:cNvPr id="813" name="Google Shape;813;p31"/>
          <p:cNvSpPr txBox="1"/>
          <p:nvPr/>
        </p:nvSpPr>
        <p:spPr>
          <a:xfrm>
            <a:off x="756255" y="1677510"/>
            <a:ext cx="3543232"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400" u="none" cap="none" strike="noStrike">
                <a:solidFill>
                  <a:srgbClr val="000000"/>
                </a:solidFill>
                <a:latin typeface="Arial"/>
                <a:ea typeface="Arial"/>
                <a:cs typeface="Arial"/>
                <a:sym typeface="Arial"/>
              </a:rPr>
              <a:t>נבנתה הדמיה (מוקאפ) המדגימה את הרעיון</a:t>
            </a:r>
            <a:endParaRPr b="0" i="0" sz="1400" u="none" cap="none" strike="noStrike">
              <a:solidFill>
                <a:srgbClr val="000000"/>
              </a:solidFill>
              <a:latin typeface="Arial"/>
              <a:ea typeface="Arial"/>
              <a:cs typeface="Arial"/>
              <a:sym typeface="Arial"/>
            </a:endParaRPr>
          </a:p>
        </p:txBody>
      </p:sp>
      <p:sp>
        <p:nvSpPr>
          <p:cNvPr id="814" name="Google Shape;814;p31"/>
          <p:cNvSpPr txBox="1"/>
          <p:nvPr/>
        </p:nvSpPr>
        <p:spPr>
          <a:xfrm>
            <a:off x="1263552" y="2093284"/>
            <a:ext cx="3017520" cy="5232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400" u="none" cap="none" strike="noStrike">
                <a:solidFill>
                  <a:schemeClr val="dk1"/>
                </a:solidFill>
                <a:latin typeface="Arial"/>
                <a:ea typeface="Arial"/>
                <a:cs typeface="Arial"/>
                <a:sym typeface="Arial"/>
              </a:rPr>
              <a:t>מיקוד באופן שילוב הבינה המלאכותית בפתרון</a:t>
            </a:r>
            <a:endParaRPr/>
          </a:p>
        </p:txBody>
      </p:sp>
      <p:sp>
        <p:nvSpPr>
          <p:cNvPr id="815" name="Google Shape;815;p31"/>
          <p:cNvSpPr txBox="1"/>
          <p:nvPr/>
        </p:nvSpPr>
        <p:spPr>
          <a:xfrm>
            <a:off x="1281967" y="2776836"/>
            <a:ext cx="3017520" cy="5232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400" u="none" cap="none" strike="noStrike">
                <a:solidFill>
                  <a:srgbClr val="000000"/>
                </a:solidFill>
                <a:latin typeface="Rubik"/>
                <a:ea typeface="Rubik"/>
                <a:cs typeface="Rubik"/>
                <a:sym typeface="Rubik"/>
              </a:rPr>
              <a:t>קשר ברור בין הבעיה הנבחרת לפתרון המוצע</a:t>
            </a:r>
            <a:endParaRPr/>
          </a:p>
        </p:txBody>
      </p:sp>
      <p:pic>
        <p:nvPicPr>
          <p:cNvPr id="816" name="Google Shape;816;p31" title="לוגו.png"/>
          <p:cNvPicPr preferRelativeResize="0"/>
          <p:nvPr/>
        </p:nvPicPr>
        <p:blipFill rotWithShape="1">
          <a:blip r:embed="rId3">
            <a:alphaModFix/>
          </a:blip>
          <a:srcRect b="17191" l="0" r="0" t="0"/>
          <a:stretch/>
        </p:blipFill>
        <p:spPr>
          <a:xfrm>
            <a:off x="119075" y="0"/>
            <a:ext cx="1236551" cy="709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
          <p:cNvSpPr txBox="1"/>
          <p:nvPr>
            <p:ph idx="4294967295" type="title"/>
          </p:nvPr>
        </p:nvSpPr>
        <p:spPr>
          <a:xfrm>
            <a:off x="42863" y="147638"/>
            <a:ext cx="8520112" cy="612775"/>
          </a:xfrm>
          <a:prstGeom prst="rect">
            <a:avLst/>
          </a:prstGeom>
          <a:noFill/>
          <a:ln>
            <a:noFill/>
          </a:ln>
        </p:spPr>
        <p:txBody>
          <a:bodyPr anchorCtr="0" anchor="t" bIns="91425" lIns="91425" spcFirstLastPara="1" rIns="91425" wrap="square" tIns="91425">
            <a:normAutofit/>
          </a:bodyPr>
          <a:lstStyle/>
          <a:p>
            <a:pPr indent="0" lvl="0" marL="0" marR="0" rtl="1" algn="r">
              <a:lnSpc>
                <a:spcPct val="115000"/>
              </a:lnSpc>
              <a:spcBef>
                <a:spcPts val="0"/>
              </a:spcBef>
              <a:spcAft>
                <a:spcPts val="1200"/>
              </a:spcAft>
              <a:buClr>
                <a:schemeClr val="dk2"/>
              </a:buClr>
              <a:buSzPts val="2000"/>
              <a:buFont typeface="Arial"/>
              <a:buNone/>
            </a:pPr>
            <a:r>
              <a:rPr b="0" i="0" lang="iw" sz="2800" u="none" cap="none" strike="noStrike">
                <a:solidFill>
                  <a:schemeClr val="dk1"/>
                </a:solidFill>
                <a:latin typeface="Arial"/>
                <a:ea typeface="Arial"/>
                <a:cs typeface="Arial"/>
                <a:sym typeface="Arial"/>
              </a:rPr>
              <a:t>לו"ז </a:t>
            </a:r>
            <a:r>
              <a:rPr lang="iw"/>
              <a:t>תחרות</a:t>
            </a:r>
            <a:r>
              <a:rPr b="0" i="0" lang="iw" sz="2800" u="none" cap="none" strike="noStrike">
                <a:solidFill>
                  <a:schemeClr val="dk1"/>
                </a:solidFill>
                <a:latin typeface="Arial"/>
                <a:ea typeface="Arial"/>
                <a:cs typeface="Arial"/>
                <a:sym typeface="Arial"/>
              </a:rPr>
              <a:t>- </a:t>
            </a:r>
            <a:r>
              <a:rPr b="0" i="0" lang="iw" sz="2600" u="none" cap="none" strike="noStrike">
                <a:solidFill>
                  <a:schemeClr val="dk1"/>
                </a:solidFill>
                <a:latin typeface="Arial"/>
                <a:ea typeface="Arial"/>
                <a:cs typeface="Arial"/>
                <a:sym typeface="Arial"/>
              </a:rPr>
              <a:t>מבית הספר ועד הגמר</a:t>
            </a:r>
            <a:endParaRPr b="0" i="0" sz="2600" u="none" cap="none" strike="noStrike">
              <a:solidFill>
                <a:schemeClr val="lt1"/>
              </a:solidFill>
              <a:latin typeface="Arial"/>
              <a:ea typeface="Arial"/>
              <a:cs typeface="Arial"/>
              <a:sym typeface="Arial"/>
            </a:endParaRPr>
          </a:p>
        </p:txBody>
      </p:sp>
      <p:sp>
        <p:nvSpPr>
          <p:cNvPr id="229" name="Google Shape;229;p3"/>
          <p:cNvSpPr/>
          <p:nvPr/>
        </p:nvSpPr>
        <p:spPr>
          <a:xfrm>
            <a:off x="7959111" y="1666458"/>
            <a:ext cx="756900" cy="756900"/>
          </a:xfrm>
          <a:prstGeom prst="ellipse">
            <a:avLst/>
          </a:prstGeom>
          <a:noFill/>
          <a:ln cap="flat" cmpd="sng" w="9525">
            <a:solidFill>
              <a:srgbClr val="C669F7"/>
            </a:solidFill>
            <a:prstDash val="solid"/>
            <a:round/>
            <a:headEnd len="sm" w="sm" type="none"/>
            <a:tailEnd len="sm" w="sm" type="none"/>
          </a:ln>
        </p:spPr>
        <p:txBody>
          <a:bodyPr anchorCtr="0" anchor="t" bIns="0" lIns="0" spcFirstLastPara="1" rIns="0" wrap="square" tIns="0">
            <a:noAutofit/>
          </a:bodyPr>
          <a:lstStyle/>
          <a:p>
            <a:pPr indent="0" lvl="0" marL="0" marR="0" rtl="1" algn="ctr">
              <a:lnSpc>
                <a:spcPct val="100000"/>
              </a:lnSpc>
              <a:spcBef>
                <a:spcPts val="0"/>
              </a:spcBef>
              <a:spcAft>
                <a:spcPts val="0"/>
              </a:spcAft>
              <a:buClr>
                <a:schemeClr val="dk1"/>
              </a:buClr>
              <a:buSzPts val="1000"/>
              <a:buFont typeface="Arial"/>
              <a:buNone/>
            </a:pPr>
            <a:r>
              <a:t/>
            </a:r>
            <a:endParaRPr b="0" i="0" sz="1400" u="none" cap="none" strike="noStrike">
              <a:solidFill>
                <a:schemeClr val="dk1"/>
              </a:solidFill>
              <a:latin typeface="Arial"/>
              <a:ea typeface="Arial"/>
              <a:cs typeface="Arial"/>
              <a:sym typeface="Arial"/>
            </a:endParaRPr>
          </a:p>
          <a:p>
            <a:pPr indent="0" lvl="0" marL="0" marR="0" rtl="1" algn="ctr">
              <a:lnSpc>
                <a:spcPct val="100000"/>
              </a:lnSpc>
              <a:spcBef>
                <a:spcPts val="0"/>
              </a:spcBef>
              <a:spcAft>
                <a:spcPts val="0"/>
              </a:spcAft>
              <a:buClr>
                <a:schemeClr val="dk1"/>
              </a:buClr>
              <a:buSzPts val="1000"/>
              <a:buFont typeface="Arial"/>
              <a:buNone/>
            </a:pPr>
            <a:r>
              <a:rPr lang="iw">
                <a:solidFill>
                  <a:schemeClr val="dk1"/>
                </a:solidFill>
              </a:rPr>
              <a:t>10</a:t>
            </a:r>
            <a:r>
              <a:rPr b="0" i="0" lang="iw" sz="1400" u="none" cap="none" strike="noStrike">
                <a:solidFill>
                  <a:schemeClr val="dk1"/>
                </a:solidFill>
                <a:latin typeface="Arial"/>
                <a:ea typeface="Arial"/>
                <a:cs typeface="Arial"/>
                <a:sym typeface="Arial"/>
              </a:rPr>
              <a:t>.</a:t>
            </a:r>
            <a:r>
              <a:rPr lang="iw">
                <a:solidFill>
                  <a:schemeClr val="dk1"/>
                </a:solidFill>
              </a:rPr>
              <a:t>12</a:t>
            </a:r>
            <a:endParaRPr b="0" i="0" sz="1400" u="none" cap="none" strike="noStrike">
              <a:solidFill>
                <a:schemeClr val="dk1"/>
              </a:solidFill>
              <a:latin typeface="Arial"/>
              <a:ea typeface="Arial"/>
              <a:cs typeface="Arial"/>
              <a:sym typeface="Arial"/>
            </a:endParaRPr>
          </a:p>
        </p:txBody>
      </p:sp>
      <p:sp>
        <p:nvSpPr>
          <p:cNvPr id="230" name="Google Shape;230;p3"/>
          <p:cNvSpPr txBox="1"/>
          <p:nvPr/>
        </p:nvSpPr>
        <p:spPr>
          <a:xfrm>
            <a:off x="7649525" y="1108178"/>
            <a:ext cx="1296000" cy="436800"/>
          </a:xfrm>
          <a:prstGeom prst="rect">
            <a:avLst/>
          </a:prstGeom>
          <a:noFill/>
          <a:ln>
            <a:noFill/>
          </a:ln>
        </p:spPr>
        <p:txBody>
          <a:bodyPr anchorCtr="0" anchor="t" bIns="0" lIns="0" spcFirstLastPara="1" rIns="0" wrap="square" tIns="0">
            <a:noAutofit/>
          </a:bodyPr>
          <a:lstStyle/>
          <a:p>
            <a:pPr indent="0" lvl="0" marL="0" marR="0" rtl="1" algn="ctr">
              <a:lnSpc>
                <a:spcPct val="80000"/>
              </a:lnSpc>
              <a:spcBef>
                <a:spcPts val="0"/>
              </a:spcBef>
              <a:spcAft>
                <a:spcPts val="0"/>
              </a:spcAft>
              <a:buClr>
                <a:srgbClr val="000000"/>
              </a:buClr>
              <a:buSzPts val="1200"/>
              <a:buFont typeface="Arial"/>
              <a:buNone/>
            </a:pPr>
            <a:r>
              <a:rPr b="0" i="0" lang="iw" sz="1100" u="none" cap="none" strike="noStrike">
                <a:solidFill>
                  <a:schemeClr val="dk1"/>
                </a:solidFill>
                <a:latin typeface="Arial"/>
                <a:ea typeface="Arial"/>
                <a:cs typeface="Arial"/>
                <a:sym typeface="Arial"/>
              </a:rPr>
              <a:t>מתחילים את </a:t>
            </a:r>
            <a:r>
              <a:rPr lang="iw" sz="1100">
                <a:solidFill>
                  <a:schemeClr val="dk1"/>
                </a:solidFill>
              </a:rPr>
              <a:t>התחרות</a:t>
            </a:r>
            <a:r>
              <a:rPr b="0" i="0" lang="iw" sz="1100" u="none" cap="none" strike="noStrike">
                <a:solidFill>
                  <a:schemeClr val="dk1"/>
                </a:solidFill>
                <a:latin typeface="Arial"/>
                <a:ea typeface="Arial"/>
                <a:cs typeface="Arial"/>
                <a:sym typeface="Arial"/>
              </a:rPr>
              <a:t>!</a:t>
            </a:r>
            <a:endParaRPr b="0" i="0" sz="1100" u="none" cap="none" strike="noStrike">
              <a:solidFill>
                <a:schemeClr val="dk1"/>
              </a:solidFill>
              <a:latin typeface="Arial"/>
              <a:ea typeface="Arial"/>
              <a:cs typeface="Arial"/>
              <a:sym typeface="Arial"/>
            </a:endParaRPr>
          </a:p>
          <a:p>
            <a:pPr indent="0" lvl="0" marL="0" marR="0" rtl="1" algn="ctr">
              <a:lnSpc>
                <a:spcPct val="80000"/>
              </a:lnSpc>
              <a:spcBef>
                <a:spcPts val="0"/>
              </a:spcBef>
              <a:spcAft>
                <a:spcPts val="0"/>
              </a:spcAft>
              <a:buClr>
                <a:srgbClr val="000000"/>
              </a:buClr>
              <a:buSzPts val="1200"/>
              <a:buFont typeface="Arial"/>
              <a:buNone/>
            </a:pPr>
            <a:r>
              <a:rPr b="0" i="0" lang="iw" sz="1000" u="none" cap="none" strike="noStrike">
                <a:solidFill>
                  <a:schemeClr val="dk1"/>
                </a:solidFill>
                <a:latin typeface="Arial"/>
                <a:ea typeface="Arial"/>
                <a:cs typeface="Arial"/>
                <a:sym typeface="Arial"/>
              </a:rPr>
              <a:t>פתיחת רישום והתחלת עבודה בבתי הספר</a:t>
            </a:r>
            <a:endParaRPr b="0" i="0" sz="1000" u="none" cap="none" strike="noStrike">
              <a:solidFill>
                <a:schemeClr val="dk1"/>
              </a:solidFill>
              <a:latin typeface="Arial"/>
              <a:ea typeface="Arial"/>
              <a:cs typeface="Arial"/>
              <a:sym typeface="Arial"/>
            </a:endParaRPr>
          </a:p>
          <a:p>
            <a:pPr indent="0" lvl="0" marL="0" marR="0" rtl="1" algn="ctr">
              <a:lnSpc>
                <a:spcPct val="80000"/>
              </a:lnSpc>
              <a:spcBef>
                <a:spcPts val="0"/>
              </a:spcBef>
              <a:spcAft>
                <a:spcPts val="0"/>
              </a:spcAft>
              <a:buClr>
                <a:srgbClr val="000000"/>
              </a:buClr>
              <a:buSzPts val="1100"/>
              <a:buFont typeface="Arial"/>
              <a:buNone/>
            </a:pPr>
            <a:r>
              <a:t/>
            </a:r>
            <a:endParaRPr b="0" i="0" sz="1100" u="none" cap="none" strike="noStrike">
              <a:solidFill>
                <a:srgbClr val="00338D"/>
              </a:solidFill>
              <a:latin typeface="Arial"/>
              <a:ea typeface="Arial"/>
              <a:cs typeface="Arial"/>
              <a:sym typeface="Arial"/>
            </a:endParaRPr>
          </a:p>
        </p:txBody>
      </p:sp>
      <p:sp>
        <p:nvSpPr>
          <p:cNvPr id="231" name="Google Shape;231;p3"/>
          <p:cNvSpPr/>
          <p:nvPr/>
        </p:nvSpPr>
        <p:spPr>
          <a:xfrm>
            <a:off x="1827711" y="1148298"/>
            <a:ext cx="436800" cy="436800"/>
          </a:xfrm>
          <a:prstGeom prst="ellipse">
            <a:avLst/>
          </a:prstGeom>
          <a:solidFill>
            <a:schemeClr val="lt1"/>
          </a:solidFill>
          <a:ln cap="flat" cmpd="sng" w="9525">
            <a:solidFill>
              <a:srgbClr val="C36CF4"/>
            </a:solidFill>
            <a:prstDash val="solid"/>
            <a:round/>
            <a:headEnd len="sm" w="sm" type="none"/>
            <a:tailEnd len="sm" w="sm" type="none"/>
          </a:ln>
        </p:spPr>
        <p:txBody>
          <a:bodyPr anchorCtr="0" anchor="ctr" bIns="0" lIns="0" spcFirstLastPara="1" rIns="0" wrap="square" tIns="0">
            <a:noAutofit/>
          </a:bodyPr>
          <a:lstStyle/>
          <a:p>
            <a:pPr indent="0" lvl="0" marL="0" marR="0" rtl="1" algn="ctr">
              <a:lnSpc>
                <a:spcPct val="100000"/>
              </a:lnSpc>
              <a:spcBef>
                <a:spcPts val="0"/>
              </a:spcBef>
              <a:spcAft>
                <a:spcPts val="0"/>
              </a:spcAft>
              <a:buClr>
                <a:schemeClr val="dk1"/>
              </a:buClr>
              <a:buSzPts val="1000"/>
              <a:buFont typeface="Arial"/>
              <a:buNone/>
            </a:pPr>
            <a:r>
              <a:rPr b="0" i="0" lang="iw" sz="1000" u="none" cap="none" strike="noStrike">
                <a:solidFill>
                  <a:schemeClr val="dk1"/>
                </a:solidFill>
                <a:latin typeface="Arial"/>
                <a:ea typeface="Arial"/>
                <a:cs typeface="Arial"/>
                <a:sym typeface="Arial"/>
              </a:rPr>
              <a:t>9.1</a:t>
            </a:r>
            <a:endParaRPr b="0" i="0" sz="1000" u="none" cap="none" strike="noStrike">
              <a:solidFill>
                <a:schemeClr val="dk1"/>
              </a:solidFill>
              <a:latin typeface="Arial"/>
              <a:ea typeface="Arial"/>
              <a:cs typeface="Arial"/>
              <a:sym typeface="Arial"/>
            </a:endParaRPr>
          </a:p>
        </p:txBody>
      </p:sp>
      <p:sp>
        <p:nvSpPr>
          <p:cNvPr id="232" name="Google Shape;232;p3"/>
          <p:cNvSpPr txBox="1"/>
          <p:nvPr/>
        </p:nvSpPr>
        <p:spPr>
          <a:xfrm>
            <a:off x="1515325" y="846315"/>
            <a:ext cx="1047300" cy="215700"/>
          </a:xfrm>
          <a:prstGeom prst="rect">
            <a:avLst/>
          </a:prstGeom>
          <a:noFill/>
          <a:ln>
            <a:noFill/>
          </a:ln>
        </p:spPr>
        <p:txBody>
          <a:bodyPr anchorCtr="0" anchor="t" bIns="0" lIns="0" spcFirstLastPara="1" rIns="0" wrap="square" tIns="0">
            <a:noAutofit/>
          </a:bodyPr>
          <a:lstStyle/>
          <a:p>
            <a:pPr indent="0" lvl="0" marL="0" marR="0" rtl="1" algn="ctr">
              <a:lnSpc>
                <a:spcPct val="80000"/>
              </a:lnSpc>
              <a:spcBef>
                <a:spcPts val="0"/>
              </a:spcBef>
              <a:spcAft>
                <a:spcPts val="0"/>
              </a:spcAft>
              <a:buClr>
                <a:srgbClr val="000000"/>
              </a:buClr>
              <a:buSzPts val="1200"/>
              <a:buFont typeface="Arial"/>
              <a:buNone/>
            </a:pPr>
            <a:r>
              <a:rPr b="0" i="0" lang="iw" sz="1100" u="none" cap="none" strike="noStrike">
                <a:solidFill>
                  <a:schemeClr val="dk1"/>
                </a:solidFill>
                <a:latin typeface="Arial"/>
                <a:ea typeface="Arial"/>
                <a:cs typeface="Arial"/>
                <a:sym typeface="Arial"/>
              </a:rPr>
              <a:t>פתיחת הגשות </a:t>
            </a:r>
            <a:r>
              <a:rPr b="0" i="0" lang="iw" sz="1000" u="none" cap="none" strike="noStrike">
                <a:solidFill>
                  <a:schemeClr val="dk1"/>
                </a:solidFill>
                <a:latin typeface="Arial"/>
                <a:ea typeface="Arial"/>
                <a:cs typeface="Arial"/>
                <a:sym typeface="Arial"/>
              </a:rPr>
              <a:t>באתר </a:t>
            </a:r>
            <a:r>
              <a:rPr lang="iw" sz="1000">
                <a:solidFill>
                  <a:schemeClr val="dk1"/>
                </a:solidFill>
              </a:rPr>
              <a:t>התחרות </a:t>
            </a:r>
            <a:endParaRPr b="0" i="0" sz="800" u="none" cap="none" strike="noStrike">
              <a:solidFill>
                <a:srgbClr val="00338D"/>
              </a:solidFill>
              <a:latin typeface="Arial"/>
              <a:ea typeface="Arial"/>
              <a:cs typeface="Arial"/>
              <a:sym typeface="Arial"/>
            </a:endParaRPr>
          </a:p>
          <a:p>
            <a:pPr indent="0" lvl="0" marL="0" marR="0" rtl="1" algn="ctr">
              <a:lnSpc>
                <a:spcPct val="80000"/>
              </a:lnSpc>
              <a:spcBef>
                <a:spcPts val="0"/>
              </a:spcBef>
              <a:spcAft>
                <a:spcPts val="0"/>
              </a:spcAft>
              <a:buClr>
                <a:srgbClr val="000000"/>
              </a:buClr>
              <a:buSzPts val="1100"/>
              <a:buFont typeface="Arial"/>
              <a:buNone/>
            </a:pPr>
            <a:r>
              <a:rPr b="1" i="0" lang="iw" sz="1100" u="none" cap="none" strike="noStrike">
                <a:solidFill>
                  <a:srgbClr val="00338D"/>
                </a:solidFill>
                <a:latin typeface="Arial"/>
                <a:ea typeface="Arial"/>
                <a:cs typeface="Arial"/>
                <a:sym typeface="Arial"/>
              </a:rPr>
              <a:t> </a:t>
            </a:r>
            <a:endParaRPr b="1" i="0" sz="1100" u="none" cap="none" strike="noStrike">
              <a:solidFill>
                <a:srgbClr val="00338D"/>
              </a:solidFill>
              <a:latin typeface="Arial"/>
              <a:ea typeface="Arial"/>
              <a:cs typeface="Arial"/>
              <a:sym typeface="Arial"/>
            </a:endParaRPr>
          </a:p>
        </p:txBody>
      </p:sp>
      <p:sp>
        <p:nvSpPr>
          <p:cNvPr id="233" name="Google Shape;233;p3"/>
          <p:cNvSpPr/>
          <p:nvPr/>
        </p:nvSpPr>
        <p:spPr>
          <a:xfrm>
            <a:off x="1660517" y="1670983"/>
            <a:ext cx="756900" cy="756900"/>
          </a:xfrm>
          <a:prstGeom prst="ellipse">
            <a:avLst/>
          </a:prstGeom>
          <a:solidFill>
            <a:schemeClr val="lt1"/>
          </a:solidFill>
          <a:ln cap="flat" cmpd="sng" w="9525">
            <a:solidFill>
              <a:srgbClr val="C669F7"/>
            </a:solidFill>
            <a:prstDash val="solid"/>
            <a:round/>
            <a:headEnd len="sm" w="sm" type="none"/>
            <a:tailEnd len="sm" w="sm" type="none"/>
          </a:ln>
        </p:spPr>
        <p:txBody>
          <a:bodyPr anchorCtr="0" anchor="t" bIns="0" lIns="0" spcFirstLastPara="1" rIns="0" wrap="square" tIns="0">
            <a:noAutofit/>
          </a:bodyPr>
          <a:lstStyle/>
          <a:p>
            <a:pPr indent="0" lvl="0" marL="0" marR="0" rtl="1" algn="ctr">
              <a:lnSpc>
                <a:spcPct val="100000"/>
              </a:lnSpc>
              <a:spcBef>
                <a:spcPts val="0"/>
              </a:spcBef>
              <a:spcAft>
                <a:spcPts val="0"/>
              </a:spcAft>
              <a:buClr>
                <a:schemeClr val="dk1"/>
              </a:buClr>
              <a:buSzPts val="1000"/>
              <a:buFont typeface="Arial"/>
              <a:buNone/>
            </a:pPr>
            <a:r>
              <a:t/>
            </a:r>
            <a:endParaRPr b="0" i="0" sz="1400" u="none" cap="none" strike="noStrike">
              <a:solidFill>
                <a:schemeClr val="dk1"/>
              </a:solidFill>
              <a:latin typeface="Arial"/>
              <a:ea typeface="Arial"/>
              <a:cs typeface="Arial"/>
              <a:sym typeface="Arial"/>
            </a:endParaRPr>
          </a:p>
          <a:p>
            <a:pPr indent="0" lvl="0" marL="0" marR="0" rtl="1" algn="ctr">
              <a:lnSpc>
                <a:spcPct val="100000"/>
              </a:lnSpc>
              <a:spcBef>
                <a:spcPts val="0"/>
              </a:spcBef>
              <a:spcAft>
                <a:spcPts val="0"/>
              </a:spcAft>
              <a:buClr>
                <a:schemeClr val="dk1"/>
              </a:buClr>
              <a:buSzPts val="1000"/>
              <a:buFont typeface="Arial"/>
              <a:buNone/>
            </a:pPr>
            <a:r>
              <a:rPr lang="iw">
                <a:solidFill>
                  <a:schemeClr val="dk1"/>
                </a:solidFill>
              </a:rPr>
              <a:t>14.1</a:t>
            </a:r>
            <a:endParaRPr b="0" i="0" sz="1400" u="none" cap="none" strike="noStrike">
              <a:solidFill>
                <a:schemeClr val="dk1"/>
              </a:solidFill>
              <a:latin typeface="Arial"/>
              <a:ea typeface="Arial"/>
              <a:cs typeface="Arial"/>
              <a:sym typeface="Arial"/>
            </a:endParaRPr>
          </a:p>
          <a:p>
            <a:pPr indent="0" lvl="0" marL="0" marR="0" rtl="1" algn="ctr">
              <a:lnSpc>
                <a:spcPct val="100000"/>
              </a:lnSpc>
              <a:spcBef>
                <a:spcPts val="0"/>
              </a:spcBef>
              <a:spcAft>
                <a:spcPts val="0"/>
              </a:spcAft>
              <a:buClr>
                <a:srgbClr val="000000"/>
              </a:buClr>
              <a:buSzPts val="1000"/>
              <a:buFont typeface="Arial"/>
              <a:buNone/>
            </a:pPr>
            <a:r>
              <a:t/>
            </a:r>
            <a:endParaRPr b="0" i="0" sz="1400" u="none" cap="none" strike="noStrike">
              <a:solidFill>
                <a:schemeClr val="dk1"/>
              </a:solidFill>
              <a:latin typeface="Arial"/>
              <a:ea typeface="Arial"/>
              <a:cs typeface="Arial"/>
              <a:sym typeface="Arial"/>
            </a:endParaRPr>
          </a:p>
        </p:txBody>
      </p:sp>
      <p:sp>
        <p:nvSpPr>
          <p:cNvPr id="234" name="Google Shape;234;p3"/>
          <p:cNvSpPr txBox="1"/>
          <p:nvPr/>
        </p:nvSpPr>
        <p:spPr>
          <a:xfrm>
            <a:off x="1515325" y="2513750"/>
            <a:ext cx="1047300" cy="658200"/>
          </a:xfrm>
          <a:prstGeom prst="rect">
            <a:avLst/>
          </a:prstGeom>
          <a:noFill/>
          <a:ln>
            <a:noFill/>
          </a:ln>
        </p:spPr>
        <p:txBody>
          <a:bodyPr anchorCtr="0" anchor="t" bIns="0" lIns="0" spcFirstLastPara="1" rIns="0" wrap="square" tIns="0">
            <a:noAutofit/>
          </a:bodyPr>
          <a:lstStyle/>
          <a:p>
            <a:pPr indent="0" lvl="0" marL="0" marR="0" rtl="1" algn="ctr">
              <a:lnSpc>
                <a:spcPct val="80000"/>
              </a:lnSpc>
              <a:spcBef>
                <a:spcPts val="0"/>
              </a:spcBef>
              <a:spcAft>
                <a:spcPts val="0"/>
              </a:spcAft>
              <a:buClr>
                <a:srgbClr val="000000"/>
              </a:buClr>
              <a:buSzPts val="1200"/>
              <a:buFont typeface="Arial"/>
              <a:buNone/>
            </a:pPr>
            <a:r>
              <a:rPr b="0" i="0" lang="iw" sz="1300" u="none" cap="none" strike="noStrike">
                <a:solidFill>
                  <a:schemeClr val="dk1"/>
                </a:solidFill>
                <a:latin typeface="Arial"/>
                <a:ea typeface="Arial"/>
                <a:cs typeface="Arial"/>
                <a:sym typeface="Arial"/>
              </a:rPr>
              <a:t>סגירת הגשות</a:t>
            </a:r>
            <a:endParaRPr b="0" i="0" sz="1300" u="none" cap="none" strike="noStrike">
              <a:solidFill>
                <a:schemeClr val="dk1"/>
              </a:solidFill>
              <a:latin typeface="Arial"/>
              <a:ea typeface="Arial"/>
              <a:cs typeface="Arial"/>
              <a:sym typeface="Arial"/>
            </a:endParaRPr>
          </a:p>
          <a:p>
            <a:pPr indent="0" lvl="0" marL="0" marR="0" rtl="1" algn="ctr">
              <a:lnSpc>
                <a:spcPct val="80000"/>
              </a:lnSpc>
              <a:spcBef>
                <a:spcPts val="0"/>
              </a:spcBef>
              <a:spcAft>
                <a:spcPts val="0"/>
              </a:spcAft>
              <a:buClr>
                <a:srgbClr val="000000"/>
              </a:buClr>
              <a:buSzPts val="1200"/>
              <a:buFont typeface="Arial"/>
              <a:buNone/>
            </a:pPr>
            <a:r>
              <a:rPr b="0" i="0" lang="iw" sz="1000" u="none" cap="none" strike="noStrike">
                <a:solidFill>
                  <a:schemeClr val="dk1"/>
                </a:solidFill>
                <a:latin typeface="Arial"/>
                <a:ea typeface="Arial"/>
                <a:cs typeface="Arial"/>
                <a:sym typeface="Arial"/>
              </a:rPr>
              <a:t>16:00</a:t>
            </a:r>
            <a:endParaRPr b="0" i="0" sz="1300" u="none" cap="none" strike="noStrike">
              <a:solidFill>
                <a:schemeClr val="dk1"/>
              </a:solidFill>
              <a:latin typeface="Arial"/>
              <a:ea typeface="Arial"/>
              <a:cs typeface="Arial"/>
              <a:sym typeface="Arial"/>
            </a:endParaRPr>
          </a:p>
          <a:p>
            <a:pPr indent="0" lvl="0" marL="0" marR="0" rtl="1" algn="ctr">
              <a:lnSpc>
                <a:spcPct val="80000"/>
              </a:lnSpc>
              <a:spcBef>
                <a:spcPts val="0"/>
              </a:spcBef>
              <a:spcAft>
                <a:spcPts val="0"/>
              </a:spcAft>
              <a:buClr>
                <a:srgbClr val="000000"/>
              </a:buClr>
              <a:buSzPts val="1200"/>
              <a:buFont typeface="Arial"/>
              <a:buNone/>
            </a:pPr>
            <a:r>
              <a:rPr b="1" i="0" lang="iw" sz="1200" u="none" cap="none" strike="noStrike">
                <a:solidFill>
                  <a:srgbClr val="00338D"/>
                </a:solidFill>
                <a:latin typeface="Arial"/>
                <a:ea typeface="Arial"/>
                <a:cs typeface="Arial"/>
                <a:sym typeface="Arial"/>
              </a:rPr>
              <a:t> </a:t>
            </a:r>
            <a:endParaRPr b="1" i="0" sz="1100" u="none" cap="none" strike="noStrike">
              <a:solidFill>
                <a:srgbClr val="00338D"/>
              </a:solidFill>
              <a:latin typeface="Arial"/>
              <a:ea typeface="Arial"/>
              <a:cs typeface="Arial"/>
              <a:sym typeface="Arial"/>
            </a:endParaRPr>
          </a:p>
          <a:p>
            <a:pPr indent="0" lvl="0" marL="0" marR="0" rtl="1" algn="ctr">
              <a:lnSpc>
                <a:spcPct val="80000"/>
              </a:lnSpc>
              <a:spcBef>
                <a:spcPts val="0"/>
              </a:spcBef>
              <a:spcAft>
                <a:spcPts val="0"/>
              </a:spcAft>
              <a:buClr>
                <a:srgbClr val="000000"/>
              </a:buClr>
              <a:buSzPts val="1100"/>
              <a:buFont typeface="Arial"/>
              <a:buNone/>
            </a:pPr>
            <a:r>
              <a:rPr b="1" i="0" lang="iw" sz="1100" u="none" cap="none" strike="noStrike">
                <a:solidFill>
                  <a:srgbClr val="00338D"/>
                </a:solidFill>
                <a:latin typeface="Arial"/>
                <a:ea typeface="Arial"/>
                <a:cs typeface="Arial"/>
                <a:sym typeface="Arial"/>
              </a:rPr>
              <a:t> </a:t>
            </a:r>
            <a:endParaRPr b="1" i="0" sz="1100" u="none" cap="none" strike="noStrike">
              <a:solidFill>
                <a:srgbClr val="00338D"/>
              </a:solidFill>
              <a:latin typeface="Arial"/>
              <a:ea typeface="Arial"/>
              <a:cs typeface="Arial"/>
              <a:sym typeface="Arial"/>
            </a:endParaRPr>
          </a:p>
        </p:txBody>
      </p:sp>
      <p:sp>
        <p:nvSpPr>
          <p:cNvPr id="235" name="Google Shape;235;p3"/>
          <p:cNvSpPr/>
          <p:nvPr/>
        </p:nvSpPr>
        <p:spPr>
          <a:xfrm>
            <a:off x="865536" y="1803023"/>
            <a:ext cx="436800" cy="436800"/>
          </a:xfrm>
          <a:prstGeom prst="ellipse">
            <a:avLst/>
          </a:prstGeom>
          <a:solidFill>
            <a:srgbClr val="C669F7"/>
          </a:solidFill>
          <a:ln cap="flat" cmpd="sng" w="9525">
            <a:solidFill>
              <a:srgbClr val="C36CF4"/>
            </a:solidFill>
            <a:prstDash val="solid"/>
            <a:round/>
            <a:headEnd len="sm" w="sm" type="none"/>
            <a:tailEnd len="sm" w="sm" type="none"/>
          </a:ln>
        </p:spPr>
        <p:txBody>
          <a:bodyPr anchorCtr="0" anchor="ctr" bIns="0" lIns="0" spcFirstLastPara="1" rIns="0" wrap="square" tIns="0">
            <a:noAutofit/>
          </a:bodyPr>
          <a:lstStyle/>
          <a:p>
            <a:pPr indent="0" lvl="0" marL="0" marR="0" rtl="1" algn="ctr">
              <a:lnSpc>
                <a:spcPct val="100000"/>
              </a:lnSpc>
              <a:spcBef>
                <a:spcPts val="0"/>
              </a:spcBef>
              <a:spcAft>
                <a:spcPts val="0"/>
              </a:spcAft>
              <a:buClr>
                <a:schemeClr val="dk1"/>
              </a:buClr>
              <a:buSzPts val="1000"/>
              <a:buFont typeface="Arial"/>
              <a:buNone/>
            </a:pPr>
            <a:r>
              <a:rPr b="0" i="0" lang="iw" sz="1000" u="none" cap="none" strike="noStrike">
                <a:solidFill>
                  <a:schemeClr val="lt1"/>
                </a:solidFill>
                <a:latin typeface="Arial"/>
                <a:ea typeface="Arial"/>
                <a:cs typeface="Arial"/>
                <a:sym typeface="Arial"/>
              </a:rPr>
              <a:t>24.1</a:t>
            </a:r>
            <a:endParaRPr b="0" i="0" sz="1000" u="none" cap="none" strike="noStrike">
              <a:solidFill>
                <a:schemeClr val="lt1"/>
              </a:solidFill>
              <a:latin typeface="Arial"/>
              <a:ea typeface="Arial"/>
              <a:cs typeface="Arial"/>
              <a:sym typeface="Arial"/>
            </a:endParaRPr>
          </a:p>
        </p:txBody>
      </p:sp>
      <p:sp>
        <p:nvSpPr>
          <p:cNvPr id="236" name="Google Shape;236;p3"/>
          <p:cNvSpPr txBox="1"/>
          <p:nvPr/>
        </p:nvSpPr>
        <p:spPr>
          <a:xfrm>
            <a:off x="435921" y="1334432"/>
            <a:ext cx="1296000" cy="1374000"/>
          </a:xfrm>
          <a:prstGeom prst="rect">
            <a:avLst/>
          </a:prstGeom>
          <a:noFill/>
          <a:ln>
            <a:noFill/>
          </a:ln>
        </p:spPr>
        <p:txBody>
          <a:bodyPr anchorCtr="0" anchor="t" bIns="0" lIns="0" spcFirstLastPara="1" rIns="0" wrap="square" tIns="0">
            <a:noAutofit/>
          </a:bodyPr>
          <a:lstStyle/>
          <a:p>
            <a:pPr indent="0" lvl="0" marL="0" marR="0" rtl="1" algn="ctr">
              <a:lnSpc>
                <a:spcPct val="80000"/>
              </a:lnSpc>
              <a:spcBef>
                <a:spcPts val="0"/>
              </a:spcBef>
              <a:spcAft>
                <a:spcPts val="0"/>
              </a:spcAft>
              <a:buClr>
                <a:srgbClr val="000000"/>
              </a:buClr>
              <a:buSzPts val="1200"/>
              <a:buFont typeface="Arial"/>
              <a:buNone/>
            </a:pPr>
            <a:r>
              <a:rPr b="0" i="0" lang="iw" sz="1300" u="none" cap="none" strike="noStrike">
                <a:solidFill>
                  <a:schemeClr val="dk1"/>
                </a:solidFill>
                <a:latin typeface="Arial"/>
                <a:ea typeface="Arial"/>
                <a:cs typeface="Arial"/>
                <a:sym typeface="Arial"/>
              </a:rPr>
              <a:t>  עולים לחצי הגמר </a:t>
            </a:r>
            <a:endParaRPr b="0" i="0" sz="1300" u="none" cap="none" strike="noStrike">
              <a:solidFill>
                <a:schemeClr val="dk1"/>
              </a:solidFill>
              <a:latin typeface="Arial"/>
              <a:ea typeface="Arial"/>
              <a:cs typeface="Arial"/>
              <a:sym typeface="Arial"/>
            </a:endParaRPr>
          </a:p>
          <a:p>
            <a:pPr indent="0" lvl="0" marL="0" marR="0" rtl="1" algn="ctr">
              <a:lnSpc>
                <a:spcPct val="80000"/>
              </a:lnSpc>
              <a:spcBef>
                <a:spcPts val="0"/>
              </a:spcBef>
              <a:spcAft>
                <a:spcPts val="0"/>
              </a:spcAft>
              <a:buClr>
                <a:srgbClr val="000000"/>
              </a:buClr>
              <a:buSzPts val="1200"/>
              <a:buFont typeface="Arial"/>
              <a:buNone/>
            </a:pPr>
            <a:r>
              <a:rPr b="0" i="0" lang="iw" sz="1000" u="none" cap="none" strike="noStrike">
                <a:solidFill>
                  <a:schemeClr val="dk1"/>
                </a:solidFill>
                <a:latin typeface="Arial"/>
                <a:ea typeface="Arial"/>
                <a:cs typeface="Arial"/>
                <a:sym typeface="Arial"/>
              </a:rPr>
              <a:t>הודעה סופית תינתן למורה המלווה</a:t>
            </a:r>
            <a:endParaRPr b="0" i="0" sz="1000" u="none" cap="none" strike="noStrike">
              <a:solidFill>
                <a:schemeClr val="dk1"/>
              </a:solidFill>
              <a:latin typeface="Arial"/>
              <a:ea typeface="Arial"/>
              <a:cs typeface="Arial"/>
              <a:sym typeface="Arial"/>
            </a:endParaRPr>
          </a:p>
          <a:p>
            <a:pPr indent="0" lvl="0" marL="0" marR="0" rtl="1" algn="ctr">
              <a:lnSpc>
                <a:spcPct val="80000"/>
              </a:lnSpc>
              <a:spcBef>
                <a:spcPts val="0"/>
              </a:spcBef>
              <a:spcAft>
                <a:spcPts val="0"/>
              </a:spcAft>
              <a:buClr>
                <a:srgbClr val="000000"/>
              </a:buClr>
              <a:buSzPts val="1200"/>
              <a:buFont typeface="Arial"/>
              <a:buNone/>
            </a:pPr>
            <a:br>
              <a:rPr b="1" i="0" lang="iw" sz="1000" u="none" cap="none" strike="noStrike">
                <a:solidFill>
                  <a:srgbClr val="00338D"/>
                </a:solidFill>
                <a:latin typeface="Arial"/>
                <a:ea typeface="Arial"/>
                <a:cs typeface="Arial"/>
                <a:sym typeface="Arial"/>
              </a:rPr>
            </a:br>
            <a:endParaRPr b="1" i="0" sz="1100" u="none" cap="none" strike="noStrike">
              <a:solidFill>
                <a:srgbClr val="00338D"/>
              </a:solidFill>
              <a:latin typeface="Arial"/>
              <a:ea typeface="Arial"/>
              <a:cs typeface="Arial"/>
              <a:sym typeface="Arial"/>
            </a:endParaRPr>
          </a:p>
        </p:txBody>
      </p:sp>
      <p:sp>
        <p:nvSpPr>
          <p:cNvPr id="237" name="Google Shape;237;p3"/>
          <p:cNvSpPr txBox="1"/>
          <p:nvPr/>
        </p:nvSpPr>
        <p:spPr>
          <a:xfrm>
            <a:off x="6573025" y="3781150"/>
            <a:ext cx="1199400" cy="321300"/>
          </a:xfrm>
          <a:prstGeom prst="rect">
            <a:avLst/>
          </a:prstGeom>
          <a:noFill/>
          <a:ln>
            <a:noFill/>
          </a:ln>
        </p:spPr>
        <p:txBody>
          <a:bodyPr anchorCtr="0" anchor="t" bIns="0" lIns="0" spcFirstLastPara="1" rIns="0" wrap="square" tIns="0">
            <a:noAutofit/>
          </a:bodyPr>
          <a:lstStyle/>
          <a:p>
            <a:pPr indent="0" lvl="0" marL="0" marR="0" rtl="1" algn="ctr">
              <a:lnSpc>
                <a:spcPct val="80000"/>
              </a:lnSpc>
              <a:spcBef>
                <a:spcPts val="0"/>
              </a:spcBef>
              <a:spcAft>
                <a:spcPts val="0"/>
              </a:spcAft>
              <a:buClr>
                <a:srgbClr val="000000"/>
              </a:buClr>
              <a:buSzPts val="1200"/>
              <a:buFont typeface="Arial"/>
              <a:buNone/>
            </a:pPr>
            <a:r>
              <a:rPr lang="iw" sz="1100">
                <a:solidFill>
                  <a:schemeClr val="dk1"/>
                </a:solidFill>
              </a:rPr>
              <a:t>מפגש עם מנטורים לקידום ויישום הרעיון</a:t>
            </a:r>
            <a:endParaRPr b="1" i="0" sz="1100" u="none" cap="none" strike="noStrike">
              <a:solidFill>
                <a:srgbClr val="00338D"/>
              </a:solidFill>
              <a:latin typeface="Arial"/>
              <a:ea typeface="Arial"/>
              <a:cs typeface="Arial"/>
              <a:sym typeface="Arial"/>
            </a:endParaRPr>
          </a:p>
        </p:txBody>
      </p:sp>
      <p:sp>
        <p:nvSpPr>
          <p:cNvPr id="238" name="Google Shape;238;p3"/>
          <p:cNvSpPr/>
          <p:nvPr/>
        </p:nvSpPr>
        <p:spPr>
          <a:xfrm>
            <a:off x="6705275" y="2705725"/>
            <a:ext cx="1014900" cy="1010100"/>
          </a:xfrm>
          <a:prstGeom prst="ellipse">
            <a:avLst/>
          </a:prstGeom>
          <a:solidFill>
            <a:srgbClr val="C669F7"/>
          </a:solidFill>
          <a:ln cap="flat" cmpd="sng" w="9525">
            <a:solidFill>
              <a:srgbClr val="C669F7"/>
            </a:solidFill>
            <a:prstDash val="solid"/>
            <a:round/>
            <a:headEnd len="sm" w="sm" type="none"/>
            <a:tailEnd len="sm" w="sm" type="none"/>
          </a:ln>
        </p:spPr>
        <p:txBody>
          <a:bodyPr anchorCtr="0" anchor="ctr" bIns="0" lIns="0" spcFirstLastPara="1" rIns="0" wrap="square" tIns="0">
            <a:noAutofit/>
          </a:bodyPr>
          <a:lstStyle/>
          <a:p>
            <a:pPr indent="0" lvl="0" marL="0" marR="0" rtl="1" algn="ctr">
              <a:lnSpc>
                <a:spcPct val="100000"/>
              </a:lnSpc>
              <a:spcBef>
                <a:spcPts val="0"/>
              </a:spcBef>
              <a:spcAft>
                <a:spcPts val="0"/>
              </a:spcAft>
              <a:buClr>
                <a:schemeClr val="dk1"/>
              </a:buClr>
              <a:buSzPts val="1000"/>
              <a:buFont typeface="Arial"/>
              <a:buNone/>
            </a:pPr>
            <a:r>
              <a:rPr b="1" lang="iw" sz="900">
                <a:solidFill>
                  <a:schemeClr val="lt1"/>
                </a:solidFill>
              </a:rPr>
              <a:t>בנ</a:t>
            </a:r>
            <a:r>
              <a:rPr b="1" lang="iw" sz="900">
                <a:solidFill>
                  <a:schemeClr val="lt1"/>
                </a:solidFill>
              </a:rPr>
              <a:t>ים</a:t>
            </a:r>
            <a:r>
              <a:rPr lang="iw" sz="900">
                <a:solidFill>
                  <a:schemeClr val="lt1"/>
                </a:solidFill>
              </a:rPr>
              <a:t>:</a:t>
            </a:r>
            <a:br>
              <a:rPr lang="iw" sz="900">
                <a:solidFill>
                  <a:schemeClr val="lt1"/>
                </a:solidFill>
              </a:rPr>
            </a:br>
            <a:r>
              <a:rPr lang="iw" sz="900">
                <a:solidFill>
                  <a:schemeClr val="lt1"/>
                </a:solidFill>
              </a:rPr>
              <a:t> 08.01.26 בשעה 19:00 </a:t>
            </a:r>
            <a:endParaRPr sz="900">
              <a:solidFill>
                <a:schemeClr val="lt1"/>
              </a:solidFill>
            </a:endParaRPr>
          </a:p>
          <a:p>
            <a:pPr indent="0" lvl="0" marL="0" marR="0" rtl="1" algn="ctr">
              <a:lnSpc>
                <a:spcPct val="100000"/>
              </a:lnSpc>
              <a:spcBef>
                <a:spcPts val="0"/>
              </a:spcBef>
              <a:spcAft>
                <a:spcPts val="0"/>
              </a:spcAft>
              <a:buClr>
                <a:schemeClr val="dk1"/>
              </a:buClr>
              <a:buSzPts val="1000"/>
              <a:buFont typeface="Arial"/>
              <a:buNone/>
            </a:pPr>
            <a:r>
              <a:rPr b="1" lang="iw" sz="900">
                <a:solidFill>
                  <a:schemeClr val="lt1"/>
                </a:solidFill>
              </a:rPr>
              <a:t>בנות</a:t>
            </a:r>
            <a:r>
              <a:rPr lang="iw" sz="900">
                <a:solidFill>
                  <a:schemeClr val="lt1"/>
                </a:solidFill>
              </a:rPr>
              <a:t>:</a:t>
            </a:r>
            <a:br>
              <a:rPr lang="iw" sz="900">
                <a:solidFill>
                  <a:schemeClr val="lt1"/>
                </a:solidFill>
              </a:rPr>
            </a:br>
            <a:r>
              <a:rPr lang="iw" sz="900">
                <a:solidFill>
                  <a:schemeClr val="lt1"/>
                </a:solidFill>
              </a:rPr>
              <a:t>11.01.26 בשעה 18:00</a:t>
            </a:r>
            <a:endParaRPr sz="900">
              <a:solidFill>
                <a:schemeClr val="lt1"/>
              </a:solidFill>
            </a:endParaRPr>
          </a:p>
        </p:txBody>
      </p:sp>
      <p:sp>
        <p:nvSpPr>
          <p:cNvPr id="239" name="Google Shape;239;p3"/>
          <p:cNvSpPr/>
          <p:nvPr/>
        </p:nvSpPr>
        <p:spPr>
          <a:xfrm>
            <a:off x="3617705" y="3036825"/>
            <a:ext cx="957000" cy="961500"/>
          </a:xfrm>
          <a:prstGeom prst="ellipse">
            <a:avLst/>
          </a:prstGeom>
          <a:solidFill>
            <a:srgbClr val="9900FF"/>
          </a:solidFill>
          <a:ln cap="flat" cmpd="sng" w="9525">
            <a:solidFill>
              <a:srgbClr val="9900FF"/>
            </a:solidFill>
            <a:prstDash val="solid"/>
            <a:round/>
            <a:headEnd len="sm" w="sm" type="none"/>
            <a:tailEnd len="sm" w="sm" type="none"/>
          </a:ln>
        </p:spPr>
        <p:txBody>
          <a:bodyPr anchorCtr="0" anchor="t" bIns="0" lIns="0" spcFirstLastPara="1" rIns="0" wrap="square" tIns="0">
            <a:noAutofit/>
          </a:bodyPr>
          <a:lstStyle/>
          <a:p>
            <a:pPr indent="0" lvl="0" marL="0" marR="0" rtl="1" algn="ctr">
              <a:lnSpc>
                <a:spcPct val="100000"/>
              </a:lnSpc>
              <a:spcBef>
                <a:spcPts val="0"/>
              </a:spcBef>
              <a:spcAft>
                <a:spcPts val="0"/>
              </a:spcAft>
              <a:buClr>
                <a:srgbClr val="000000"/>
              </a:buClr>
              <a:buSzPts val="1000"/>
              <a:buFont typeface="Arial"/>
              <a:buNone/>
            </a:pPr>
            <a:r>
              <a:t/>
            </a:r>
            <a:endParaRPr b="0" i="0" sz="1400" u="none" cap="none" strike="noStrike">
              <a:solidFill>
                <a:schemeClr val="lt1"/>
              </a:solidFill>
              <a:latin typeface="Arial"/>
              <a:ea typeface="Arial"/>
              <a:cs typeface="Arial"/>
              <a:sym typeface="Arial"/>
            </a:endParaRPr>
          </a:p>
          <a:p>
            <a:pPr indent="0" lvl="0" marL="0" marR="0" rtl="1" algn="ctr">
              <a:lnSpc>
                <a:spcPct val="100000"/>
              </a:lnSpc>
              <a:spcBef>
                <a:spcPts val="0"/>
              </a:spcBef>
              <a:spcAft>
                <a:spcPts val="0"/>
              </a:spcAft>
              <a:buClr>
                <a:schemeClr val="dk1"/>
              </a:buClr>
              <a:buSzPts val="1000"/>
              <a:buFont typeface="Arial"/>
              <a:buNone/>
            </a:pPr>
            <a:r>
              <a:rPr lang="iw">
                <a:solidFill>
                  <a:schemeClr val="lt1"/>
                </a:solidFill>
              </a:rPr>
              <a:t>אירוע שיא</a:t>
            </a:r>
            <a:endParaRPr b="0" i="0" sz="1400" u="none" cap="none" strike="noStrike">
              <a:solidFill>
                <a:schemeClr val="lt1"/>
              </a:solidFill>
              <a:latin typeface="Arial"/>
              <a:ea typeface="Arial"/>
              <a:cs typeface="Arial"/>
              <a:sym typeface="Arial"/>
            </a:endParaRPr>
          </a:p>
        </p:txBody>
      </p:sp>
      <p:sp>
        <p:nvSpPr>
          <p:cNvPr id="240" name="Google Shape;240;p3"/>
          <p:cNvSpPr txBox="1"/>
          <p:nvPr/>
        </p:nvSpPr>
        <p:spPr>
          <a:xfrm>
            <a:off x="3228450" y="4019125"/>
            <a:ext cx="1735500" cy="554100"/>
          </a:xfrm>
          <a:prstGeom prst="rect">
            <a:avLst/>
          </a:prstGeom>
          <a:noFill/>
          <a:ln>
            <a:noFill/>
          </a:ln>
        </p:spPr>
        <p:txBody>
          <a:bodyPr anchorCtr="0" anchor="t" bIns="0" lIns="0" spcFirstLastPara="1" rIns="0" wrap="square" tIns="0">
            <a:noAutofit/>
          </a:bodyPr>
          <a:lstStyle/>
          <a:p>
            <a:pPr indent="0" lvl="0" marL="0" marR="0" rtl="1" algn="ctr">
              <a:lnSpc>
                <a:spcPct val="80000"/>
              </a:lnSpc>
              <a:spcBef>
                <a:spcPts val="0"/>
              </a:spcBef>
              <a:spcAft>
                <a:spcPts val="0"/>
              </a:spcAft>
              <a:buClr>
                <a:srgbClr val="000000"/>
              </a:buClr>
              <a:buSzPts val="1200"/>
              <a:buFont typeface="Arial"/>
              <a:buNone/>
            </a:pPr>
            <a:r>
              <a:rPr b="0" i="0" lang="iw" sz="1300" u="none" cap="none" strike="noStrike">
                <a:solidFill>
                  <a:schemeClr val="dk1"/>
                </a:solidFill>
                <a:latin typeface="Arial"/>
                <a:ea typeface="Arial"/>
                <a:cs typeface="Arial"/>
                <a:sym typeface="Arial"/>
              </a:rPr>
              <a:t>אירוע גמר</a:t>
            </a:r>
            <a:endParaRPr b="0" i="0" sz="1300" u="none" cap="none" strike="noStrike">
              <a:solidFill>
                <a:schemeClr val="dk1"/>
              </a:solidFill>
              <a:latin typeface="Arial"/>
              <a:ea typeface="Arial"/>
              <a:cs typeface="Arial"/>
              <a:sym typeface="Arial"/>
            </a:endParaRPr>
          </a:p>
          <a:p>
            <a:pPr indent="0" lvl="0" marL="0" marR="0" rtl="1" algn="ctr">
              <a:lnSpc>
                <a:spcPct val="80000"/>
              </a:lnSpc>
              <a:spcBef>
                <a:spcPts val="0"/>
              </a:spcBef>
              <a:spcAft>
                <a:spcPts val="0"/>
              </a:spcAft>
              <a:buClr>
                <a:srgbClr val="000000"/>
              </a:buClr>
              <a:buSzPts val="1200"/>
              <a:buFont typeface="Arial"/>
              <a:buNone/>
            </a:pPr>
            <a:r>
              <a:rPr b="0" i="0" lang="iw" sz="1300" u="none" cap="none" strike="noStrike">
                <a:solidFill>
                  <a:schemeClr val="dk1"/>
                </a:solidFill>
                <a:latin typeface="Arial"/>
                <a:ea typeface="Arial"/>
                <a:cs typeface="Arial"/>
                <a:sym typeface="Arial"/>
              </a:rPr>
              <a:t>ארצי </a:t>
            </a:r>
            <a:br>
              <a:rPr b="0" i="0" lang="iw" sz="1300" u="none" cap="none" strike="noStrike">
                <a:solidFill>
                  <a:schemeClr val="dk1"/>
                </a:solidFill>
                <a:latin typeface="Arial"/>
                <a:ea typeface="Arial"/>
                <a:cs typeface="Arial"/>
                <a:sym typeface="Arial"/>
              </a:rPr>
            </a:br>
            <a:r>
              <a:rPr b="0" i="0" lang="iw" sz="1300" u="none" cap="none" strike="noStrike">
                <a:solidFill>
                  <a:schemeClr val="dk1"/>
                </a:solidFill>
                <a:latin typeface="Arial"/>
                <a:ea typeface="Arial"/>
                <a:cs typeface="Arial"/>
                <a:sym typeface="Arial"/>
              </a:rPr>
              <a:t>תאריך יישלח בהמשך</a:t>
            </a:r>
            <a:endParaRPr b="0" i="0" sz="1300" u="none" cap="none" strike="noStrike">
              <a:solidFill>
                <a:schemeClr val="dk1"/>
              </a:solidFill>
              <a:latin typeface="Arial"/>
              <a:ea typeface="Arial"/>
              <a:cs typeface="Arial"/>
              <a:sym typeface="Arial"/>
            </a:endParaRPr>
          </a:p>
          <a:p>
            <a:pPr indent="0" lvl="0" marL="0" marR="0" rtl="1" algn="ctr">
              <a:lnSpc>
                <a:spcPct val="80000"/>
              </a:lnSpc>
              <a:spcBef>
                <a:spcPts val="0"/>
              </a:spcBef>
              <a:spcAft>
                <a:spcPts val="0"/>
              </a:spcAft>
              <a:buClr>
                <a:srgbClr val="000000"/>
              </a:buClr>
              <a:buSzPts val="1200"/>
              <a:buFont typeface="Arial"/>
              <a:buNone/>
            </a:pPr>
            <a:r>
              <a:rPr lang="iw" sz="1000">
                <a:solidFill>
                  <a:schemeClr val="dk1"/>
                </a:solidFill>
              </a:rPr>
              <a:t>הצגת </a:t>
            </a:r>
            <a:r>
              <a:rPr lang="iw" sz="1000">
                <a:solidFill>
                  <a:schemeClr val="dk1"/>
                </a:solidFill>
              </a:rPr>
              <a:t>מיזמים</a:t>
            </a:r>
            <a:r>
              <a:rPr lang="iw" sz="1000">
                <a:solidFill>
                  <a:schemeClr val="dk1"/>
                </a:solidFill>
              </a:rPr>
              <a:t> וחלוקת </a:t>
            </a:r>
            <a:r>
              <a:rPr lang="iw" sz="1000">
                <a:solidFill>
                  <a:schemeClr val="dk1"/>
                </a:solidFill>
              </a:rPr>
              <a:t>פרסים</a:t>
            </a:r>
            <a:r>
              <a:rPr lang="iw" sz="1000">
                <a:solidFill>
                  <a:schemeClr val="dk1"/>
                </a:solidFill>
              </a:rPr>
              <a:t> לזוכים</a:t>
            </a:r>
            <a:endParaRPr b="0" i="0" sz="1100" u="none" cap="none" strike="noStrike">
              <a:solidFill>
                <a:schemeClr val="dk1"/>
              </a:solidFill>
              <a:latin typeface="Arial"/>
              <a:ea typeface="Arial"/>
              <a:cs typeface="Arial"/>
              <a:sym typeface="Arial"/>
            </a:endParaRPr>
          </a:p>
          <a:p>
            <a:pPr indent="0" lvl="0" marL="0" marR="0" rtl="1" algn="r">
              <a:lnSpc>
                <a:spcPct val="80000"/>
              </a:lnSpc>
              <a:spcBef>
                <a:spcPts val="0"/>
              </a:spcBef>
              <a:spcAft>
                <a:spcPts val="0"/>
              </a:spcAft>
              <a:buClr>
                <a:srgbClr val="000000"/>
              </a:buClr>
              <a:buSzPts val="1200"/>
              <a:buFont typeface="Arial"/>
              <a:buNone/>
            </a:pPr>
            <a:r>
              <a:t/>
            </a:r>
            <a:endParaRPr b="0" i="0" sz="1100" u="none" cap="none" strike="noStrike">
              <a:solidFill>
                <a:schemeClr val="dk1"/>
              </a:solidFill>
              <a:latin typeface="Arial"/>
              <a:ea typeface="Arial"/>
              <a:cs typeface="Arial"/>
              <a:sym typeface="Arial"/>
            </a:endParaRPr>
          </a:p>
          <a:p>
            <a:pPr indent="0" lvl="0" marL="0" marR="0" rtl="1" algn="ctr">
              <a:lnSpc>
                <a:spcPct val="80000"/>
              </a:lnSpc>
              <a:spcBef>
                <a:spcPts val="0"/>
              </a:spcBef>
              <a:spcAft>
                <a:spcPts val="0"/>
              </a:spcAft>
              <a:buClr>
                <a:srgbClr val="000000"/>
              </a:buClr>
              <a:buSzPts val="1200"/>
              <a:buFont typeface="Arial"/>
              <a:buNone/>
            </a:pPr>
            <a:br>
              <a:rPr b="1" i="0" lang="iw" sz="1000" u="none" cap="none" strike="noStrike">
                <a:solidFill>
                  <a:srgbClr val="00338D"/>
                </a:solidFill>
                <a:latin typeface="Arial"/>
                <a:ea typeface="Arial"/>
                <a:cs typeface="Arial"/>
                <a:sym typeface="Arial"/>
              </a:rPr>
            </a:br>
            <a:endParaRPr b="1" i="0" sz="1100" u="none" cap="none" strike="noStrike">
              <a:solidFill>
                <a:srgbClr val="00338D"/>
              </a:solidFill>
              <a:latin typeface="Arial"/>
              <a:ea typeface="Arial"/>
              <a:cs typeface="Arial"/>
              <a:sym typeface="Arial"/>
            </a:endParaRPr>
          </a:p>
        </p:txBody>
      </p:sp>
      <p:cxnSp>
        <p:nvCxnSpPr>
          <p:cNvPr id="241" name="Google Shape;241;p3"/>
          <p:cNvCxnSpPr>
            <a:stCxn id="229" idx="2"/>
            <a:endCxn id="242" idx="6"/>
          </p:cNvCxnSpPr>
          <p:nvPr/>
        </p:nvCxnSpPr>
        <p:spPr>
          <a:xfrm flipH="1">
            <a:off x="7289511" y="2044908"/>
            <a:ext cx="669600" cy="10800"/>
          </a:xfrm>
          <a:prstGeom prst="straightConnector1">
            <a:avLst/>
          </a:prstGeom>
          <a:noFill/>
          <a:ln cap="flat" cmpd="sng" w="9525">
            <a:solidFill>
              <a:schemeClr val="dk1"/>
            </a:solidFill>
            <a:prstDash val="dot"/>
            <a:round/>
            <a:headEnd len="sm" w="sm" type="none"/>
            <a:tailEnd len="sm" w="sm" type="none"/>
          </a:ln>
        </p:spPr>
      </p:cxnSp>
      <p:cxnSp>
        <p:nvCxnSpPr>
          <p:cNvPr id="243" name="Google Shape;243;p3"/>
          <p:cNvCxnSpPr>
            <a:stCxn id="233" idx="2"/>
          </p:cNvCxnSpPr>
          <p:nvPr/>
        </p:nvCxnSpPr>
        <p:spPr>
          <a:xfrm rot="10800000">
            <a:off x="1302317" y="2044933"/>
            <a:ext cx="358200" cy="4500"/>
          </a:xfrm>
          <a:prstGeom prst="straightConnector1">
            <a:avLst/>
          </a:prstGeom>
          <a:noFill/>
          <a:ln cap="flat" cmpd="sng" w="9525">
            <a:solidFill>
              <a:schemeClr val="dk1"/>
            </a:solidFill>
            <a:prstDash val="dot"/>
            <a:round/>
            <a:headEnd len="sm" w="sm" type="none"/>
            <a:tailEnd len="sm" w="sm" type="none"/>
          </a:ln>
        </p:spPr>
      </p:cxnSp>
      <p:sp>
        <p:nvSpPr>
          <p:cNvPr id="244" name="Google Shape;244;p3"/>
          <p:cNvSpPr/>
          <p:nvPr/>
        </p:nvSpPr>
        <p:spPr>
          <a:xfrm>
            <a:off x="1605688" y="1619387"/>
            <a:ext cx="860100" cy="860100"/>
          </a:xfrm>
          <a:prstGeom prst="ellipse">
            <a:avLst/>
          </a:prstGeom>
          <a:noFill/>
          <a:ln cap="flat" cmpd="sng" w="9525">
            <a:solidFill>
              <a:srgbClr val="C669F7"/>
            </a:solidFill>
            <a:prstDash val="solid"/>
            <a:round/>
            <a:headEnd len="sm" w="sm" type="none"/>
            <a:tailEnd len="sm" w="sm" type="none"/>
          </a:ln>
        </p:spPr>
        <p:txBody>
          <a:bodyPr anchorCtr="0" anchor="t" bIns="0" lIns="0" spcFirstLastPara="1" rIns="0" wrap="square" tIns="0">
            <a:noAutofit/>
          </a:bodyPr>
          <a:lstStyle/>
          <a:p>
            <a:pPr indent="0" lvl="0" marL="0" marR="0" rtl="1" algn="r">
              <a:lnSpc>
                <a:spcPct val="100000"/>
              </a:lnSpc>
              <a:spcBef>
                <a:spcPts val="0"/>
              </a:spcBef>
              <a:spcAft>
                <a:spcPts val="0"/>
              </a:spcAft>
              <a:buClr>
                <a:srgbClr val="000000"/>
              </a:buClr>
              <a:buSzPts val="1000"/>
              <a:buFont typeface="Arial"/>
              <a:buNone/>
            </a:pPr>
            <a:r>
              <a:t/>
            </a:r>
            <a:endParaRPr b="0" i="0" sz="1400" u="none" cap="none" strike="noStrike">
              <a:solidFill>
                <a:schemeClr val="dk1"/>
              </a:solidFill>
              <a:latin typeface="Arial"/>
              <a:ea typeface="Arial"/>
              <a:cs typeface="Arial"/>
              <a:sym typeface="Arial"/>
            </a:endParaRPr>
          </a:p>
        </p:txBody>
      </p:sp>
      <p:cxnSp>
        <p:nvCxnSpPr>
          <p:cNvPr id="245" name="Google Shape;245;p3"/>
          <p:cNvCxnSpPr/>
          <p:nvPr/>
        </p:nvCxnSpPr>
        <p:spPr>
          <a:xfrm rot="10800000">
            <a:off x="2470900" y="729825"/>
            <a:ext cx="6194700" cy="7200"/>
          </a:xfrm>
          <a:prstGeom prst="straightConnector1">
            <a:avLst/>
          </a:prstGeom>
          <a:noFill/>
          <a:ln cap="flat" cmpd="sng" w="9525">
            <a:solidFill>
              <a:schemeClr val="dk2"/>
            </a:solidFill>
            <a:prstDash val="solid"/>
            <a:round/>
            <a:headEnd len="sm" w="sm" type="none"/>
            <a:tailEnd len="sm" w="sm" type="none"/>
          </a:ln>
        </p:spPr>
      </p:cxnSp>
      <p:cxnSp>
        <p:nvCxnSpPr>
          <p:cNvPr id="246" name="Google Shape;246;p3"/>
          <p:cNvCxnSpPr>
            <a:stCxn id="231" idx="4"/>
            <a:endCxn id="231" idx="4"/>
          </p:cNvCxnSpPr>
          <p:nvPr/>
        </p:nvCxnSpPr>
        <p:spPr>
          <a:xfrm>
            <a:off x="2046111" y="1585098"/>
            <a:ext cx="0" cy="0"/>
          </a:xfrm>
          <a:prstGeom prst="straightConnector1">
            <a:avLst/>
          </a:prstGeom>
          <a:noFill/>
          <a:ln cap="flat" cmpd="sng" w="9525">
            <a:solidFill>
              <a:schemeClr val="dk1"/>
            </a:solidFill>
            <a:prstDash val="dot"/>
            <a:round/>
            <a:headEnd len="sm" w="sm" type="none"/>
            <a:tailEnd len="sm" w="sm" type="none"/>
          </a:ln>
        </p:spPr>
      </p:cxnSp>
      <p:cxnSp>
        <p:nvCxnSpPr>
          <p:cNvPr id="247" name="Google Shape;247;p3"/>
          <p:cNvCxnSpPr/>
          <p:nvPr/>
        </p:nvCxnSpPr>
        <p:spPr>
          <a:xfrm rot="10800000">
            <a:off x="5834375" y="3020438"/>
            <a:ext cx="860400" cy="8100"/>
          </a:xfrm>
          <a:prstGeom prst="straightConnector1">
            <a:avLst/>
          </a:prstGeom>
          <a:noFill/>
          <a:ln cap="flat" cmpd="sng" w="9525">
            <a:solidFill>
              <a:schemeClr val="dk1"/>
            </a:solidFill>
            <a:prstDash val="dot"/>
            <a:round/>
            <a:headEnd len="sm" w="sm" type="none"/>
            <a:tailEnd len="sm" w="sm" type="none"/>
          </a:ln>
        </p:spPr>
      </p:cxnSp>
      <p:cxnSp>
        <p:nvCxnSpPr>
          <p:cNvPr id="248" name="Google Shape;248;p3"/>
          <p:cNvCxnSpPr>
            <a:stCxn id="249" idx="2"/>
          </p:cNvCxnSpPr>
          <p:nvPr/>
        </p:nvCxnSpPr>
        <p:spPr>
          <a:xfrm flipH="1">
            <a:off x="5269448" y="3029723"/>
            <a:ext cx="549600" cy="473400"/>
          </a:xfrm>
          <a:prstGeom prst="straightConnector1">
            <a:avLst/>
          </a:prstGeom>
          <a:noFill/>
          <a:ln cap="flat" cmpd="sng" w="9525">
            <a:solidFill>
              <a:schemeClr val="dk1"/>
            </a:solidFill>
            <a:prstDash val="dot"/>
            <a:round/>
            <a:headEnd len="sm" w="sm" type="none"/>
            <a:tailEnd len="sm" w="sm" type="none"/>
          </a:ln>
        </p:spPr>
      </p:cxnSp>
      <p:sp>
        <p:nvSpPr>
          <p:cNvPr id="242" name="Google Shape;242;p3"/>
          <p:cNvSpPr/>
          <p:nvPr/>
        </p:nvSpPr>
        <p:spPr>
          <a:xfrm>
            <a:off x="6090242" y="1471300"/>
            <a:ext cx="1199400" cy="1169100"/>
          </a:xfrm>
          <a:prstGeom prst="ellipse">
            <a:avLst/>
          </a:prstGeom>
          <a:noFill/>
          <a:ln cap="flat" cmpd="sng" w="10825">
            <a:solidFill>
              <a:srgbClr val="C669F7"/>
            </a:solidFill>
            <a:prstDash val="solid"/>
            <a:round/>
            <a:headEnd len="sm" w="sm" type="none"/>
            <a:tailEnd len="sm" w="sm" type="none"/>
          </a:ln>
        </p:spPr>
        <p:txBody>
          <a:bodyPr anchorCtr="0" anchor="t" bIns="0" lIns="0" spcFirstLastPara="1" rIns="0" wrap="square" tIns="0">
            <a:noAutofit/>
          </a:bodyPr>
          <a:lstStyle/>
          <a:p>
            <a:pPr indent="0" lvl="0" marL="0" marR="0" rtl="1" algn="ctr">
              <a:lnSpc>
                <a:spcPct val="100000"/>
              </a:lnSpc>
              <a:spcBef>
                <a:spcPts val="0"/>
              </a:spcBef>
              <a:spcAft>
                <a:spcPts val="0"/>
              </a:spcAft>
              <a:buClr>
                <a:schemeClr val="dk1"/>
              </a:buClr>
              <a:buSzPts val="1136"/>
              <a:buFont typeface="Arial"/>
              <a:buNone/>
            </a:pPr>
            <a:r>
              <a:rPr b="1" lang="iw" sz="990">
                <a:solidFill>
                  <a:srgbClr val="892B7D"/>
                </a:solidFill>
              </a:rPr>
              <a:t>בנים</a:t>
            </a:r>
            <a:r>
              <a:rPr lang="iw" sz="990">
                <a:solidFill>
                  <a:schemeClr val="dk1"/>
                </a:solidFill>
              </a:rPr>
              <a:t>: 31.01.26</a:t>
            </a:r>
            <a:br>
              <a:rPr lang="iw" sz="990">
                <a:solidFill>
                  <a:schemeClr val="dk1"/>
                </a:solidFill>
              </a:rPr>
            </a:br>
            <a:r>
              <a:rPr lang="iw" sz="990">
                <a:solidFill>
                  <a:schemeClr val="dk1"/>
                </a:solidFill>
              </a:rPr>
              <a:t>בשעה: 19:00</a:t>
            </a:r>
            <a:endParaRPr sz="990">
              <a:solidFill>
                <a:schemeClr val="dk1"/>
              </a:solidFill>
            </a:endParaRPr>
          </a:p>
          <a:p>
            <a:pPr indent="0" lvl="0" marL="0" marR="0" rtl="1" algn="ctr">
              <a:lnSpc>
                <a:spcPct val="100000"/>
              </a:lnSpc>
              <a:spcBef>
                <a:spcPts val="0"/>
              </a:spcBef>
              <a:spcAft>
                <a:spcPts val="0"/>
              </a:spcAft>
              <a:buClr>
                <a:schemeClr val="dk1"/>
              </a:buClr>
              <a:buSzPts val="1136"/>
              <a:buFont typeface="Arial"/>
              <a:buNone/>
            </a:pPr>
            <a:r>
              <a:rPr b="1" lang="iw" sz="990">
                <a:solidFill>
                  <a:srgbClr val="892B7D"/>
                </a:solidFill>
              </a:rPr>
              <a:t>בנות</a:t>
            </a:r>
            <a:r>
              <a:rPr lang="iw" sz="990">
                <a:solidFill>
                  <a:schemeClr val="dk1"/>
                </a:solidFill>
              </a:rPr>
              <a:t>:</a:t>
            </a:r>
            <a:br>
              <a:rPr lang="iw" sz="990">
                <a:solidFill>
                  <a:schemeClr val="dk1"/>
                </a:solidFill>
              </a:rPr>
            </a:br>
            <a:r>
              <a:rPr lang="iw" sz="990">
                <a:solidFill>
                  <a:schemeClr val="dk1"/>
                </a:solidFill>
              </a:rPr>
              <a:t>31.01.26</a:t>
            </a:r>
            <a:br>
              <a:rPr lang="iw" sz="990">
                <a:solidFill>
                  <a:schemeClr val="dk1"/>
                </a:solidFill>
              </a:rPr>
            </a:br>
            <a:r>
              <a:rPr lang="iw" sz="990">
                <a:solidFill>
                  <a:schemeClr val="dk1"/>
                </a:solidFill>
              </a:rPr>
              <a:t>בשעה 20:00</a:t>
            </a:r>
            <a:br>
              <a:rPr lang="iw" sz="990">
                <a:solidFill>
                  <a:schemeClr val="dk1"/>
                </a:solidFill>
              </a:rPr>
            </a:br>
            <a:endParaRPr sz="990">
              <a:solidFill>
                <a:schemeClr val="dk1"/>
              </a:solidFill>
            </a:endParaRPr>
          </a:p>
        </p:txBody>
      </p:sp>
      <p:sp>
        <p:nvSpPr>
          <p:cNvPr id="250" name="Google Shape;250;p3"/>
          <p:cNvSpPr txBox="1"/>
          <p:nvPr/>
        </p:nvSpPr>
        <p:spPr>
          <a:xfrm>
            <a:off x="5999892" y="1125609"/>
            <a:ext cx="1296000" cy="554100"/>
          </a:xfrm>
          <a:prstGeom prst="rect">
            <a:avLst/>
          </a:prstGeom>
          <a:noFill/>
          <a:ln>
            <a:noFill/>
          </a:ln>
        </p:spPr>
        <p:txBody>
          <a:bodyPr anchorCtr="0" anchor="t" bIns="0" lIns="0" spcFirstLastPara="1" rIns="0" wrap="square" tIns="0">
            <a:noAutofit/>
          </a:bodyPr>
          <a:lstStyle/>
          <a:p>
            <a:pPr indent="0" lvl="0" marL="0" marR="0" rtl="1" algn="ctr">
              <a:lnSpc>
                <a:spcPct val="80000"/>
              </a:lnSpc>
              <a:spcBef>
                <a:spcPts val="0"/>
              </a:spcBef>
              <a:spcAft>
                <a:spcPts val="0"/>
              </a:spcAft>
              <a:buClr>
                <a:srgbClr val="000000"/>
              </a:buClr>
              <a:buSzPts val="1200"/>
              <a:buFont typeface="Arial"/>
              <a:buNone/>
            </a:pPr>
            <a:r>
              <a:rPr b="0" i="0" lang="iw" sz="1100" u="none" cap="none" strike="noStrike">
                <a:solidFill>
                  <a:schemeClr val="dk1"/>
                </a:solidFill>
                <a:latin typeface="Arial"/>
                <a:ea typeface="Arial"/>
                <a:cs typeface="Arial"/>
                <a:sym typeface="Arial"/>
              </a:rPr>
              <a:t>וובינר </a:t>
            </a:r>
            <a:endParaRPr b="0" i="0" sz="1100" u="none" cap="none" strike="noStrike">
              <a:solidFill>
                <a:schemeClr val="dk1"/>
              </a:solidFill>
              <a:latin typeface="Arial"/>
              <a:ea typeface="Arial"/>
              <a:cs typeface="Arial"/>
              <a:sym typeface="Arial"/>
            </a:endParaRPr>
          </a:p>
          <a:p>
            <a:pPr indent="0" lvl="0" marL="0" marR="0" rtl="1" algn="ctr">
              <a:lnSpc>
                <a:spcPct val="80000"/>
              </a:lnSpc>
              <a:spcBef>
                <a:spcPts val="0"/>
              </a:spcBef>
              <a:spcAft>
                <a:spcPts val="0"/>
              </a:spcAft>
              <a:buClr>
                <a:srgbClr val="000000"/>
              </a:buClr>
              <a:buSzPts val="1200"/>
              <a:buFont typeface="Arial"/>
              <a:buNone/>
            </a:pPr>
            <a:r>
              <a:rPr b="0" i="0" lang="iw" sz="1000" u="none" cap="none" strike="noStrike">
                <a:solidFill>
                  <a:schemeClr val="dk1"/>
                </a:solidFill>
                <a:latin typeface="Arial"/>
                <a:ea typeface="Arial"/>
                <a:cs typeface="Arial"/>
                <a:sym typeface="Arial"/>
              </a:rPr>
              <a:t>מרחב בעיה</a:t>
            </a:r>
            <a:endParaRPr b="0" i="0" sz="1000" u="none" cap="none" strike="noStrike">
              <a:solidFill>
                <a:schemeClr val="dk1"/>
              </a:solidFill>
              <a:latin typeface="Arial"/>
              <a:ea typeface="Arial"/>
              <a:cs typeface="Arial"/>
              <a:sym typeface="Arial"/>
            </a:endParaRPr>
          </a:p>
          <a:p>
            <a:pPr indent="0" lvl="0" marL="0" marR="0" rtl="1" algn="ctr">
              <a:lnSpc>
                <a:spcPct val="80000"/>
              </a:lnSpc>
              <a:spcBef>
                <a:spcPts val="0"/>
              </a:spcBef>
              <a:spcAft>
                <a:spcPts val="0"/>
              </a:spcAft>
              <a:buClr>
                <a:srgbClr val="000000"/>
              </a:buClr>
              <a:buSzPts val="1100"/>
              <a:buFont typeface="Arial"/>
              <a:buNone/>
            </a:pPr>
            <a:r>
              <a:t/>
            </a:r>
            <a:endParaRPr b="1" i="0" sz="1100" u="none" cap="none" strike="noStrike">
              <a:solidFill>
                <a:srgbClr val="00338D"/>
              </a:solidFill>
              <a:latin typeface="Arial"/>
              <a:ea typeface="Arial"/>
              <a:cs typeface="Arial"/>
              <a:sym typeface="Arial"/>
            </a:endParaRPr>
          </a:p>
        </p:txBody>
      </p:sp>
      <p:cxnSp>
        <p:nvCxnSpPr>
          <p:cNvPr id="251" name="Google Shape;251;p3"/>
          <p:cNvCxnSpPr>
            <a:stCxn id="238" idx="4"/>
          </p:cNvCxnSpPr>
          <p:nvPr/>
        </p:nvCxnSpPr>
        <p:spPr>
          <a:xfrm>
            <a:off x="7212725" y="3715825"/>
            <a:ext cx="0" cy="65400"/>
          </a:xfrm>
          <a:prstGeom prst="straightConnector1">
            <a:avLst/>
          </a:prstGeom>
          <a:noFill/>
          <a:ln cap="flat" cmpd="sng" w="9525">
            <a:solidFill>
              <a:schemeClr val="dk1"/>
            </a:solidFill>
            <a:prstDash val="dot"/>
            <a:round/>
            <a:headEnd len="sm" w="sm" type="none"/>
            <a:tailEnd len="sm" w="sm" type="none"/>
          </a:ln>
        </p:spPr>
      </p:cxnSp>
      <p:cxnSp>
        <p:nvCxnSpPr>
          <p:cNvPr id="252" name="Google Shape;252;p3"/>
          <p:cNvCxnSpPr/>
          <p:nvPr/>
        </p:nvCxnSpPr>
        <p:spPr>
          <a:xfrm flipH="1">
            <a:off x="6197375" y="3391875"/>
            <a:ext cx="5400" cy="146700"/>
          </a:xfrm>
          <a:prstGeom prst="straightConnector1">
            <a:avLst/>
          </a:prstGeom>
          <a:noFill/>
          <a:ln cap="flat" cmpd="sng" w="9525">
            <a:solidFill>
              <a:schemeClr val="dk1"/>
            </a:solidFill>
            <a:prstDash val="dot"/>
            <a:round/>
            <a:headEnd len="sm" w="sm" type="none"/>
            <a:tailEnd len="sm" w="sm" type="none"/>
          </a:ln>
        </p:spPr>
      </p:cxnSp>
      <p:cxnSp>
        <p:nvCxnSpPr>
          <p:cNvPr id="253" name="Google Shape;253;p3"/>
          <p:cNvCxnSpPr/>
          <p:nvPr/>
        </p:nvCxnSpPr>
        <p:spPr>
          <a:xfrm rot="10800000">
            <a:off x="4866234" y="3490273"/>
            <a:ext cx="417900" cy="0"/>
          </a:xfrm>
          <a:prstGeom prst="straightConnector1">
            <a:avLst/>
          </a:prstGeom>
          <a:noFill/>
          <a:ln cap="flat" cmpd="sng" w="9525">
            <a:solidFill>
              <a:schemeClr val="dk1"/>
            </a:solidFill>
            <a:prstDash val="dot"/>
            <a:round/>
            <a:headEnd len="sm" w="sm" type="none"/>
            <a:tailEnd len="sm" w="sm" type="none"/>
          </a:ln>
        </p:spPr>
      </p:cxnSp>
      <p:sp>
        <p:nvSpPr>
          <p:cNvPr id="254" name="Google Shape;254;p3"/>
          <p:cNvSpPr txBox="1"/>
          <p:nvPr/>
        </p:nvSpPr>
        <p:spPr>
          <a:xfrm>
            <a:off x="8093525" y="4348150"/>
            <a:ext cx="892025" cy="321174"/>
          </a:xfrm>
          <a:prstGeom prst="rect">
            <a:avLst/>
          </a:prstGeom>
          <a:noFill/>
          <a:ln>
            <a:noFill/>
          </a:ln>
        </p:spPr>
        <p:txBody>
          <a:bodyPr anchorCtr="0" anchor="t" bIns="0" lIns="0" spcFirstLastPara="1" rIns="0" wrap="square" tIns="0">
            <a:noAutofit/>
          </a:bodyPr>
          <a:lstStyle/>
          <a:p>
            <a:pPr indent="0" lvl="0" marL="0" marR="0" rtl="1" algn="r">
              <a:lnSpc>
                <a:spcPct val="80000"/>
              </a:lnSpc>
              <a:spcBef>
                <a:spcPts val="0"/>
              </a:spcBef>
              <a:spcAft>
                <a:spcPts val="0"/>
              </a:spcAft>
              <a:buClr>
                <a:srgbClr val="000000"/>
              </a:buClr>
              <a:buSzPts val="1100"/>
              <a:buFont typeface="Arial"/>
              <a:buNone/>
            </a:pPr>
            <a:r>
              <a:t/>
            </a:r>
            <a:endParaRPr b="0" i="0" sz="600" u="none" cap="none" strike="noStrike">
              <a:solidFill>
                <a:srgbClr val="00338D"/>
              </a:solidFill>
              <a:latin typeface="Arial"/>
              <a:ea typeface="Arial"/>
              <a:cs typeface="Arial"/>
              <a:sym typeface="Arial"/>
            </a:endParaRPr>
          </a:p>
          <a:p>
            <a:pPr indent="0" lvl="0" marL="0" marR="0" rtl="1" algn="r">
              <a:lnSpc>
                <a:spcPct val="80000"/>
              </a:lnSpc>
              <a:spcBef>
                <a:spcPts val="0"/>
              </a:spcBef>
              <a:spcAft>
                <a:spcPts val="0"/>
              </a:spcAft>
              <a:buClr>
                <a:srgbClr val="000000"/>
              </a:buClr>
              <a:buSzPts val="1000"/>
              <a:buFont typeface="Arial"/>
              <a:buNone/>
            </a:pPr>
            <a:r>
              <a:rPr b="1" i="0" lang="iw" sz="1000" u="none" cap="none" strike="noStrike">
                <a:solidFill>
                  <a:schemeClr val="dk1"/>
                </a:solidFill>
                <a:latin typeface="Arial"/>
                <a:ea typeface="Arial"/>
                <a:cs typeface="Arial"/>
                <a:sym typeface="Arial"/>
              </a:rPr>
              <a:t>מקרא</a:t>
            </a:r>
            <a:r>
              <a:rPr b="1" i="0" lang="iw" sz="1100" u="none" cap="none" strike="noStrike">
                <a:solidFill>
                  <a:srgbClr val="00338D"/>
                </a:solidFill>
                <a:latin typeface="Arial"/>
                <a:ea typeface="Arial"/>
                <a:cs typeface="Arial"/>
                <a:sym typeface="Arial"/>
              </a:rPr>
              <a:t>: </a:t>
            </a:r>
            <a:endParaRPr b="1" i="0" sz="1100" u="none" cap="none" strike="noStrike">
              <a:solidFill>
                <a:srgbClr val="00338D"/>
              </a:solidFill>
              <a:latin typeface="Arial"/>
              <a:ea typeface="Arial"/>
              <a:cs typeface="Arial"/>
              <a:sym typeface="Arial"/>
            </a:endParaRPr>
          </a:p>
        </p:txBody>
      </p:sp>
      <p:sp>
        <p:nvSpPr>
          <p:cNvPr id="255" name="Google Shape;255;p3"/>
          <p:cNvSpPr/>
          <p:nvPr/>
        </p:nvSpPr>
        <p:spPr>
          <a:xfrm>
            <a:off x="7962012" y="4669324"/>
            <a:ext cx="228600" cy="237000"/>
          </a:xfrm>
          <a:prstGeom prst="ellipse">
            <a:avLst/>
          </a:prstGeom>
          <a:solidFill>
            <a:srgbClr val="C36CF4"/>
          </a:solidFill>
          <a:ln cap="flat" cmpd="sng" w="9525">
            <a:solidFill>
              <a:srgbClr val="C36CF4"/>
            </a:solidFill>
            <a:prstDash val="solid"/>
            <a:round/>
            <a:headEnd len="sm" w="sm" type="none"/>
            <a:tailEnd len="sm" w="sm" type="none"/>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256" name="Google Shape;256;p3"/>
          <p:cNvSpPr/>
          <p:nvPr/>
        </p:nvSpPr>
        <p:spPr>
          <a:xfrm>
            <a:off x="8786887" y="4669324"/>
            <a:ext cx="228600" cy="237000"/>
          </a:xfrm>
          <a:prstGeom prst="ellipse">
            <a:avLst/>
          </a:prstGeom>
          <a:solidFill>
            <a:schemeClr val="lt1"/>
          </a:solidFill>
          <a:ln cap="flat" cmpd="sng" w="9525">
            <a:solidFill>
              <a:srgbClr val="C36CF4"/>
            </a:solidFill>
            <a:prstDash val="solid"/>
            <a:round/>
            <a:headEnd len="sm" w="sm" type="none"/>
            <a:tailEnd len="sm" w="sm" type="none"/>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257" name="Google Shape;257;p3"/>
          <p:cNvSpPr txBox="1"/>
          <p:nvPr/>
        </p:nvSpPr>
        <p:spPr>
          <a:xfrm>
            <a:off x="8093525" y="4700825"/>
            <a:ext cx="852000" cy="174000"/>
          </a:xfrm>
          <a:prstGeom prst="rect">
            <a:avLst/>
          </a:prstGeom>
          <a:noFill/>
          <a:ln>
            <a:noFill/>
          </a:ln>
        </p:spPr>
        <p:txBody>
          <a:bodyPr anchorCtr="0" anchor="t" bIns="0" lIns="0" spcFirstLastPara="1" rIns="0" wrap="square" tIns="0">
            <a:noAutofit/>
          </a:bodyPr>
          <a:lstStyle/>
          <a:p>
            <a:pPr indent="0" lvl="0" marL="0" marR="0" rtl="1" algn="ctr">
              <a:lnSpc>
                <a:spcPct val="80000"/>
              </a:lnSpc>
              <a:spcBef>
                <a:spcPts val="0"/>
              </a:spcBef>
              <a:spcAft>
                <a:spcPts val="0"/>
              </a:spcAft>
              <a:buClr>
                <a:srgbClr val="000000"/>
              </a:buClr>
              <a:buSzPts val="900"/>
              <a:buFont typeface="Arial"/>
              <a:buNone/>
            </a:pPr>
            <a:r>
              <a:rPr b="0" i="0" lang="iw" sz="900" u="none" cap="none" strike="noStrike">
                <a:solidFill>
                  <a:schemeClr val="dk1"/>
                </a:solidFill>
                <a:latin typeface="Arial"/>
                <a:ea typeface="Arial"/>
                <a:cs typeface="Arial"/>
                <a:sym typeface="Arial"/>
              </a:rPr>
              <a:t>שלב</a:t>
            </a:r>
            <a:endParaRPr b="0" i="0" sz="900" u="none" cap="none" strike="noStrike">
              <a:solidFill>
                <a:schemeClr val="dk1"/>
              </a:solidFill>
              <a:latin typeface="Arial"/>
              <a:ea typeface="Arial"/>
              <a:cs typeface="Arial"/>
              <a:sym typeface="Arial"/>
            </a:endParaRPr>
          </a:p>
          <a:p>
            <a:pPr indent="0" lvl="0" marL="0" marR="0" rtl="1" algn="ctr">
              <a:lnSpc>
                <a:spcPct val="80000"/>
              </a:lnSpc>
              <a:spcBef>
                <a:spcPts val="0"/>
              </a:spcBef>
              <a:spcAft>
                <a:spcPts val="0"/>
              </a:spcAft>
              <a:buClr>
                <a:srgbClr val="000000"/>
              </a:buClr>
              <a:buSzPts val="900"/>
              <a:buFont typeface="Arial"/>
              <a:buNone/>
            </a:pPr>
            <a:r>
              <a:rPr b="0" i="0" lang="iw" sz="900" u="none" cap="none" strike="noStrike">
                <a:solidFill>
                  <a:schemeClr val="dk1"/>
                </a:solidFill>
                <a:latin typeface="Arial"/>
                <a:ea typeface="Arial"/>
                <a:cs typeface="Arial"/>
                <a:sym typeface="Arial"/>
              </a:rPr>
              <a:t> </a:t>
            </a:r>
            <a:r>
              <a:rPr b="0" i="0" lang="iw" sz="800" u="none" cap="none" strike="noStrike">
                <a:solidFill>
                  <a:schemeClr val="dk1"/>
                </a:solidFill>
                <a:latin typeface="Arial"/>
                <a:ea typeface="Arial"/>
                <a:cs typeface="Arial"/>
                <a:sym typeface="Arial"/>
              </a:rPr>
              <a:t>בית ספרי</a:t>
            </a:r>
            <a:endParaRPr b="0" i="0" sz="200" u="none" cap="none" strike="noStrike">
              <a:solidFill>
                <a:srgbClr val="00338D"/>
              </a:solidFill>
              <a:latin typeface="Arial"/>
              <a:ea typeface="Arial"/>
              <a:cs typeface="Arial"/>
              <a:sym typeface="Arial"/>
            </a:endParaRPr>
          </a:p>
          <a:p>
            <a:pPr indent="0" lvl="0" marL="0" marR="0" rtl="1" algn="ctr">
              <a:lnSpc>
                <a:spcPct val="80000"/>
              </a:lnSpc>
              <a:spcBef>
                <a:spcPts val="0"/>
              </a:spcBef>
              <a:spcAft>
                <a:spcPts val="0"/>
              </a:spcAft>
              <a:buClr>
                <a:srgbClr val="000000"/>
              </a:buClr>
              <a:buSzPts val="1100"/>
              <a:buFont typeface="Arial"/>
              <a:buNone/>
            </a:pPr>
            <a:r>
              <a:t/>
            </a:r>
            <a:endParaRPr b="0" i="0" sz="1100" u="none" cap="none" strike="noStrike">
              <a:solidFill>
                <a:srgbClr val="00338D"/>
              </a:solidFill>
              <a:latin typeface="Arial"/>
              <a:ea typeface="Arial"/>
              <a:cs typeface="Arial"/>
              <a:sym typeface="Arial"/>
            </a:endParaRPr>
          </a:p>
        </p:txBody>
      </p:sp>
      <p:sp>
        <p:nvSpPr>
          <p:cNvPr id="258" name="Google Shape;258;p3"/>
          <p:cNvSpPr/>
          <p:nvPr/>
        </p:nvSpPr>
        <p:spPr>
          <a:xfrm>
            <a:off x="7137137" y="4669324"/>
            <a:ext cx="228600" cy="237000"/>
          </a:xfrm>
          <a:prstGeom prst="ellipse">
            <a:avLst/>
          </a:prstGeom>
          <a:solidFill>
            <a:srgbClr val="9900FF"/>
          </a:solidFill>
          <a:ln cap="flat" cmpd="sng" w="9525">
            <a:solidFill>
              <a:srgbClr val="9900FF"/>
            </a:solidFill>
            <a:prstDash val="solid"/>
            <a:round/>
            <a:headEnd len="sm" w="sm" type="none"/>
            <a:tailEnd len="sm" w="sm" type="none"/>
          </a:ln>
        </p:spPr>
        <p:txBody>
          <a:bodyPr anchorCtr="0" anchor="t" bIns="0" lIns="0" spcFirstLastPara="1" rIns="0" wrap="square" tIns="0">
            <a:noAutofit/>
          </a:bodyPr>
          <a:lstStyle/>
          <a:p>
            <a:pPr indent="0" lvl="0" marL="0" marR="0" rtl="1" algn="ctr">
              <a:lnSpc>
                <a:spcPct val="100000"/>
              </a:lnSpc>
              <a:spcBef>
                <a:spcPts val="0"/>
              </a:spcBef>
              <a:spcAft>
                <a:spcPts val="0"/>
              </a:spcAft>
              <a:buClr>
                <a:srgbClr val="000000"/>
              </a:buClr>
              <a:buSzPts val="1000"/>
              <a:buFont typeface="Arial"/>
              <a:buNone/>
            </a:pPr>
            <a:r>
              <a:t/>
            </a:r>
            <a:endParaRPr b="0" i="0" sz="1400" u="none" cap="none" strike="noStrike">
              <a:solidFill>
                <a:schemeClr val="lt1"/>
              </a:solidFill>
              <a:latin typeface="Arial"/>
              <a:ea typeface="Arial"/>
              <a:cs typeface="Arial"/>
              <a:sym typeface="Arial"/>
            </a:endParaRPr>
          </a:p>
        </p:txBody>
      </p:sp>
      <p:sp>
        <p:nvSpPr>
          <p:cNvPr id="259" name="Google Shape;259;p3"/>
          <p:cNvSpPr txBox="1"/>
          <p:nvPr/>
        </p:nvSpPr>
        <p:spPr>
          <a:xfrm>
            <a:off x="7311400" y="4700825"/>
            <a:ext cx="852000" cy="174000"/>
          </a:xfrm>
          <a:prstGeom prst="rect">
            <a:avLst/>
          </a:prstGeom>
          <a:noFill/>
          <a:ln>
            <a:noFill/>
          </a:ln>
        </p:spPr>
        <p:txBody>
          <a:bodyPr anchorCtr="0" anchor="t" bIns="0" lIns="0" spcFirstLastPara="1" rIns="0" wrap="square" tIns="0">
            <a:noAutofit/>
          </a:bodyPr>
          <a:lstStyle/>
          <a:p>
            <a:pPr indent="0" lvl="0" marL="0" marR="0" rtl="1" algn="ctr">
              <a:lnSpc>
                <a:spcPct val="80000"/>
              </a:lnSpc>
              <a:spcBef>
                <a:spcPts val="0"/>
              </a:spcBef>
              <a:spcAft>
                <a:spcPts val="0"/>
              </a:spcAft>
              <a:buClr>
                <a:srgbClr val="000000"/>
              </a:buClr>
              <a:buSzPts val="900"/>
              <a:buFont typeface="Arial"/>
              <a:buNone/>
            </a:pPr>
            <a:r>
              <a:rPr b="0" i="0" lang="iw" sz="900" u="none" cap="none" strike="noStrike">
                <a:solidFill>
                  <a:schemeClr val="dk1"/>
                </a:solidFill>
                <a:latin typeface="Arial"/>
                <a:ea typeface="Arial"/>
                <a:cs typeface="Arial"/>
                <a:sym typeface="Arial"/>
              </a:rPr>
              <a:t>שלב</a:t>
            </a:r>
            <a:endParaRPr b="0" i="0" sz="900" u="none" cap="none" strike="noStrike">
              <a:solidFill>
                <a:schemeClr val="dk1"/>
              </a:solidFill>
              <a:latin typeface="Arial"/>
              <a:ea typeface="Arial"/>
              <a:cs typeface="Arial"/>
              <a:sym typeface="Arial"/>
            </a:endParaRPr>
          </a:p>
          <a:p>
            <a:pPr indent="0" lvl="0" marL="0" marR="0" rtl="1" algn="ctr">
              <a:lnSpc>
                <a:spcPct val="80000"/>
              </a:lnSpc>
              <a:spcBef>
                <a:spcPts val="0"/>
              </a:spcBef>
              <a:spcAft>
                <a:spcPts val="0"/>
              </a:spcAft>
              <a:buClr>
                <a:srgbClr val="000000"/>
              </a:buClr>
              <a:buSzPts val="900"/>
              <a:buFont typeface="Arial"/>
              <a:buNone/>
            </a:pPr>
            <a:r>
              <a:rPr b="0" i="0" lang="iw" sz="900" u="none" cap="none" strike="noStrike">
                <a:solidFill>
                  <a:schemeClr val="dk1"/>
                </a:solidFill>
                <a:latin typeface="Arial"/>
                <a:ea typeface="Arial"/>
                <a:cs typeface="Arial"/>
                <a:sym typeface="Arial"/>
              </a:rPr>
              <a:t> </a:t>
            </a:r>
            <a:r>
              <a:rPr b="0" i="0" lang="iw" sz="800" u="none" cap="none" strike="noStrike">
                <a:solidFill>
                  <a:schemeClr val="dk1"/>
                </a:solidFill>
                <a:latin typeface="Arial"/>
                <a:ea typeface="Arial"/>
                <a:cs typeface="Arial"/>
                <a:sym typeface="Arial"/>
              </a:rPr>
              <a:t>מחוזי</a:t>
            </a:r>
            <a:endParaRPr b="0" i="0" sz="200" u="none" cap="none" strike="noStrike">
              <a:solidFill>
                <a:srgbClr val="00338D"/>
              </a:solidFill>
              <a:latin typeface="Arial"/>
              <a:ea typeface="Arial"/>
              <a:cs typeface="Arial"/>
              <a:sym typeface="Arial"/>
            </a:endParaRPr>
          </a:p>
          <a:p>
            <a:pPr indent="0" lvl="0" marL="0" marR="0" rtl="1" algn="ctr">
              <a:lnSpc>
                <a:spcPct val="80000"/>
              </a:lnSpc>
              <a:spcBef>
                <a:spcPts val="0"/>
              </a:spcBef>
              <a:spcAft>
                <a:spcPts val="0"/>
              </a:spcAft>
              <a:buClr>
                <a:srgbClr val="000000"/>
              </a:buClr>
              <a:buSzPts val="1100"/>
              <a:buFont typeface="Arial"/>
              <a:buNone/>
            </a:pPr>
            <a:r>
              <a:t/>
            </a:r>
            <a:endParaRPr b="0" i="0" sz="1100" u="none" cap="none" strike="noStrike">
              <a:solidFill>
                <a:srgbClr val="00338D"/>
              </a:solidFill>
              <a:latin typeface="Arial"/>
              <a:ea typeface="Arial"/>
              <a:cs typeface="Arial"/>
              <a:sym typeface="Arial"/>
            </a:endParaRPr>
          </a:p>
        </p:txBody>
      </p:sp>
      <p:sp>
        <p:nvSpPr>
          <p:cNvPr id="260" name="Google Shape;260;p3"/>
          <p:cNvSpPr txBox="1"/>
          <p:nvPr/>
        </p:nvSpPr>
        <p:spPr>
          <a:xfrm>
            <a:off x="6513725" y="4700825"/>
            <a:ext cx="852000" cy="174000"/>
          </a:xfrm>
          <a:prstGeom prst="rect">
            <a:avLst/>
          </a:prstGeom>
          <a:noFill/>
          <a:ln>
            <a:noFill/>
          </a:ln>
        </p:spPr>
        <p:txBody>
          <a:bodyPr anchorCtr="0" anchor="t" bIns="0" lIns="0" spcFirstLastPara="1" rIns="0" wrap="square" tIns="0">
            <a:noAutofit/>
          </a:bodyPr>
          <a:lstStyle/>
          <a:p>
            <a:pPr indent="0" lvl="0" marL="0" marR="0" rtl="1" algn="ctr">
              <a:lnSpc>
                <a:spcPct val="80000"/>
              </a:lnSpc>
              <a:spcBef>
                <a:spcPts val="0"/>
              </a:spcBef>
              <a:spcAft>
                <a:spcPts val="0"/>
              </a:spcAft>
              <a:buClr>
                <a:srgbClr val="000000"/>
              </a:buClr>
              <a:buSzPts val="900"/>
              <a:buFont typeface="Arial"/>
              <a:buNone/>
            </a:pPr>
            <a:r>
              <a:rPr b="0" i="0" lang="iw" sz="900" u="none" cap="none" strike="noStrike">
                <a:solidFill>
                  <a:schemeClr val="dk1"/>
                </a:solidFill>
                <a:latin typeface="Arial"/>
                <a:ea typeface="Arial"/>
                <a:cs typeface="Arial"/>
                <a:sym typeface="Arial"/>
              </a:rPr>
              <a:t>שלב</a:t>
            </a:r>
            <a:endParaRPr b="0" i="0" sz="900" u="none" cap="none" strike="noStrike">
              <a:solidFill>
                <a:schemeClr val="dk1"/>
              </a:solidFill>
              <a:latin typeface="Arial"/>
              <a:ea typeface="Arial"/>
              <a:cs typeface="Arial"/>
              <a:sym typeface="Arial"/>
            </a:endParaRPr>
          </a:p>
          <a:p>
            <a:pPr indent="0" lvl="0" marL="0" marR="0" rtl="1" algn="ctr">
              <a:lnSpc>
                <a:spcPct val="80000"/>
              </a:lnSpc>
              <a:spcBef>
                <a:spcPts val="0"/>
              </a:spcBef>
              <a:spcAft>
                <a:spcPts val="0"/>
              </a:spcAft>
              <a:buClr>
                <a:srgbClr val="000000"/>
              </a:buClr>
              <a:buSzPts val="900"/>
              <a:buFont typeface="Arial"/>
              <a:buNone/>
            </a:pPr>
            <a:r>
              <a:rPr b="0" i="0" lang="iw" sz="900" u="none" cap="none" strike="noStrike">
                <a:solidFill>
                  <a:schemeClr val="dk1"/>
                </a:solidFill>
                <a:latin typeface="Arial"/>
                <a:ea typeface="Arial"/>
                <a:cs typeface="Arial"/>
                <a:sym typeface="Arial"/>
              </a:rPr>
              <a:t> </a:t>
            </a:r>
            <a:r>
              <a:rPr b="0" i="0" lang="iw" sz="800" u="none" cap="none" strike="noStrike">
                <a:solidFill>
                  <a:schemeClr val="dk1"/>
                </a:solidFill>
                <a:latin typeface="Arial"/>
                <a:ea typeface="Arial"/>
                <a:cs typeface="Arial"/>
                <a:sym typeface="Arial"/>
              </a:rPr>
              <a:t>ארצי</a:t>
            </a:r>
            <a:endParaRPr b="0" i="0" sz="200" u="none" cap="none" strike="noStrike">
              <a:solidFill>
                <a:srgbClr val="00338D"/>
              </a:solidFill>
              <a:latin typeface="Arial"/>
              <a:ea typeface="Arial"/>
              <a:cs typeface="Arial"/>
              <a:sym typeface="Arial"/>
            </a:endParaRPr>
          </a:p>
          <a:p>
            <a:pPr indent="0" lvl="0" marL="0" marR="0" rtl="1" algn="ctr">
              <a:lnSpc>
                <a:spcPct val="80000"/>
              </a:lnSpc>
              <a:spcBef>
                <a:spcPts val="0"/>
              </a:spcBef>
              <a:spcAft>
                <a:spcPts val="0"/>
              </a:spcAft>
              <a:buClr>
                <a:srgbClr val="000000"/>
              </a:buClr>
              <a:buSzPts val="1100"/>
              <a:buFont typeface="Arial"/>
              <a:buNone/>
            </a:pPr>
            <a:r>
              <a:t/>
            </a:r>
            <a:endParaRPr b="0" i="0" sz="1100" u="none" cap="none" strike="noStrike">
              <a:solidFill>
                <a:srgbClr val="00338D"/>
              </a:solidFill>
              <a:latin typeface="Arial"/>
              <a:ea typeface="Arial"/>
              <a:cs typeface="Arial"/>
              <a:sym typeface="Arial"/>
            </a:endParaRPr>
          </a:p>
        </p:txBody>
      </p:sp>
      <p:cxnSp>
        <p:nvCxnSpPr>
          <p:cNvPr id="261" name="Google Shape;261;p3"/>
          <p:cNvCxnSpPr/>
          <p:nvPr/>
        </p:nvCxnSpPr>
        <p:spPr>
          <a:xfrm>
            <a:off x="6559050" y="4329025"/>
            <a:ext cx="0" cy="749100"/>
          </a:xfrm>
          <a:prstGeom prst="straightConnector1">
            <a:avLst/>
          </a:prstGeom>
          <a:noFill/>
          <a:ln cap="flat" cmpd="sng" w="9525">
            <a:solidFill>
              <a:schemeClr val="dk1"/>
            </a:solidFill>
            <a:prstDash val="dot"/>
            <a:round/>
            <a:headEnd len="sm" w="sm" type="none"/>
            <a:tailEnd len="sm" w="sm" type="none"/>
          </a:ln>
        </p:spPr>
      </p:cxnSp>
      <p:cxnSp>
        <p:nvCxnSpPr>
          <p:cNvPr id="262" name="Google Shape;262;p3"/>
          <p:cNvCxnSpPr/>
          <p:nvPr/>
        </p:nvCxnSpPr>
        <p:spPr>
          <a:xfrm rot="10800000">
            <a:off x="6564500" y="5057050"/>
            <a:ext cx="2515500" cy="7500"/>
          </a:xfrm>
          <a:prstGeom prst="straightConnector1">
            <a:avLst/>
          </a:prstGeom>
          <a:noFill/>
          <a:ln cap="flat" cmpd="sng" w="9525">
            <a:solidFill>
              <a:schemeClr val="dk1"/>
            </a:solidFill>
            <a:prstDash val="dot"/>
            <a:round/>
            <a:headEnd len="sm" w="sm" type="none"/>
            <a:tailEnd len="sm" w="sm" type="none"/>
          </a:ln>
        </p:spPr>
      </p:cxnSp>
      <p:cxnSp>
        <p:nvCxnSpPr>
          <p:cNvPr id="263" name="Google Shape;263;p3"/>
          <p:cNvCxnSpPr/>
          <p:nvPr/>
        </p:nvCxnSpPr>
        <p:spPr>
          <a:xfrm>
            <a:off x="9080000" y="4315450"/>
            <a:ext cx="0" cy="749100"/>
          </a:xfrm>
          <a:prstGeom prst="straightConnector1">
            <a:avLst/>
          </a:prstGeom>
          <a:noFill/>
          <a:ln cap="flat" cmpd="sng" w="9525">
            <a:solidFill>
              <a:schemeClr val="dk1"/>
            </a:solidFill>
            <a:prstDash val="dot"/>
            <a:round/>
            <a:headEnd len="sm" w="sm" type="none"/>
            <a:tailEnd len="sm" w="sm" type="none"/>
          </a:ln>
        </p:spPr>
      </p:cxnSp>
      <p:cxnSp>
        <p:nvCxnSpPr>
          <p:cNvPr id="264" name="Google Shape;264;p3"/>
          <p:cNvCxnSpPr/>
          <p:nvPr/>
        </p:nvCxnSpPr>
        <p:spPr>
          <a:xfrm rot="10800000">
            <a:off x="6564500" y="4311013"/>
            <a:ext cx="2515500" cy="7500"/>
          </a:xfrm>
          <a:prstGeom prst="straightConnector1">
            <a:avLst/>
          </a:prstGeom>
          <a:noFill/>
          <a:ln cap="flat" cmpd="sng" w="9525">
            <a:solidFill>
              <a:schemeClr val="dk1"/>
            </a:solidFill>
            <a:prstDash val="dot"/>
            <a:round/>
            <a:headEnd len="sm" w="sm" type="none"/>
            <a:tailEnd len="sm" w="sm" type="none"/>
          </a:ln>
        </p:spPr>
      </p:cxnSp>
      <p:pic>
        <p:nvPicPr>
          <p:cNvPr id="265" name="Google Shape;265;p3" title="לוגו.png"/>
          <p:cNvPicPr preferRelativeResize="0"/>
          <p:nvPr/>
        </p:nvPicPr>
        <p:blipFill rotWithShape="1">
          <a:blip r:embed="rId3">
            <a:alphaModFix/>
          </a:blip>
          <a:srcRect b="17191" l="0" r="0" t="0"/>
          <a:stretch/>
        </p:blipFill>
        <p:spPr>
          <a:xfrm>
            <a:off x="91050" y="4238049"/>
            <a:ext cx="1413857" cy="811375"/>
          </a:xfrm>
          <a:prstGeom prst="rect">
            <a:avLst/>
          </a:prstGeom>
          <a:noFill/>
          <a:ln>
            <a:noFill/>
          </a:ln>
        </p:spPr>
      </p:pic>
      <p:sp>
        <p:nvSpPr>
          <p:cNvPr id="266" name="Google Shape;266;p3"/>
          <p:cNvSpPr txBox="1"/>
          <p:nvPr/>
        </p:nvSpPr>
        <p:spPr>
          <a:xfrm>
            <a:off x="3042863" y="1103209"/>
            <a:ext cx="1296000" cy="554100"/>
          </a:xfrm>
          <a:prstGeom prst="rect">
            <a:avLst/>
          </a:prstGeom>
          <a:noFill/>
          <a:ln>
            <a:noFill/>
          </a:ln>
        </p:spPr>
        <p:txBody>
          <a:bodyPr anchorCtr="0" anchor="t" bIns="0" lIns="0" spcFirstLastPara="1" rIns="0" wrap="square" tIns="0">
            <a:noAutofit/>
          </a:bodyPr>
          <a:lstStyle/>
          <a:p>
            <a:pPr indent="0" lvl="0" marL="0" marR="0" rtl="1" algn="ctr">
              <a:lnSpc>
                <a:spcPct val="80000"/>
              </a:lnSpc>
              <a:spcBef>
                <a:spcPts val="0"/>
              </a:spcBef>
              <a:spcAft>
                <a:spcPts val="0"/>
              </a:spcAft>
              <a:buClr>
                <a:srgbClr val="000000"/>
              </a:buClr>
              <a:buSzPts val="1200"/>
              <a:buFont typeface="Arial"/>
              <a:buNone/>
            </a:pPr>
            <a:r>
              <a:rPr b="0" i="0" lang="iw" sz="1100" u="none" cap="none" strike="noStrike">
                <a:solidFill>
                  <a:schemeClr val="dk1"/>
                </a:solidFill>
                <a:latin typeface="Arial"/>
                <a:ea typeface="Arial"/>
                <a:cs typeface="Arial"/>
                <a:sym typeface="Arial"/>
              </a:rPr>
              <a:t>וובינר </a:t>
            </a:r>
            <a:endParaRPr b="0" i="0" sz="1100" u="none" cap="none" strike="noStrike">
              <a:solidFill>
                <a:schemeClr val="dk1"/>
              </a:solidFill>
              <a:latin typeface="Arial"/>
              <a:ea typeface="Arial"/>
              <a:cs typeface="Arial"/>
              <a:sym typeface="Arial"/>
            </a:endParaRPr>
          </a:p>
          <a:p>
            <a:pPr indent="0" lvl="0" marL="0" marR="0" rtl="1" algn="ctr">
              <a:lnSpc>
                <a:spcPct val="80000"/>
              </a:lnSpc>
              <a:spcBef>
                <a:spcPts val="0"/>
              </a:spcBef>
              <a:spcAft>
                <a:spcPts val="0"/>
              </a:spcAft>
              <a:buClr>
                <a:srgbClr val="000000"/>
              </a:buClr>
              <a:buSzPts val="1200"/>
              <a:buFont typeface="Arial"/>
              <a:buNone/>
            </a:pPr>
            <a:r>
              <a:rPr b="0" i="0" lang="iw" sz="1000" u="none" cap="none" strike="noStrike">
                <a:solidFill>
                  <a:schemeClr val="dk1"/>
                </a:solidFill>
                <a:latin typeface="Arial"/>
                <a:ea typeface="Arial"/>
                <a:cs typeface="Arial"/>
                <a:sym typeface="Arial"/>
              </a:rPr>
              <a:t>פיתוח המיזם </a:t>
            </a:r>
            <a:endParaRPr b="0" i="0" sz="1000" u="none" cap="none" strike="noStrike">
              <a:solidFill>
                <a:schemeClr val="dk1"/>
              </a:solidFill>
              <a:latin typeface="Arial"/>
              <a:ea typeface="Arial"/>
              <a:cs typeface="Arial"/>
              <a:sym typeface="Arial"/>
            </a:endParaRPr>
          </a:p>
          <a:p>
            <a:pPr indent="0" lvl="0" marL="0" marR="0" rtl="1" algn="ctr">
              <a:lnSpc>
                <a:spcPct val="80000"/>
              </a:lnSpc>
              <a:spcBef>
                <a:spcPts val="0"/>
              </a:spcBef>
              <a:spcAft>
                <a:spcPts val="0"/>
              </a:spcAft>
              <a:buClr>
                <a:srgbClr val="000000"/>
              </a:buClr>
              <a:buSzPts val="1200"/>
              <a:buFont typeface="Arial"/>
              <a:buNone/>
            </a:pPr>
            <a:r>
              <a:rPr b="0" i="0" lang="iw" sz="800" u="none" cap="none" strike="noStrike">
                <a:solidFill>
                  <a:schemeClr val="dk1"/>
                </a:solidFill>
                <a:latin typeface="Arial"/>
                <a:ea typeface="Arial"/>
                <a:cs typeface="Arial"/>
                <a:sym typeface="Arial"/>
              </a:rPr>
              <a:t>טיפים להגשה</a:t>
            </a:r>
            <a:endParaRPr b="0" i="0" sz="800" u="none" cap="none" strike="noStrike">
              <a:solidFill>
                <a:schemeClr val="dk1"/>
              </a:solidFill>
              <a:latin typeface="Arial"/>
              <a:ea typeface="Arial"/>
              <a:cs typeface="Arial"/>
              <a:sym typeface="Arial"/>
            </a:endParaRPr>
          </a:p>
          <a:p>
            <a:pPr indent="0" lvl="0" marL="0" marR="0" rtl="1" algn="ctr">
              <a:lnSpc>
                <a:spcPct val="80000"/>
              </a:lnSpc>
              <a:spcBef>
                <a:spcPts val="0"/>
              </a:spcBef>
              <a:spcAft>
                <a:spcPts val="0"/>
              </a:spcAft>
              <a:buClr>
                <a:srgbClr val="000000"/>
              </a:buClr>
              <a:buSzPts val="1100"/>
              <a:buFont typeface="Arial"/>
              <a:buNone/>
            </a:pPr>
            <a:r>
              <a:t/>
            </a:r>
            <a:endParaRPr b="1" i="0" sz="1100" u="none" cap="none" strike="noStrike">
              <a:solidFill>
                <a:srgbClr val="00338D"/>
              </a:solidFill>
              <a:latin typeface="Arial"/>
              <a:ea typeface="Arial"/>
              <a:cs typeface="Arial"/>
              <a:sym typeface="Arial"/>
            </a:endParaRPr>
          </a:p>
        </p:txBody>
      </p:sp>
      <p:sp>
        <p:nvSpPr>
          <p:cNvPr id="267" name="Google Shape;267;p3"/>
          <p:cNvSpPr/>
          <p:nvPr/>
        </p:nvSpPr>
        <p:spPr>
          <a:xfrm>
            <a:off x="3051413" y="1471300"/>
            <a:ext cx="1199400" cy="1169100"/>
          </a:xfrm>
          <a:prstGeom prst="ellipse">
            <a:avLst/>
          </a:prstGeom>
          <a:noFill/>
          <a:ln cap="flat" cmpd="sng" w="10825">
            <a:solidFill>
              <a:srgbClr val="C669F7"/>
            </a:solidFill>
            <a:prstDash val="solid"/>
            <a:round/>
            <a:headEnd len="sm" w="sm" type="none"/>
            <a:tailEnd len="sm" w="sm" type="none"/>
          </a:ln>
        </p:spPr>
        <p:txBody>
          <a:bodyPr anchorCtr="0" anchor="t" bIns="0" lIns="0" spcFirstLastPara="1" rIns="0" wrap="square" tIns="0">
            <a:noAutofit/>
          </a:bodyPr>
          <a:lstStyle/>
          <a:p>
            <a:pPr indent="0" lvl="0" marL="0" marR="0" rtl="1" algn="ctr">
              <a:lnSpc>
                <a:spcPct val="100000"/>
              </a:lnSpc>
              <a:spcBef>
                <a:spcPts val="0"/>
              </a:spcBef>
              <a:spcAft>
                <a:spcPts val="0"/>
              </a:spcAft>
              <a:buClr>
                <a:schemeClr val="dk1"/>
              </a:buClr>
              <a:buSzPts val="1136"/>
              <a:buFont typeface="Arial"/>
              <a:buNone/>
            </a:pPr>
            <a:r>
              <a:rPr b="1" lang="iw" sz="990">
                <a:solidFill>
                  <a:srgbClr val="892B7D"/>
                </a:solidFill>
              </a:rPr>
              <a:t>בנים</a:t>
            </a:r>
            <a:r>
              <a:rPr lang="iw" sz="990">
                <a:solidFill>
                  <a:schemeClr val="dk1"/>
                </a:solidFill>
              </a:rPr>
              <a:t>: 13.01.26</a:t>
            </a:r>
            <a:br>
              <a:rPr lang="iw" sz="990">
                <a:solidFill>
                  <a:schemeClr val="dk1"/>
                </a:solidFill>
              </a:rPr>
            </a:br>
            <a:r>
              <a:rPr lang="iw" sz="990">
                <a:solidFill>
                  <a:schemeClr val="dk1"/>
                </a:solidFill>
              </a:rPr>
              <a:t>בשעה: 19:00</a:t>
            </a:r>
            <a:endParaRPr sz="990">
              <a:solidFill>
                <a:schemeClr val="dk1"/>
              </a:solidFill>
            </a:endParaRPr>
          </a:p>
          <a:p>
            <a:pPr indent="0" lvl="0" marL="0" marR="0" rtl="1" algn="ctr">
              <a:lnSpc>
                <a:spcPct val="100000"/>
              </a:lnSpc>
              <a:spcBef>
                <a:spcPts val="0"/>
              </a:spcBef>
              <a:spcAft>
                <a:spcPts val="0"/>
              </a:spcAft>
              <a:buClr>
                <a:schemeClr val="dk1"/>
              </a:buClr>
              <a:buSzPts val="1136"/>
              <a:buFont typeface="Arial"/>
              <a:buNone/>
            </a:pPr>
            <a:r>
              <a:rPr b="1" lang="iw" sz="990">
                <a:solidFill>
                  <a:srgbClr val="892B7D"/>
                </a:solidFill>
              </a:rPr>
              <a:t>בנות</a:t>
            </a:r>
            <a:r>
              <a:rPr lang="iw" sz="990">
                <a:solidFill>
                  <a:schemeClr val="dk1"/>
                </a:solidFill>
              </a:rPr>
              <a:t>:</a:t>
            </a:r>
            <a:br>
              <a:rPr lang="iw" sz="990">
                <a:solidFill>
                  <a:schemeClr val="dk1"/>
                </a:solidFill>
              </a:rPr>
            </a:br>
            <a:r>
              <a:rPr lang="iw" sz="990">
                <a:solidFill>
                  <a:schemeClr val="dk1"/>
                </a:solidFill>
              </a:rPr>
              <a:t>13.01.26</a:t>
            </a:r>
            <a:br>
              <a:rPr lang="iw" sz="990">
                <a:solidFill>
                  <a:schemeClr val="dk1"/>
                </a:solidFill>
              </a:rPr>
            </a:br>
            <a:r>
              <a:rPr lang="iw" sz="990">
                <a:solidFill>
                  <a:schemeClr val="dk1"/>
                </a:solidFill>
              </a:rPr>
              <a:t>בשעה 20:00</a:t>
            </a:r>
            <a:br>
              <a:rPr lang="iw" sz="990">
                <a:solidFill>
                  <a:schemeClr val="dk1"/>
                </a:solidFill>
              </a:rPr>
            </a:br>
            <a:endParaRPr sz="990">
              <a:solidFill>
                <a:schemeClr val="dk1"/>
              </a:solidFill>
            </a:endParaRPr>
          </a:p>
        </p:txBody>
      </p:sp>
      <p:sp>
        <p:nvSpPr>
          <p:cNvPr id="268" name="Google Shape;268;p3"/>
          <p:cNvSpPr txBox="1"/>
          <p:nvPr/>
        </p:nvSpPr>
        <p:spPr>
          <a:xfrm>
            <a:off x="4521377" y="1103222"/>
            <a:ext cx="1296000" cy="554100"/>
          </a:xfrm>
          <a:prstGeom prst="rect">
            <a:avLst/>
          </a:prstGeom>
          <a:noFill/>
          <a:ln>
            <a:noFill/>
          </a:ln>
        </p:spPr>
        <p:txBody>
          <a:bodyPr anchorCtr="0" anchor="t" bIns="0" lIns="0" spcFirstLastPara="1" rIns="0" wrap="square" tIns="0">
            <a:noAutofit/>
          </a:bodyPr>
          <a:lstStyle/>
          <a:p>
            <a:pPr indent="0" lvl="0" marL="0" marR="0" rtl="1" algn="ctr">
              <a:lnSpc>
                <a:spcPct val="80000"/>
              </a:lnSpc>
              <a:spcBef>
                <a:spcPts val="0"/>
              </a:spcBef>
              <a:spcAft>
                <a:spcPts val="0"/>
              </a:spcAft>
              <a:buClr>
                <a:srgbClr val="000000"/>
              </a:buClr>
              <a:buSzPts val="1200"/>
              <a:buFont typeface="Arial"/>
              <a:buNone/>
            </a:pPr>
            <a:r>
              <a:rPr b="0" i="0" lang="iw" sz="1100" u="none" cap="none" strike="noStrike">
                <a:solidFill>
                  <a:schemeClr val="dk1"/>
                </a:solidFill>
                <a:latin typeface="Arial"/>
                <a:ea typeface="Arial"/>
                <a:cs typeface="Arial"/>
                <a:sym typeface="Arial"/>
              </a:rPr>
              <a:t>וובינר </a:t>
            </a:r>
            <a:endParaRPr b="0" i="0" sz="1100" u="none" cap="none" strike="noStrike">
              <a:solidFill>
                <a:schemeClr val="dk1"/>
              </a:solidFill>
              <a:latin typeface="Arial"/>
              <a:ea typeface="Arial"/>
              <a:cs typeface="Arial"/>
              <a:sym typeface="Arial"/>
            </a:endParaRPr>
          </a:p>
          <a:p>
            <a:pPr indent="0" lvl="0" marL="0" marR="0" rtl="1" algn="ctr">
              <a:lnSpc>
                <a:spcPct val="80000"/>
              </a:lnSpc>
              <a:spcBef>
                <a:spcPts val="0"/>
              </a:spcBef>
              <a:spcAft>
                <a:spcPts val="0"/>
              </a:spcAft>
              <a:buClr>
                <a:srgbClr val="000000"/>
              </a:buClr>
              <a:buSzPts val="1200"/>
              <a:buFont typeface="Arial"/>
              <a:buNone/>
            </a:pPr>
            <a:r>
              <a:rPr b="0" i="0" lang="iw" sz="1000" u="none" cap="none" strike="noStrike">
                <a:solidFill>
                  <a:schemeClr val="dk1"/>
                </a:solidFill>
                <a:latin typeface="Arial"/>
                <a:ea typeface="Arial"/>
                <a:cs typeface="Arial"/>
                <a:sym typeface="Arial"/>
              </a:rPr>
              <a:t>גיבוש פתרון</a:t>
            </a:r>
            <a:endParaRPr b="0" i="0" sz="1000" u="none" cap="none" strike="noStrike">
              <a:solidFill>
                <a:schemeClr val="dk1"/>
              </a:solidFill>
              <a:latin typeface="Arial"/>
              <a:ea typeface="Arial"/>
              <a:cs typeface="Arial"/>
              <a:sym typeface="Arial"/>
            </a:endParaRPr>
          </a:p>
          <a:p>
            <a:pPr indent="0" lvl="0" marL="0" marR="0" rtl="1" algn="ctr">
              <a:lnSpc>
                <a:spcPct val="80000"/>
              </a:lnSpc>
              <a:spcBef>
                <a:spcPts val="0"/>
              </a:spcBef>
              <a:spcAft>
                <a:spcPts val="0"/>
              </a:spcAft>
              <a:buClr>
                <a:srgbClr val="000000"/>
              </a:buClr>
              <a:buSzPts val="1100"/>
              <a:buFont typeface="Arial"/>
              <a:buNone/>
            </a:pPr>
            <a:r>
              <a:t/>
            </a:r>
            <a:endParaRPr b="1" i="0" sz="1100" u="none" cap="none" strike="noStrike">
              <a:solidFill>
                <a:srgbClr val="00338D"/>
              </a:solidFill>
              <a:latin typeface="Arial"/>
              <a:ea typeface="Arial"/>
              <a:cs typeface="Arial"/>
              <a:sym typeface="Arial"/>
            </a:endParaRPr>
          </a:p>
        </p:txBody>
      </p:sp>
      <p:sp>
        <p:nvSpPr>
          <p:cNvPr id="269" name="Google Shape;269;p3"/>
          <p:cNvSpPr/>
          <p:nvPr/>
        </p:nvSpPr>
        <p:spPr>
          <a:xfrm>
            <a:off x="4573046" y="1471300"/>
            <a:ext cx="1199400" cy="1169100"/>
          </a:xfrm>
          <a:prstGeom prst="ellipse">
            <a:avLst/>
          </a:prstGeom>
          <a:noFill/>
          <a:ln cap="flat" cmpd="sng" w="10825">
            <a:solidFill>
              <a:srgbClr val="C669F7"/>
            </a:solidFill>
            <a:prstDash val="solid"/>
            <a:round/>
            <a:headEnd len="sm" w="sm" type="none"/>
            <a:tailEnd len="sm" w="sm" type="none"/>
          </a:ln>
        </p:spPr>
        <p:txBody>
          <a:bodyPr anchorCtr="0" anchor="t" bIns="0" lIns="0" spcFirstLastPara="1" rIns="0" wrap="square" tIns="0">
            <a:noAutofit/>
          </a:bodyPr>
          <a:lstStyle/>
          <a:p>
            <a:pPr indent="0" lvl="0" marL="0" marR="0" rtl="1" algn="ctr">
              <a:lnSpc>
                <a:spcPct val="100000"/>
              </a:lnSpc>
              <a:spcBef>
                <a:spcPts val="0"/>
              </a:spcBef>
              <a:spcAft>
                <a:spcPts val="0"/>
              </a:spcAft>
              <a:buClr>
                <a:schemeClr val="dk1"/>
              </a:buClr>
              <a:buSzPts val="1136"/>
              <a:buFont typeface="Arial"/>
              <a:buNone/>
            </a:pPr>
            <a:r>
              <a:rPr b="1" lang="iw" sz="990">
                <a:solidFill>
                  <a:srgbClr val="892B7D"/>
                </a:solidFill>
              </a:rPr>
              <a:t>בנים</a:t>
            </a:r>
            <a:r>
              <a:rPr lang="iw" sz="990">
                <a:solidFill>
                  <a:schemeClr val="dk1"/>
                </a:solidFill>
              </a:rPr>
              <a:t>: 06.01.26</a:t>
            </a:r>
            <a:br>
              <a:rPr lang="iw" sz="990">
                <a:solidFill>
                  <a:schemeClr val="dk1"/>
                </a:solidFill>
              </a:rPr>
            </a:br>
            <a:r>
              <a:rPr lang="iw" sz="990">
                <a:solidFill>
                  <a:schemeClr val="dk1"/>
                </a:solidFill>
              </a:rPr>
              <a:t>בשעה: 19:00</a:t>
            </a:r>
            <a:endParaRPr sz="990">
              <a:solidFill>
                <a:schemeClr val="dk1"/>
              </a:solidFill>
            </a:endParaRPr>
          </a:p>
          <a:p>
            <a:pPr indent="0" lvl="0" marL="0" marR="0" rtl="1" algn="ctr">
              <a:lnSpc>
                <a:spcPct val="100000"/>
              </a:lnSpc>
              <a:spcBef>
                <a:spcPts val="0"/>
              </a:spcBef>
              <a:spcAft>
                <a:spcPts val="0"/>
              </a:spcAft>
              <a:buClr>
                <a:schemeClr val="dk1"/>
              </a:buClr>
              <a:buSzPts val="1136"/>
              <a:buFont typeface="Arial"/>
              <a:buNone/>
            </a:pPr>
            <a:r>
              <a:rPr b="1" lang="iw" sz="990">
                <a:solidFill>
                  <a:srgbClr val="892B7D"/>
                </a:solidFill>
              </a:rPr>
              <a:t>בנות</a:t>
            </a:r>
            <a:r>
              <a:rPr lang="iw" sz="990">
                <a:solidFill>
                  <a:schemeClr val="dk1"/>
                </a:solidFill>
              </a:rPr>
              <a:t>:</a:t>
            </a:r>
            <a:br>
              <a:rPr lang="iw" sz="990">
                <a:solidFill>
                  <a:schemeClr val="dk1"/>
                </a:solidFill>
              </a:rPr>
            </a:br>
            <a:r>
              <a:rPr lang="iw" sz="990">
                <a:solidFill>
                  <a:schemeClr val="dk1"/>
                </a:solidFill>
              </a:rPr>
              <a:t>06.01.26</a:t>
            </a:r>
            <a:br>
              <a:rPr lang="iw" sz="990">
                <a:solidFill>
                  <a:schemeClr val="dk1"/>
                </a:solidFill>
              </a:rPr>
            </a:br>
            <a:r>
              <a:rPr lang="iw" sz="990">
                <a:solidFill>
                  <a:schemeClr val="dk1"/>
                </a:solidFill>
              </a:rPr>
              <a:t>בשעה 20:00</a:t>
            </a:r>
            <a:br>
              <a:rPr lang="iw" sz="990">
                <a:solidFill>
                  <a:schemeClr val="dk1"/>
                </a:solidFill>
              </a:rPr>
            </a:br>
            <a:endParaRPr sz="990">
              <a:solidFill>
                <a:schemeClr val="dk1"/>
              </a:solidFill>
            </a:endParaRPr>
          </a:p>
        </p:txBody>
      </p:sp>
      <p:cxnSp>
        <p:nvCxnSpPr>
          <p:cNvPr id="270" name="Google Shape;270;p3"/>
          <p:cNvCxnSpPr>
            <a:stCxn id="242" idx="2"/>
            <a:endCxn id="269" idx="6"/>
          </p:cNvCxnSpPr>
          <p:nvPr/>
        </p:nvCxnSpPr>
        <p:spPr>
          <a:xfrm rot="10800000">
            <a:off x="5772542" y="2055850"/>
            <a:ext cx="317700" cy="0"/>
          </a:xfrm>
          <a:prstGeom prst="straightConnector1">
            <a:avLst/>
          </a:prstGeom>
          <a:noFill/>
          <a:ln cap="flat" cmpd="sng" w="9525">
            <a:solidFill>
              <a:schemeClr val="dk1"/>
            </a:solidFill>
            <a:prstDash val="dot"/>
            <a:round/>
            <a:headEnd len="sm" w="sm" type="none"/>
            <a:tailEnd len="sm" w="sm" type="none"/>
          </a:ln>
        </p:spPr>
      </p:cxnSp>
      <p:cxnSp>
        <p:nvCxnSpPr>
          <p:cNvPr id="271" name="Google Shape;271;p3"/>
          <p:cNvCxnSpPr/>
          <p:nvPr/>
        </p:nvCxnSpPr>
        <p:spPr>
          <a:xfrm flipH="1">
            <a:off x="4254292" y="2055850"/>
            <a:ext cx="317700" cy="8700"/>
          </a:xfrm>
          <a:prstGeom prst="straightConnector1">
            <a:avLst/>
          </a:prstGeom>
          <a:noFill/>
          <a:ln cap="flat" cmpd="sng" w="9525">
            <a:solidFill>
              <a:schemeClr val="dk1"/>
            </a:solidFill>
            <a:prstDash val="dot"/>
            <a:round/>
            <a:headEnd len="sm" w="sm" type="none"/>
            <a:tailEnd len="sm" w="sm" type="none"/>
          </a:ln>
        </p:spPr>
      </p:cxnSp>
      <p:cxnSp>
        <p:nvCxnSpPr>
          <p:cNvPr id="272" name="Google Shape;272;p3"/>
          <p:cNvCxnSpPr>
            <a:endCxn id="244" idx="6"/>
          </p:cNvCxnSpPr>
          <p:nvPr/>
        </p:nvCxnSpPr>
        <p:spPr>
          <a:xfrm rot="10800000">
            <a:off x="2465788" y="2049437"/>
            <a:ext cx="522600" cy="6300"/>
          </a:xfrm>
          <a:prstGeom prst="straightConnector1">
            <a:avLst/>
          </a:prstGeom>
          <a:noFill/>
          <a:ln cap="flat" cmpd="sng" w="9525">
            <a:solidFill>
              <a:schemeClr val="dk1"/>
            </a:solidFill>
            <a:prstDash val="dot"/>
            <a:round/>
            <a:headEnd len="sm" w="sm" type="none"/>
            <a:tailEnd len="sm" w="sm" type="non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820" name="Shape 820"/>
        <p:cNvGrpSpPr/>
        <p:nvPr/>
      </p:nvGrpSpPr>
      <p:grpSpPr>
        <a:xfrm>
          <a:off x="0" y="0"/>
          <a:ext cx="0" cy="0"/>
          <a:chOff x="0" y="0"/>
          <a:chExt cx="0" cy="0"/>
        </a:xfrm>
      </p:grpSpPr>
      <p:sp>
        <p:nvSpPr>
          <p:cNvPr id="821" name="Google Shape;821;p32"/>
          <p:cNvSpPr txBox="1"/>
          <p:nvPr>
            <p:ph idx="4294967295" type="title"/>
          </p:nvPr>
        </p:nvSpPr>
        <p:spPr>
          <a:xfrm>
            <a:off x="1940648" y="228203"/>
            <a:ext cx="6579300" cy="5232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800"/>
              <a:buFont typeface="Arial"/>
              <a:buNone/>
            </a:pPr>
            <a:r>
              <a:rPr b="0" i="0" lang="iw" sz="2800" u="none" cap="none" strike="noStrike">
                <a:solidFill>
                  <a:srgbClr val="000000"/>
                </a:solidFill>
                <a:latin typeface="Arial"/>
                <a:ea typeface="Arial"/>
                <a:cs typeface="Arial"/>
                <a:sym typeface="Arial"/>
              </a:rPr>
              <a:t> פיץ' מעלית להצגת המיזם </a:t>
            </a:r>
            <a:endParaRPr b="0" i="0" sz="2800" u="none" cap="none" strike="noStrike">
              <a:solidFill>
                <a:srgbClr val="000000"/>
              </a:solidFill>
              <a:latin typeface="Arial"/>
              <a:ea typeface="Arial"/>
              <a:cs typeface="Arial"/>
              <a:sym typeface="Arial"/>
            </a:endParaRPr>
          </a:p>
        </p:txBody>
      </p:sp>
      <p:sp>
        <p:nvSpPr>
          <p:cNvPr id="822" name="Google Shape;822;p32"/>
          <p:cNvSpPr/>
          <p:nvPr/>
        </p:nvSpPr>
        <p:spPr>
          <a:xfrm>
            <a:off x="8126680" y="2577503"/>
            <a:ext cx="309000" cy="308100"/>
          </a:xfrm>
          <a:prstGeom prst="ellipse">
            <a:avLst/>
          </a:prstGeom>
          <a:solidFill>
            <a:srgbClr val="A6DB25"/>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lang="iw" sz="1100">
                <a:solidFill>
                  <a:schemeClr val="dk1"/>
                </a:solidFill>
                <a:latin typeface="Noto Sans Hebrew Medium"/>
                <a:ea typeface="Noto Sans Hebrew Medium"/>
                <a:cs typeface="Noto Sans Hebrew Medium"/>
                <a:sym typeface="Noto Sans Hebrew Medium"/>
              </a:rPr>
              <a:t>1</a:t>
            </a:r>
            <a:endParaRPr b="0" i="0" sz="1100" u="none" cap="none" strike="noStrike">
              <a:solidFill>
                <a:schemeClr val="dk1"/>
              </a:solidFill>
              <a:latin typeface="Noto Sans Hebrew Medium"/>
              <a:ea typeface="Noto Sans Hebrew Medium"/>
              <a:cs typeface="Noto Sans Hebrew Medium"/>
              <a:sym typeface="Noto Sans Hebrew Medium"/>
            </a:endParaRPr>
          </a:p>
        </p:txBody>
      </p:sp>
      <p:sp>
        <p:nvSpPr>
          <p:cNvPr id="823" name="Google Shape;823;p32"/>
          <p:cNvSpPr txBox="1"/>
          <p:nvPr/>
        </p:nvSpPr>
        <p:spPr>
          <a:xfrm>
            <a:off x="4505114" y="2504702"/>
            <a:ext cx="3390600" cy="5541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600" u="none" cap="none" strike="noStrike">
                <a:solidFill>
                  <a:schemeClr val="dk1"/>
                </a:solidFill>
                <a:latin typeface="Arial"/>
                <a:ea typeface="Arial"/>
                <a:cs typeface="Arial"/>
                <a:sym typeface="Arial"/>
              </a:rPr>
              <a:t>הכינו פיץ' מעלית</a:t>
            </a:r>
            <a:endParaRPr/>
          </a:p>
          <a:p>
            <a:pPr indent="0" lvl="0" marL="0" marR="0" rtl="0" algn="r">
              <a:lnSpc>
                <a:spcPct val="100000"/>
              </a:lnSpc>
              <a:spcBef>
                <a:spcPts val="0"/>
              </a:spcBef>
              <a:spcAft>
                <a:spcPts val="0"/>
              </a:spcAft>
              <a:buNone/>
            </a:pPr>
            <a:r>
              <a:rPr b="0" i="0" lang="iw" sz="1400" u="none" cap="none" strike="noStrike">
                <a:solidFill>
                  <a:schemeClr val="dk1"/>
                </a:solidFill>
                <a:latin typeface="Arial"/>
                <a:ea typeface="Arial"/>
                <a:cs typeface="Arial"/>
                <a:sym typeface="Arial"/>
              </a:rPr>
              <a:t>'קצר וקולח' המתאר את המיזם עד 3 דקות</a:t>
            </a:r>
            <a:endParaRPr/>
          </a:p>
        </p:txBody>
      </p:sp>
      <p:sp>
        <p:nvSpPr>
          <p:cNvPr id="824" name="Google Shape;824;p32"/>
          <p:cNvSpPr/>
          <p:nvPr/>
        </p:nvSpPr>
        <p:spPr>
          <a:xfrm>
            <a:off x="8126680" y="3267028"/>
            <a:ext cx="309000" cy="308100"/>
          </a:xfrm>
          <a:prstGeom prst="ellipse">
            <a:avLst/>
          </a:prstGeom>
          <a:solidFill>
            <a:srgbClr val="A6DB25"/>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lang="iw" sz="1100">
                <a:solidFill>
                  <a:schemeClr val="dk1"/>
                </a:solidFill>
                <a:latin typeface="Noto Sans Hebrew Medium"/>
                <a:ea typeface="Noto Sans Hebrew Medium"/>
                <a:cs typeface="Noto Sans Hebrew Medium"/>
                <a:sym typeface="Noto Sans Hebrew Medium"/>
              </a:rPr>
              <a:t>2</a:t>
            </a:r>
            <a:endParaRPr b="0" i="0" sz="1100" u="none" cap="none" strike="noStrike">
              <a:solidFill>
                <a:schemeClr val="dk1"/>
              </a:solidFill>
              <a:latin typeface="Noto Sans Hebrew Medium"/>
              <a:ea typeface="Noto Sans Hebrew Medium"/>
              <a:cs typeface="Noto Sans Hebrew Medium"/>
              <a:sym typeface="Noto Sans Hebrew Medium"/>
            </a:endParaRPr>
          </a:p>
        </p:txBody>
      </p:sp>
      <p:sp>
        <p:nvSpPr>
          <p:cNvPr id="825" name="Google Shape;825;p32"/>
          <p:cNvSpPr txBox="1"/>
          <p:nvPr/>
        </p:nvSpPr>
        <p:spPr>
          <a:xfrm>
            <a:off x="4878330" y="3169858"/>
            <a:ext cx="3017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400" u="none" cap="none" strike="noStrike">
                <a:solidFill>
                  <a:srgbClr val="000000"/>
                </a:solidFill>
                <a:latin typeface="Rubik"/>
                <a:ea typeface="Rubik"/>
                <a:cs typeface="Rubik"/>
                <a:sym typeface="Rubik"/>
              </a:rPr>
              <a:t>הציגו את הפיץ' בכיתה</a:t>
            </a:r>
            <a:endParaRPr/>
          </a:p>
        </p:txBody>
      </p:sp>
      <p:sp>
        <p:nvSpPr>
          <p:cNvPr id="826" name="Google Shape;826;p32"/>
          <p:cNvSpPr/>
          <p:nvPr/>
        </p:nvSpPr>
        <p:spPr>
          <a:xfrm>
            <a:off x="8126680" y="3777503"/>
            <a:ext cx="309000" cy="308100"/>
          </a:xfrm>
          <a:prstGeom prst="ellipse">
            <a:avLst/>
          </a:prstGeom>
          <a:solidFill>
            <a:srgbClr val="A6DB25"/>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lang="iw" sz="1100">
                <a:solidFill>
                  <a:schemeClr val="dk1"/>
                </a:solidFill>
                <a:latin typeface="Noto Sans Hebrew Medium"/>
                <a:ea typeface="Noto Sans Hebrew Medium"/>
                <a:cs typeface="Noto Sans Hebrew Medium"/>
                <a:sym typeface="Noto Sans Hebrew Medium"/>
              </a:rPr>
              <a:t>3</a:t>
            </a:r>
            <a:endParaRPr b="0" i="0" sz="1100" u="none" cap="none" strike="noStrike">
              <a:solidFill>
                <a:schemeClr val="dk1"/>
              </a:solidFill>
              <a:latin typeface="Noto Sans Hebrew Medium"/>
              <a:ea typeface="Noto Sans Hebrew Medium"/>
              <a:cs typeface="Noto Sans Hebrew Medium"/>
              <a:sym typeface="Noto Sans Hebrew Medium"/>
            </a:endParaRPr>
          </a:p>
        </p:txBody>
      </p:sp>
      <p:sp>
        <p:nvSpPr>
          <p:cNvPr id="827" name="Google Shape;827;p32"/>
          <p:cNvSpPr txBox="1"/>
          <p:nvPr/>
        </p:nvSpPr>
        <p:spPr>
          <a:xfrm>
            <a:off x="4896745" y="3757298"/>
            <a:ext cx="3017400" cy="5232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400" u="none" cap="none" strike="noStrike">
                <a:solidFill>
                  <a:srgbClr val="000000"/>
                </a:solidFill>
                <a:latin typeface="Rubik"/>
                <a:ea typeface="Rubik"/>
                <a:cs typeface="Rubik"/>
                <a:sym typeface="Rubik"/>
              </a:rPr>
              <a:t>בקשו משוב משאר הצוותים בכיתה ושפרו את המיזם</a:t>
            </a:r>
            <a:endParaRPr b="0" i="0" sz="1400" u="none" cap="none" strike="noStrike">
              <a:solidFill>
                <a:srgbClr val="000000"/>
              </a:solidFill>
              <a:latin typeface="Rubik"/>
              <a:ea typeface="Rubik"/>
              <a:cs typeface="Rubik"/>
              <a:sym typeface="Rubik"/>
            </a:endParaRPr>
          </a:p>
        </p:txBody>
      </p:sp>
      <p:pic>
        <p:nvPicPr>
          <p:cNvPr id="828" name="Google Shape;828;p32"/>
          <p:cNvPicPr preferRelativeResize="0"/>
          <p:nvPr/>
        </p:nvPicPr>
        <p:blipFill rotWithShape="1">
          <a:blip r:embed="rId3">
            <a:alphaModFix/>
          </a:blip>
          <a:srcRect b="0" l="0" r="0" t="0"/>
          <a:stretch/>
        </p:blipFill>
        <p:spPr>
          <a:xfrm>
            <a:off x="1114150" y="2282474"/>
            <a:ext cx="3059625" cy="2039725"/>
          </a:xfrm>
          <a:prstGeom prst="rect">
            <a:avLst/>
          </a:prstGeom>
          <a:noFill/>
          <a:ln>
            <a:noFill/>
          </a:ln>
        </p:spPr>
      </p:pic>
      <p:pic>
        <p:nvPicPr>
          <p:cNvPr id="829" name="Google Shape;829;p32" title="לוגו.png"/>
          <p:cNvPicPr preferRelativeResize="0"/>
          <p:nvPr/>
        </p:nvPicPr>
        <p:blipFill rotWithShape="1">
          <a:blip r:embed="rId4">
            <a:alphaModFix/>
          </a:blip>
          <a:srcRect b="17191" l="0" r="0" t="0"/>
          <a:stretch/>
        </p:blipFill>
        <p:spPr>
          <a:xfrm>
            <a:off x="119075" y="0"/>
            <a:ext cx="1236551" cy="709625"/>
          </a:xfrm>
          <a:prstGeom prst="rect">
            <a:avLst/>
          </a:prstGeom>
          <a:noFill/>
          <a:ln>
            <a:noFill/>
          </a:ln>
        </p:spPr>
      </p:pic>
      <p:sp>
        <p:nvSpPr>
          <p:cNvPr id="830" name="Google Shape;830;p32"/>
          <p:cNvSpPr txBox="1"/>
          <p:nvPr/>
        </p:nvSpPr>
        <p:spPr>
          <a:xfrm>
            <a:off x="1244975" y="929800"/>
            <a:ext cx="7190700" cy="1062000"/>
          </a:xfrm>
          <a:prstGeom prst="rect">
            <a:avLst/>
          </a:prstGeom>
          <a:noFill/>
          <a:ln>
            <a:noFill/>
          </a:ln>
        </p:spPr>
        <p:txBody>
          <a:bodyPr anchorCtr="0" anchor="t" bIns="91425" lIns="91425" spcFirstLastPara="1" rIns="91425" wrap="square" tIns="91425">
            <a:spAutoFit/>
          </a:bodyPr>
          <a:lstStyle/>
          <a:p>
            <a:pPr indent="0" lvl="0" marL="0" rtl="1" algn="r">
              <a:spcBef>
                <a:spcPts val="0"/>
              </a:spcBef>
              <a:spcAft>
                <a:spcPts val="0"/>
              </a:spcAft>
              <a:buNone/>
            </a:pPr>
            <a:r>
              <a:rPr b="1" lang="iw" sz="1100">
                <a:solidFill>
                  <a:schemeClr val="dk1"/>
                </a:solidFill>
              </a:rPr>
              <a:t>מהו פיץ' המעלית?</a:t>
            </a:r>
            <a:br>
              <a:rPr b="1" lang="iw" sz="1100">
                <a:solidFill>
                  <a:schemeClr val="dk1"/>
                </a:solidFill>
              </a:rPr>
            </a:br>
            <a:endParaRPr b="1" sz="1100">
              <a:solidFill>
                <a:schemeClr val="dk1"/>
              </a:solidFill>
            </a:endParaRPr>
          </a:p>
          <a:p>
            <a:pPr indent="0" lvl="0" marL="0" rtl="1" algn="r">
              <a:spcBef>
                <a:spcPts val="0"/>
              </a:spcBef>
              <a:spcAft>
                <a:spcPts val="0"/>
              </a:spcAft>
              <a:buNone/>
            </a:pPr>
            <a:r>
              <a:rPr lang="iw" sz="1100">
                <a:solidFill>
                  <a:schemeClr val="dk1"/>
                </a:solidFill>
              </a:rPr>
              <a:t>פיץ' מעלית (Elevator Pitch) הוא נאום קצר (כ-30-60 שניות), ממוקד ומשכנע, שמטרתו להעביר במהירות את מהות הרעיון העסקי/המיזם/המוצר שלך, הפתרון שהוא מציע והייחוד שלו, כדי לעורר עניין וליצור הזדמנות להמשך שיחה</a:t>
            </a:r>
            <a:r>
              <a:rPr lang="iw" sz="1200">
                <a:solidFill>
                  <a:srgbClr val="0A0A0A"/>
                </a:solidFill>
                <a:highlight>
                  <a:srgbClr val="FFFFFF"/>
                </a:highlight>
              </a:rPr>
              <a:t>. הוא נקרא כך כי משך הזמן שלו דומה לנסיעה במעלית, והוא צריך להיות מספיק טוב כדי להרשים משקיע פוטנציאלי עוד לפני הגעתו לקומה שלו.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834" name="Shape 834"/>
        <p:cNvGrpSpPr/>
        <p:nvPr/>
      </p:nvGrpSpPr>
      <p:grpSpPr>
        <a:xfrm>
          <a:off x="0" y="0"/>
          <a:ext cx="0" cy="0"/>
          <a:chOff x="0" y="0"/>
          <a:chExt cx="0" cy="0"/>
        </a:xfrm>
      </p:grpSpPr>
      <p:sp>
        <p:nvSpPr>
          <p:cNvPr descr="שלושה נערים מחזיקים מחשב נייד" id="835" name="Google Shape;835;p33"/>
          <p:cNvSpPr txBox="1"/>
          <p:nvPr>
            <p:ph idx="4294967295" type="title"/>
          </p:nvPr>
        </p:nvSpPr>
        <p:spPr>
          <a:xfrm>
            <a:off x="2073355" y="425371"/>
            <a:ext cx="6579220" cy="5232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800"/>
              <a:buFont typeface="Arial"/>
              <a:buNone/>
            </a:pPr>
            <a:r>
              <a:rPr b="0" i="0" lang="iw" sz="2800" u="none" cap="none" strike="noStrike">
                <a:solidFill>
                  <a:srgbClr val="000000"/>
                </a:solidFill>
                <a:latin typeface="Arial"/>
                <a:ea typeface="Arial"/>
                <a:cs typeface="Arial"/>
                <a:sym typeface="Arial"/>
              </a:rPr>
              <a:t>  לקראת הגשת המיזם |</a:t>
            </a:r>
            <a:r>
              <a:rPr lang="iw">
                <a:solidFill>
                  <a:srgbClr val="000000"/>
                </a:solidFill>
              </a:rPr>
              <a:t>תחרות חולמים חכם 2</a:t>
            </a:r>
            <a:endParaRPr b="0" i="0" sz="2800" u="none" cap="none" strike="noStrike">
              <a:solidFill>
                <a:srgbClr val="000000"/>
              </a:solidFill>
              <a:latin typeface="Arial"/>
              <a:ea typeface="Arial"/>
              <a:cs typeface="Arial"/>
              <a:sym typeface="Arial"/>
            </a:endParaRPr>
          </a:p>
        </p:txBody>
      </p:sp>
      <p:sp>
        <p:nvSpPr>
          <p:cNvPr id="836" name="Google Shape;836;p33"/>
          <p:cNvSpPr txBox="1"/>
          <p:nvPr/>
        </p:nvSpPr>
        <p:spPr>
          <a:xfrm>
            <a:off x="3809975" y="988899"/>
            <a:ext cx="4842600" cy="1169700"/>
          </a:xfrm>
          <a:prstGeom prst="rect">
            <a:avLst/>
          </a:prstGeom>
          <a:noFill/>
          <a:ln>
            <a:noFill/>
          </a:ln>
        </p:spPr>
        <p:txBody>
          <a:bodyPr anchorCtr="0" anchor="t" bIns="68500" lIns="68500" spcFirstLastPara="1" rIns="68500" wrap="square" tIns="68500">
            <a:spAutoFit/>
          </a:bodyPr>
          <a:lstStyle/>
          <a:p>
            <a:pPr indent="0" lvl="0" marL="0" marR="0" rtl="1" algn="r">
              <a:lnSpc>
                <a:spcPct val="100000"/>
              </a:lnSpc>
              <a:spcBef>
                <a:spcPts val="0"/>
              </a:spcBef>
              <a:spcAft>
                <a:spcPts val="0"/>
              </a:spcAft>
              <a:buClr>
                <a:srgbClr val="000000"/>
              </a:buClr>
              <a:buSzPts val="1600"/>
              <a:buFont typeface="Arial"/>
              <a:buNone/>
            </a:pPr>
            <a:r>
              <a:rPr b="1" i="0" lang="iw" sz="1600" u="none" cap="none" strike="noStrike">
                <a:solidFill>
                  <a:schemeClr val="dk1"/>
                </a:solidFill>
                <a:latin typeface="Arial"/>
                <a:ea typeface="Arial"/>
                <a:cs typeface="Arial"/>
                <a:sym typeface="Arial"/>
              </a:rPr>
              <a:t>סיימתם את התהליך הבית ספרי - </a:t>
            </a:r>
            <a:r>
              <a:rPr b="1" lang="iw" sz="1600">
                <a:solidFill>
                  <a:schemeClr val="dk1"/>
                </a:solidFill>
              </a:rPr>
              <a:t>יישר כוח</a:t>
            </a:r>
            <a:r>
              <a:rPr b="1" i="0" lang="iw" sz="1600" u="none" cap="none" strike="noStrike">
                <a:solidFill>
                  <a:schemeClr val="dk1"/>
                </a:solidFill>
                <a:latin typeface="Arial"/>
                <a:ea typeface="Arial"/>
                <a:cs typeface="Arial"/>
                <a:sym typeface="Arial"/>
              </a:rPr>
              <a:t>!!!</a:t>
            </a:r>
            <a:endParaRPr b="1" i="0" sz="16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600"/>
              <a:buFont typeface="Arial"/>
              <a:buNone/>
            </a:pPr>
            <a:r>
              <a:rPr b="1" i="0" lang="iw" sz="1600" u="none" cap="none" strike="noStrike">
                <a:solidFill>
                  <a:schemeClr val="dk1"/>
                </a:solidFill>
                <a:latin typeface="Arial"/>
                <a:ea typeface="Arial"/>
                <a:cs typeface="Arial"/>
                <a:sym typeface="Arial"/>
              </a:rPr>
              <a:t>עכשיו הזמן להגיש את המיזם</a:t>
            </a:r>
            <a:endParaRPr b="1" i="0" sz="1500" u="none" cap="none" strike="noStrike">
              <a:solidFill>
                <a:srgbClr val="2E064C"/>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300"/>
              <a:buFont typeface="Arial"/>
              <a:buNone/>
            </a:pPr>
            <a:r>
              <a:t/>
            </a:r>
            <a:endParaRPr b="0" i="0" sz="1300" u="none" cap="none" strike="noStrike">
              <a:solidFill>
                <a:srgbClr val="2E064C"/>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100"/>
              <a:buFont typeface="Arial"/>
              <a:buNone/>
            </a:pPr>
            <a:r>
              <a:rPr b="1" i="0" lang="iw" sz="1100" u="none" cap="none" strike="noStrike">
                <a:solidFill>
                  <a:schemeClr val="dk1"/>
                </a:solidFill>
                <a:latin typeface="Arial"/>
                <a:ea typeface="Arial"/>
                <a:cs typeface="Arial"/>
                <a:sym typeface="Arial"/>
              </a:rPr>
              <a:t>יש לאסוף את הפרטים הבאים של המיזמים הנבחרים </a:t>
            </a:r>
            <a:endParaRPr b="1" i="0" sz="11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100"/>
              <a:buFont typeface="Arial"/>
              <a:buNone/>
            </a:pPr>
            <a:r>
              <a:rPr b="1" i="0" lang="iw" sz="1100" u="none" cap="none" strike="noStrike">
                <a:solidFill>
                  <a:schemeClr val="dk1"/>
                </a:solidFill>
                <a:latin typeface="Arial"/>
                <a:ea typeface="Arial"/>
                <a:cs typeface="Arial"/>
                <a:sym typeface="Arial"/>
              </a:rPr>
              <a:t>ולהגיש את המיזם באתר </a:t>
            </a:r>
            <a:r>
              <a:rPr b="1" lang="iw" sz="1100">
                <a:solidFill>
                  <a:schemeClr val="dk1"/>
                </a:solidFill>
              </a:rPr>
              <a:t>התחרות ע"י המורה המלווה בלבד!</a:t>
            </a:r>
            <a:r>
              <a:rPr b="1" i="0" lang="iw" sz="1100" u="none" cap="none" strike="noStrike">
                <a:solidFill>
                  <a:schemeClr val="dk1"/>
                </a:solidFill>
                <a:latin typeface="Arial"/>
                <a:ea typeface="Arial"/>
                <a:cs typeface="Arial"/>
                <a:sym typeface="Arial"/>
              </a:rPr>
              <a:t> </a:t>
            </a:r>
            <a:endParaRPr b="1" i="0" sz="1500" u="none" cap="none" strike="noStrike">
              <a:solidFill>
                <a:schemeClr val="dk1"/>
              </a:solidFill>
              <a:latin typeface="Arial"/>
              <a:ea typeface="Arial"/>
              <a:cs typeface="Arial"/>
              <a:sym typeface="Arial"/>
            </a:endParaRPr>
          </a:p>
        </p:txBody>
      </p:sp>
      <p:sp>
        <p:nvSpPr>
          <p:cNvPr id="837" name="Google Shape;837;p33"/>
          <p:cNvSpPr/>
          <p:nvPr/>
        </p:nvSpPr>
        <p:spPr>
          <a:xfrm>
            <a:off x="7410652" y="2304500"/>
            <a:ext cx="1446000" cy="284700"/>
          </a:xfrm>
          <a:prstGeom prst="roundRect">
            <a:avLst>
              <a:gd fmla="val 0" name="adj"/>
            </a:avLst>
          </a:prstGeom>
          <a:solidFill>
            <a:srgbClr val="2E064C"/>
          </a:solidFill>
          <a:ln>
            <a:noFill/>
          </a:ln>
          <a:effectLst>
            <a:outerShdw blurRad="42919" rotWithShape="0" algn="bl" dir="5400000" dist="14306">
              <a:srgbClr val="000000">
                <a:alpha val="49803"/>
              </a:srgbClr>
            </a:outerShdw>
          </a:effectLst>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Rubik SemiBold"/>
              <a:ea typeface="Rubik SemiBold"/>
              <a:cs typeface="Rubik SemiBold"/>
              <a:sym typeface="Rubik SemiBold"/>
            </a:endParaRPr>
          </a:p>
        </p:txBody>
      </p:sp>
      <p:sp>
        <p:nvSpPr>
          <p:cNvPr id="838" name="Google Shape;838;p33"/>
          <p:cNvSpPr txBox="1"/>
          <p:nvPr/>
        </p:nvSpPr>
        <p:spPr>
          <a:xfrm>
            <a:off x="7363549" y="2269850"/>
            <a:ext cx="1493100" cy="569400"/>
          </a:xfrm>
          <a:prstGeom prst="rect">
            <a:avLst/>
          </a:prstGeom>
          <a:noFill/>
          <a:ln>
            <a:noFill/>
          </a:ln>
        </p:spPr>
        <p:txBody>
          <a:bodyPr anchorCtr="0" anchor="t" bIns="68500" lIns="68500" spcFirstLastPara="1" rIns="68500" wrap="square" tIns="68500">
            <a:spAutoFit/>
          </a:bodyPr>
          <a:lstStyle/>
          <a:p>
            <a:pPr indent="0" lvl="0" marL="0" marR="0" rtl="1" algn="r">
              <a:lnSpc>
                <a:spcPct val="100000"/>
              </a:lnSpc>
              <a:spcBef>
                <a:spcPts val="0"/>
              </a:spcBef>
              <a:spcAft>
                <a:spcPts val="0"/>
              </a:spcAft>
              <a:buClr>
                <a:srgbClr val="000000"/>
              </a:buClr>
              <a:buSzPts val="1400"/>
              <a:buFont typeface="Arial"/>
              <a:buNone/>
            </a:pPr>
            <a:r>
              <a:rPr b="1" i="0" lang="iw" sz="1400" u="none" cap="none" strike="noStrike">
                <a:solidFill>
                  <a:schemeClr val="lt1"/>
                </a:solidFill>
                <a:latin typeface="Arial"/>
                <a:ea typeface="Arial"/>
                <a:cs typeface="Arial"/>
                <a:sym typeface="Arial"/>
              </a:rPr>
              <a:t>פרטי היוזמה:  היוזמה:</a:t>
            </a:r>
            <a:r>
              <a:rPr b="1" i="0" lang="iw" sz="1400" u="none" cap="none" strike="noStrike">
                <a:solidFill>
                  <a:srgbClr val="2E064C"/>
                </a:solidFill>
                <a:latin typeface="Arial"/>
                <a:ea typeface="Arial"/>
                <a:cs typeface="Arial"/>
                <a:sym typeface="Arial"/>
              </a:rPr>
              <a:t> </a:t>
            </a:r>
            <a:endParaRPr b="0" i="0" sz="1400" u="none" cap="none" strike="noStrike">
              <a:solidFill>
                <a:srgbClr val="2E064C"/>
              </a:solidFill>
              <a:latin typeface="Arial"/>
              <a:ea typeface="Arial"/>
              <a:cs typeface="Arial"/>
              <a:sym typeface="Arial"/>
            </a:endParaRPr>
          </a:p>
        </p:txBody>
      </p:sp>
      <p:sp>
        <p:nvSpPr>
          <p:cNvPr id="839" name="Google Shape;839;p33"/>
          <p:cNvSpPr txBox="1"/>
          <p:nvPr/>
        </p:nvSpPr>
        <p:spPr>
          <a:xfrm>
            <a:off x="7489137" y="2644284"/>
            <a:ext cx="1289029"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400" u="none" cap="none" strike="noStrike">
                <a:solidFill>
                  <a:srgbClr val="000000"/>
                </a:solidFill>
                <a:latin typeface="Arial"/>
                <a:ea typeface="Arial"/>
                <a:cs typeface="Arial"/>
                <a:sym typeface="Arial"/>
              </a:rPr>
              <a:t>שם המיזם</a:t>
            </a:r>
            <a:endParaRPr/>
          </a:p>
        </p:txBody>
      </p:sp>
      <p:sp>
        <p:nvSpPr>
          <p:cNvPr id="840" name="Google Shape;840;p33"/>
          <p:cNvSpPr txBox="1"/>
          <p:nvPr/>
        </p:nvSpPr>
        <p:spPr>
          <a:xfrm>
            <a:off x="6385143" y="2973526"/>
            <a:ext cx="2393023" cy="5232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400" u="none" cap="none" strike="noStrike">
                <a:solidFill>
                  <a:srgbClr val="000000"/>
                </a:solidFill>
                <a:latin typeface="Arial"/>
                <a:ea typeface="Arial"/>
                <a:cs typeface="Arial"/>
                <a:sym typeface="Arial"/>
              </a:rPr>
              <a:t>שם ראש צוות (שם, מייל+טלפון)</a:t>
            </a:r>
            <a:endParaRPr/>
          </a:p>
          <a:p>
            <a:pPr indent="0" lvl="0" marL="0" marR="0" rtl="0" algn="r">
              <a:lnSpc>
                <a:spcPct val="100000"/>
              </a:lnSpc>
              <a:spcBef>
                <a:spcPts val="0"/>
              </a:spcBef>
              <a:spcAft>
                <a:spcPts val="0"/>
              </a:spcAft>
              <a:buNone/>
            </a:pPr>
            <a:r>
              <a:rPr b="0" i="0" lang="iw" sz="1400" u="none" cap="none" strike="noStrike">
                <a:solidFill>
                  <a:srgbClr val="000000"/>
                </a:solidFill>
                <a:latin typeface="Arial"/>
                <a:ea typeface="Arial"/>
                <a:cs typeface="Arial"/>
                <a:sym typeface="Arial"/>
              </a:rPr>
              <a:t>  </a:t>
            </a:r>
            <a:endParaRPr/>
          </a:p>
        </p:txBody>
      </p:sp>
      <p:sp>
        <p:nvSpPr>
          <p:cNvPr id="841" name="Google Shape;841;p33"/>
          <p:cNvSpPr txBox="1"/>
          <p:nvPr/>
        </p:nvSpPr>
        <p:spPr>
          <a:xfrm>
            <a:off x="6073699" y="3261231"/>
            <a:ext cx="2704468" cy="5232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400" u="none" cap="none" strike="noStrike">
                <a:solidFill>
                  <a:srgbClr val="000000"/>
                </a:solidFill>
                <a:latin typeface="Arial"/>
                <a:ea typeface="Arial"/>
                <a:cs typeface="Arial"/>
                <a:sym typeface="Arial"/>
              </a:rPr>
              <a:t>שם חברי הצוות: (שם, מייל+טלפון)</a:t>
            </a:r>
            <a:endParaRPr/>
          </a:p>
          <a:p>
            <a:pPr indent="0" lvl="0" marL="0" marR="0" rtl="0" algn="r">
              <a:lnSpc>
                <a:spcPct val="100000"/>
              </a:lnSpc>
              <a:spcBef>
                <a:spcPts val="0"/>
              </a:spcBef>
              <a:spcAft>
                <a:spcPts val="0"/>
              </a:spcAft>
              <a:buNone/>
            </a:pPr>
            <a:r>
              <a:rPr b="0" i="0" lang="iw" sz="1400" u="none" cap="none" strike="noStrike">
                <a:solidFill>
                  <a:srgbClr val="000000"/>
                </a:solidFill>
                <a:latin typeface="Arial"/>
                <a:ea typeface="Arial"/>
                <a:cs typeface="Arial"/>
                <a:sym typeface="Arial"/>
              </a:rPr>
              <a:t>  </a:t>
            </a:r>
            <a:endParaRPr/>
          </a:p>
        </p:txBody>
      </p:sp>
      <p:sp>
        <p:nvSpPr>
          <p:cNvPr id="842" name="Google Shape;842;p33"/>
          <p:cNvSpPr txBox="1"/>
          <p:nvPr/>
        </p:nvSpPr>
        <p:spPr>
          <a:xfrm>
            <a:off x="6385143" y="3544306"/>
            <a:ext cx="2393023" cy="5232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400" u="none" cap="none" strike="noStrike">
                <a:solidFill>
                  <a:srgbClr val="000000"/>
                </a:solidFill>
                <a:latin typeface="Arial"/>
                <a:ea typeface="Arial"/>
                <a:cs typeface="Arial"/>
                <a:sym typeface="Arial"/>
              </a:rPr>
              <a:t>מורה מלווה: (שם, מייל+טלפון)</a:t>
            </a:r>
            <a:endParaRPr/>
          </a:p>
          <a:p>
            <a:pPr indent="0" lvl="0" marL="0" marR="0" rtl="0" algn="r">
              <a:lnSpc>
                <a:spcPct val="100000"/>
              </a:lnSpc>
              <a:spcBef>
                <a:spcPts val="0"/>
              </a:spcBef>
              <a:spcAft>
                <a:spcPts val="0"/>
              </a:spcAft>
              <a:buNone/>
            </a:pPr>
            <a:r>
              <a:rPr b="0" i="0" lang="iw" sz="1400" u="none" cap="none" strike="noStrike">
                <a:solidFill>
                  <a:srgbClr val="000000"/>
                </a:solidFill>
                <a:latin typeface="Arial"/>
                <a:ea typeface="Arial"/>
                <a:cs typeface="Arial"/>
                <a:sym typeface="Arial"/>
              </a:rPr>
              <a:t>  </a:t>
            </a:r>
            <a:endParaRPr/>
          </a:p>
        </p:txBody>
      </p:sp>
      <p:sp>
        <p:nvSpPr>
          <p:cNvPr id="843" name="Google Shape;843;p33"/>
          <p:cNvSpPr txBox="1"/>
          <p:nvPr/>
        </p:nvSpPr>
        <p:spPr>
          <a:xfrm>
            <a:off x="6385143" y="3864303"/>
            <a:ext cx="2393023" cy="5232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400" u="none" cap="none" strike="noStrike">
                <a:solidFill>
                  <a:srgbClr val="000000"/>
                </a:solidFill>
                <a:latin typeface="Arial"/>
                <a:ea typeface="Arial"/>
                <a:cs typeface="Arial"/>
                <a:sym typeface="Arial"/>
              </a:rPr>
              <a:t>סמל מוסד: (של ביה"ס)</a:t>
            </a:r>
            <a:endParaRPr/>
          </a:p>
          <a:p>
            <a:pPr indent="0" lvl="0" marL="0" marR="0" rtl="0" algn="r">
              <a:lnSpc>
                <a:spcPct val="100000"/>
              </a:lnSpc>
              <a:spcBef>
                <a:spcPts val="0"/>
              </a:spcBef>
              <a:spcAft>
                <a:spcPts val="0"/>
              </a:spcAft>
              <a:buNone/>
            </a:pPr>
            <a:r>
              <a:rPr b="0" i="0" lang="iw" sz="1400" u="none" cap="none" strike="noStrike">
                <a:solidFill>
                  <a:srgbClr val="000000"/>
                </a:solidFill>
                <a:latin typeface="Arial"/>
                <a:ea typeface="Arial"/>
                <a:cs typeface="Arial"/>
                <a:sym typeface="Arial"/>
              </a:rPr>
              <a:t>  </a:t>
            </a:r>
            <a:endParaRPr/>
          </a:p>
        </p:txBody>
      </p:sp>
      <p:sp>
        <p:nvSpPr>
          <p:cNvPr id="844" name="Google Shape;844;p33"/>
          <p:cNvSpPr/>
          <p:nvPr/>
        </p:nvSpPr>
        <p:spPr>
          <a:xfrm>
            <a:off x="3149552" y="1857925"/>
            <a:ext cx="1446000" cy="284700"/>
          </a:xfrm>
          <a:prstGeom prst="roundRect">
            <a:avLst>
              <a:gd fmla="val 0" name="adj"/>
            </a:avLst>
          </a:prstGeom>
          <a:solidFill>
            <a:srgbClr val="2E064C"/>
          </a:solidFill>
          <a:ln>
            <a:noFill/>
          </a:ln>
          <a:effectLst>
            <a:outerShdw blurRad="42919" rotWithShape="0" algn="bl" dir="5400000" dist="14306">
              <a:srgbClr val="000000">
                <a:alpha val="49803"/>
              </a:srgbClr>
            </a:outerShdw>
          </a:effectLst>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Rubik SemiBold"/>
              <a:ea typeface="Rubik SemiBold"/>
              <a:cs typeface="Rubik SemiBold"/>
              <a:sym typeface="Rubik SemiBold"/>
            </a:endParaRPr>
          </a:p>
        </p:txBody>
      </p:sp>
      <p:sp>
        <p:nvSpPr>
          <p:cNvPr id="845" name="Google Shape;845;p33"/>
          <p:cNvSpPr txBox="1"/>
          <p:nvPr/>
        </p:nvSpPr>
        <p:spPr>
          <a:xfrm>
            <a:off x="3102449" y="1823275"/>
            <a:ext cx="1493100" cy="354000"/>
          </a:xfrm>
          <a:prstGeom prst="rect">
            <a:avLst/>
          </a:prstGeom>
          <a:noFill/>
          <a:ln>
            <a:noFill/>
          </a:ln>
        </p:spPr>
        <p:txBody>
          <a:bodyPr anchorCtr="0" anchor="t" bIns="68500" lIns="68500" spcFirstLastPara="1" rIns="68500" wrap="square" tIns="68500">
            <a:spAutoFit/>
          </a:bodyPr>
          <a:lstStyle/>
          <a:p>
            <a:pPr indent="0" lvl="0" marL="0" marR="0" rtl="1" algn="r">
              <a:lnSpc>
                <a:spcPct val="100000"/>
              </a:lnSpc>
              <a:spcBef>
                <a:spcPts val="0"/>
              </a:spcBef>
              <a:spcAft>
                <a:spcPts val="0"/>
              </a:spcAft>
              <a:buClr>
                <a:srgbClr val="000000"/>
              </a:buClr>
              <a:buSzPts val="1400"/>
              <a:buFont typeface="Arial"/>
              <a:buNone/>
            </a:pPr>
            <a:r>
              <a:rPr b="1" i="0" lang="iw" sz="1400" u="none" cap="none" strike="noStrike">
                <a:solidFill>
                  <a:schemeClr val="lt1"/>
                </a:solidFill>
                <a:latin typeface="Arial"/>
                <a:ea typeface="Arial"/>
                <a:cs typeface="Arial"/>
                <a:sym typeface="Arial"/>
              </a:rPr>
              <a:t>מרכיבי היוזמה:</a:t>
            </a:r>
            <a:r>
              <a:rPr b="1" i="0" lang="iw" sz="1400" u="none" cap="none" strike="noStrike">
                <a:solidFill>
                  <a:srgbClr val="2E064C"/>
                </a:solidFill>
                <a:latin typeface="Arial"/>
                <a:ea typeface="Arial"/>
                <a:cs typeface="Arial"/>
                <a:sym typeface="Arial"/>
              </a:rPr>
              <a:t> </a:t>
            </a:r>
            <a:endParaRPr b="0" i="0" sz="1400" u="none" cap="none" strike="noStrike">
              <a:solidFill>
                <a:srgbClr val="2E064C"/>
              </a:solidFill>
              <a:latin typeface="Arial"/>
              <a:ea typeface="Arial"/>
              <a:cs typeface="Arial"/>
              <a:sym typeface="Arial"/>
            </a:endParaRPr>
          </a:p>
        </p:txBody>
      </p:sp>
      <p:sp>
        <p:nvSpPr>
          <p:cNvPr id="846" name="Google Shape;846;p33"/>
          <p:cNvSpPr/>
          <p:nvPr/>
        </p:nvSpPr>
        <p:spPr>
          <a:xfrm>
            <a:off x="4333350" y="2339104"/>
            <a:ext cx="205500" cy="204900"/>
          </a:xfrm>
          <a:prstGeom prst="ellipse">
            <a:avLst/>
          </a:prstGeom>
          <a:solidFill>
            <a:srgbClr val="C36CF4"/>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Rubik Medium"/>
                <a:ea typeface="Rubik Medium"/>
                <a:cs typeface="Rubik Medium"/>
                <a:sym typeface="Rubik Medium"/>
              </a:rPr>
              <a:t>1</a:t>
            </a:r>
            <a:endParaRPr b="0" i="0" sz="1100" u="none" cap="none" strike="noStrike">
              <a:solidFill>
                <a:srgbClr val="FFFFFF"/>
              </a:solidFill>
              <a:latin typeface="Rubik Medium"/>
              <a:ea typeface="Rubik Medium"/>
              <a:cs typeface="Rubik Medium"/>
              <a:sym typeface="Rubik Medium"/>
            </a:endParaRPr>
          </a:p>
        </p:txBody>
      </p:sp>
      <p:sp>
        <p:nvSpPr>
          <p:cNvPr id="847" name="Google Shape;847;p33"/>
          <p:cNvSpPr txBox="1"/>
          <p:nvPr/>
        </p:nvSpPr>
        <p:spPr>
          <a:xfrm>
            <a:off x="609601" y="2285046"/>
            <a:ext cx="3700198"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400" u="none" cap="none" strike="noStrike">
                <a:solidFill>
                  <a:srgbClr val="000000"/>
                </a:solidFill>
                <a:latin typeface="Arial"/>
                <a:ea typeface="Arial"/>
                <a:cs typeface="Arial"/>
                <a:sym typeface="Arial"/>
              </a:rPr>
              <a:t>תיאור הבעיה שהמיזם בה לפתור (עד 100 מילים)</a:t>
            </a:r>
            <a:endParaRPr/>
          </a:p>
        </p:txBody>
      </p:sp>
      <p:sp>
        <p:nvSpPr>
          <p:cNvPr id="848" name="Google Shape;848;p33"/>
          <p:cNvSpPr/>
          <p:nvPr/>
        </p:nvSpPr>
        <p:spPr>
          <a:xfrm>
            <a:off x="4333350" y="2705816"/>
            <a:ext cx="205500" cy="204900"/>
          </a:xfrm>
          <a:prstGeom prst="ellipse">
            <a:avLst/>
          </a:prstGeom>
          <a:solidFill>
            <a:srgbClr val="C36CF4"/>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Rubik Medium"/>
                <a:ea typeface="Rubik Medium"/>
                <a:cs typeface="Rubik Medium"/>
                <a:sym typeface="Rubik Medium"/>
              </a:rPr>
              <a:t>2</a:t>
            </a:r>
            <a:endParaRPr b="0" i="0" sz="1100" u="none" cap="none" strike="noStrike">
              <a:solidFill>
                <a:srgbClr val="FFFFFF"/>
              </a:solidFill>
              <a:latin typeface="Rubik Medium"/>
              <a:ea typeface="Rubik Medium"/>
              <a:cs typeface="Rubik Medium"/>
              <a:sym typeface="Rubik Medium"/>
            </a:endParaRPr>
          </a:p>
        </p:txBody>
      </p:sp>
      <p:sp>
        <p:nvSpPr>
          <p:cNvPr id="849" name="Google Shape;849;p33"/>
          <p:cNvSpPr txBox="1"/>
          <p:nvPr/>
        </p:nvSpPr>
        <p:spPr>
          <a:xfrm>
            <a:off x="246574" y="2655460"/>
            <a:ext cx="4098550"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400" u="none" cap="none" strike="noStrike">
                <a:solidFill>
                  <a:srgbClr val="000000"/>
                </a:solidFill>
                <a:latin typeface="Arial"/>
                <a:ea typeface="Arial"/>
                <a:cs typeface="Arial"/>
                <a:sym typeface="Arial"/>
              </a:rPr>
              <a:t>תיאור של הפתרון המוצע (עד 100 מילים)</a:t>
            </a:r>
            <a:endParaRPr/>
          </a:p>
        </p:txBody>
      </p:sp>
      <p:sp>
        <p:nvSpPr>
          <p:cNvPr id="850" name="Google Shape;850;p33"/>
          <p:cNvSpPr/>
          <p:nvPr/>
        </p:nvSpPr>
        <p:spPr>
          <a:xfrm>
            <a:off x="4333350" y="3072516"/>
            <a:ext cx="205500" cy="204900"/>
          </a:xfrm>
          <a:prstGeom prst="ellipse">
            <a:avLst/>
          </a:prstGeom>
          <a:solidFill>
            <a:srgbClr val="C36CF4"/>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Rubik Medium"/>
                <a:ea typeface="Rubik Medium"/>
                <a:cs typeface="Rubik Medium"/>
                <a:sym typeface="Rubik Medium"/>
              </a:rPr>
              <a:t>3</a:t>
            </a:r>
            <a:endParaRPr b="0" i="0" sz="1100" u="none" cap="none" strike="noStrike">
              <a:solidFill>
                <a:srgbClr val="FFFFFF"/>
              </a:solidFill>
              <a:latin typeface="Rubik Medium"/>
              <a:ea typeface="Rubik Medium"/>
              <a:cs typeface="Rubik Medium"/>
              <a:sym typeface="Rubik Medium"/>
            </a:endParaRPr>
          </a:p>
        </p:txBody>
      </p:sp>
      <p:sp>
        <p:nvSpPr>
          <p:cNvPr id="851" name="Google Shape;851;p33"/>
          <p:cNvSpPr txBox="1"/>
          <p:nvPr/>
        </p:nvSpPr>
        <p:spPr>
          <a:xfrm>
            <a:off x="-87919" y="3032167"/>
            <a:ext cx="4421268"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400" u="none" cap="none" strike="noStrike">
                <a:solidFill>
                  <a:srgbClr val="000000"/>
                </a:solidFill>
                <a:latin typeface="Arial"/>
                <a:ea typeface="Arial"/>
                <a:cs typeface="Arial"/>
                <a:sym typeface="Arial"/>
              </a:rPr>
              <a:t>הדגמה של הפתרון (תמונה/קישור)  + תיאור (עד 100 מילים)</a:t>
            </a:r>
            <a:endParaRPr/>
          </a:p>
        </p:txBody>
      </p:sp>
      <p:sp>
        <p:nvSpPr>
          <p:cNvPr id="852" name="Google Shape;852;p33"/>
          <p:cNvSpPr/>
          <p:nvPr/>
        </p:nvSpPr>
        <p:spPr>
          <a:xfrm>
            <a:off x="4333350" y="3420391"/>
            <a:ext cx="205500" cy="204900"/>
          </a:xfrm>
          <a:prstGeom prst="ellipse">
            <a:avLst/>
          </a:prstGeom>
          <a:solidFill>
            <a:srgbClr val="C36CF4"/>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Rubik Medium"/>
                <a:ea typeface="Rubik Medium"/>
                <a:cs typeface="Rubik Medium"/>
                <a:sym typeface="Rubik Medium"/>
              </a:rPr>
              <a:t>4</a:t>
            </a:r>
            <a:endParaRPr b="0" i="0" sz="1100" u="none" cap="none" strike="noStrike">
              <a:solidFill>
                <a:srgbClr val="FFFFFF"/>
              </a:solidFill>
              <a:latin typeface="Rubik Medium"/>
              <a:ea typeface="Rubik Medium"/>
              <a:cs typeface="Rubik Medium"/>
              <a:sym typeface="Rubik Medium"/>
            </a:endParaRPr>
          </a:p>
        </p:txBody>
      </p:sp>
      <p:sp>
        <p:nvSpPr>
          <p:cNvPr id="853" name="Google Shape;853;p33"/>
          <p:cNvSpPr txBox="1"/>
          <p:nvPr/>
        </p:nvSpPr>
        <p:spPr>
          <a:xfrm>
            <a:off x="609601" y="3357822"/>
            <a:ext cx="3735523"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400" u="none" cap="none" strike="noStrike">
                <a:solidFill>
                  <a:srgbClr val="000000"/>
                </a:solidFill>
                <a:latin typeface="Arial"/>
                <a:ea typeface="Arial"/>
                <a:cs typeface="Arial"/>
                <a:sym typeface="Arial"/>
              </a:rPr>
              <a:t>הערך הייחודי של המיזם (עד 100 מילים) </a:t>
            </a:r>
            <a:endParaRPr/>
          </a:p>
        </p:txBody>
      </p:sp>
      <p:sp>
        <p:nvSpPr>
          <p:cNvPr id="854" name="Google Shape;854;p33"/>
          <p:cNvSpPr/>
          <p:nvPr/>
        </p:nvSpPr>
        <p:spPr>
          <a:xfrm>
            <a:off x="4333350" y="3805916"/>
            <a:ext cx="205500" cy="204900"/>
          </a:xfrm>
          <a:prstGeom prst="ellipse">
            <a:avLst/>
          </a:prstGeom>
          <a:solidFill>
            <a:srgbClr val="D7FF76"/>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Rubik Medium"/>
                <a:ea typeface="Rubik Medium"/>
                <a:cs typeface="Rubik Medium"/>
                <a:sym typeface="Rubik Medium"/>
              </a:rPr>
              <a:t>*</a:t>
            </a:r>
            <a:endParaRPr b="0" i="0" sz="1100" u="none" cap="none" strike="noStrike">
              <a:solidFill>
                <a:schemeClr val="dk1"/>
              </a:solidFill>
              <a:latin typeface="Rubik Medium"/>
              <a:ea typeface="Rubik Medium"/>
              <a:cs typeface="Rubik Medium"/>
              <a:sym typeface="Rubik Medium"/>
            </a:endParaRPr>
          </a:p>
        </p:txBody>
      </p:sp>
      <p:sp>
        <p:nvSpPr>
          <p:cNvPr id="855" name="Google Shape;855;p33"/>
          <p:cNvSpPr txBox="1"/>
          <p:nvPr/>
        </p:nvSpPr>
        <p:spPr>
          <a:xfrm>
            <a:off x="619295" y="3726386"/>
            <a:ext cx="3735523"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400" u="none" cap="none" strike="noStrike">
                <a:solidFill>
                  <a:srgbClr val="000000"/>
                </a:solidFill>
                <a:latin typeface="Arial"/>
                <a:ea typeface="Arial"/>
                <a:cs typeface="Arial"/>
                <a:sym typeface="Arial"/>
              </a:rPr>
              <a:t>השיח עם הבינה המלאכותית (לינק/קישור)</a:t>
            </a:r>
            <a:endParaRPr/>
          </a:p>
        </p:txBody>
      </p:sp>
      <p:sp>
        <p:nvSpPr>
          <p:cNvPr id="856" name="Google Shape;856;p33"/>
          <p:cNvSpPr/>
          <p:nvPr/>
        </p:nvSpPr>
        <p:spPr>
          <a:xfrm>
            <a:off x="0" y="4125913"/>
            <a:ext cx="4842600" cy="347400"/>
          </a:xfrm>
          <a:prstGeom prst="roundRect">
            <a:avLst>
              <a:gd fmla="val 0" name="adj"/>
            </a:avLst>
          </a:prstGeom>
          <a:solidFill>
            <a:srgbClr val="BAC226"/>
          </a:solidFill>
          <a:ln>
            <a:noFill/>
          </a:ln>
        </p:spPr>
        <p:txBody>
          <a:bodyPr anchorCtr="0" anchor="ctr" bIns="68650" lIns="68650" spcFirstLastPara="1" rIns="68650" wrap="square" tIns="68650">
            <a:noAutofit/>
          </a:bodyPr>
          <a:lstStyle/>
          <a:p>
            <a:pPr indent="0" lvl="0" marL="0" marR="0" rtl="1" algn="r">
              <a:lnSpc>
                <a:spcPct val="80000"/>
              </a:lnSpc>
              <a:spcBef>
                <a:spcPts val="0"/>
              </a:spcBef>
              <a:spcAft>
                <a:spcPts val="0"/>
              </a:spcAft>
              <a:buClr>
                <a:schemeClr val="dk1"/>
              </a:buClr>
              <a:buSzPts val="800"/>
              <a:buFont typeface="Arial"/>
              <a:buNone/>
            </a:pPr>
            <a:r>
              <a:rPr b="1" lang="iw" sz="1500" u="sng">
                <a:solidFill>
                  <a:schemeClr val="hlink"/>
                </a:solidFill>
                <a:hlinkClick r:id="rId3"/>
              </a:rPr>
              <a:t>קישור לרישום לתחרות</a:t>
            </a:r>
            <a:endParaRPr b="0" i="0" sz="1400" u="none" cap="none" strike="noStrike">
              <a:solidFill>
                <a:schemeClr val="dk1"/>
              </a:solidFill>
              <a:latin typeface="Arial"/>
              <a:ea typeface="Arial"/>
              <a:cs typeface="Arial"/>
              <a:sym typeface="Arial"/>
            </a:endParaRPr>
          </a:p>
        </p:txBody>
      </p:sp>
      <p:pic>
        <p:nvPicPr>
          <p:cNvPr id="857" name="Google Shape;857;p33" title="לוגו.png"/>
          <p:cNvPicPr preferRelativeResize="0"/>
          <p:nvPr/>
        </p:nvPicPr>
        <p:blipFill rotWithShape="1">
          <a:blip r:embed="rId4">
            <a:alphaModFix/>
          </a:blip>
          <a:srcRect b="17191" l="0" r="0" t="0"/>
          <a:stretch/>
        </p:blipFill>
        <p:spPr>
          <a:xfrm>
            <a:off x="119075" y="0"/>
            <a:ext cx="1236551" cy="7096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pic>
        <p:nvPicPr>
          <p:cNvPr id="862" name="Google Shape;862;p34"/>
          <p:cNvPicPr preferRelativeResize="0"/>
          <p:nvPr/>
        </p:nvPicPr>
        <p:blipFill rotWithShape="1">
          <a:blip r:embed="rId3">
            <a:alphaModFix/>
          </a:blip>
          <a:srcRect b="0" l="0" r="0" t="0"/>
          <a:stretch/>
        </p:blipFill>
        <p:spPr>
          <a:xfrm>
            <a:off x="-1336899" y="-631798"/>
            <a:ext cx="3452324" cy="3452324"/>
          </a:xfrm>
          <a:prstGeom prst="rect">
            <a:avLst/>
          </a:prstGeom>
          <a:noFill/>
          <a:ln>
            <a:noFill/>
          </a:ln>
        </p:spPr>
      </p:pic>
      <p:pic>
        <p:nvPicPr>
          <p:cNvPr id="863" name="Google Shape;863;p34"/>
          <p:cNvPicPr preferRelativeResize="0"/>
          <p:nvPr/>
        </p:nvPicPr>
        <p:blipFill rotWithShape="1">
          <a:blip r:embed="rId4">
            <a:alphaModFix/>
          </a:blip>
          <a:srcRect b="0" l="0" r="0" t="0"/>
          <a:stretch/>
        </p:blipFill>
        <p:spPr>
          <a:xfrm>
            <a:off x="-3258300" y="-163925"/>
            <a:ext cx="7985224" cy="7985224"/>
          </a:xfrm>
          <a:prstGeom prst="rect">
            <a:avLst/>
          </a:prstGeom>
          <a:noFill/>
          <a:ln>
            <a:noFill/>
          </a:ln>
        </p:spPr>
      </p:pic>
      <p:sp>
        <p:nvSpPr>
          <p:cNvPr id="864" name="Google Shape;864;p34"/>
          <p:cNvSpPr txBox="1"/>
          <p:nvPr>
            <p:ph idx="4294967295" type="title"/>
          </p:nvPr>
        </p:nvSpPr>
        <p:spPr>
          <a:xfrm>
            <a:off x="3983650" y="2499845"/>
            <a:ext cx="4791900" cy="1292631"/>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Clr>
                <a:srgbClr val="000000"/>
              </a:buClr>
              <a:buSzPts val="3600"/>
              <a:buFont typeface="Arial"/>
              <a:buNone/>
            </a:pPr>
            <a:r>
              <a:rPr b="0" i="0" lang="iw" sz="3600" u="none" cap="none" strike="noStrike">
                <a:solidFill>
                  <a:schemeClr val="dk1"/>
                </a:solidFill>
                <a:latin typeface="Arial"/>
                <a:ea typeface="Arial"/>
                <a:cs typeface="Arial"/>
                <a:sym typeface="Arial"/>
              </a:rPr>
              <a:t>תודה על ההשתתפות</a:t>
            </a:r>
            <a:endParaRPr/>
          </a:p>
          <a:p>
            <a:pPr indent="0" lvl="0" marL="0" marR="0" rtl="1" algn="r">
              <a:lnSpc>
                <a:spcPct val="100000"/>
              </a:lnSpc>
              <a:spcBef>
                <a:spcPts val="0"/>
              </a:spcBef>
              <a:spcAft>
                <a:spcPts val="0"/>
              </a:spcAft>
              <a:buClr>
                <a:srgbClr val="000000"/>
              </a:buClr>
              <a:buSzPts val="3600"/>
              <a:buFont typeface="Arial"/>
              <a:buNone/>
            </a:pPr>
            <a:r>
              <a:rPr b="0" i="0" lang="iw" sz="3600" u="none" cap="none" strike="noStrike">
                <a:solidFill>
                  <a:srgbClr val="9900FF"/>
                </a:solidFill>
                <a:latin typeface="Arial"/>
                <a:ea typeface="Arial"/>
                <a:cs typeface="Arial"/>
                <a:sym typeface="Arial"/>
              </a:rPr>
              <a:t>בהצלחה בהמשך המסע!</a:t>
            </a:r>
            <a:endParaRPr/>
          </a:p>
        </p:txBody>
      </p:sp>
      <p:pic>
        <p:nvPicPr>
          <p:cNvPr id="865" name="Google Shape;865;p34"/>
          <p:cNvPicPr preferRelativeResize="0"/>
          <p:nvPr/>
        </p:nvPicPr>
        <p:blipFill rotWithShape="1">
          <a:blip r:embed="rId5">
            <a:alphaModFix/>
          </a:blip>
          <a:srcRect b="0" l="0" r="0" t="0"/>
          <a:stretch/>
        </p:blipFill>
        <p:spPr>
          <a:xfrm>
            <a:off x="76863" y="3016267"/>
            <a:ext cx="1854000" cy="2127233"/>
          </a:xfrm>
          <a:prstGeom prst="rect">
            <a:avLst/>
          </a:prstGeom>
          <a:noFill/>
          <a:ln>
            <a:noFill/>
          </a:ln>
        </p:spPr>
      </p:pic>
      <p:pic>
        <p:nvPicPr>
          <p:cNvPr id="866" name="Google Shape;866;p34"/>
          <p:cNvPicPr preferRelativeResize="0"/>
          <p:nvPr/>
        </p:nvPicPr>
        <p:blipFill rotWithShape="1">
          <a:blip r:embed="rId5">
            <a:alphaModFix/>
          </a:blip>
          <a:srcRect b="0" l="0" r="0" t="0"/>
          <a:stretch/>
        </p:blipFill>
        <p:spPr>
          <a:xfrm rot="5400000">
            <a:off x="154082" y="1075779"/>
            <a:ext cx="1854000" cy="2127233"/>
          </a:xfrm>
          <a:prstGeom prst="rect">
            <a:avLst/>
          </a:prstGeom>
          <a:noFill/>
          <a:ln>
            <a:noFill/>
          </a:ln>
        </p:spPr>
      </p:pic>
      <p:pic>
        <p:nvPicPr>
          <p:cNvPr id="867" name="Google Shape;867;p34" title="לוגו.png"/>
          <p:cNvPicPr preferRelativeResize="0"/>
          <p:nvPr/>
        </p:nvPicPr>
        <p:blipFill rotWithShape="1">
          <a:blip r:embed="rId6">
            <a:alphaModFix/>
          </a:blip>
          <a:srcRect b="17191" l="0" r="0" t="0"/>
          <a:stretch/>
        </p:blipFill>
        <p:spPr>
          <a:xfrm>
            <a:off x="6134574" y="-80400"/>
            <a:ext cx="2721975" cy="15620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id="872" name="Google Shape;872;p35"/>
          <p:cNvSpPr txBox="1"/>
          <p:nvPr>
            <p:ph idx="4294967295" type="title"/>
          </p:nvPr>
        </p:nvSpPr>
        <p:spPr>
          <a:xfrm>
            <a:off x="3040475" y="445038"/>
            <a:ext cx="5808024" cy="523220"/>
          </a:xfrm>
          <a:prstGeom prst="rect">
            <a:avLst/>
          </a:prstGeom>
          <a:noFill/>
          <a:ln>
            <a:noFill/>
          </a:ln>
        </p:spPr>
        <p:txBody>
          <a:bodyPr anchorCtr="0" anchor="t" bIns="45700" lIns="91425" spcFirstLastPara="1" rIns="91425" wrap="square" tIns="45700">
            <a:spAutoFit/>
          </a:bodyPr>
          <a:lstStyle/>
          <a:p>
            <a:pPr indent="0" lvl="0" marL="0" marR="0" rtl="1" algn="l">
              <a:lnSpc>
                <a:spcPct val="100000"/>
              </a:lnSpc>
              <a:spcBef>
                <a:spcPts val="0"/>
              </a:spcBef>
              <a:spcAft>
                <a:spcPts val="0"/>
              </a:spcAft>
              <a:buClr>
                <a:srgbClr val="000000"/>
              </a:buClr>
              <a:buSzPts val="2800"/>
              <a:buFont typeface="Arial"/>
              <a:buNone/>
            </a:pPr>
            <a:r>
              <a:rPr b="0" i="0" lang="iw" sz="2800" u="none" cap="none" strike="noStrike">
                <a:solidFill>
                  <a:srgbClr val="000000"/>
                </a:solidFill>
                <a:latin typeface="Arial"/>
                <a:ea typeface="Arial"/>
                <a:cs typeface="Arial"/>
                <a:sym typeface="Arial"/>
              </a:rPr>
              <a:t>ביקורת מידע (מהימנות) - מסננת הספק</a:t>
            </a:r>
            <a:endParaRPr/>
          </a:p>
        </p:txBody>
      </p:sp>
      <p:sp>
        <p:nvSpPr>
          <p:cNvPr id="873" name="Google Shape;873;p35"/>
          <p:cNvSpPr txBox="1"/>
          <p:nvPr/>
        </p:nvSpPr>
        <p:spPr>
          <a:xfrm>
            <a:off x="3013242" y="1320152"/>
            <a:ext cx="5397000" cy="911019"/>
          </a:xfrm>
          <a:prstGeom prst="rect">
            <a:avLst/>
          </a:prstGeom>
          <a:noFill/>
          <a:ln>
            <a:noFill/>
          </a:ln>
        </p:spPr>
        <p:txBody>
          <a:bodyPr anchorCtr="0" anchor="t" bIns="0" lIns="0" spcFirstLastPara="1" rIns="0" wrap="square" tIns="0">
            <a:spAutoFit/>
          </a:bodyPr>
          <a:lstStyle/>
          <a:p>
            <a:pPr indent="0" lvl="0" marL="0" marR="0" rtl="1" algn="r">
              <a:lnSpc>
                <a:spcPct val="80000"/>
              </a:lnSpc>
              <a:spcBef>
                <a:spcPts val="800"/>
              </a:spcBef>
              <a:spcAft>
                <a:spcPts val="0"/>
              </a:spcAft>
              <a:buClr>
                <a:srgbClr val="000000"/>
              </a:buClr>
              <a:buSzPts val="1400"/>
              <a:buFont typeface="Arial"/>
              <a:buNone/>
            </a:pPr>
            <a:r>
              <a:rPr b="0" i="0" lang="iw" sz="1400" u="none" cap="none" strike="noStrike">
                <a:solidFill>
                  <a:srgbClr val="2E064C"/>
                </a:solidFill>
                <a:latin typeface="Arial"/>
                <a:ea typeface="Arial"/>
                <a:cs typeface="Arial"/>
                <a:sym typeface="Arial"/>
              </a:rPr>
              <a:t>הצורך בהערכת מידע תלוי במטרה העומדת בפנינו</a:t>
            </a:r>
            <a:endParaRPr b="1" i="0" sz="1400" u="none" cap="none" strike="noStrike">
              <a:solidFill>
                <a:srgbClr val="94268F"/>
              </a:solidFill>
              <a:latin typeface="Arial"/>
              <a:ea typeface="Arial"/>
              <a:cs typeface="Arial"/>
              <a:sym typeface="Arial"/>
            </a:endParaRPr>
          </a:p>
          <a:p>
            <a:pPr indent="0" lvl="0" marL="0" marR="0" rtl="1" algn="r">
              <a:lnSpc>
                <a:spcPct val="100000"/>
              </a:lnSpc>
              <a:spcBef>
                <a:spcPts val="800"/>
              </a:spcBef>
              <a:spcAft>
                <a:spcPts val="800"/>
              </a:spcAft>
              <a:buClr>
                <a:srgbClr val="000000"/>
              </a:buClr>
              <a:buSzPts val="1400"/>
              <a:buFont typeface="Arial"/>
              <a:buNone/>
            </a:pPr>
            <a:r>
              <a:rPr b="1" i="0" lang="iw" sz="1400" u="none" cap="none" strike="noStrike">
                <a:solidFill>
                  <a:srgbClr val="9900FF"/>
                </a:solidFill>
                <a:latin typeface="Arial"/>
                <a:ea typeface="Arial"/>
                <a:cs typeface="Arial"/>
                <a:sym typeface="Arial"/>
              </a:rPr>
              <a:t>דמיינו שיש לכם מסננת שעוזרת למצוא את אמיתות המידע</a:t>
            </a:r>
            <a:br>
              <a:rPr b="1" i="0" lang="iw" sz="1400" u="none" cap="none" strike="noStrike">
                <a:solidFill>
                  <a:srgbClr val="9900FF"/>
                </a:solidFill>
                <a:latin typeface="Arial"/>
                <a:ea typeface="Arial"/>
                <a:cs typeface="Arial"/>
                <a:sym typeface="Arial"/>
              </a:rPr>
            </a:br>
            <a:r>
              <a:rPr b="1" i="0" lang="iw" sz="1400" u="none" cap="none" strike="noStrike">
                <a:solidFill>
                  <a:srgbClr val="9900FF"/>
                </a:solidFill>
                <a:latin typeface="Arial"/>
                <a:ea typeface="Arial"/>
                <a:cs typeface="Arial"/>
                <a:sym typeface="Arial"/>
              </a:rPr>
              <a:t>להלן הדברים שממנה היא עשוייה</a:t>
            </a:r>
            <a:endParaRPr b="1" i="0" sz="1400" u="none" cap="none" strike="noStrike">
              <a:solidFill>
                <a:srgbClr val="9900FF"/>
              </a:solidFill>
              <a:latin typeface="Arial"/>
              <a:ea typeface="Arial"/>
              <a:cs typeface="Arial"/>
              <a:sym typeface="Arial"/>
            </a:endParaRPr>
          </a:p>
        </p:txBody>
      </p:sp>
      <p:sp>
        <p:nvSpPr>
          <p:cNvPr id="874" name="Google Shape;874;p35"/>
          <p:cNvSpPr/>
          <p:nvPr/>
        </p:nvSpPr>
        <p:spPr>
          <a:xfrm>
            <a:off x="8042820" y="2503100"/>
            <a:ext cx="717000" cy="284700"/>
          </a:xfrm>
          <a:prstGeom prst="roundRect">
            <a:avLst>
              <a:gd fmla="val 0" name="adj"/>
            </a:avLst>
          </a:prstGeom>
          <a:solidFill>
            <a:srgbClr val="B845E8"/>
          </a:solidFill>
          <a:ln>
            <a:noFill/>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אבחון</a:t>
            </a:r>
            <a:endParaRPr b="0" i="0" sz="1100" u="none" cap="none" strike="noStrike">
              <a:solidFill>
                <a:schemeClr val="dk1"/>
              </a:solidFill>
              <a:latin typeface="Arial"/>
              <a:ea typeface="Arial"/>
              <a:cs typeface="Arial"/>
              <a:sym typeface="Arial"/>
            </a:endParaRPr>
          </a:p>
        </p:txBody>
      </p:sp>
      <p:sp>
        <p:nvSpPr>
          <p:cNvPr id="875" name="Google Shape;875;p35"/>
          <p:cNvSpPr txBox="1"/>
          <p:nvPr/>
        </p:nvSpPr>
        <p:spPr>
          <a:xfrm>
            <a:off x="6429590" y="2790968"/>
            <a:ext cx="2174763" cy="1092607"/>
          </a:xfrm>
          <a:prstGeom prst="rect">
            <a:avLst/>
          </a:prstGeom>
          <a:noFill/>
          <a:ln cap="flat" cmpd="sng" w="9525">
            <a:solidFill>
              <a:srgbClr val="1B386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300" u="none" cap="none" strike="noStrike">
                <a:solidFill>
                  <a:srgbClr val="2E064C"/>
                </a:solidFill>
                <a:latin typeface="Arial"/>
                <a:ea typeface="Arial"/>
                <a:cs typeface="Arial"/>
                <a:sym typeface="Arial"/>
              </a:rPr>
              <a:t>יש לזהות מילות מפתח וטענות מרכזיות ולקיים הצלבה עם מקורות נוספים על מנת לדייק ולאמת את המידע</a:t>
            </a:r>
            <a:endParaRPr/>
          </a:p>
          <a:p>
            <a:pPr indent="0" lvl="0" marL="0" marR="0" rtl="0" algn="r">
              <a:lnSpc>
                <a:spcPct val="100000"/>
              </a:lnSpc>
              <a:spcBef>
                <a:spcPts val="0"/>
              </a:spcBef>
              <a:spcAft>
                <a:spcPts val="0"/>
              </a:spcAft>
              <a:buNone/>
            </a:pPr>
            <a:r>
              <a:t/>
            </a:r>
            <a:endParaRPr b="0" i="0" sz="1300" u="none" cap="none" strike="noStrike">
              <a:solidFill>
                <a:srgbClr val="000000"/>
              </a:solidFill>
              <a:latin typeface="Arial"/>
              <a:ea typeface="Arial"/>
              <a:cs typeface="Arial"/>
              <a:sym typeface="Arial"/>
            </a:endParaRPr>
          </a:p>
        </p:txBody>
      </p:sp>
      <p:sp>
        <p:nvSpPr>
          <p:cNvPr id="876" name="Google Shape;876;p35"/>
          <p:cNvSpPr/>
          <p:nvPr/>
        </p:nvSpPr>
        <p:spPr>
          <a:xfrm>
            <a:off x="5045053" y="2506539"/>
            <a:ext cx="717000" cy="284700"/>
          </a:xfrm>
          <a:prstGeom prst="roundRect">
            <a:avLst>
              <a:gd fmla="val 0" name="adj"/>
            </a:avLst>
          </a:prstGeom>
          <a:solidFill>
            <a:srgbClr val="B845E8"/>
          </a:solidFill>
          <a:ln>
            <a:noFill/>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מסגרת</a:t>
            </a:r>
            <a:endParaRPr b="0" i="0" sz="1100" u="none" cap="none" strike="noStrike">
              <a:solidFill>
                <a:schemeClr val="dk1"/>
              </a:solidFill>
              <a:latin typeface="Arial"/>
              <a:ea typeface="Arial"/>
              <a:cs typeface="Arial"/>
              <a:sym typeface="Arial"/>
            </a:endParaRPr>
          </a:p>
        </p:txBody>
      </p:sp>
      <p:sp>
        <p:nvSpPr>
          <p:cNvPr id="877" name="Google Shape;877;p35"/>
          <p:cNvSpPr txBox="1"/>
          <p:nvPr/>
        </p:nvSpPr>
        <p:spPr>
          <a:xfrm>
            <a:off x="3242718" y="2790968"/>
            <a:ext cx="2443399" cy="109260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300" u="none" cap="none" strike="noStrike">
                <a:solidFill>
                  <a:srgbClr val="000000"/>
                </a:solidFill>
                <a:latin typeface="Arial"/>
                <a:ea typeface="Arial"/>
                <a:cs typeface="Arial"/>
                <a:sym typeface="Arial"/>
              </a:rPr>
              <a:t>יש לבדוק את מקור הפרסום כולל את הסגנון וזהות המפרסם יש לבדוק מה היקף הפרסום ועל מה מסתמך חשוב לבחון האם המידע מגיע מגוף ידע מוכר ורשמי</a:t>
            </a:r>
            <a:endParaRPr/>
          </a:p>
        </p:txBody>
      </p:sp>
      <p:sp>
        <p:nvSpPr>
          <p:cNvPr id="878" name="Google Shape;878;p35"/>
          <p:cNvSpPr/>
          <p:nvPr/>
        </p:nvSpPr>
        <p:spPr>
          <a:xfrm>
            <a:off x="2047286" y="2503100"/>
            <a:ext cx="717000" cy="284700"/>
          </a:xfrm>
          <a:prstGeom prst="roundRect">
            <a:avLst>
              <a:gd fmla="val 0" name="adj"/>
            </a:avLst>
          </a:prstGeom>
          <a:solidFill>
            <a:srgbClr val="B845E8"/>
          </a:solidFill>
          <a:ln>
            <a:noFill/>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תוקף</a:t>
            </a:r>
            <a:endParaRPr b="0" i="0" sz="1100" u="none" cap="none" strike="noStrike">
              <a:solidFill>
                <a:schemeClr val="dk1"/>
              </a:solidFill>
              <a:latin typeface="Arial"/>
              <a:ea typeface="Arial"/>
              <a:cs typeface="Arial"/>
              <a:sym typeface="Arial"/>
            </a:endParaRPr>
          </a:p>
        </p:txBody>
      </p:sp>
      <p:sp>
        <p:nvSpPr>
          <p:cNvPr id="879" name="Google Shape;879;p35"/>
          <p:cNvSpPr txBox="1"/>
          <p:nvPr/>
        </p:nvSpPr>
        <p:spPr>
          <a:xfrm>
            <a:off x="707892" y="2790968"/>
            <a:ext cx="1943733" cy="89255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300" u="none" cap="none" strike="noStrike">
                <a:solidFill>
                  <a:srgbClr val="2E064C"/>
                </a:solidFill>
                <a:latin typeface="Arial"/>
                <a:ea typeface="Arial"/>
                <a:cs typeface="Arial"/>
                <a:sym typeface="Arial"/>
              </a:rPr>
              <a:t>יש לבדוק שהמידע עדכני ורלוונטי מבחינת הזמן בו פורסם ומבחינת ההתייחסות למידע הנאסף</a:t>
            </a:r>
            <a:endParaRPr/>
          </a:p>
        </p:txBody>
      </p:sp>
      <p:sp>
        <p:nvSpPr>
          <p:cNvPr id="880" name="Google Shape;880;p35"/>
          <p:cNvSpPr/>
          <p:nvPr/>
        </p:nvSpPr>
        <p:spPr>
          <a:xfrm>
            <a:off x="3796359" y="4233733"/>
            <a:ext cx="1340400" cy="415500"/>
          </a:xfrm>
          <a:prstGeom prst="roundRect">
            <a:avLst>
              <a:gd fmla="val 0" name="adj"/>
            </a:avLst>
          </a:prstGeom>
          <a:solidFill>
            <a:srgbClr val="9900FF"/>
          </a:solidFill>
          <a:ln>
            <a:noFill/>
          </a:ln>
          <a:effectLst>
            <a:outerShdw blurRad="57150" rotWithShape="0" algn="bl" dir="5400000" dist="19050">
              <a:srgbClr val="000000">
                <a:alpha val="49803"/>
              </a:srgbClr>
            </a:outerShdw>
          </a:effectLst>
        </p:spPr>
        <p:txBody>
          <a:bodyPr anchorCtr="0" anchor="ctr" bIns="68650" lIns="68650" spcFirstLastPara="1" rIns="148700" wrap="square" tIns="68650">
            <a:noAutofit/>
          </a:bodyPr>
          <a:lstStyle/>
          <a:p>
            <a:pPr indent="0" lvl="0" marL="0" marR="0" rtl="1" algn="ctr">
              <a:lnSpc>
                <a:spcPct val="100000"/>
              </a:lnSpc>
              <a:spcBef>
                <a:spcPts val="0"/>
              </a:spcBef>
              <a:spcAft>
                <a:spcPts val="0"/>
              </a:spcAft>
              <a:buClr>
                <a:srgbClr val="000000"/>
              </a:buClr>
              <a:buSzPts val="1400"/>
              <a:buFont typeface="Arial"/>
              <a:buNone/>
            </a:pPr>
            <a:r>
              <a:rPr b="0" i="0" lang="iw" sz="1400" u="none" cap="none" strike="noStrike">
                <a:solidFill>
                  <a:schemeClr val="lt1"/>
                </a:solidFill>
                <a:latin typeface="Arial"/>
                <a:ea typeface="Arial"/>
                <a:cs typeface="Arial"/>
                <a:sym typeface="Arial"/>
              </a:rPr>
              <a:t>אימות מידע</a:t>
            </a:r>
            <a:endParaRPr b="0" i="0" sz="1400" u="none" cap="none" strike="noStrike">
              <a:solidFill>
                <a:schemeClr val="lt1"/>
              </a:solidFill>
              <a:latin typeface="Arial"/>
              <a:ea typeface="Arial"/>
              <a:cs typeface="Arial"/>
              <a:sym typeface="Arial"/>
            </a:endParaRPr>
          </a:p>
        </p:txBody>
      </p:sp>
      <p:cxnSp>
        <p:nvCxnSpPr>
          <p:cNvPr id="881" name="Google Shape;881;p35"/>
          <p:cNvCxnSpPr>
            <a:endCxn id="880" idx="0"/>
          </p:cNvCxnSpPr>
          <p:nvPr/>
        </p:nvCxnSpPr>
        <p:spPr>
          <a:xfrm flipH="1" rot="-5400000">
            <a:off x="4272609" y="4039783"/>
            <a:ext cx="387300" cy="600"/>
          </a:xfrm>
          <a:prstGeom prst="curvedConnector3">
            <a:avLst>
              <a:gd fmla="val 50005" name="adj1"/>
            </a:avLst>
          </a:prstGeom>
          <a:noFill/>
          <a:ln cap="flat" cmpd="sng" w="38100">
            <a:solidFill>
              <a:srgbClr val="C36CF4"/>
            </a:solidFill>
            <a:prstDash val="solid"/>
            <a:round/>
            <a:headEnd len="sm" w="sm" type="none"/>
            <a:tailEnd len="sm" w="sm" type="none"/>
          </a:ln>
        </p:spPr>
      </p:cxnSp>
      <p:cxnSp>
        <p:nvCxnSpPr>
          <p:cNvPr id="882" name="Google Shape;882;p35"/>
          <p:cNvCxnSpPr>
            <a:endCxn id="880" idx="1"/>
          </p:cNvCxnSpPr>
          <p:nvPr/>
        </p:nvCxnSpPr>
        <p:spPr>
          <a:xfrm>
            <a:off x="1568859" y="3846583"/>
            <a:ext cx="2227500" cy="594900"/>
          </a:xfrm>
          <a:prstGeom prst="curvedConnector2">
            <a:avLst/>
          </a:prstGeom>
          <a:noFill/>
          <a:ln cap="flat" cmpd="sng" w="38100">
            <a:solidFill>
              <a:srgbClr val="C36CF4"/>
            </a:solidFill>
            <a:prstDash val="solid"/>
            <a:round/>
            <a:headEnd len="sm" w="sm" type="none"/>
            <a:tailEnd len="sm" w="sm" type="none"/>
          </a:ln>
        </p:spPr>
      </p:cxnSp>
      <p:cxnSp>
        <p:nvCxnSpPr>
          <p:cNvPr id="883" name="Google Shape;883;p35"/>
          <p:cNvCxnSpPr>
            <a:endCxn id="880" idx="3"/>
          </p:cNvCxnSpPr>
          <p:nvPr/>
        </p:nvCxnSpPr>
        <p:spPr>
          <a:xfrm flipH="1">
            <a:off x="5136759" y="3846583"/>
            <a:ext cx="2396100" cy="594900"/>
          </a:xfrm>
          <a:prstGeom prst="curvedConnector2">
            <a:avLst/>
          </a:prstGeom>
          <a:noFill/>
          <a:ln cap="flat" cmpd="sng" w="38100">
            <a:solidFill>
              <a:srgbClr val="C36CF4"/>
            </a:solidFill>
            <a:prstDash val="solid"/>
            <a:round/>
            <a:headEnd len="sm" w="sm" type="none"/>
            <a:tailEnd len="sm" w="sm" type="none"/>
          </a:ln>
        </p:spPr>
      </p:cxnSp>
      <p:sp>
        <p:nvSpPr>
          <p:cNvPr id="884" name="Google Shape;884;p35"/>
          <p:cNvSpPr/>
          <p:nvPr/>
        </p:nvSpPr>
        <p:spPr>
          <a:xfrm>
            <a:off x="3048739" y="2808041"/>
            <a:ext cx="2637377" cy="1038415"/>
          </a:xfrm>
          <a:prstGeom prst="rect">
            <a:avLst/>
          </a:prstGeom>
          <a:noFill/>
          <a:ln cap="flat" cmpd="sng" w="9525">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85" name="Google Shape;885;p35"/>
          <p:cNvSpPr/>
          <p:nvPr/>
        </p:nvSpPr>
        <p:spPr>
          <a:xfrm>
            <a:off x="707892" y="2808041"/>
            <a:ext cx="1985332" cy="1038415"/>
          </a:xfrm>
          <a:prstGeom prst="rect">
            <a:avLst/>
          </a:prstGeom>
          <a:noFill/>
          <a:ln cap="flat" cmpd="sng" w="9525">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886" name="Google Shape;886;p35" title="לוגו.png"/>
          <p:cNvPicPr preferRelativeResize="0"/>
          <p:nvPr/>
        </p:nvPicPr>
        <p:blipFill rotWithShape="1">
          <a:blip r:embed="rId3">
            <a:alphaModFix/>
          </a:blip>
          <a:srcRect b="17191" l="0" r="0" t="0"/>
          <a:stretch/>
        </p:blipFill>
        <p:spPr>
          <a:xfrm>
            <a:off x="119075" y="0"/>
            <a:ext cx="1236551" cy="709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4"/>
          <p:cNvPicPr preferRelativeResize="0"/>
          <p:nvPr/>
        </p:nvPicPr>
        <p:blipFill rotWithShape="1">
          <a:blip r:embed="rId3">
            <a:alphaModFix/>
          </a:blip>
          <a:srcRect b="0" l="0" r="0" t="0"/>
          <a:stretch/>
        </p:blipFill>
        <p:spPr>
          <a:xfrm>
            <a:off x="-476250" y="-356300"/>
            <a:ext cx="10251899" cy="5499799"/>
          </a:xfrm>
          <a:prstGeom prst="rect">
            <a:avLst/>
          </a:prstGeom>
          <a:noFill/>
          <a:ln>
            <a:noFill/>
          </a:ln>
        </p:spPr>
      </p:pic>
      <p:sp>
        <p:nvSpPr>
          <p:cNvPr id="278" name="Google Shape;278;p4"/>
          <p:cNvSpPr txBox="1"/>
          <p:nvPr>
            <p:ph idx="4294967295" type="title"/>
          </p:nvPr>
        </p:nvSpPr>
        <p:spPr>
          <a:xfrm>
            <a:off x="3090325" y="-110124"/>
            <a:ext cx="6004560" cy="556499"/>
          </a:xfrm>
          <a:prstGeom prst="rect">
            <a:avLst/>
          </a:prstGeom>
          <a:noFill/>
          <a:ln>
            <a:noFill/>
          </a:ln>
        </p:spPr>
        <p:txBody>
          <a:bodyPr anchorCtr="0" anchor="t" bIns="45700" lIns="91425" spcFirstLastPara="1" rIns="91425" wrap="square" tIns="45700">
            <a:spAutoFit/>
          </a:bodyPr>
          <a:lstStyle/>
          <a:p>
            <a:pPr indent="0" lvl="0" marL="0" marR="0" rtl="1" algn="r">
              <a:lnSpc>
                <a:spcPct val="115000"/>
              </a:lnSpc>
              <a:spcBef>
                <a:spcPts val="0"/>
              </a:spcBef>
              <a:spcAft>
                <a:spcPts val="0"/>
              </a:spcAft>
              <a:buClr>
                <a:srgbClr val="000000"/>
              </a:buClr>
              <a:buSzPts val="2800"/>
              <a:buFont typeface="Arial"/>
              <a:buNone/>
            </a:pPr>
            <a:r>
              <a:rPr b="0" i="0" lang="iw" sz="2800" u="none" cap="none" strike="noStrike">
                <a:solidFill>
                  <a:schemeClr val="lt1"/>
                </a:solidFill>
                <a:latin typeface="Arial"/>
                <a:ea typeface="Arial"/>
                <a:cs typeface="Arial"/>
                <a:sym typeface="Arial"/>
              </a:rPr>
              <a:t>בואו נתחיל</a:t>
            </a:r>
            <a:endParaRPr/>
          </a:p>
        </p:txBody>
      </p:sp>
      <p:sp>
        <p:nvSpPr>
          <p:cNvPr id="279" name="Google Shape;279;p4"/>
          <p:cNvSpPr txBox="1"/>
          <p:nvPr/>
        </p:nvSpPr>
        <p:spPr>
          <a:xfrm>
            <a:off x="3090325" y="1249050"/>
            <a:ext cx="5209800" cy="1780800"/>
          </a:xfrm>
          <a:prstGeom prst="rect">
            <a:avLst/>
          </a:prstGeom>
          <a:noFill/>
          <a:ln>
            <a:noFill/>
          </a:ln>
        </p:spPr>
        <p:txBody>
          <a:bodyPr anchorCtr="0" anchor="t" bIns="91425" lIns="91425" spcFirstLastPara="1" rIns="91425" wrap="square" tIns="91425">
            <a:spAutoFit/>
          </a:bodyPr>
          <a:lstStyle/>
          <a:p>
            <a:pPr indent="0" lvl="0" marL="0" marR="0" rtl="1" algn="r">
              <a:lnSpc>
                <a:spcPct val="115000"/>
              </a:lnSpc>
              <a:spcBef>
                <a:spcPts val="0"/>
              </a:spcBef>
              <a:spcAft>
                <a:spcPts val="0"/>
              </a:spcAft>
              <a:buClr>
                <a:srgbClr val="000000"/>
              </a:buClr>
              <a:buSzPts val="2600"/>
              <a:buFont typeface="Arial"/>
              <a:buNone/>
            </a:pPr>
            <a:r>
              <a:rPr b="0" i="0" lang="iw" sz="2600" u="none" cap="none" strike="noStrike">
                <a:solidFill>
                  <a:schemeClr val="dk1"/>
                </a:solidFill>
                <a:latin typeface="Arial"/>
                <a:ea typeface="Arial"/>
                <a:cs typeface="Arial"/>
                <a:sym typeface="Arial"/>
              </a:rPr>
              <a:t>למקומות היכון צא!</a:t>
            </a:r>
            <a:endParaRPr b="0" i="0" sz="2600" u="none" cap="none" strike="noStrike">
              <a:solidFill>
                <a:schemeClr val="dk1"/>
              </a:solidFill>
              <a:latin typeface="Arial"/>
              <a:ea typeface="Arial"/>
              <a:cs typeface="Arial"/>
              <a:sym typeface="Arial"/>
            </a:endParaRPr>
          </a:p>
          <a:p>
            <a:pPr indent="0" lvl="0" marL="0" marR="0" rtl="1" algn="r">
              <a:lnSpc>
                <a:spcPct val="115000"/>
              </a:lnSpc>
              <a:spcBef>
                <a:spcPts val="0"/>
              </a:spcBef>
              <a:spcAft>
                <a:spcPts val="0"/>
              </a:spcAft>
              <a:buClr>
                <a:srgbClr val="000000"/>
              </a:buClr>
              <a:buSzPts val="2600"/>
              <a:buFont typeface="Arial"/>
              <a:buNone/>
            </a:pPr>
            <a:r>
              <a:rPr b="0" i="0" lang="iw" sz="2600" u="none" cap="none" strike="noStrike">
                <a:solidFill>
                  <a:schemeClr val="dk1"/>
                </a:solidFill>
                <a:latin typeface="Arial"/>
                <a:ea typeface="Arial"/>
                <a:cs typeface="Arial"/>
                <a:sym typeface="Arial"/>
              </a:rPr>
              <a:t>בואו נבין לעומק מה הולכים לעשות </a:t>
            </a:r>
            <a:r>
              <a:rPr lang="iw" sz="2600">
                <a:solidFill>
                  <a:schemeClr val="dk1"/>
                </a:solidFill>
              </a:rPr>
              <a:t>בתחרות…</a:t>
            </a:r>
            <a:endParaRPr b="0" i="0" sz="2600" u="none" cap="none" strike="noStrike">
              <a:solidFill>
                <a:schemeClr val="dk1"/>
              </a:solidFill>
              <a:latin typeface="Arial"/>
              <a:ea typeface="Arial"/>
              <a:cs typeface="Arial"/>
              <a:sym typeface="Arial"/>
            </a:endParaRPr>
          </a:p>
          <a:p>
            <a:pPr indent="0" lvl="0" marL="0" marR="0" rtl="1" algn="r">
              <a:lnSpc>
                <a:spcPct val="115000"/>
              </a:lnSpc>
              <a:spcBef>
                <a:spcPts val="0"/>
              </a:spcBef>
              <a:spcAft>
                <a:spcPts val="0"/>
              </a:spcAft>
              <a:buClr>
                <a:srgbClr val="000000"/>
              </a:buClr>
              <a:buSzPts val="2600"/>
              <a:buFont typeface="Arial"/>
              <a:buNone/>
            </a:pPr>
            <a:r>
              <a:t/>
            </a:r>
            <a:endParaRPr b="0" i="0" sz="1400" u="none" cap="none" strike="noStrike">
              <a:solidFill>
                <a:schemeClr val="dk1"/>
              </a:solidFill>
              <a:latin typeface="Arial"/>
              <a:ea typeface="Arial"/>
              <a:cs typeface="Arial"/>
              <a:sym typeface="Arial"/>
            </a:endParaRPr>
          </a:p>
        </p:txBody>
      </p:sp>
      <p:pic>
        <p:nvPicPr>
          <p:cNvPr id="280" name="Google Shape;280;p4" title="לוגו.png"/>
          <p:cNvPicPr preferRelativeResize="0"/>
          <p:nvPr/>
        </p:nvPicPr>
        <p:blipFill rotWithShape="1">
          <a:blip r:embed="rId4">
            <a:alphaModFix/>
          </a:blip>
          <a:srcRect b="17191" l="0" r="0" t="0"/>
          <a:stretch/>
        </p:blipFill>
        <p:spPr>
          <a:xfrm>
            <a:off x="-322150" y="4259049"/>
            <a:ext cx="1413857" cy="811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84" name="Shape 284"/>
        <p:cNvGrpSpPr/>
        <p:nvPr/>
      </p:nvGrpSpPr>
      <p:grpSpPr>
        <a:xfrm>
          <a:off x="0" y="0"/>
          <a:ext cx="0" cy="0"/>
          <a:chOff x="0" y="0"/>
          <a:chExt cx="0" cy="0"/>
        </a:xfrm>
      </p:grpSpPr>
      <p:sp>
        <p:nvSpPr>
          <p:cNvPr id="285" name="Google Shape;285;p5"/>
          <p:cNvSpPr txBox="1"/>
          <p:nvPr>
            <p:ph idx="4294967295" type="title"/>
          </p:nvPr>
        </p:nvSpPr>
        <p:spPr>
          <a:xfrm>
            <a:off x="432752" y="525321"/>
            <a:ext cx="8300400" cy="470855"/>
          </a:xfrm>
          <a:prstGeom prst="rect">
            <a:avLst/>
          </a:prstGeom>
          <a:noFill/>
          <a:ln>
            <a:noFill/>
          </a:ln>
        </p:spPr>
        <p:txBody>
          <a:bodyPr anchorCtr="0" anchor="t" bIns="68500" lIns="68500" spcFirstLastPara="1" rIns="68500" wrap="square" tIns="68500">
            <a:noAutofit/>
          </a:bodyPr>
          <a:lstStyle/>
          <a:p>
            <a:pPr indent="0" lvl="0" marL="0" rtl="1" algn="r">
              <a:lnSpc>
                <a:spcPct val="100000"/>
              </a:lnSpc>
              <a:spcBef>
                <a:spcPts val="0"/>
              </a:spcBef>
              <a:spcAft>
                <a:spcPts val="0"/>
              </a:spcAft>
              <a:buSzPts val="2800"/>
              <a:buNone/>
            </a:pPr>
            <a:r>
              <a:rPr lang="iw" sz="2400">
                <a:solidFill>
                  <a:schemeClr val="dk1"/>
                </a:solidFill>
                <a:latin typeface="Arial"/>
                <a:ea typeface="Arial"/>
                <a:cs typeface="Arial"/>
                <a:sym typeface="Arial"/>
              </a:rPr>
              <a:t>| </a:t>
            </a:r>
            <a:r>
              <a:rPr b="0" i="0" lang="iw" sz="2400" u="none" cap="none" strike="noStrike">
                <a:solidFill>
                  <a:schemeClr val="dk1"/>
                </a:solidFill>
                <a:latin typeface="Arial"/>
                <a:ea typeface="Arial"/>
                <a:cs typeface="Arial"/>
                <a:sym typeface="Arial"/>
              </a:rPr>
              <a:t>תוכן </a:t>
            </a:r>
            <a:r>
              <a:rPr lang="iw" sz="2400"/>
              <a:t>התחרות</a:t>
            </a:r>
            <a:endParaRPr b="1" i="0" sz="2300" u="none" cap="none" strike="noStrike">
              <a:solidFill>
                <a:schemeClr val="dk1"/>
              </a:solidFill>
              <a:latin typeface="Arial"/>
              <a:ea typeface="Arial"/>
              <a:cs typeface="Arial"/>
              <a:sym typeface="Arial"/>
            </a:endParaRPr>
          </a:p>
        </p:txBody>
      </p:sp>
      <p:sp>
        <p:nvSpPr>
          <p:cNvPr id="286" name="Google Shape;286;p5"/>
          <p:cNvSpPr txBox="1"/>
          <p:nvPr/>
        </p:nvSpPr>
        <p:spPr>
          <a:xfrm>
            <a:off x="4378713" y="1104689"/>
            <a:ext cx="4354440"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600" u="none" cap="none" strike="noStrike">
                <a:solidFill>
                  <a:schemeClr val="dk1"/>
                </a:solidFill>
                <a:latin typeface="Arial"/>
                <a:ea typeface="Arial"/>
                <a:cs typeface="Arial"/>
                <a:sym typeface="Arial"/>
              </a:rPr>
              <a:t>תהליך הכנת התוצר הראשון כוללת ארבעה חלקים:</a:t>
            </a:r>
            <a:endParaRPr b="0" i="0" sz="1600" u="none" cap="none" strike="noStrike">
              <a:solidFill>
                <a:srgbClr val="000000"/>
              </a:solidFill>
              <a:latin typeface="Arial"/>
              <a:ea typeface="Arial"/>
              <a:cs typeface="Arial"/>
              <a:sym typeface="Arial"/>
            </a:endParaRPr>
          </a:p>
        </p:txBody>
      </p:sp>
      <p:sp>
        <p:nvSpPr>
          <p:cNvPr id="287" name="Google Shape;287;p5">
            <a:hlinkClick/>
          </p:cNvPr>
          <p:cNvSpPr/>
          <p:nvPr/>
        </p:nvSpPr>
        <p:spPr>
          <a:xfrm>
            <a:off x="6377976" y="1601975"/>
            <a:ext cx="2121900" cy="284700"/>
          </a:xfrm>
          <a:prstGeom prst="roundRect">
            <a:avLst>
              <a:gd fmla="val 0" name="adj"/>
            </a:avLst>
          </a:prstGeom>
          <a:solidFill>
            <a:srgbClr val="C669F7"/>
          </a:solidFill>
          <a:ln>
            <a:noFill/>
          </a:ln>
          <a:effectLst>
            <a:outerShdw blurRad="57150" rotWithShape="0" algn="bl" dir="5400000" dist="19050">
              <a:srgbClr val="000000">
                <a:alpha val="49803"/>
              </a:srgbClr>
            </a:outerShdw>
          </a:effectLst>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400"/>
              <a:buFont typeface="Arial"/>
              <a:buNone/>
            </a:pPr>
            <a:r>
              <a:rPr b="0" i="0" lang="iw" sz="1400" u="none" cap="none" strike="noStrike">
                <a:solidFill>
                  <a:schemeClr val="dk1"/>
                </a:solidFill>
                <a:latin typeface="Arial"/>
                <a:ea typeface="Arial"/>
                <a:cs typeface="Arial"/>
                <a:sym typeface="Arial"/>
              </a:rPr>
              <a:t>היכרות בבינה מלאכותית</a:t>
            </a:r>
            <a:endParaRPr b="0" i="0" sz="1400" u="none" cap="none" strike="noStrike">
              <a:solidFill>
                <a:schemeClr val="dk1"/>
              </a:solidFill>
              <a:latin typeface="Arial"/>
              <a:ea typeface="Arial"/>
              <a:cs typeface="Arial"/>
              <a:sym typeface="Arial"/>
            </a:endParaRPr>
          </a:p>
        </p:txBody>
      </p:sp>
      <p:sp>
        <p:nvSpPr>
          <p:cNvPr id="288" name="Google Shape;288;p5"/>
          <p:cNvSpPr txBox="1"/>
          <p:nvPr/>
        </p:nvSpPr>
        <p:spPr>
          <a:xfrm>
            <a:off x="6377976" y="2111444"/>
            <a:ext cx="2141787" cy="73866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 sz="1400" u="none" cap="none" strike="noStrike">
                <a:solidFill>
                  <a:srgbClr val="2E064C"/>
                </a:solidFill>
                <a:latin typeface="Arial"/>
                <a:ea typeface="Arial"/>
                <a:cs typeface="Arial"/>
                <a:sym typeface="Arial"/>
              </a:rPr>
              <a:t>ללמידה על שימוש בכלי בינה מלאכותית בחירת כלי בינה</a:t>
            </a:r>
            <a:endParaRPr/>
          </a:p>
          <a:p>
            <a:pPr indent="0" lvl="0" marL="0" marR="0" rtl="0" algn="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9" name="Google Shape;289;p5">
            <a:hlinkClick action="ppaction://hlinksldjump" r:id="rId3"/>
          </p:cNvPr>
          <p:cNvSpPr/>
          <p:nvPr/>
        </p:nvSpPr>
        <p:spPr>
          <a:xfrm>
            <a:off x="4254260" y="1628098"/>
            <a:ext cx="1280400" cy="284700"/>
          </a:xfrm>
          <a:prstGeom prst="roundRect">
            <a:avLst>
              <a:gd fmla="val 0" name="adj"/>
            </a:avLst>
          </a:prstGeom>
          <a:solidFill>
            <a:srgbClr val="C669F7"/>
          </a:solidFill>
          <a:ln>
            <a:noFill/>
          </a:ln>
          <a:effectLst>
            <a:outerShdw blurRad="57150" rotWithShape="0" algn="bl" dir="5400000" dist="19050">
              <a:srgbClr val="000000">
                <a:alpha val="49803"/>
              </a:srgbClr>
            </a:outerShdw>
          </a:effectLst>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400"/>
              <a:buFont typeface="Arial"/>
              <a:buNone/>
            </a:pPr>
            <a:r>
              <a:rPr b="0" i="0" lang="iw" sz="1400" u="none" cap="none" strike="noStrike">
                <a:solidFill>
                  <a:schemeClr val="dk1"/>
                </a:solidFill>
                <a:latin typeface="Arial"/>
                <a:ea typeface="Arial"/>
                <a:cs typeface="Arial"/>
                <a:sym typeface="Arial"/>
              </a:rPr>
              <a:t>הגדרת</a:t>
            </a:r>
            <a:r>
              <a:rPr b="0" i="0" lang="iw" sz="1400" u="none" cap="none" strike="noStrike">
                <a:solidFill>
                  <a:srgbClr val="FFFFFF"/>
                </a:solidFill>
                <a:latin typeface="Arial"/>
                <a:ea typeface="Arial"/>
                <a:cs typeface="Arial"/>
                <a:sym typeface="Arial"/>
              </a:rPr>
              <a:t> </a:t>
            </a:r>
            <a:r>
              <a:rPr b="0" i="0" lang="iw" sz="1400" u="none" cap="none" strike="noStrike">
                <a:solidFill>
                  <a:schemeClr val="dk1"/>
                </a:solidFill>
                <a:latin typeface="Arial"/>
                <a:ea typeface="Arial"/>
                <a:cs typeface="Arial"/>
                <a:sym typeface="Arial"/>
              </a:rPr>
              <a:t>הבעיה</a:t>
            </a:r>
            <a:endParaRPr b="0" i="0" sz="1400" u="none" cap="none" strike="noStrike">
              <a:solidFill>
                <a:schemeClr val="dk1"/>
              </a:solidFill>
              <a:latin typeface="Arial"/>
              <a:ea typeface="Arial"/>
              <a:cs typeface="Arial"/>
              <a:sym typeface="Arial"/>
            </a:endParaRPr>
          </a:p>
        </p:txBody>
      </p:sp>
      <p:sp>
        <p:nvSpPr>
          <p:cNvPr id="290" name="Google Shape;290;p5"/>
          <p:cNvSpPr txBox="1"/>
          <p:nvPr/>
        </p:nvSpPr>
        <p:spPr>
          <a:xfrm>
            <a:off x="3300761" y="2111444"/>
            <a:ext cx="2471853" cy="738664"/>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400" u="none" cap="none" strike="noStrike">
                <a:solidFill>
                  <a:srgbClr val="2E064C"/>
                </a:solidFill>
                <a:latin typeface="Arial"/>
                <a:ea typeface="Arial"/>
                <a:cs typeface="Arial"/>
                <a:sym typeface="Arial"/>
              </a:rPr>
              <a:t>איך מוצאים בעיה? בשילוב חשיבה ביקורתית דרך כלי הבינה המלאכותית</a:t>
            </a:r>
            <a:endParaRPr b="0" i="0" sz="1400" u="none" cap="none" strike="noStrike">
              <a:solidFill>
                <a:srgbClr val="2E064C"/>
              </a:solidFill>
              <a:latin typeface="Arial"/>
              <a:ea typeface="Arial"/>
              <a:cs typeface="Arial"/>
              <a:sym typeface="Arial"/>
            </a:endParaRPr>
          </a:p>
        </p:txBody>
      </p:sp>
      <p:pic>
        <p:nvPicPr>
          <p:cNvPr id="291" name="Google Shape;291;p5"/>
          <p:cNvPicPr preferRelativeResize="0"/>
          <p:nvPr/>
        </p:nvPicPr>
        <p:blipFill rotWithShape="1">
          <a:blip r:embed="rId4">
            <a:alphaModFix/>
          </a:blip>
          <a:srcRect b="0" l="0" r="19929" t="33016"/>
          <a:stretch/>
        </p:blipFill>
        <p:spPr>
          <a:xfrm>
            <a:off x="0" y="3518309"/>
            <a:ext cx="7315200" cy="2305348"/>
          </a:xfrm>
          <a:prstGeom prst="rect">
            <a:avLst/>
          </a:prstGeom>
          <a:noFill/>
          <a:ln>
            <a:noFill/>
          </a:ln>
          <a:effectLst>
            <a:outerShdw blurRad="58547" rotWithShape="0" algn="bl" dir="5400000" dist="19516">
              <a:srgbClr val="000000">
                <a:alpha val="8627"/>
              </a:srgbClr>
            </a:outerShdw>
          </a:effectLst>
        </p:spPr>
      </p:pic>
      <p:sp>
        <p:nvSpPr>
          <p:cNvPr id="292" name="Google Shape;292;p5">
            <a:hlinkClick action="ppaction://hlinksldjump" r:id="rId5"/>
          </p:cNvPr>
          <p:cNvSpPr/>
          <p:nvPr/>
        </p:nvSpPr>
        <p:spPr>
          <a:xfrm>
            <a:off x="5534660" y="3068088"/>
            <a:ext cx="1172700" cy="284700"/>
          </a:xfrm>
          <a:prstGeom prst="roundRect">
            <a:avLst>
              <a:gd fmla="val 0" name="adj"/>
            </a:avLst>
          </a:prstGeom>
          <a:solidFill>
            <a:srgbClr val="C669F7"/>
          </a:solidFill>
          <a:ln>
            <a:noFill/>
          </a:ln>
          <a:effectLst>
            <a:outerShdw blurRad="57150" rotWithShape="0" algn="bl" dir="5400000" dist="19050">
              <a:srgbClr val="000000">
                <a:alpha val="49803"/>
              </a:srgbClr>
            </a:outerShdw>
          </a:effectLst>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400"/>
              <a:buFont typeface="Arial"/>
              <a:buNone/>
            </a:pPr>
            <a:r>
              <a:rPr b="0" i="0" lang="iw" sz="1400" u="none" cap="none" strike="noStrike">
                <a:solidFill>
                  <a:schemeClr val="dk1"/>
                </a:solidFill>
                <a:latin typeface="Arial"/>
                <a:ea typeface="Arial"/>
                <a:cs typeface="Arial"/>
                <a:sym typeface="Arial"/>
              </a:rPr>
              <a:t>גיבוש פתרון</a:t>
            </a:r>
            <a:endParaRPr b="0" i="0" sz="1200" u="none" cap="none" strike="noStrike">
              <a:solidFill>
                <a:schemeClr val="dk1"/>
              </a:solidFill>
              <a:latin typeface="Arial"/>
              <a:ea typeface="Arial"/>
              <a:cs typeface="Arial"/>
              <a:sym typeface="Arial"/>
            </a:endParaRPr>
          </a:p>
        </p:txBody>
      </p:sp>
      <p:sp>
        <p:nvSpPr>
          <p:cNvPr id="293" name="Google Shape;293;p5"/>
          <p:cNvSpPr txBox="1"/>
          <p:nvPr/>
        </p:nvSpPr>
        <p:spPr>
          <a:xfrm>
            <a:off x="4735173" y="3446052"/>
            <a:ext cx="2141787" cy="738664"/>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400" u="none" cap="none" strike="noStrike">
                <a:solidFill>
                  <a:srgbClr val="2E064C"/>
                </a:solidFill>
                <a:latin typeface="Arial"/>
                <a:ea typeface="Arial"/>
                <a:cs typeface="Arial"/>
                <a:sym typeface="Arial"/>
              </a:rPr>
              <a:t>מצאנו בעיה, עכשיו איך חושבים על פתרון חדשני בשילוב בינה מלאכותית</a:t>
            </a:r>
            <a:endParaRPr b="0" i="0" sz="1600" u="none" cap="none" strike="noStrike">
              <a:solidFill>
                <a:srgbClr val="2E064C"/>
              </a:solidFill>
              <a:latin typeface="Arial"/>
              <a:ea typeface="Arial"/>
              <a:cs typeface="Arial"/>
              <a:sym typeface="Arial"/>
            </a:endParaRPr>
          </a:p>
        </p:txBody>
      </p:sp>
      <p:sp>
        <p:nvSpPr>
          <p:cNvPr id="294" name="Google Shape;294;p5">
            <a:hlinkClick action="ppaction://hlinksldjump" r:id="rId6"/>
          </p:cNvPr>
          <p:cNvSpPr/>
          <p:nvPr/>
        </p:nvSpPr>
        <p:spPr>
          <a:xfrm>
            <a:off x="2667660" y="3068088"/>
            <a:ext cx="1280400" cy="284700"/>
          </a:xfrm>
          <a:prstGeom prst="roundRect">
            <a:avLst>
              <a:gd fmla="val 0" name="adj"/>
            </a:avLst>
          </a:prstGeom>
          <a:solidFill>
            <a:srgbClr val="C669F7"/>
          </a:solidFill>
          <a:ln>
            <a:noFill/>
          </a:ln>
          <a:effectLst>
            <a:outerShdw blurRad="57150" rotWithShape="0" algn="bl" dir="5400000" dist="19050">
              <a:srgbClr val="000000">
                <a:alpha val="49803"/>
              </a:srgbClr>
            </a:outerShdw>
          </a:effectLst>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400"/>
              <a:buFont typeface="Arial"/>
              <a:buNone/>
            </a:pPr>
            <a:r>
              <a:rPr b="0" i="0" lang="iw" sz="1400" u="none" cap="none" strike="noStrike">
                <a:solidFill>
                  <a:schemeClr val="dk1"/>
                </a:solidFill>
                <a:latin typeface="Arial"/>
                <a:ea typeface="Arial"/>
                <a:cs typeface="Arial"/>
                <a:sym typeface="Arial"/>
              </a:rPr>
              <a:t>פיתוח מיזם</a:t>
            </a:r>
            <a:endParaRPr b="0" i="0" sz="1400" u="none" cap="none" strike="noStrike">
              <a:solidFill>
                <a:schemeClr val="dk1"/>
              </a:solidFill>
              <a:latin typeface="Arial"/>
              <a:ea typeface="Arial"/>
              <a:cs typeface="Arial"/>
              <a:sym typeface="Arial"/>
            </a:endParaRPr>
          </a:p>
        </p:txBody>
      </p:sp>
      <p:sp>
        <p:nvSpPr>
          <p:cNvPr id="295" name="Google Shape;295;p5"/>
          <p:cNvSpPr txBox="1"/>
          <p:nvPr/>
        </p:nvSpPr>
        <p:spPr>
          <a:xfrm>
            <a:off x="2236926" y="3415586"/>
            <a:ext cx="2141787" cy="738664"/>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400" u="none" cap="none" strike="noStrike">
                <a:solidFill>
                  <a:srgbClr val="2E064C"/>
                </a:solidFill>
                <a:latin typeface="Arial"/>
                <a:ea typeface="Arial"/>
                <a:cs typeface="Arial"/>
                <a:sym typeface="Arial"/>
              </a:rPr>
              <a:t>איך נוציא את זה לפועל, ואיך נשדרג את התהליך בשילוב בינה מלאכותית?</a:t>
            </a:r>
            <a:endParaRPr b="0" i="0" sz="1600" u="none" cap="none" strike="noStrike">
              <a:solidFill>
                <a:srgbClr val="2E064C"/>
              </a:solidFill>
              <a:latin typeface="Arial"/>
              <a:ea typeface="Arial"/>
              <a:cs typeface="Arial"/>
              <a:sym typeface="Arial"/>
            </a:endParaRPr>
          </a:p>
        </p:txBody>
      </p:sp>
      <p:pic>
        <p:nvPicPr>
          <p:cNvPr id="296" name="Google Shape;296;p5" title="לוגו.png"/>
          <p:cNvPicPr preferRelativeResize="0"/>
          <p:nvPr/>
        </p:nvPicPr>
        <p:blipFill rotWithShape="1">
          <a:blip r:embed="rId7">
            <a:alphaModFix/>
          </a:blip>
          <a:srcRect b="17191" l="0" r="0" t="0"/>
          <a:stretch/>
        </p:blipFill>
        <p:spPr>
          <a:xfrm>
            <a:off x="119075" y="4448174"/>
            <a:ext cx="1413857" cy="811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8"/>
          <p:cNvPicPr preferRelativeResize="0"/>
          <p:nvPr/>
        </p:nvPicPr>
        <p:blipFill rotWithShape="1">
          <a:blip r:embed="rId3">
            <a:alphaModFix/>
          </a:blip>
          <a:srcRect b="0" l="0" r="0" t="0"/>
          <a:stretch/>
        </p:blipFill>
        <p:spPr>
          <a:xfrm>
            <a:off x="-476250" y="-356300"/>
            <a:ext cx="10251899" cy="5499799"/>
          </a:xfrm>
          <a:prstGeom prst="rect">
            <a:avLst/>
          </a:prstGeom>
          <a:noFill/>
          <a:ln>
            <a:noFill/>
          </a:ln>
        </p:spPr>
      </p:pic>
      <p:sp>
        <p:nvSpPr>
          <p:cNvPr id="302" name="Google Shape;302;p8"/>
          <p:cNvSpPr txBox="1"/>
          <p:nvPr>
            <p:ph idx="4294967295" type="title"/>
          </p:nvPr>
        </p:nvSpPr>
        <p:spPr>
          <a:xfrm>
            <a:off x="2653200" y="1599450"/>
            <a:ext cx="5979300" cy="1175676"/>
          </a:xfrm>
          <a:prstGeom prst="rect">
            <a:avLst/>
          </a:prstGeom>
          <a:noFill/>
          <a:ln>
            <a:noFill/>
          </a:ln>
        </p:spPr>
        <p:txBody>
          <a:bodyPr anchorCtr="0" anchor="t" bIns="91425" lIns="91425" spcFirstLastPara="1" rIns="91425" wrap="square" tIns="91425">
            <a:spAutoFit/>
          </a:bodyPr>
          <a:lstStyle/>
          <a:p>
            <a:pPr indent="0" lvl="0" marL="0" marR="0" rtl="1" algn="r">
              <a:lnSpc>
                <a:spcPct val="115000"/>
              </a:lnSpc>
              <a:spcBef>
                <a:spcPts val="0"/>
              </a:spcBef>
              <a:spcAft>
                <a:spcPts val="0"/>
              </a:spcAft>
              <a:buClr>
                <a:srgbClr val="000000"/>
              </a:buClr>
              <a:buSzPts val="2800"/>
              <a:buFont typeface="Arial"/>
              <a:buNone/>
            </a:pPr>
            <a:r>
              <a:rPr b="0" i="0" lang="iw" sz="2800" u="none" cap="none" strike="noStrike">
                <a:solidFill>
                  <a:schemeClr val="lt1"/>
                </a:solidFill>
                <a:latin typeface="Arial"/>
                <a:ea typeface="Arial"/>
                <a:cs typeface="Arial"/>
                <a:sym typeface="Arial"/>
              </a:rPr>
              <a:t>לזהות את האתגר/הבעיה</a:t>
            </a:r>
            <a:endParaRPr/>
          </a:p>
          <a:p>
            <a:pPr indent="0" lvl="0" marL="0" marR="0" rtl="1" algn="r">
              <a:lnSpc>
                <a:spcPct val="115000"/>
              </a:lnSpc>
              <a:spcBef>
                <a:spcPts val="0"/>
              </a:spcBef>
              <a:spcAft>
                <a:spcPts val="0"/>
              </a:spcAft>
              <a:buClr>
                <a:schemeClr val="dk1"/>
              </a:buClr>
              <a:buSzPts val="1100"/>
              <a:buFont typeface="Arial"/>
              <a:buNone/>
            </a:pPr>
            <a:r>
              <a:rPr b="0" i="0" lang="iw" sz="2800" u="none" cap="none" strike="noStrike">
                <a:solidFill>
                  <a:schemeClr val="lt1"/>
                </a:solidFill>
                <a:latin typeface="Arial"/>
                <a:ea typeface="Arial"/>
                <a:cs typeface="Arial"/>
                <a:sym typeface="Arial"/>
              </a:rPr>
              <a:t>איך מוצאים בעיה?</a:t>
            </a:r>
            <a:endParaRPr b="0" i="0" sz="2800" u="none" cap="none" strike="noStrike">
              <a:solidFill>
                <a:schemeClr val="lt1"/>
              </a:solidFill>
              <a:latin typeface="Arial"/>
              <a:ea typeface="Arial"/>
              <a:cs typeface="Arial"/>
              <a:sym typeface="Arial"/>
            </a:endParaRPr>
          </a:p>
        </p:txBody>
      </p:sp>
      <p:pic>
        <p:nvPicPr>
          <p:cNvPr id="303" name="Google Shape;303;p8" title="לוגו.png"/>
          <p:cNvPicPr preferRelativeResize="0"/>
          <p:nvPr/>
        </p:nvPicPr>
        <p:blipFill rotWithShape="1">
          <a:blip r:embed="rId4">
            <a:alphaModFix/>
          </a:blip>
          <a:srcRect b="17191" l="0" r="0" t="0"/>
          <a:stretch/>
        </p:blipFill>
        <p:spPr>
          <a:xfrm>
            <a:off x="91050" y="4238049"/>
            <a:ext cx="1413857" cy="811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9"/>
          <p:cNvSpPr txBox="1"/>
          <p:nvPr>
            <p:ph idx="4294967295" type="title"/>
          </p:nvPr>
        </p:nvSpPr>
        <p:spPr>
          <a:xfrm>
            <a:off x="432752" y="525321"/>
            <a:ext cx="8300400" cy="418816"/>
          </a:xfrm>
          <a:prstGeom prst="rect">
            <a:avLst/>
          </a:prstGeom>
          <a:noFill/>
          <a:ln>
            <a:noFill/>
          </a:ln>
        </p:spPr>
        <p:txBody>
          <a:bodyPr anchorCtr="0" anchor="t" bIns="68500" lIns="68500" spcFirstLastPara="1" rIns="68500" wrap="square" tIns="68500">
            <a:noAutofit/>
          </a:bodyPr>
          <a:lstStyle/>
          <a:p>
            <a:pPr indent="0" lvl="0" marL="0" marR="0" rtl="1" algn="ctr">
              <a:lnSpc>
                <a:spcPct val="100000"/>
              </a:lnSpc>
              <a:spcBef>
                <a:spcPts val="0"/>
              </a:spcBef>
              <a:spcAft>
                <a:spcPts val="0"/>
              </a:spcAft>
              <a:buClr>
                <a:srgbClr val="000000"/>
              </a:buClr>
              <a:buSzPts val="2800"/>
              <a:buFont typeface="Arial"/>
              <a:buNone/>
            </a:pPr>
            <a:r>
              <a:rPr lang="iw">
                <a:latin typeface="Arial"/>
                <a:ea typeface="Arial"/>
                <a:cs typeface="Arial"/>
                <a:sym typeface="Arial"/>
              </a:rPr>
              <a:t>תחומי </a:t>
            </a:r>
            <a:r>
              <a:rPr lang="iw"/>
              <a:t>התחרות</a:t>
            </a:r>
            <a:endParaRPr b="1" i="0" u="none" cap="none" strike="noStrike">
              <a:solidFill>
                <a:schemeClr val="dk1"/>
              </a:solidFill>
              <a:latin typeface="Arial"/>
              <a:ea typeface="Arial"/>
              <a:cs typeface="Arial"/>
              <a:sym typeface="Arial"/>
            </a:endParaRPr>
          </a:p>
        </p:txBody>
      </p:sp>
      <p:sp>
        <p:nvSpPr>
          <p:cNvPr id="309" name="Google Shape;309;p9"/>
          <p:cNvSpPr txBox="1"/>
          <p:nvPr/>
        </p:nvSpPr>
        <p:spPr>
          <a:xfrm>
            <a:off x="479450" y="1248985"/>
            <a:ext cx="8247300" cy="392400"/>
          </a:xfrm>
          <a:prstGeom prst="rect">
            <a:avLst/>
          </a:prstGeom>
          <a:noFill/>
          <a:ln>
            <a:noFill/>
          </a:ln>
        </p:spPr>
        <p:txBody>
          <a:bodyPr anchorCtr="0" anchor="t" bIns="91425" lIns="91425" spcFirstLastPara="1" rIns="91425" wrap="square" tIns="91425">
            <a:spAutoFit/>
          </a:bodyPr>
          <a:lstStyle/>
          <a:p>
            <a:pPr indent="0" lvl="0" marL="0" marR="0" rtl="1" algn="ctr">
              <a:lnSpc>
                <a:spcPct val="90000"/>
              </a:lnSpc>
              <a:spcBef>
                <a:spcPts val="0"/>
              </a:spcBef>
              <a:spcAft>
                <a:spcPts val="0"/>
              </a:spcAft>
              <a:buClr>
                <a:srgbClr val="000000"/>
              </a:buClr>
              <a:buSzPts val="1500"/>
              <a:buFont typeface="Arial"/>
              <a:buNone/>
            </a:pPr>
            <a:r>
              <a:rPr b="1" i="0" lang="iw" sz="1500" u="none" cap="none" strike="noStrike">
                <a:solidFill>
                  <a:schemeClr val="dk1"/>
                </a:solidFill>
                <a:latin typeface="Arial"/>
                <a:ea typeface="Arial"/>
                <a:cs typeface="Arial"/>
                <a:sym typeface="Arial"/>
              </a:rPr>
              <a:t>האתגר: </a:t>
            </a:r>
            <a:r>
              <a:rPr b="0" i="0" lang="iw" sz="1500" u="none" cap="none" strike="noStrike">
                <a:solidFill>
                  <a:schemeClr val="dk1"/>
                </a:solidFill>
                <a:latin typeface="Arial"/>
                <a:ea typeface="Arial"/>
                <a:cs typeface="Arial"/>
                <a:sym typeface="Arial"/>
              </a:rPr>
              <a:t>כיצד בינה מלאכותית יכולה לסייע ליצור שינוי משמעותי בחיי התלמידים בבית הספר?</a:t>
            </a:r>
            <a:endParaRPr b="0" i="0" sz="1600" u="none" cap="none" strike="noStrike">
              <a:solidFill>
                <a:schemeClr val="dk1"/>
              </a:solidFill>
              <a:latin typeface="Arial"/>
              <a:ea typeface="Arial"/>
              <a:cs typeface="Arial"/>
              <a:sym typeface="Arial"/>
            </a:endParaRPr>
          </a:p>
        </p:txBody>
      </p:sp>
      <p:sp>
        <p:nvSpPr>
          <p:cNvPr id="310" name="Google Shape;310;p9"/>
          <p:cNvSpPr txBox="1"/>
          <p:nvPr/>
        </p:nvSpPr>
        <p:spPr>
          <a:xfrm>
            <a:off x="4818555" y="1853638"/>
            <a:ext cx="3871200" cy="400200"/>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Clr>
                <a:srgbClr val="000000"/>
              </a:buClr>
              <a:buSzPts val="1100"/>
              <a:buFont typeface="Arial"/>
              <a:buNone/>
            </a:pPr>
            <a:r>
              <a:rPr b="1" i="0" lang="iw" sz="1400" u="none" cap="none" strike="noStrike">
                <a:solidFill>
                  <a:srgbClr val="FFFFFF"/>
                </a:solidFill>
                <a:latin typeface="Arial"/>
                <a:ea typeface="Arial"/>
                <a:cs typeface="Arial"/>
                <a:sym typeface="Arial"/>
              </a:rPr>
              <a:t>מדעים, טכנולוגיה, הנדסה ומתמטיקה (STEM)</a:t>
            </a:r>
            <a:endParaRPr b="0" i="0" sz="1000" u="none" cap="none" strike="noStrike">
              <a:solidFill>
                <a:srgbClr val="FFFFFF"/>
              </a:solidFill>
              <a:latin typeface="Rubik ExtraBold"/>
              <a:ea typeface="Rubik ExtraBold"/>
              <a:cs typeface="Rubik ExtraBold"/>
              <a:sym typeface="Rubik ExtraBold"/>
            </a:endParaRPr>
          </a:p>
        </p:txBody>
      </p:sp>
      <p:sp>
        <p:nvSpPr>
          <p:cNvPr id="311" name="Google Shape;311;p9"/>
          <p:cNvSpPr txBox="1"/>
          <p:nvPr/>
        </p:nvSpPr>
        <p:spPr>
          <a:xfrm>
            <a:off x="3987000" y="2070013"/>
            <a:ext cx="4740000" cy="835800"/>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Clr>
                <a:srgbClr val="000000"/>
              </a:buClr>
              <a:buSzPts val="800"/>
              <a:buFont typeface="Arial"/>
              <a:buNone/>
            </a:pPr>
            <a:r>
              <a:t/>
            </a:r>
            <a:endParaRPr b="1" i="0" sz="800" u="none" cap="none" strike="noStrike">
              <a:solidFill>
                <a:srgbClr val="00338D"/>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000"/>
              <a:buFont typeface="Arial"/>
              <a:buNone/>
            </a:pPr>
            <a:r>
              <a:rPr b="0" i="0" lang="iw" sz="1000" u="none" cap="none" strike="noStrike">
                <a:solidFill>
                  <a:srgbClr val="9900FF"/>
                </a:solidFill>
                <a:latin typeface="Arial"/>
                <a:ea typeface="Arial"/>
                <a:cs typeface="Arial"/>
                <a:sym typeface="Arial"/>
              </a:rPr>
              <a:t>על הכוונת, שאלות לדוגמה:</a:t>
            </a:r>
            <a:endParaRPr b="1" i="0" sz="800" u="none" cap="none" strike="noStrike">
              <a:solidFill>
                <a:srgbClr val="9900FF"/>
              </a:solidFill>
              <a:latin typeface="Arial"/>
              <a:ea typeface="Arial"/>
              <a:cs typeface="Arial"/>
              <a:sym typeface="Arial"/>
            </a:endParaRPr>
          </a:p>
          <a:p>
            <a:pPr indent="0" lvl="0" marL="0" marR="0" rtl="1" algn="r">
              <a:lnSpc>
                <a:spcPct val="90000"/>
              </a:lnSpc>
              <a:spcBef>
                <a:spcPts val="0"/>
              </a:spcBef>
              <a:spcAft>
                <a:spcPts val="0"/>
              </a:spcAft>
              <a:buClr>
                <a:srgbClr val="000000"/>
              </a:buClr>
              <a:buSzPts val="900"/>
              <a:buFont typeface="Arial"/>
              <a:buNone/>
            </a:pPr>
            <a:r>
              <a:rPr b="0" i="0" lang="iw" sz="900" u="none" cap="none" strike="noStrike">
                <a:solidFill>
                  <a:srgbClr val="000000"/>
                </a:solidFill>
                <a:latin typeface="Arial"/>
                <a:ea typeface="Arial"/>
                <a:cs typeface="Arial"/>
                <a:sym typeface="Arial"/>
              </a:rPr>
              <a:t>איך אפשר ללמוד מתמטיקה בצורה </a:t>
            </a:r>
            <a:r>
              <a:rPr lang="iw" sz="900"/>
              <a:t>מיוחדת </a:t>
            </a:r>
            <a:r>
              <a:rPr b="0" i="0" lang="iw" sz="900" u="none" cap="none" strike="noStrike">
                <a:solidFill>
                  <a:srgbClr val="000000"/>
                </a:solidFill>
                <a:latin typeface="Arial"/>
                <a:ea typeface="Arial"/>
                <a:cs typeface="Arial"/>
                <a:sym typeface="Arial"/>
              </a:rPr>
              <a:t>ואינטראקטיבית?</a:t>
            </a:r>
            <a:endParaRPr b="0" i="0" sz="900" u="none" cap="none" strike="noStrike">
              <a:solidFill>
                <a:srgbClr val="000000"/>
              </a:solidFill>
              <a:latin typeface="Arial"/>
              <a:ea typeface="Arial"/>
              <a:cs typeface="Arial"/>
              <a:sym typeface="Arial"/>
            </a:endParaRPr>
          </a:p>
          <a:p>
            <a:pPr indent="0" lvl="0" marL="0" marR="0" rtl="1" algn="r">
              <a:lnSpc>
                <a:spcPct val="90000"/>
              </a:lnSpc>
              <a:spcBef>
                <a:spcPts val="0"/>
              </a:spcBef>
              <a:spcAft>
                <a:spcPts val="0"/>
              </a:spcAft>
              <a:buClr>
                <a:srgbClr val="000000"/>
              </a:buClr>
              <a:buSzPts val="900"/>
              <a:buFont typeface="Arial"/>
              <a:buNone/>
            </a:pPr>
            <a:r>
              <a:rPr b="0" i="0" lang="iw" sz="900" u="none" cap="none" strike="noStrike">
                <a:solidFill>
                  <a:srgbClr val="000000"/>
                </a:solidFill>
                <a:latin typeface="Arial"/>
                <a:ea typeface="Arial"/>
                <a:cs typeface="Arial"/>
                <a:sym typeface="Arial"/>
              </a:rPr>
              <a:t>איך בינה מלאכותית יכול לעזור לתלמיד לפתח כישורים הנדסיים?</a:t>
            </a:r>
            <a:endParaRPr b="0" i="0" sz="900" u="none" cap="none" strike="noStrike">
              <a:solidFill>
                <a:srgbClr val="000000"/>
              </a:solidFill>
              <a:latin typeface="Arial"/>
              <a:ea typeface="Arial"/>
              <a:cs typeface="Arial"/>
              <a:sym typeface="Arial"/>
            </a:endParaRPr>
          </a:p>
          <a:p>
            <a:pPr indent="0" lvl="0" marL="0" marR="0" rtl="1" algn="r">
              <a:lnSpc>
                <a:spcPct val="90000"/>
              </a:lnSpc>
              <a:spcBef>
                <a:spcPts val="0"/>
              </a:spcBef>
              <a:spcAft>
                <a:spcPts val="0"/>
              </a:spcAft>
              <a:buClr>
                <a:srgbClr val="000000"/>
              </a:buClr>
              <a:buSzPts val="900"/>
              <a:buFont typeface="Arial"/>
              <a:buNone/>
            </a:pPr>
            <a:r>
              <a:rPr b="0" i="0" lang="iw" sz="900" u="none" cap="none" strike="noStrike">
                <a:solidFill>
                  <a:srgbClr val="000000"/>
                </a:solidFill>
                <a:latin typeface="Arial"/>
                <a:ea typeface="Arial"/>
                <a:cs typeface="Arial"/>
                <a:sym typeface="Arial"/>
              </a:rPr>
              <a:t>איך אפשר להפוך בעזרת בינה מלאכותית את ההתנסות במעבדה לחוויה בלתי נשכחת?</a:t>
            </a:r>
            <a:endParaRPr b="1" i="0" sz="800" u="none" cap="none" strike="noStrike">
              <a:solidFill>
                <a:srgbClr val="000000"/>
              </a:solidFill>
              <a:latin typeface="Arial"/>
              <a:ea typeface="Arial"/>
              <a:cs typeface="Arial"/>
              <a:sym typeface="Arial"/>
            </a:endParaRPr>
          </a:p>
        </p:txBody>
      </p:sp>
      <p:sp>
        <p:nvSpPr>
          <p:cNvPr id="312" name="Google Shape;312;p9"/>
          <p:cNvSpPr/>
          <p:nvPr/>
        </p:nvSpPr>
        <p:spPr>
          <a:xfrm>
            <a:off x="2063468" y="1824091"/>
            <a:ext cx="2135100" cy="384900"/>
          </a:xfrm>
          <a:prstGeom prst="roundRect">
            <a:avLst>
              <a:gd fmla="val 12084" name="adj"/>
            </a:avLst>
          </a:prstGeom>
          <a:solidFill>
            <a:srgbClr val="C669F7"/>
          </a:solidFill>
          <a:ln>
            <a:noFill/>
          </a:ln>
        </p:spPr>
        <p:txBody>
          <a:bodyPr anchorCtr="0" anchor="ctr" bIns="91425" lIns="91425" spcFirstLastPara="1" rIns="91425" wrap="square" tIns="91425">
            <a:noAutofit/>
          </a:bodyPr>
          <a:lstStyle/>
          <a:p>
            <a:pPr indent="0" lvl="0" marL="0" marR="0" rtl="1" algn="ctr">
              <a:lnSpc>
                <a:spcPct val="90000"/>
              </a:lnSpc>
              <a:spcBef>
                <a:spcPts val="0"/>
              </a:spcBef>
              <a:spcAft>
                <a:spcPts val="0"/>
              </a:spcAft>
              <a:buNone/>
            </a:pPr>
            <a:r>
              <a:rPr b="1" i="0" lang="iw" sz="1400" u="none" cap="none" strike="noStrike">
                <a:solidFill>
                  <a:schemeClr val="dk1"/>
                </a:solidFill>
                <a:latin typeface="Arial"/>
                <a:ea typeface="Arial"/>
                <a:cs typeface="Arial"/>
                <a:sym typeface="Arial"/>
              </a:rPr>
              <a:t>למידה מותאמת אישית</a:t>
            </a:r>
            <a:endParaRPr/>
          </a:p>
        </p:txBody>
      </p:sp>
      <p:sp>
        <p:nvSpPr>
          <p:cNvPr id="313" name="Google Shape;313;p9"/>
          <p:cNvSpPr txBox="1"/>
          <p:nvPr/>
        </p:nvSpPr>
        <p:spPr>
          <a:xfrm>
            <a:off x="759100" y="2200675"/>
            <a:ext cx="3513300" cy="697200"/>
          </a:xfrm>
          <a:prstGeom prst="rect">
            <a:avLst/>
          </a:prstGeom>
          <a:noFill/>
          <a:ln>
            <a:noFill/>
          </a:ln>
        </p:spPr>
        <p:txBody>
          <a:bodyPr anchorCtr="0" anchor="t" bIns="91425" lIns="91425" spcFirstLastPara="1" rIns="91425" wrap="square" tIns="91425">
            <a:spAutoFit/>
          </a:bodyPr>
          <a:lstStyle/>
          <a:p>
            <a:pPr indent="0" lvl="0" marL="0" marR="0" rtl="1" algn="r">
              <a:lnSpc>
                <a:spcPct val="90000"/>
              </a:lnSpc>
              <a:spcBef>
                <a:spcPts val="0"/>
              </a:spcBef>
              <a:spcAft>
                <a:spcPts val="0"/>
              </a:spcAft>
              <a:buClr>
                <a:srgbClr val="000000"/>
              </a:buClr>
              <a:buSzPts val="1000"/>
              <a:buFont typeface="Arial"/>
              <a:buNone/>
            </a:pPr>
            <a:r>
              <a:rPr b="0" i="0" lang="iw" sz="1000" u="none" cap="none" strike="noStrike">
                <a:solidFill>
                  <a:srgbClr val="9900FF"/>
                </a:solidFill>
                <a:latin typeface="Arial"/>
                <a:ea typeface="Arial"/>
                <a:cs typeface="Arial"/>
                <a:sym typeface="Arial"/>
              </a:rPr>
              <a:t>על הכוונת, שאלות לדוגמה:</a:t>
            </a:r>
            <a:endParaRPr b="0" i="0" sz="1300" u="none" cap="none" strike="noStrike">
              <a:solidFill>
                <a:srgbClr val="9900FF"/>
              </a:solidFill>
              <a:latin typeface="Arial"/>
              <a:ea typeface="Arial"/>
              <a:cs typeface="Arial"/>
              <a:sym typeface="Arial"/>
            </a:endParaRPr>
          </a:p>
          <a:p>
            <a:pPr indent="0" lvl="0" marL="0" marR="0" rtl="1" algn="r">
              <a:lnSpc>
                <a:spcPct val="90000"/>
              </a:lnSpc>
              <a:spcBef>
                <a:spcPts val="0"/>
              </a:spcBef>
              <a:spcAft>
                <a:spcPts val="0"/>
              </a:spcAft>
              <a:buClr>
                <a:srgbClr val="000000"/>
              </a:buClr>
              <a:buSzPts val="900"/>
              <a:buFont typeface="Arial"/>
              <a:buNone/>
            </a:pPr>
            <a:r>
              <a:rPr b="0" i="0" lang="iw" sz="900" u="none" cap="none" strike="noStrike">
                <a:solidFill>
                  <a:srgbClr val="000000"/>
                </a:solidFill>
                <a:latin typeface="Arial"/>
                <a:ea typeface="Arial"/>
                <a:cs typeface="Arial"/>
                <a:sym typeface="Arial"/>
              </a:rPr>
              <a:t>איך כל אחד יכול ללמוד בדרך שהכי מתאימה לו? </a:t>
            </a:r>
            <a:endParaRPr b="0" i="0" sz="900" u="none" cap="none" strike="noStrike">
              <a:solidFill>
                <a:srgbClr val="000000"/>
              </a:solidFill>
              <a:latin typeface="Arial"/>
              <a:ea typeface="Arial"/>
              <a:cs typeface="Arial"/>
              <a:sym typeface="Arial"/>
            </a:endParaRPr>
          </a:p>
          <a:p>
            <a:pPr indent="0" lvl="0" marL="0" marR="0" rtl="1" algn="r">
              <a:lnSpc>
                <a:spcPct val="90000"/>
              </a:lnSpc>
              <a:spcBef>
                <a:spcPts val="0"/>
              </a:spcBef>
              <a:spcAft>
                <a:spcPts val="0"/>
              </a:spcAft>
              <a:buClr>
                <a:srgbClr val="000000"/>
              </a:buClr>
              <a:buSzPts val="900"/>
              <a:buFont typeface="Arial"/>
              <a:buNone/>
            </a:pPr>
            <a:r>
              <a:rPr b="0" i="0" lang="iw" sz="900" u="none" cap="none" strike="noStrike">
                <a:solidFill>
                  <a:srgbClr val="000000"/>
                </a:solidFill>
                <a:latin typeface="Arial"/>
                <a:ea typeface="Arial"/>
                <a:cs typeface="Arial"/>
                <a:sym typeface="Arial"/>
              </a:rPr>
              <a:t>איך בינה מלאכותית יכול לסייע לצמצם פערים לימודיים בכיתה? </a:t>
            </a:r>
            <a:endParaRPr b="0" i="0" sz="900" u="none" cap="none" strike="noStrike">
              <a:solidFill>
                <a:srgbClr val="000000"/>
              </a:solidFill>
              <a:latin typeface="Arial"/>
              <a:ea typeface="Arial"/>
              <a:cs typeface="Arial"/>
              <a:sym typeface="Arial"/>
            </a:endParaRPr>
          </a:p>
          <a:p>
            <a:pPr indent="0" lvl="0" marL="0" marR="0" rtl="1" algn="r">
              <a:lnSpc>
                <a:spcPct val="90000"/>
              </a:lnSpc>
              <a:spcBef>
                <a:spcPts val="0"/>
              </a:spcBef>
              <a:spcAft>
                <a:spcPts val="0"/>
              </a:spcAft>
              <a:buClr>
                <a:srgbClr val="000000"/>
              </a:buClr>
              <a:buSzPts val="900"/>
              <a:buFont typeface="Arial"/>
              <a:buNone/>
            </a:pPr>
            <a:r>
              <a:rPr b="0" i="0" lang="iw" sz="900" u="none" cap="none" strike="noStrike">
                <a:solidFill>
                  <a:srgbClr val="000000"/>
                </a:solidFill>
                <a:latin typeface="Arial"/>
                <a:ea typeface="Arial"/>
                <a:cs typeface="Arial"/>
                <a:sym typeface="Arial"/>
              </a:rPr>
              <a:t>איך מתאימים את הלמידה לקצב האישי של כל תלמיד?</a:t>
            </a:r>
            <a:endParaRPr b="0" i="0" sz="900" u="none" cap="none" strike="noStrike">
              <a:solidFill>
                <a:srgbClr val="000000"/>
              </a:solidFill>
              <a:latin typeface="Arial"/>
              <a:ea typeface="Arial"/>
              <a:cs typeface="Arial"/>
              <a:sym typeface="Arial"/>
            </a:endParaRPr>
          </a:p>
        </p:txBody>
      </p:sp>
      <p:sp>
        <p:nvSpPr>
          <p:cNvPr id="314" name="Google Shape;314;p9"/>
          <p:cNvSpPr/>
          <p:nvPr/>
        </p:nvSpPr>
        <p:spPr>
          <a:xfrm>
            <a:off x="6275811" y="3186163"/>
            <a:ext cx="2463900" cy="384900"/>
          </a:xfrm>
          <a:prstGeom prst="roundRect">
            <a:avLst>
              <a:gd fmla="val 12084" name="adj"/>
            </a:avLst>
          </a:prstGeom>
          <a:solidFill>
            <a:srgbClr val="C669F7"/>
          </a:solidFill>
          <a:ln>
            <a:noFill/>
          </a:ln>
        </p:spPr>
        <p:txBody>
          <a:bodyPr anchorCtr="0" anchor="ctr" bIns="91425" lIns="91425" spcFirstLastPara="1" rIns="91425" wrap="square" tIns="91425">
            <a:noAutofit/>
          </a:bodyPr>
          <a:lstStyle/>
          <a:p>
            <a:pPr indent="0" lvl="0" marL="0" marR="0" rtl="1" algn="ctr">
              <a:lnSpc>
                <a:spcPct val="90000"/>
              </a:lnSpc>
              <a:spcBef>
                <a:spcPts val="0"/>
              </a:spcBef>
              <a:spcAft>
                <a:spcPts val="0"/>
              </a:spcAft>
              <a:buNone/>
            </a:pPr>
            <a:r>
              <a:rPr b="1" i="0" lang="iw" sz="1400" u="none" cap="none" strike="noStrike">
                <a:solidFill>
                  <a:schemeClr val="dk1"/>
                </a:solidFill>
                <a:latin typeface="Arial"/>
                <a:ea typeface="Arial"/>
                <a:cs typeface="Arial"/>
                <a:sym typeface="Arial"/>
              </a:rPr>
              <a:t>אתיקה וחשיבה ביקורתית</a:t>
            </a:r>
            <a:endParaRPr/>
          </a:p>
        </p:txBody>
      </p:sp>
      <p:sp>
        <p:nvSpPr>
          <p:cNvPr id="315" name="Google Shape;315;p9"/>
          <p:cNvSpPr txBox="1"/>
          <p:nvPr/>
        </p:nvSpPr>
        <p:spPr>
          <a:xfrm>
            <a:off x="4153550" y="3564850"/>
            <a:ext cx="4573200" cy="712500"/>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Clr>
                <a:srgbClr val="000000"/>
              </a:buClr>
              <a:buSzPts val="1000"/>
              <a:buFont typeface="Arial"/>
              <a:buNone/>
            </a:pPr>
            <a:r>
              <a:rPr b="0" i="0" lang="iw" sz="1000" u="none" cap="none" strike="noStrike">
                <a:solidFill>
                  <a:srgbClr val="9900FF"/>
                </a:solidFill>
                <a:latin typeface="Arial"/>
                <a:ea typeface="Arial"/>
                <a:cs typeface="Arial"/>
                <a:sym typeface="Arial"/>
              </a:rPr>
              <a:t>על הכוונת, שאלות לדוגמה:</a:t>
            </a:r>
            <a:endParaRPr b="0" i="0" sz="900" u="none" cap="none" strike="noStrike">
              <a:solidFill>
                <a:srgbClr val="9900FF"/>
              </a:solidFill>
              <a:latin typeface="Arial"/>
              <a:ea typeface="Arial"/>
              <a:cs typeface="Arial"/>
              <a:sym typeface="Arial"/>
            </a:endParaRPr>
          </a:p>
          <a:p>
            <a:pPr indent="0" lvl="0" marL="0" marR="0" rtl="1" algn="r">
              <a:lnSpc>
                <a:spcPct val="90000"/>
              </a:lnSpc>
              <a:spcBef>
                <a:spcPts val="0"/>
              </a:spcBef>
              <a:spcAft>
                <a:spcPts val="0"/>
              </a:spcAft>
              <a:buClr>
                <a:srgbClr val="000000"/>
              </a:buClr>
              <a:buSzPts val="1100"/>
              <a:buFont typeface="Arial"/>
              <a:buNone/>
            </a:pPr>
            <a:r>
              <a:rPr b="0" i="0" lang="iw" sz="900" u="none" cap="none" strike="noStrike">
                <a:solidFill>
                  <a:srgbClr val="000000"/>
                </a:solidFill>
                <a:latin typeface="Arial"/>
                <a:ea typeface="Arial"/>
                <a:cs typeface="Arial"/>
                <a:sym typeface="Arial"/>
              </a:rPr>
              <a:t>איך אפשר להשתמש בבינה מלאכותית כדי להתמודד עם "פייק ניוז" ולפתח חשיבה ביקורתית?</a:t>
            </a:r>
            <a:endParaRPr b="0" i="0" sz="900" u="none" cap="none" strike="noStrike">
              <a:solidFill>
                <a:srgbClr val="000000"/>
              </a:solidFill>
              <a:latin typeface="Arial"/>
              <a:ea typeface="Arial"/>
              <a:cs typeface="Arial"/>
              <a:sym typeface="Arial"/>
            </a:endParaRPr>
          </a:p>
          <a:p>
            <a:pPr indent="0" lvl="0" marL="0" marR="0" rtl="1" algn="r">
              <a:lnSpc>
                <a:spcPct val="90000"/>
              </a:lnSpc>
              <a:spcBef>
                <a:spcPts val="0"/>
              </a:spcBef>
              <a:spcAft>
                <a:spcPts val="0"/>
              </a:spcAft>
              <a:buClr>
                <a:srgbClr val="000000"/>
              </a:buClr>
              <a:buSzPts val="900"/>
              <a:buFont typeface="Arial"/>
              <a:buNone/>
            </a:pPr>
            <a:r>
              <a:rPr b="0" i="0" lang="iw" sz="900" u="none" cap="none" strike="noStrike">
                <a:solidFill>
                  <a:srgbClr val="000000"/>
                </a:solidFill>
                <a:latin typeface="Arial"/>
                <a:ea typeface="Arial"/>
                <a:cs typeface="Arial"/>
                <a:sym typeface="Arial"/>
              </a:rPr>
              <a:t>איך בינה מלאכותית  יכולה לעזור בפיקוח ושמירה על כללי האתיקה בבית הספר?</a:t>
            </a:r>
            <a:endParaRPr b="0" i="0" sz="900" u="none" cap="none" strike="noStrike">
              <a:solidFill>
                <a:srgbClr val="000000"/>
              </a:solidFill>
              <a:latin typeface="Arial"/>
              <a:ea typeface="Arial"/>
              <a:cs typeface="Arial"/>
              <a:sym typeface="Arial"/>
            </a:endParaRPr>
          </a:p>
          <a:p>
            <a:pPr indent="0" lvl="0" marL="0" marR="0" rtl="1" algn="r">
              <a:lnSpc>
                <a:spcPct val="90000"/>
              </a:lnSpc>
              <a:spcBef>
                <a:spcPts val="0"/>
              </a:spcBef>
              <a:spcAft>
                <a:spcPts val="0"/>
              </a:spcAft>
              <a:buClr>
                <a:srgbClr val="000000"/>
              </a:buClr>
              <a:buSzPts val="900"/>
              <a:buFont typeface="Arial"/>
              <a:buNone/>
            </a:pPr>
            <a:r>
              <a:rPr b="0" i="0" lang="iw" sz="900" u="none" cap="none" strike="noStrike">
                <a:solidFill>
                  <a:srgbClr val="000000"/>
                </a:solidFill>
                <a:latin typeface="Arial"/>
                <a:ea typeface="Arial"/>
                <a:cs typeface="Arial"/>
                <a:sym typeface="Arial"/>
              </a:rPr>
              <a:t>איך אפשר להשתמש בבינה מלאכותית כדי לזהות שימושים לא אתיים בטכנולוגיה?</a:t>
            </a:r>
            <a:endParaRPr b="1" i="0" sz="800" u="none" cap="none" strike="noStrike">
              <a:solidFill>
                <a:srgbClr val="000000"/>
              </a:solidFill>
              <a:latin typeface="Arial"/>
              <a:ea typeface="Arial"/>
              <a:cs typeface="Arial"/>
              <a:sym typeface="Arial"/>
            </a:endParaRPr>
          </a:p>
        </p:txBody>
      </p:sp>
      <p:sp>
        <p:nvSpPr>
          <p:cNvPr id="316" name="Google Shape;316;p9"/>
          <p:cNvSpPr/>
          <p:nvPr/>
        </p:nvSpPr>
        <p:spPr>
          <a:xfrm>
            <a:off x="1741100" y="3172012"/>
            <a:ext cx="2463900" cy="384900"/>
          </a:xfrm>
          <a:prstGeom prst="roundRect">
            <a:avLst>
              <a:gd fmla="val 12084" name="adj"/>
            </a:avLst>
          </a:prstGeom>
          <a:solidFill>
            <a:srgbClr val="C669F7"/>
          </a:solidFill>
          <a:ln>
            <a:noFill/>
          </a:ln>
        </p:spPr>
        <p:txBody>
          <a:bodyPr anchorCtr="0" anchor="ctr" bIns="91425" lIns="91425" spcFirstLastPara="1" rIns="91425" wrap="square" tIns="91425">
            <a:noAutofit/>
          </a:bodyPr>
          <a:lstStyle/>
          <a:p>
            <a:pPr indent="0" lvl="0" marL="0" marR="0" rtl="1" algn="ctr">
              <a:lnSpc>
                <a:spcPct val="90000"/>
              </a:lnSpc>
              <a:spcBef>
                <a:spcPts val="0"/>
              </a:spcBef>
              <a:spcAft>
                <a:spcPts val="0"/>
              </a:spcAft>
              <a:buNone/>
            </a:pPr>
            <a:r>
              <a:rPr b="1" i="0" lang="iw" sz="1400" u="none" cap="none" strike="noStrike">
                <a:solidFill>
                  <a:schemeClr val="dk1"/>
                </a:solidFill>
                <a:latin typeface="Arial"/>
                <a:ea typeface="Arial"/>
                <a:cs typeface="Arial"/>
                <a:sym typeface="Arial"/>
              </a:rPr>
              <a:t>מיומנויות לחיים ופיתוח חוסן</a:t>
            </a:r>
            <a:endParaRPr/>
          </a:p>
        </p:txBody>
      </p:sp>
      <p:sp>
        <p:nvSpPr>
          <p:cNvPr id="317" name="Google Shape;317;p9"/>
          <p:cNvSpPr txBox="1"/>
          <p:nvPr/>
        </p:nvSpPr>
        <p:spPr>
          <a:xfrm>
            <a:off x="404289" y="3558363"/>
            <a:ext cx="3783900" cy="697084"/>
          </a:xfrm>
          <a:prstGeom prst="rect">
            <a:avLst/>
          </a:prstGeom>
          <a:noFill/>
          <a:ln>
            <a:noFill/>
          </a:ln>
        </p:spPr>
        <p:txBody>
          <a:bodyPr anchorCtr="0" anchor="t" bIns="91425" lIns="91425" spcFirstLastPara="1" rIns="91425" wrap="square" tIns="91425">
            <a:spAutoFit/>
          </a:bodyPr>
          <a:lstStyle/>
          <a:p>
            <a:pPr indent="0" lvl="0" marL="0" marR="0" rtl="1" algn="r">
              <a:lnSpc>
                <a:spcPct val="90000"/>
              </a:lnSpc>
              <a:spcBef>
                <a:spcPts val="0"/>
              </a:spcBef>
              <a:spcAft>
                <a:spcPts val="0"/>
              </a:spcAft>
              <a:buClr>
                <a:srgbClr val="000000"/>
              </a:buClr>
              <a:buSzPts val="1000"/>
              <a:buFont typeface="Arial"/>
              <a:buNone/>
            </a:pPr>
            <a:r>
              <a:rPr b="0" i="0" lang="iw" sz="1000" u="none" cap="none" strike="noStrike">
                <a:solidFill>
                  <a:srgbClr val="9900FF"/>
                </a:solidFill>
                <a:latin typeface="Arial"/>
                <a:ea typeface="Arial"/>
                <a:cs typeface="Arial"/>
                <a:sym typeface="Arial"/>
              </a:rPr>
              <a:t>על הכוונת, שאלות לדוגמה:</a:t>
            </a:r>
            <a:endParaRPr b="0" i="0" sz="900" u="none" cap="none" strike="noStrike">
              <a:solidFill>
                <a:srgbClr val="9900FF"/>
              </a:solidFill>
              <a:latin typeface="Arial"/>
              <a:ea typeface="Arial"/>
              <a:cs typeface="Arial"/>
              <a:sym typeface="Arial"/>
            </a:endParaRPr>
          </a:p>
          <a:p>
            <a:pPr indent="0" lvl="0" marL="0" marR="0" rtl="1" algn="r">
              <a:lnSpc>
                <a:spcPct val="90000"/>
              </a:lnSpc>
              <a:spcBef>
                <a:spcPts val="0"/>
              </a:spcBef>
              <a:spcAft>
                <a:spcPts val="0"/>
              </a:spcAft>
              <a:buClr>
                <a:srgbClr val="000000"/>
              </a:buClr>
              <a:buSzPts val="900"/>
              <a:buFont typeface="Arial"/>
              <a:buNone/>
            </a:pPr>
            <a:r>
              <a:rPr b="0" i="0" lang="iw" sz="900" u="none" cap="none" strike="noStrike">
                <a:solidFill>
                  <a:srgbClr val="000000"/>
                </a:solidFill>
                <a:latin typeface="Arial"/>
                <a:ea typeface="Arial"/>
                <a:cs typeface="Arial"/>
                <a:sym typeface="Arial"/>
              </a:rPr>
              <a:t>איך לומדים לפתח מיומנויות חברתיות ורגשיות בשילוב כלי בינה מלאכותית?</a:t>
            </a:r>
            <a:endParaRPr b="0" i="0" sz="900" u="none" cap="none" strike="noStrike">
              <a:solidFill>
                <a:srgbClr val="000000"/>
              </a:solidFill>
              <a:latin typeface="Arial"/>
              <a:ea typeface="Arial"/>
              <a:cs typeface="Arial"/>
              <a:sym typeface="Arial"/>
            </a:endParaRPr>
          </a:p>
          <a:p>
            <a:pPr indent="0" lvl="0" marL="0" marR="0" rtl="1" algn="r">
              <a:lnSpc>
                <a:spcPct val="90000"/>
              </a:lnSpc>
              <a:spcBef>
                <a:spcPts val="0"/>
              </a:spcBef>
              <a:spcAft>
                <a:spcPts val="0"/>
              </a:spcAft>
              <a:buClr>
                <a:srgbClr val="000000"/>
              </a:buClr>
              <a:buSzPts val="900"/>
              <a:buFont typeface="Arial"/>
              <a:buNone/>
            </a:pPr>
            <a:r>
              <a:rPr b="0" i="0" lang="iw" sz="900" u="none" cap="none" strike="noStrike">
                <a:solidFill>
                  <a:srgbClr val="000000"/>
                </a:solidFill>
                <a:latin typeface="Arial"/>
                <a:ea typeface="Arial"/>
                <a:cs typeface="Arial"/>
                <a:sym typeface="Arial"/>
              </a:rPr>
              <a:t>איך בינה מלאכותית יכולה לסייע להתמודדות עם מצבי לחץ ולפיתוח חוסן?</a:t>
            </a:r>
            <a:endParaRPr b="0" i="0" sz="900" u="none" cap="none" strike="noStrike">
              <a:solidFill>
                <a:srgbClr val="000000"/>
              </a:solidFill>
              <a:latin typeface="Arial"/>
              <a:ea typeface="Arial"/>
              <a:cs typeface="Arial"/>
              <a:sym typeface="Arial"/>
            </a:endParaRPr>
          </a:p>
          <a:p>
            <a:pPr indent="0" lvl="0" marL="0" marR="0" rtl="1" algn="r">
              <a:lnSpc>
                <a:spcPct val="90000"/>
              </a:lnSpc>
              <a:spcBef>
                <a:spcPts val="0"/>
              </a:spcBef>
              <a:spcAft>
                <a:spcPts val="0"/>
              </a:spcAft>
              <a:buClr>
                <a:srgbClr val="000000"/>
              </a:buClr>
              <a:buSzPts val="900"/>
              <a:buFont typeface="Arial"/>
              <a:buNone/>
            </a:pPr>
            <a:r>
              <a:rPr b="0" i="0" lang="iw" sz="900" u="none" cap="none" strike="noStrike">
                <a:solidFill>
                  <a:srgbClr val="000000"/>
                </a:solidFill>
                <a:latin typeface="Arial"/>
                <a:ea typeface="Arial"/>
                <a:cs typeface="Arial"/>
                <a:sym typeface="Arial"/>
              </a:rPr>
              <a:t>איך בינה מלאכותית יכול לעזור להתמודד עם מצבים של בריונות בכיתה וברשת?</a:t>
            </a:r>
            <a:endParaRPr b="0" i="0" sz="900" u="none" cap="none" strike="noStrike">
              <a:solidFill>
                <a:srgbClr val="000000"/>
              </a:solidFill>
              <a:latin typeface="Arial"/>
              <a:ea typeface="Arial"/>
              <a:cs typeface="Arial"/>
              <a:sym typeface="Arial"/>
            </a:endParaRPr>
          </a:p>
        </p:txBody>
      </p:sp>
      <p:sp>
        <p:nvSpPr>
          <p:cNvPr id="318" name="Google Shape;318;p9"/>
          <p:cNvSpPr/>
          <p:nvPr/>
        </p:nvSpPr>
        <p:spPr>
          <a:xfrm>
            <a:off x="4888680" y="1831957"/>
            <a:ext cx="3801075" cy="384900"/>
          </a:xfrm>
          <a:prstGeom prst="roundRect">
            <a:avLst>
              <a:gd fmla="val 12084" name="adj"/>
            </a:avLst>
          </a:prstGeom>
          <a:solidFill>
            <a:srgbClr val="C669F7"/>
          </a:solidFill>
          <a:ln>
            <a:noFill/>
          </a:ln>
        </p:spPr>
        <p:txBody>
          <a:bodyPr anchorCtr="0" anchor="ctr" bIns="91425" lIns="91425" spcFirstLastPara="1" rIns="91425" wrap="square" tIns="91425">
            <a:noAutofit/>
          </a:bodyPr>
          <a:lstStyle/>
          <a:p>
            <a:pPr indent="0" lvl="0" marL="0" marR="0" rtl="1" algn="r">
              <a:lnSpc>
                <a:spcPct val="100000"/>
              </a:lnSpc>
              <a:spcBef>
                <a:spcPts val="0"/>
              </a:spcBef>
              <a:spcAft>
                <a:spcPts val="0"/>
              </a:spcAft>
              <a:buNone/>
            </a:pPr>
            <a:r>
              <a:rPr b="1" i="0" lang="iw" sz="1400" u="none" cap="none" strike="noStrike">
                <a:solidFill>
                  <a:schemeClr val="dk1"/>
                </a:solidFill>
                <a:latin typeface="Arial"/>
                <a:ea typeface="Arial"/>
                <a:cs typeface="Arial"/>
                <a:sym typeface="Arial"/>
              </a:rPr>
              <a:t>מדעים, טכנולוגיה, הנדסה ומתמטיקה ((STEM</a:t>
            </a:r>
            <a:endParaRPr b="0" i="0" sz="1000" u="none" cap="none" strike="noStrike">
              <a:solidFill>
                <a:schemeClr val="dk1"/>
              </a:solidFill>
              <a:latin typeface="Rubik ExtraBold"/>
              <a:ea typeface="Rubik ExtraBold"/>
              <a:cs typeface="Rubik ExtraBold"/>
              <a:sym typeface="Rubik ExtraBold"/>
            </a:endParaRPr>
          </a:p>
        </p:txBody>
      </p:sp>
      <p:pic>
        <p:nvPicPr>
          <p:cNvPr id="319" name="Google Shape;319;p9" title="לוגו.png"/>
          <p:cNvPicPr preferRelativeResize="0"/>
          <p:nvPr/>
        </p:nvPicPr>
        <p:blipFill rotWithShape="1">
          <a:blip r:embed="rId3">
            <a:alphaModFix/>
          </a:blip>
          <a:srcRect b="17191" l="0" r="0" t="0"/>
          <a:stretch/>
        </p:blipFill>
        <p:spPr>
          <a:xfrm>
            <a:off x="91050" y="4524750"/>
            <a:ext cx="914274" cy="524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23" name="Shape 323"/>
        <p:cNvGrpSpPr/>
        <p:nvPr/>
      </p:nvGrpSpPr>
      <p:grpSpPr>
        <a:xfrm>
          <a:off x="0" y="0"/>
          <a:ext cx="0" cy="0"/>
          <a:chOff x="0" y="0"/>
          <a:chExt cx="0" cy="0"/>
        </a:xfrm>
      </p:grpSpPr>
      <p:sp>
        <p:nvSpPr>
          <p:cNvPr id="324" name="Google Shape;324;p10"/>
          <p:cNvSpPr/>
          <p:nvPr/>
        </p:nvSpPr>
        <p:spPr>
          <a:xfrm>
            <a:off x="7062455" y="103050"/>
            <a:ext cx="1660800" cy="284700"/>
          </a:xfrm>
          <a:prstGeom prst="roundRect">
            <a:avLst>
              <a:gd fmla="val 0" name="adj"/>
            </a:avLst>
          </a:prstGeom>
          <a:solidFill>
            <a:srgbClr val="C669F7"/>
          </a:solidFill>
          <a:ln cap="flat" cmpd="sng" w="9525">
            <a:solidFill>
              <a:srgbClr val="C669F7"/>
            </a:solidFill>
            <a:prstDash val="solid"/>
            <a:round/>
            <a:headEnd len="sm" w="sm" type="none"/>
            <a:tailEnd len="sm" w="sm" type="none"/>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chemeClr val="dk1"/>
                </a:solidFill>
                <a:latin typeface="Arial"/>
                <a:ea typeface="Arial"/>
                <a:cs typeface="Arial"/>
                <a:sym typeface="Arial"/>
              </a:rPr>
              <a:t>הגדרת הבעיה</a:t>
            </a:r>
            <a:endParaRPr b="0" i="0" sz="1200" u="none" cap="none" strike="noStrike">
              <a:solidFill>
                <a:schemeClr val="dk1"/>
              </a:solidFill>
              <a:latin typeface="Arial"/>
              <a:ea typeface="Arial"/>
              <a:cs typeface="Arial"/>
              <a:sym typeface="Arial"/>
            </a:endParaRPr>
          </a:p>
        </p:txBody>
      </p:sp>
      <p:sp>
        <p:nvSpPr>
          <p:cNvPr id="325" name="Google Shape;325;p10"/>
          <p:cNvSpPr txBox="1"/>
          <p:nvPr>
            <p:ph idx="4294967295" type="title"/>
          </p:nvPr>
        </p:nvSpPr>
        <p:spPr>
          <a:xfrm>
            <a:off x="728546" y="617159"/>
            <a:ext cx="7741139" cy="885300"/>
          </a:xfrm>
          <a:prstGeom prst="rect">
            <a:avLst/>
          </a:prstGeom>
          <a:noFill/>
          <a:ln>
            <a:noFill/>
          </a:ln>
        </p:spPr>
        <p:txBody>
          <a:bodyPr anchorCtr="0" anchor="t" bIns="68500" lIns="68500" spcFirstLastPara="1" rIns="68500" wrap="square" tIns="68500">
            <a:noAutofit/>
          </a:bodyPr>
          <a:lstStyle/>
          <a:p>
            <a:pPr indent="0" lvl="0" marL="0" marR="0" rtl="1" algn="r">
              <a:lnSpc>
                <a:spcPct val="90000"/>
              </a:lnSpc>
              <a:spcBef>
                <a:spcPts val="0"/>
              </a:spcBef>
              <a:spcAft>
                <a:spcPts val="0"/>
              </a:spcAft>
              <a:buClr>
                <a:srgbClr val="000000"/>
              </a:buClr>
              <a:buSzPts val="2800"/>
              <a:buFont typeface="Arial"/>
              <a:buNone/>
            </a:pPr>
            <a:r>
              <a:rPr b="0" i="0" lang="iw" sz="2800" u="none" cap="none" strike="noStrike">
                <a:solidFill>
                  <a:schemeClr val="dk1"/>
                </a:solidFill>
                <a:latin typeface="Arial"/>
                <a:ea typeface="Arial"/>
                <a:cs typeface="Arial"/>
                <a:sym typeface="Arial"/>
              </a:rPr>
              <a:t>הגדרת הבעיה:</a:t>
            </a:r>
            <a:endParaRPr/>
          </a:p>
          <a:p>
            <a:pPr indent="0" lvl="0" marL="0" marR="0" rtl="1" algn="r">
              <a:lnSpc>
                <a:spcPct val="90000"/>
              </a:lnSpc>
              <a:spcBef>
                <a:spcPts val="0"/>
              </a:spcBef>
              <a:spcAft>
                <a:spcPts val="0"/>
              </a:spcAft>
              <a:buClr>
                <a:srgbClr val="000000"/>
              </a:buClr>
              <a:buSzPts val="2800"/>
              <a:buFont typeface="Arial"/>
              <a:buNone/>
            </a:pPr>
            <a:r>
              <a:rPr b="0" i="0" lang="iw" sz="2800" u="none" cap="none" strike="noStrike">
                <a:solidFill>
                  <a:schemeClr val="dk1"/>
                </a:solidFill>
                <a:latin typeface="Arial"/>
                <a:ea typeface="Arial"/>
                <a:cs typeface="Arial"/>
                <a:sym typeface="Arial"/>
              </a:rPr>
              <a:t>חקר- באחד או יותר מארבעת תחומי האליפות</a:t>
            </a:r>
            <a:endParaRPr b="0" i="0" sz="2800" u="none" cap="none" strike="noStrike">
              <a:solidFill>
                <a:srgbClr val="892B7D"/>
              </a:solidFill>
              <a:latin typeface="Arial"/>
              <a:ea typeface="Arial"/>
              <a:cs typeface="Arial"/>
              <a:sym typeface="Arial"/>
            </a:endParaRPr>
          </a:p>
        </p:txBody>
      </p:sp>
      <p:sp>
        <p:nvSpPr>
          <p:cNvPr id="326" name="Google Shape;326;p10">
            <a:hlinkClick action="ppaction://hlinksldjump" r:id="rId3"/>
          </p:cNvPr>
          <p:cNvSpPr/>
          <p:nvPr/>
        </p:nvSpPr>
        <p:spPr>
          <a:xfrm>
            <a:off x="6992189" y="1701110"/>
            <a:ext cx="1641300" cy="1638000"/>
          </a:xfrm>
          <a:prstGeom prst="ellipse">
            <a:avLst/>
          </a:prstGeom>
          <a:noFill/>
          <a:ln cap="flat" cmpd="sng" w="9525">
            <a:solidFill>
              <a:srgbClr val="C36CF4"/>
            </a:solidFill>
            <a:prstDash val="solid"/>
            <a:round/>
            <a:headEnd len="sm" w="sm" type="none"/>
            <a:tailEnd len="sm" w="sm" type="none"/>
          </a:ln>
        </p:spPr>
        <p:txBody>
          <a:bodyPr anchorCtr="0" anchor="t" bIns="68650" lIns="68650" spcFirstLastPara="1" rIns="68650" wrap="square" tIns="68650">
            <a:noAutofit/>
          </a:bodyPr>
          <a:lstStyle/>
          <a:p>
            <a:pPr indent="0" lvl="0" marL="0" marR="0" rtl="1" algn="ctr">
              <a:lnSpc>
                <a:spcPct val="80000"/>
              </a:lnSpc>
              <a:spcBef>
                <a:spcPts val="0"/>
              </a:spcBef>
              <a:spcAft>
                <a:spcPts val="0"/>
              </a:spcAft>
              <a:buClr>
                <a:srgbClr val="000000"/>
              </a:buClr>
              <a:buSzPts val="1700"/>
              <a:buFont typeface="Arial"/>
              <a:buNone/>
            </a:pPr>
            <a:r>
              <a:rPr b="0" i="0" lang="iw" sz="1700" u="none" cap="none" strike="noStrike">
                <a:solidFill>
                  <a:schemeClr val="dk1"/>
                </a:solidFill>
                <a:latin typeface="Arial"/>
                <a:ea typeface="Arial"/>
                <a:cs typeface="Arial"/>
                <a:sym typeface="Arial"/>
              </a:rPr>
              <a:t>זיהוי בעיה</a:t>
            </a:r>
            <a:endParaRPr b="0" i="0" sz="1000" u="none" cap="none" strike="noStrike">
              <a:solidFill>
                <a:schemeClr val="dk1"/>
              </a:solidFill>
              <a:latin typeface="Arial"/>
              <a:ea typeface="Arial"/>
              <a:cs typeface="Arial"/>
              <a:sym typeface="Arial"/>
            </a:endParaRPr>
          </a:p>
          <a:p>
            <a:pPr indent="0" lvl="0" marL="0" marR="0" rtl="1" algn="ctr">
              <a:lnSpc>
                <a:spcPct val="80000"/>
              </a:lnSpc>
              <a:spcBef>
                <a:spcPts val="0"/>
              </a:spcBef>
              <a:spcAft>
                <a:spcPts val="0"/>
              </a:spcAft>
              <a:buClr>
                <a:srgbClr val="000000"/>
              </a:buClr>
              <a:buSzPts val="1300"/>
              <a:buFont typeface="Arial"/>
              <a:buNone/>
            </a:pPr>
            <a:r>
              <a:rPr b="0" i="0" lang="iw" sz="1300" u="none" cap="none" strike="noStrike">
                <a:solidFill>
                  <a:schemeClr val="dk1"/>
                </a:solidFill>
                <a:latin typeface="Arial"/>
                <a:ea typeface="Arial"/>
                <a:cs typeface="Arial"/>
                <a:sym typeface="Arial"/>
              </a:rPr>
              <a:t>נחפש בעיה ונזהה אתגר</a:t>
            </a:r>
            <a:endParaRPr b="0" i="0" sz="1500" u="none" cap="none" strike="noStrike">
              <a:solidFill>
                <a:schemeClr val="dk1"/>
              </a:solidFill>
              <a:latin typeface="Arial"/>
              <a:ea typeface="Arial"/>
              <a:cs typeface="Arial"/>
              <a:sym typeface="Arial"/>
            </a:endParaRPr>
          </a:p>
        </p:txBody>
      </p:sp>
      <p:sp>
        <p:nvSpPr>
          <p:cNvPr id="327" name="Google Shape;327;p10">
            <a:hlinkClick action="ppaction://hlinksldjump" r:id="rId4"/>
          </p:cNvPr>
          <p:cNvSpPr/>
          <p:nvPr/>
        </p:nvSpPr>
        <p:spPr>
          <a:xfrm>
            <a:off x="4870764" y="1701110"/>
            <a:ext cx="1641300" cy="1638000"/>
          </a:xfrm>
          <a:prstGeom prst="ellipse">
            <a:avLst/>
          </a:prstGeom>
          <a:noFill/>
          <a:ln cap="flat" cmpd="sng" w="9525">
            <a:solidFill>
              <a:srgbClr val="C36CF4"/>
            </a:solidFill>
            <a:prstDash val="solid"/>
            <a:round/>
            <a:headEnd len="sm" w="sm" type="none"/>
            <a:tailEnd len="sm" w="sm" type="none"/>
          </a:ln>
        </p:spPr>
        <p:txBody>
          <a:bodyPr anchorCtr="0" anchor="t" bIns="68650" lIns="68650" spcFirstLastPara="1" rIns="68650" wrap="square" tIns="68650">
            <a:noAutofit/>
          </a:bodyPr>
          <a:lstStyle/>
          <a:p>
            <a:pPr indent="0" lvl="0" marL="0" marR="0" rtl="1" algn="ctr">
              <a:lnSpc>
                <a:spcPct val="80000"/>
              </a:lnSpc>
              <a:spcBef>
                <a:spcPts val="0"/>
              </a:spcBef>
              <a:spcAft>
                <a:spcPts val="0"/>
              </a:spcAft>
              <a:buClr>
                <a:srgbClr val="000000"/>
              </a:buClr>
              <a:buSzPts val="1700"/>
              <a:buFont typeface="Arial"/>
              <a:buNone/>
            </a:pPr>
            <a:r>
              <a:rPr b="0" i="0" lang="iw" sz="1700" u="none" cap="none" strike="noStrike">
                <a:solidFill>
                  <a:schemeClr val="dk1"/>
                </a:solidFill>
                <a:latin typeface="Arial"/>
                <a:ea typeface="Arial"/>
                <a:cs typeface="Arial"/>
                <a:sym typeface="Arial"/>
              </a:rPr>
              <a:t>יציאה לחקר</a:t>
            </a:r>
            <a:endParaRPr b="0" i="0" sz="1700" u="none" cap="none" strike="noStrike">
              <a:solidFill>
                <a:schemeClr val="dk1"/>
              </a:solidFill>
              <a:latin typeface="Arial"/>
              <a:ea typeface="Arial"/>
              <a:cs typeface="Arial"/>
              <a:sym typeface="Arial"/>
            </a:endParaRPr>
          </a:p>
          <a:p>
            <a:pPr indent="0" lvl="0" marL="0" marR="0" rtl="1" algn="ctr">
              <a:lnSpc>
                <a:spcPct val="100000"/>
              </a:lnSpc>
              <a:spcBef>
                <a:spcPts val="0"/>
              </a:spcBef>
              <a:spcAft>
                <a:spcPts val="0"/>
              </a:spcAft>
              <a:buClr>
                <a:srgbClr val="000000"/>
              </a:buClr>
              <a:buSzPts val="1300"/>
              <a:buFont typeface="Arial"/>
              <a:buNone/>
            </a:pPr>
            <a:r>
              <a:rPr b="0" i="0" lang="iw" sz="1300" u="none" cap="none" strike="noStrike">
                <a:solidFill>
                  <a:schemeClr val="dk1"/>
                </a:solidFill>
                <a:latin typeface="Arial"/>
                <a:ea typeface="Arial"/>
                <a:cs typeface="Arial"/>
                <a:sym typeface="Arial"/>
              </a:rPr>
              <a:t>מהם הגורמים, וההזדמנויות?</a:t>
            </a:r>
            <a:endParaRPr b="0" i="0" sz="1800" u="none" cap="none" strike="noStrike">
              <a:solidFill>
                <a:schemeClr val="dk1"/>
              </a:solidFill>
              <a:latin typeface="Arial"/>
              <a:ea typeface="Arial"/>
              <a:cs typeface="Arial"/>
              <a:sym typeface="Arial"/>
            </a:endParaRPr>
          </a:p>
        </p:txBody>
      </p:sp>
      <p:sp>
        <p:nvSpPr>
          <p:cNvPr id="328" name="Google Shape;328;p10">
            <a:hlinkClick action="ppaction://hlinksldjump" r:id="rId5"/>
          </p:cNvPr>
          <p:cNvSpPr/>
          <p:nvPr/>
        </p:nvSpPr>
        <p:spPr>
          <a:xfrm>
            <a:off x="2749339" y="1701110"/>
            <a:ext cx="1641300" cy="1638000"/>
          </a:xfrm>
          <a:prstGeom prst="ellipse">
            <a:avLst/>
          </a:prstGeom>
          <a:noFill/>
          <a:ln cap="flat" cmpd="sng" w="9525">
            <a:solidFill>
              <a:srgbClr val="C36CF4"/>
            </a:solidFill>
            <a:prstDash val="solid"/>
            <a:round/>
            <a:headEnd len="sm" w="sm" type="none"/>
            <a:tailEnd len="sm" w="sm" type="none"/>
          </a:ln>
        </p:spPr>
        <p:txBody>
          <a:bodyPr anchorCtr="0" anchor="t" bIns="68650" lIns="68650" spcFirstLastPara="1" rIns="68650" wrap="square" tIns="68650">
            <a:noAutofit/>
          </a:bodyPr>
          <a:lstStyle/>
          <a:p>
            <a:pPr indent="0" lvl="0" marL="0" marR="0" rtl="1" algn="ctr">
              <a:lnSpc>
                <a:spcPct val="80000"/>
              </a:lnSpc>
              <a:spcBef>
                <a:spcPts val="0"/>
              </a:spcBef>
              <a:spcAft>
                <a:spcPts val="0"/>
              </a:spcAft>
              <a:buClr>
                <a:srgbClr val="000000"/>
              </a:buClr>
              <a:buSzPts val="1700"/>
              <a:buFont typeface="Arial"/>
              <a:buNone/>
            </a:pPr>
            <a:r>
              <a:rPr b="0" i="0" lang="iw" sz="1700" u="none" cap="none" strike="noStrike">
                <a:solidFill>
                  <a:schemeClr val="dk1"/>
                </a:solidFill>
                <a:latin typeface="Arial"/>
                <a:ea typeface="Arial"/>
                <a:cs typeface="Arial"/>
                <a:sym typeface="Arial"/>
              </a:rPr>
              <a:t>בדיקת מידע</a:t>
            </a:r>
            <a:endParaRPr b="0" i="0" sz="1700" u="none" cap="none" strike="noStrike">
              <a:solidFill>
                <a:schemeClr val="dk1"/>
              </a:solidFill>
              <a:latin typeface="Arial"/>
              <a:ea typeface="Arial"/>
              <a:cs typeface="Arial"/>
              <a:sym typeface="Arial"/>
            </a:endParaRPr>
          </a:p>
          <a:p>
            <a:pPr indent="0" lvl="0" marL="0" marR="0" rtl="1" algn="ctr">
              <a:lnSpc>
                <a:spcPct val="100000"/>
              </a:lnSpc>
              <a:spcBef>
                <a:spcPts val="0"/>
              </a:spcBef>
              <a:spcAft>
                <a:spcPts val="0"/>
              </a:spcAft>
              <a:buClr>
                <a:srgbClr val="000000"/>
              </a:buClr>
              <a:buSzPts val="1300"/>
              <a:buFont typeface="Arial"/>
              <a:buNone/>
            </a:pPr>
            <a:r>
              <a:rPr b="0" i="0" lang="iw" sz="1300" u="none" cap="none" strike="noStrike">
                <a:solidFill>
                  <a:schemeClr val="dk1"/>
                </a:solidFill>
                <a:latin typeface="Arial"/>
                <a:ea typeface="Arial"/>
                <a:cs typeface="Arial"/>
                <a:sym typeface="Arial"/>
              </a:rPr>
              <a:t>נתונים ודיוק המידע</a:t>
            </a:r>
            <a:endParaRPr b="0" i="0" sz="1800" u="none" cap="none" strike="noStrike">
              <a:solidFill>
                <a:schemeClr val="dk1"/>
              </a:solidFill>
              <a:latin typeface="Arial"/>
              <a:ea typeface="Arial"/>
              <a:cs typeface="Arial"/>
              <a:sym typeface="Arial"/>
            </a:endParaRPr>
          </a:p>
        </p:txBody>
      </p:sp>
      <p:sp>
        <p:nvSpPr>
          <p:cNvPr id="329" name="Google Shape;329;p10">
            <a:hlinkClick action="ppaction://hlinksldjump" r:id="rId6"/>
          </p:cNvPr>
          <p:cNvSpPr/>
          <p:nvPr/>
        </p:nvSpPr>
        <p:spPr>
          <a:xfrm>
            <a:off x="627914" y="1701110"/>
            <a:ext cx="1641300" cy="1638000"/>
          </a:xfrm>
          <a:prstGeom prst="ellipse">
            <a:avLst/>
          </a:prstGeom>
          <a:noFill/>
          <a:ln cap="flat" cmpd="sng" w="9525">
            <a:solidFill>
              <a:srgbClr val="C36CF4"/>
            </a:solidFill>
            <a:prstDash val="solid"/>
            <a:round/>
            <a:headEnd len="sm" w="sm" type="none"/>
            <a:tailEnd len="sm" w="sm" type="none"/>
          </a:ln>
        </p:spPr>
        <p:txBody>
          <a:bodyPr anchorCtr="0" anchor="t" bIns="68650" lIns="68650" spcFirstLastPara="1" rIns="68650" wrap="square" tIns="68650">
            <a:noAutofit/>
          </a:bodyPr>
          <a:lstStyle/>
          <a:p>
            <a:pPr indent="0" lvl="0" marL="0" marR="0" rtl="1" algn="ctr">
              <a:lnSpc>
                <a:spcPct val="80000"/>
              </a:lnSpc>
              <a:spcBef>
                <a:spcPts val="0"/>
              </a:spcBef>
              <a:spcAft>
                <a:spcPts val="0"/>
              </a:spcAft>
              <a:buClr>
                <a:srgbClr val="000000"/>
              </a:buClr>
              <a:buSzPts val="1700"/>
              <a:buFont typeface="Arial"/>
              <a:buNone/>
            </a:pPr>
            <a:r>
              <a:rPr b="0" i="0" lang="iw" sz="1700" u="none" cap="none" strike="noStrike">
                <a:solidFill>
                  <a:schemeClr val="dk1"/>
                </a:solidFill>
                <a:latin typeface="Arial"/>
                <a:ea typeface="Arial"/>
                <a:cs typeface="Arial"/>
                <a:sym typeface="Arial"/>
              </a:rPr>
              <a:t>ניסוח הבעיה</a:t>
            </a:r>
            <a:endParaRPr b="0" i="0" sz="1700" u="none" cap="none" strike="noStrike">
              <a:solidFill>
                <a:schemeClr val="dk1"/>
              </a:solidFill>
              <a:latin typeface="Arial"/>
              <a:ea typeface="Arial"/>
              <a:cs typeface="Arial"/>
              <a:sym typeface="Arial"/>
            </a:endParaRPr>
          </a:p>
          <a:p>
            <a:pPr indent="0" lvl="0" marL="0" marR="0" rtl="1" algn="ctr">
              <a:lnSpc>
                <a:spcPct val="100000"/>
              </a:lnSpc>
              <a:spcBef>
                <a:spcPts val="0"/>
              </a:spcBef>
              <a:spcAft>
                <a:spcPts val="0"/>
              </a:spcAft>
              <a:buClr>
                <a:srgbClr val="000000"/>
              </a:buClr>
              <a:buSzPts val="1300"/>
              <a:buFont typeface="Arial"/>
              <a:buNone/>
            </a:pPr>
            <a:r>
              <a:rPr b="0" i="0" lang="iw" sz="1300" u="none" cap="none" strike="noStrike">
                <a:solidFill>
                  <a:schemeClr val="dk1"/>
                </a:solidFill>
                <a:latin typeface="Arial"/>
                <a:ea typeface="Arial"/>
                <a:cs typeface="Arial"/>
                <a:sym typeface="Arial"/>
              </a:rPr>
              <a:t>ארגון המידע וניסוח טיעון חשיבות הבעיה</a:t>
            </a:r>
            <a:endParaRPr b="0" i="0" sz="1800" u="none" cap="none" strike="noStrike">
              <a:solidFill>
                <a:schemeClr val="dk1"/>
              </a:solidFill>
              <a:latin typeface="Arial"/>
              <a:ea typeface="Arial"/>
              <a:cs typeface="Arial"/>
              <a:sym typeface="Arial"/>
            </a:endParaRPr>
          </a:p>
        </p:txBody>
      </p:sp>
      <p:sp>
        <p:nvSpPr>
          <p:cNvPr id="330" name="Google Shape;330;p10"/>
          <p:cNvSpPr/>
          <p:nvPr/>
        </p:nvSpPr>
        <p:spPr>
          <a:xfrm rot="-5400000">
            <a:off x="6672681" y="2419798"/>
            <a:ext cx="158700" cy="137400"/>
          </a:xfrm>
          <a:prstGeom prst="triangle">
            <a:avLst>
              <a:gd fmla="val 50000" name="adj"/>
            </a:avLst>
          </a:prstGeom>
          <a:solidFill>
            <a:srgbClr val="C669F7"/>
          </a:solidFill>
          <a:ln>
            <a:noFill/>
          </a:ln>
        </p:spPr>
        <p:txBody>
          <a:bodyPr anchorCtr="0" anchor="ctr" bIns="91550" lIns="91550" spcFirstLastPara="1" rIns="91550" wrap="square" tIns="915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10"/>
          <p:cNvSpPr/>
          <p:nvPr/>
        </p:nvSpPr>
        <p:spPr>
          <a:xfrm rot="-5400000">
            <a:off x="4551256" y="2419798"/>
            <a:ext cx="158700" cy="137400"/>
          </a:xfrm>
          <a:prstGeom prst="triangle">
            <a:avLst>
              <a:gd fmla="val 50000" name="adj"/>
            </a:avLst>
          </a:prstGeom>
          <a:solidFill>
            <a:srgbClr val="C669F7"/>
          </a:solidFill>
          <a:ln>
            <a:noFill/>
          </a:ln>
        </p:spPr>
        <p:txBody>
          <a:bodyPr anchorCtr="0" anchor="ctr" bIns="91550" lIns="91550" spcFirstLastPara="1" rIns="91550" wrap="square" tIns="915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10"/>
          <p:cNvSpPr/>
          <p:nvPr/>
        </p:nvSpPr>
        <p:spPr>
          <a:xfrm rot="-5400000">
            <a:off x="2429831" y="2419798"/>
            <a:ext cx="158700" cy="137400"/>
          </a:xfrm>
          <a:prstGeom prst="triangle">
            <a:avLst>
              <a:gd fmla="val 50000" name="adj"/>
            </a:avLst>
          </a:prstGeom>
          <a:solidFill>
            <a:srgbClr val="C669F7"/>
          </a:solidFill>
          <a:ln>
            <a:noFill/>
          </a:ln>
        </p:spPr>
        <p:txBody>
          <a:bodyPr anchorCtr="0" anchor="ctr" bIns="91550" lIns="91550" spcFirstLastPara="1" rIns="91550" wrap="square" tIns="915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10"/>
          <p:cNvSpPr txBox="1"/>
          <p:nvPr/>
        </p:nvSpPr>
        <p:spPr>
          <a:xfrm>
            <a:off x="5204201" y="4524881"/>
            <a:ext cx="3429300" cy="307800"/>
          </a:xfrm>
          <a:prstGeom prst="rect">
            <a:avLst/>
          </a:prstGeom>
          <a:noFill/>
          <a:ln cap="flat" cmpd="sng" w="9525">
            <a:solidFill>
              <a:srgbClr val="C36CF4"/>
            </a:solidFill>
            <a:prstDash val="solid"/>
            <a:round/>
            <a:headEnd len="sm" w="sm" type="none"/>
            <a:tailEnd len="sm" w="sm" type="none"/>
          </a:ln>
        </p:spPr>
        <p:txBody>
          <a:bodyPr anchorCtr="0" anchor="t" bIns="91350" lIns="91350" spcFirstLastPara="1" rIns="91350" wrap="square" tIns="91350">
            <a:spAutoFit/>
          </a:bodyPr>
          <a:lstStyle/>
          <a:p>
            <a:pPr indent="0" lvl="0" marL="0" marR="0" rtl="1" algn="ctr">
              <a:lnSpc>
                <a:spcPct val="80000"/>
              </a:lnSpc>
              <a:spcBef>
                <a:spcPts val="0"/>
              </a:spcBef>
              <a:spcAft>
                <a:spcPts val="0"/>
              </a:spcAft>
              <a:buClr>
                <a:srgbClr val="000000"/>
              </a:buClr>
              <a:buSzPts val="1000"/>
              <a:buFont typeface="Arial"/>
              <a:buNone/>
            </a:pPr>
            <a:r>
              <a:rPr b="0" i="0" lang="iw" sz="1000" u="none" cap="none" strike="noStrike">
                <a:solidFill>
                  <a:schemeClr val="dk1"/>
                </a:solidFill>
                <a:latin typeface="Arial"/>
                <a:ea typeface="Arial"/>
                <a:cs typeface="Arial"/>
                <a:sym typeface="Arial"/>
              </a:rPr>
              <a:t>לחצו על כל אחד מהכפתורים על מנת להיכנס לתחום הידע</a:t>
            </a:r>
            <a:endParaRPr b="0" i="0" sz="1000" u="none" cap="none" strike="noStrike">
              <a:solidFill>
                <a:schemeClr val="dk1"/>
              </a:solidFill>
              <a:latin typeface="Arial"/>
              <a:ea typeface="Arial"/>
              <a:cs typeface="Arial"/>
              <a:sym typeface="Arial"/>
            </a:endParaRPr>
          </a:p>
        </p:txBody>
      </p:sp>
      <p:pic>
        <p:nvPicPr>
          <p:cNvPr id="334" name="Google Shape;334;p10" title="לוגו.png"/>
          <p:cNvPicPr preferRelativeResize="0"/>
          <p:nvPr/>
        </p:nvPicPr>
        <p:blipFill rotWithShape="1">
          <a:blip r:embed="rId7">
            <a:alphaModFix/>
          </a:blip>
          <a:srcRect b="17191" l="0" r="0" t="0"/>
          <a:stretch/>
        </p:blipFill>
        <p:spPr>
          <a:xfrm>
            <a:off x="91050" y="4524750"/>
            <a:ext cx="914274" cy="524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38" name="Shape 338"/>
        <p:cNvGrpSpPr/>
        <p:nvPr/>
      </p:nvGrpSpPr>
      <p:grpSpPr>
        <a:xfrm>
          <a:off x="0" y="0"/>
          <a:ext cx="0" cy="0"/>
          <a:chOff x="0" y="0"/>
          <a:chExt cx="0" cy="0"/>
        </a:xfrm>
      </p:grpSpPr>
      <p:sp>
        <p:nvSpPr>
          <p:cNvPr id="339" name="Google Shape;339;p11"/>
          <p:cNvSpPr/>
          <p:nvPr/>
        </p:nvSpPr>
        <p:spPr>
          <a:xfrm>
            <a:off x="7062455" y="96175"/>
            <a:ext cx="1660800" cy="284700"/>
          </a:xfrm>
          <a:prstGeom prst="roundRect">
            <a:avLst>
              <a:gd fmla="val 0" name="adj"/>
            </a:avLst>
          </a:prstGeom>
          <a:solidFill>
            <a:srgbClr val="C669F7"/>
          </a:solidFill>
          <a:ln cap="flat" cmpd="sng" w="9525">
            <a:solidFill>
              <a:srgbClr val="C669F7"/>
            </a:solidFill>
            <a:prstDash val="solid"/>
            <a:round/>
            <a:headEnd len="sm" w="sm" type="none"/>
            <a:tailEnd len="sm" w="sm" type="none"/>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chemeClr val="dk1"/>
                </a:solidFill>
                <a:latin typeface="Arial"/>
                <a:ea typeface="Arial"/>
                <a:cs typeface="Arial"/>
                <a:sym typeface="Arial"/>
              </a:rPr>
              <a:t>הגדרת הבעיה</a:t>
            </a:r>
            <a:endParaRPr b="0" i="0" sz="1200" u="none" cap="none" strike="noStrike">
              <a:solidFill>
                <a:schemeClr val="dk1"/>
              </a:solidFill>
              <a:latin typeface="Arial"/>
              <a:ea typeface="Arial"/>
              <a:cs typeface="Arial"/>
              <a:sym typeface="Arial"/>
            </a:endParaRPr>
          </a:p>
        </p:txBody>
      </p:sp>
      <p:sp>
        <p:nvSpPr>
          <p:cNvPr id="340" name="Google Shape;340;p11"/>
          <p:cNvSpPr txBox="1"/>
          <p:nvPr>
            <p:ph idx="4294967295" type="title"/>
          </p:nvPr>
        </p:nvSpPr>
        <p:spPr>
          <a:xfrm>
            <a:off x="2064320" y="547971"/>
            <a:ext cx="6658935" cy="650700"/>
          </a:xfrm>
          <a:prstGeom prst="rect">
            <a:avLst/>
          </a:prstGeom>
          <a:noFill/>
          <a:ln>
            <a:noFill/>
          </a:ln>
        </p:spPr>
        <p:txBody>
          <a:bodyPr anchorCtr="0" anchor="t" bIns="68500" lIns="68500" spcFirstLastPara="1" rIns="68500" wrap="square" tIns="68500">
            <a:noAutofit/>
          </a:bodyPr>
          <a:lstStyle/>
          <a:p>
            <a:pPr indent="0" lvl="0" marL="0" marR="0" rtl="1" algn="r">
              <a:lnSpc>
                <a:spcPct val="90000"/>
              </a:lnSpc>
              <a:spcBef>
                <a:spcPts val="0"/>
              </a:spcBef>
              <a:spcAft>
                <a:spcPts val="0"/>
              </a:spcAft>
              <a:buClr>
                <a:srgbClr val="000000"/>
              </a:buClr>
              <a:buSzPts val="2000"/>
              <a:buFont typeface="Arial"/>
              <a:buNone/>
            </a:pPr>
            <a:r>
              <a:rPr b="0" i="0" lang="iw" sz="2000" u="none" cap="none" strike="noStrike">
                <a:solidFill>
                  <a:schemeClr val="dk1"/>
                </a:solidFill>
                <a:latin typeface="Arial"/>
                <a:ea typeface="Arial"/>
                <a:cs typeface="Arial"/>
                <a:sym typeface="Arial"/>
              </a:rPr>
              <a:t>זיהוי הבעיה</a:t>
            </a:r>
            <a:endParaRPr b="1" i="0" sz="2000" u="none" cap="none" strike="noStrike">
              <a:solidFill>
                <a:srgbClr val="892B7D"/>
              </a:solidFill>
              <a:latin typeface="Arial"/>
              <a:ea typeface="Arial"/>
              <a:cs typeface="Arial"/>
              <a:sym typeface="Arial"/>
            </a:endParaRPr>
          </a:p>
          <a:p>
            <a:pPr indent="0" lvl="0" marL="0" marR="0" rtl="1" algn="r">
              <a:lnSpc>
                <a:spcPct val="80000"/>
              </a:lnSpc>
              <a:spcBef>
                <a:spcPts val="0"/>
              </a:spcBef>
              <a:spcAft>
                <a:spcPts val="0"/>
              </a:spcAft>
              <a:buClr>
                <a:schemeClr val="dk1"/>
              </a:buClr>
              <a:buSzPts val="1100"/>
              <a:buFont typeface="Arial"/>
              <a:buNone/>
            </a:pPr>
            <a:r>
              <a:rPr b="0" i="0" lang="iw" sz="2000" u="none" cap="none" strike="noStrike">
                <a:solidFill>
                  <a:schemeClr val="dk1"/>
                </a:solidFill>
                <a:latin typeface="Arial"/>
                <a:ea typeface="Arial"/>
                <a:cs typeface="Arial"/>
                <a:sym typeface="Arial"/>
              </a:rPr>
              <a:t>נחפש בעיה ונזהה אתגר - למה כדאי להתעסק בבעיה הזו כעת?</a:t>
            </a:r>
            <a:endParaRPr b="0" i="0" sz="2000" u="none" cap="none" strike="noStrike">
              <a:solidFill>
                <a:schemeClr val="dk1"/>
              </a:solidFill>
              <a:latin typeface="Arial"/>
              <a:ea typeface="Arial"/>
              <a:cs typeface="Arial"/>
              <a:sym typeface="Arial"/>
            </a:endParaRPr>
          </a:p>
          <a:p>
            <a:pPr indent="0" lvl="0" marL="0" marR="0" rtl="1" algn="r">
              <a:lnSpc>
                <a:spcPct val="110000"/>
              </a:lnSpc>
              <a:spcBef>
                <a:spcPts val="0"/>
              </a:spcBef>
              <a:spcAft>
                <a:spcPts val="0"/>
              </a:spcAft>
              <a:buClr>
                <a:srgbClr val="000000"/>
              </a:buClr>
              <a:buSzPts val="2000"/>
              <a:buFont typeface="Arial"/>
              <a:buNone/>
            </a:pPr>
            <a:r>
              <a:t/>
            </a:r>
            <a:endParaRPr b="0" i="0" sz="2000" u="none" cap="none" strike="noStrike">
              <a:solidFill>
                <a:srgbClr val="892B7D"/>
              </a:solidFill>
              <a:latin typeface="Arial"/>
              <a:ea typeface="Arial"/>
              <a:cs typeface="Arial"/>
              <a:sym typeface="Arial"/>
            </a:endParaRPr>
          </a:p>
        </p:txBody>
      </p:sp>
      <p:sp>
        <p:nvSpPr>
          <p:cNvPr id="341" name="Google Shape;341;p11"/>
          <p:cNvSpPr/>
          <p:nvPr/>
        </p:nvSpPr>
        <p:spPr>
          <a:xfrm>
            <a:off x="8462439" y="1559451"/>
            <a:ext cx="205500" cy="204900"/>
          </a:xfrm>
          <a:prstGeom prst="ellipse">
            <a:avLst/>
          </a:prstGeom>
          <a:solidFill>
            <a:schemeClr val="lt1"/>
          </a:solidFill>
          <a:ln cap="flat" cmpd="sng" w="9525">
            <a:solidFill>
              <a:srgbClr val="9900FF"/>
            </a:solidFill>
            <a:prstDash val="solid"/>
            <a:round/>
            <a:headEnd len="sm" w="sm" type="none"/>
            <a:tailEnd len="sm" w="sm" type="none"/>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9900FF"/>
                </a:solidFill>
                <a:latin typeface="Arial"/>
                <a:ea typeface="Arial"/>
                <a:cs typeface="Arial"/>
                <a:sym typeface="Arial"/>
              </a:rPr>
              <a:t>1</a:t>
            </a:r>
            <a:endParaRPr b="0" i="0" sz="1100" u="none" cap="none" strike="noStrike">
              <a:solidFill>
                <a:srgbClr val="9900FF"/>
              </a:solidFill>
              <a:latin typeface="Arial"/>
              <a:ea typeface="Arial"/>
              <a:cs typeface="Arial"/>
              <a:sym typeface="Arial"/>
            </a:endParaRPr>
          </a:p>
        </p:txBody>
      </p:sp>
      <p:sp>
        <p:nvSpPr>
          <p:cNvPr id="342" name="Google Shape;342;p11"/>
          <p:cNvSpPr txBox="1"/>
          <p:nvPr/>
        </p:nvSpPr>
        <p:spPr>
          <a:xfrm>
            <a:off x="6290739" y="1550285"/>
            <a:ext cx="2171700" cy="267830"/>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400" u="none" cap="none" strike="noStrike">
                <a:solidFill>
                  <a:schemeClr val="dk1"/>
                </a:solidFill>
                <a:latin typeface="Arial"/>
                <a:ea typeface="Arial"/>
                <a:cs typeface="Arial"/>
                <a:sym typeface="Arial"/>
              </a:rPr>
              <a:t>חושבים מה חסר לנו היום</a:t>
            </a:r>
            <a:endParaRPr/>
          </a:p>
        </p:txBody>
      </p:sp>
      <p:sp>
        <p:nvSpPr>
          <p:cNvPr id="343" name="Google Shape;343;p11"/>
          <p:cNvSpPr/>
          <p:nvPr/>
        </p:nvSpPr>
        <p:spPr>
          <a:xfrm>
            <a:off x="8462439" y="1933758"/>
            <a:ext cx="205500" cy="204900"/>
          </a:xfrm>
          <a:prstGeom prst="ellipse">
            <a:avLst/>
          </a:prstGeom>
          <a:solidFill>
            <a:schemeClr val="lt1"/>
          </a:solidFill>
          <a:ln cap="flat" cmpd="sng" w="9525">
            <a:solidFill>
              <a:srgbClr val="9900FF"/>
            </a:solidFill>
            <a:prstDash val="solid"/>
            <a:round/>
            <a:headEnd len="sm" w="sm" type="none"/>
            <a:tailEnd len="sm" w="sm" type="none"/>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9900FF"/>
                </a:solidFill>
                <a:latin typeface="Arial"/>
                <a:ea typeface="Arial"/>
                <a:cs typeface="Arial"/>
                <a:sym typeface="Arial"/>
              </a:rPr>
              <a:t>2</a:t>
            </a:r>
            <a:endParaRPr b="0" i="0" sz="1100" u="none" cap="none" strike="noStrike">
              <a:solidFill>
                <a:srgbClr val="9900FF"/>
              </a:solidFill>
              <a:latin typeface="Arial"/>
              <a:ea typeface="Arial"/>
              <a:cs typeface="Arial"/>
              <a:sym typeface="Arial"/>
            </a:endParaRPr>
          </a:p>
        </p:txBody>
      </p:sp>
      <p:sp>
        <p:nvSpPr>
          <p:cNvPr id="344" name="Google Shape;344;p11"/>
          <p:cNvSpPr txBox="1"/>
          <p:nvPr/>
        </p:nvSpPr>
        <p:spPr>
          <a:xfrm>
            <a:off x="6290739" y="1921699"/>
            <a:ext cx="2171700" cy="264688"/>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400" u="none" cap="none" strike="noStrike">
                <a:solidFill>
                  <a:schemeClr val="dk1"/>
                </a:solidFill>
                <a:latin typeface="Arial"/>
                <a:ea typeface="Arial"/>
                <a:cs typeface="Arial"/>
                <a:sym typeface="Arial"/>
              </a:rPr>
              <a:t>חושבים על נקודת כאב שלנו</a:t>
            </a:r>
            <a:endParaRPr/>
          </a:p>
        </p:txBody>
      </p:sp>
      <p:sp>
        <p:nvSpPr>
          <p:cNvPr id="345" name="Google Shape;345;p11"/>
          <p:cNvSpPr/>
          <p:nvPr/>
        </p:nvSpPr>
        <p:spPr>
          <a:xfrm>
            <a:off x="8462439" y="2308065"/>
            <a:ext cx="205500" cy="204900"/>
          </a:xfrm>
          <a:prstGeom prst="ellipse">
            <a:avLst/>
          </a:prstGeom>
          <a:solidFill>
            <a:schemeClr val="lt1"/>
          </a:solidFill>
          <a:ln cap="flat" cmpd="sng" w="9525">
            <a:solidFill>
              <a:srgbClr val="9900FF"/>
            </a:solidFill>
            <a:prstDash val="solid"/>
            <a:round/>
            <a:headEnd len="sm" w="sm" type="none"/>
            <a:tailEnd len="sm" w="sm" type="none"/>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9900FF"/>
                </a:solidFill>
                <a:latin typeface="Arial"/>
                <a:ea typeface="Arial"/>
                <a:cs typeface="Arial"/>
                <a:sym typeface="Arial"/>
              </a:rPr>
              <a:t>3</a:t>
            </a:r>
            <a:endParaRPr b="0" i="0" sz="1100" u="none" cap="none" strike="noStrike">
              <a:solidFill>
                <a:srgbClr val="9900FF"/>
              </a:solidFill>
              <a:latin typeface="Arial"/>
              <a:ea typeface="Arial"/>
              <a:cs typeface="Arial"/>
              <a:sym typeface="Arial"/>
            </a:endParaRPr>
          </a:p>
        </p:txBody>
      </p:sp>
      <p:sp>
        <p:nvSpPr>
          <p:cNvPr id="346" name="Google Shape;346;p11"/>
          <p:cNvSpPr txBox="1"/>
          <p:nvPr/>
        </p:nvSpPr>
        <p:spPr>
          <a:xfrm>
            <a:off x="6290739" y="2319588"/>
            <a:ext cx="2171700" cy="440185"/>
          </a:xfrm>
          <a:prstGeom prst="rect">
            <a:avLst/>
          </a:prstGeom>
          <a:noFill/>
          <a:ln>
            <a:noFill/>
          </a:ln>
        </p:spPr>
        <p:txBody>
          <a:bodyPr anchorCtr="0" anchor="t" bIns="45700" lIns="91425" spcFirstLastPara="1" rIns="91425" wrap="square" tIns="45700">
            <a:spAutoFit/>
          </a:bodyPr>
          <a:lstStyle/>
          <a:p>
            <a:pPr indent="0" lvl="0" marL="0" marR="0" rtl="1" algn="r">
              <a:lnSpc>
                <a:spcPct val="80000"/>
              </a:lnSpc>
              <a:spcBef>
                <a:spcPts val="0"/>
              </a:spcBef>
              <a:spcAft>
                <a:spcPts val="0"/>
              </a:spcAft>
              <a:buNone/>
            </a:pPr>
            <a:r>
              <a:rPr b="0" i="0" lang="iw" sz="1400" u="none" cap="none" strike="noStrike">
                <a:solidFill>
                  <a:schemeClr val="dk1"/>
                </a:solidFill>
                <a:latin typeface="Arial"/>
                <a:ea typeface="Arial"/>
                <a:cs typeface="Arial"/>
                <a:sym typeface="Arial"/>
              </a:rPr>
              <a:t>חושבים על צורך בתחום שלא מקבל מענה כיום</a:t>
            </a:r>
            <a:endParaRPr b="0" i="0" sz="1600" u="none" cap="none" strike="noStrike">
              <a:solidFill>
                <a:schemeClr val="dk1"/>
              </a:solidFill>
              <a:latin typeface="Arial"/>
              <a:ea typeface="Arial"/>
              <a:cs typeface="Arial"/>
              <a:sym typeface="Arial"/>
            </a:endParaRPr>
          </a:p>
        </p:txBody>
      </p:sp>
      <p:sp>
        <p:nvSpPr>
          <p:cNvPr id="347" name="Google Shape;347;p11"/>
          <p:cNvSpPr/>
          <p:nvPr/>
        </p:nvSpPr>
        <p:spPr>
          <a:xfrm>
            <a:off x="2549175" y="1431675"/>
            <a:ext cx="2497800" cy="284700"/>
          </a:xfrm>
          <a:prstGeom prst="roundRect">
            <a:avLst>
              <a:gd fmla="val 0" name="adj"/>
            </a:avLst>
          </a:prstGeom>
          <a:solidFill>
            <a:srgbClr val="C36CF4"/>
          </a:solidFill>
          <a:ln>
            <a:noFill/>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chemeClr val="dk1"/>
                </a:solidFill>
                <a:latin typeface="Arial"/>
                <a:ea typeface="Arial"/>
                <a:cs typeface="Arial"/>
                <a:sym typeface="Arial"/>
              </a:rPr>
              <a:t>שאלות שכדאי לשאול את עצמנו</a:t>
            </a:r>
            <a:endParaRPr b="0" i="0" sz="1100" u="none" cap="none" strike="noStrike">
              <a:solidFill>
                <a:schemeClr val="dk1"/>
              </a:solidFill>
              <a:latin typeface="Arial"/>
              <a:ea typeface="Arial"/>
              <a:cs typeface="Arial"/>
              <a:sym typeface="Arial"/>
            </a:endParaRPr>
          </a:p>
        </p:txBody>
      </p:sp>
      <p:sp>
        <p:nvSpPr>
          <p:cNvPr id="348" name="Google Shape;348;p11"/>
          <p:cNvSpPr/>
          <p:nvPr/>
        </p:nvSpPr>
        <p:spPr>
          <a:xfrm>
            <a:off x="4721931" y="1824994"/>
            <a:ext cx="205500" cy="204900"/>
          </a:xfrm>
          <a:prstGeom prst="ellipse">
            <a:avLst/>
          </a:prstGeom>
          <a:solidFill>
            <a:srgbClr val="C669F7"/>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1</a:t>
            </a:r>
            <a:endParaRPr b="0" i="0" sz="1100" u="none" cap="none" strike="noStrike">
              <a:solidFill>
                <a:schemeClr val="dk1"/>
              </a:solidFill>
              <a:latin typeface="Arial"/>
              <a:ea typeface="Arial"/>
              <a:cs typeface="Arial"/>
              <a:sym typeface="Arial"/>
            </a:endParaRPr>
          </a:p>
        </p:txBody>
      </p:sp>
      <p:sp>
        <p:nvSpPr>
          <p:cNvPr id="349" name="Google Shape;349;p11"/>
          <p:cNvSpPr txBox="1"/>
          <p:nvPr/>
        </p:nvSpPr>
        <p:spPr>
          <a:xfrm>
            <a:off x="2294676" y="1786767"/>
            <a:ext cx="2427255"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chemeClr val="dk1"/>
                </a:solidFill>
                <a:latin typeface="Arial"/>
                <a:ea typeface="Arial"/>
                <a:cs typeface="Arial"/>
                <a:sym typeface="Arial"/>
              </a:rPr>
              <a:t>מה אנחנו יודעים על הבעיה?</a:t>
            </a:r>
            <a:endParaRPr/>
          </a:p>
        </p:txBody>
      </p:sp>
      <p:sp>
        <p:nvSpPr>
          <p:cNvPr id="350" name="Google Shape;350;p11"/>
          <p:cNvSpPr/>
          <p:nvPr/>
        </p:nvSpPr>
        <p:spPr>
          <a:xfrm>
            <a:off x="4721931" y="2123344"/>
            <a:ext cx="205500" cy="204900"/>
          </a:xfrm>
          <a:prstGeom prst="ellipse">
            <a:avLst/>
          </a:prstGeom>
          <a:solidFill>
            <a:srgbClr val="C669F7"/>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2</a:t>
            </a:r>
            <a:endParaRPr b="0" i="0" sz="1100" u="none" cap="none" strike="noStrike">
              <a:solidFill>
                <a:schemeClr val="dk1"/>
              </a:solidFill>
              <a:latin typeface="Arial"/>
              <a:ea typeface="Arial"/>
              <a:cs typeface="Arial"/>
              <a:sym typeface="Arial"/>
            </a:endParaRPr>
          </a:p>
        </p:txBody>
      </p:sp>
      <p:sp>
        <p:nvSpPr>
          <p:cNvPr id="351" name="Google Shape;351;p11"/>
          <p:cNvSpPr txBox="1"/>
          <p:nvPr/>
        </p:nvSpPr>
        <p:spPr>
          <a:xfrm>
            <a:off x="2294675" y="2102070"/>
            <a:ext cx="2427255"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chemeClr val="dk1"/>
                </a:solidFill>
                <a:latin typeface="Arial"/>
                <a:ea typeface="Arial"/>
                <a:cs typeface="Arial"/>
                <a:sym typeface="Arial"/>
              </a:rPr>
              <a:t>מה היינו רוצים לדעת על הבעיה?</a:t>
            </a:r>
            <a:endParaRPr/>
          </a:p>
        </p:txBody>
      </p:sp>
      <p:sp>
        <p:nvSpPr>
          <p:cNvPr id="352" name="Google Shape;352;p11"/>
          <p:cNvSpPr/>
          <p:nvPr/>
        </p:nvSpPr>
        <p:spPr>
          <a:xfrm>
            <a:off x="4721931" y="2421694"/>
            <a:ext cx="205500" cy="204900"/>
          </a:xfrm>
          <a:prstGeom prst="ellipse">
            <a:avLst/>
          </a:prstGeom>
          <a:solidFill>
            <a:srgbClr val="C669F7"/>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chemeClr val="dk1"/>
                </a:solidFill>
                <a:latin typeface="Arial"/>
                <a:ea typeface="Arial"/>
                <a:cs typeface="Arial"/>
                <a:sym typeface="Arial"/>
              </a:rPr>
              <a:t>3</a:t>
            </a:r>
            <a:endParaRPr b="0" i="0" sz="1100" u="none" cap="none" strike="noStrike">
              <a:solidFill>
                <a:schemeClr val="dk1"/>
              </a:solidFill>
              <a:latin typeface="Arial"/>
              <a:ea typeface="Arial"/>
              <a:cs typeface="Arial"/>
              <a:sym typeface="Arial"/>
            </a:endParaRPr>
          </a:p>
        </p:txBody>
      </p:sp>
      <p:sp>
        <p:nvSpPr>
          <p:cNvPr id="353" name="Google Shape;353;p11"/>
          <p:cNvSpPr txBox="1"/>
          <p:nvPr/>
        </p:nvSpPr>
        <p:spPr>
          <a:xfrm>
            <a:off x="1760221" y="2399104"/>
            <a:ext cx="2961710"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200"/>
              <a:buFont typeface="Arial"/>
              <a:buNone/>
            </a:pPr>
            <a:r>
              <a:rPr b="0" i="0" lang="iw" sz="1200" u="none" cap="none" strike="noStrike">
                <a:solidFill>
                  <a:schemeClr val="dk1"/>
                </a:solidFill>
                <a:latin typeface="Arial"/>
                <a:ea typeface="Arial"/>
                <a:cs typeface="Arial"/>
                <a:sym typeface="Arial"/>
              </a:rPr>
              <a:t>מה צריך לחקור על הבעיה כדי לפתור אותה?</a:t>
            </a:r>
            <a:endParaRPr/>
          </a:p>
        </p:txBody>
      </p:sp>
      <p:sp>
        <p:nvSpPr>
          <p:cNvPr id="354" name="Google Shape;354;p11"/>
          <p:cNvSpPr/>
          <p:nvPr/>
        </p:nvSpPr>
        <p:spPr>
          <a:xfrm>
            <a:off x="1643171" y="2882561"/>
            <a:ext cx="3413400" cy="284700"/>
          </a:xfrm>
          <a:prstGeom prst="roundRect">
            <a:avLst>
              <a:gd fmla="val 0" name="adj"/>
            </a:avLst>
          </a:prstGeom>
          <a:solidFill>
            <a:srgbClr val="9900FF"/>
          </a:solidFill>
          <a:ln>
            <a:noFill/>
          </a:ln>
        </p:spPr>
        <p:txBody>
          <a:bodyPr anchorCtr="0" anchor="ctr" bIns="68650" lIns="68650" spcFirstLastPara="1" rIns="68650" wrap="square" tIns="68650">
            <a:noAutofit/>
          </a:bodyPr>
          <a:lstStyle/>
          <a:p>
            <a:pPr indent="0" lvl="0" marL="0" marR="0" rtl="1" algn="ctr">
              <a:lnSpc>
                <a:spcPct val="100000"/>
              </a:lnSpc>
              <a:spcBef>
                <a:spcPts val="0"/>
              </a:spcBef>
              <a:spcAft>
                <a:spcPts val="0"/>
              </a:spcAft>
              <a:buClr>
                <a:srgbClr val="000000"/>
              </a:buClr>
              <a:buSzPts val="1200"/>
              <a:buFont typeface="Arial"/>
              <a:buNone/>
            </a:pPr>
            <a:r>
              <a:rPr b="0" i="0" lang="iw" sz="1200" u="none" cap="none" strike="noStrike">
                <a:solidFill>
                  <a:srgbClr val="FFFFFF"/>
                </a:solidFill>
                <a:latin typeface="Arial"/>
                <a:ea typeface="Arial"/>
                <a:cs typeface="Arial"/>
                <a:sym typeface="Arial"/>
              </a:rPr>
              <a:t>שאלות שכדאי לשאול את הבינה המלאכותית</a:t>
            </a:r>
            <a:endParaRPr b="0" i="0" sz="1100" u="none" cap="none" strike="noStrike">
              <a:solidFill>
                <a:srgbClr val="FFFFFF"/>
              </a:solidFill>
              <a:latin typeface="Arial"/>
              <a:ea typeface="Arial"/>
              <a:cs typeface="Arial"/>
              <a:sym typeface="Arial"/>
            </a:endParaRPr>
          </a:p>
        </p:txBody>
      </p:sp>
      <p:sp>
        <p:nvSpPr>
          <p:cNvPr id="355" name="Google Shape;355;p11"/>
          <p:cNvSpPr/>
          <p:nvPr/>
        </p:nvSpPr>
        <p:spPr>
          <a:xfrm>
            <a:off x="4680656" y="3320778"/>
            <a:ext cx="205500" cy="204900"/>
          </a:xfrm>
          <a:prstGeom prst="ellipse">
            <a:avLst/>
          </a:prstGeom>
          <a:solidFill>
            <a:srgbClr val="9900FF"/>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Arial"/>
                <a:ea typeface="Arial"/>
                <a:cs typeface="Arial"/>
                <a:sym typeface="Arial"/>
              </a:rPr>
              <a:t>1</a:t>
            </a:r>
            <a:endParaRPr b="0" i="0" sz="1100" u="none" cap="none" strike="noStrike">
              <a:solidFill>
                <a:srgbClr val="FFFFFF"/>
              </a:solidFill>
              <a:latin typeface="Arial"/>
              <a:ea typeface="Arial"/>
              <a:cs typeface="Arial"/>
              <a:sym typeface="Arial"/>
            </a:endParaRPr>
          </a:p>
        </p:txBody>
      </p:sp>
      <p:sp>
        <p:nvSpPr>
          <p:cNvPr id="356" name="Google Shape;356;p11"/>
          <p:cNvSpPr txBox="1"/>
          <p:nvPr/>
        </p:nvSpPr>
        <p:spPr>
          <a:xfrm>
            <a:off x="1718946" y="3273967"/>
            <a:ext cx="2961710"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מהם האתגרים/בעיות בתחום שבחרנו?</a:t>
            </a:r>
            <a:endParaRPr/>
          </a:p>
        </p:txBody>
      </p:sp>
      <p:sp>
        <p:nvSpPr>
          <p:cNvPr id="357" name="Google Shape;357;p11"/>
          <p:cNvSpPr/>
          <p:nvPr/>
        </p:nvSpPr>
        <p:spPr>
          <a:xfrm>
            <a:off x="4680656" y="3635987"/>
            <a:ext cx="205500" cy="204900"/>
          </a:xfrm>
          <a:prstGeom prst="ellipse">
            <a:avLst/>
          </a:prstGeom>
          <a:solidFill>
            <a:srgbClr val="9900FF"/>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Arial"/>
                <a:ea typeface="Arial"/>
                <a:cs typeface="Arial"/>
                <a:sym typeface="Arial"/>
              </a:rPr>
              <a:t>2</a:t>
            </a:r>
            <a:endParaRPr b="0" i="0" sz="1100" u="none" cap="none" strike="noStrike">
              <a:solidFill>
                <a:srgbClr val="FFFFFF"/>
              </a:solidFill>
              <a:latin typeface="Arial"/>
              <a:ea typeface="Arial"/>
              <a:cs typeface="Arial"/>
              <a:sym typeface="Arial"/>
            </a:endParaRPr>
          </a:p>
        </p:txBody>
      </p:sp>
      <p:sp>
        <p:nvSpPr>
          <p:cNvPr id="358" name="Google Shape;358;p11"/>
          <p:cNvSpPr txBox="1"/>
          <p:nvPr/>
        </p:nvSpPr>
        <p:spPr>
          <a:xfrm>
            <a:off x="1666031" y="3509079"/>
            <a:ext cx="2961710"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מתוך הבעיות בתחום, מהם האתגרים הכי משמעותיים?</a:t>
            </a:r>
            <a:endParaRPr/>
          </a:p>
        </p:txBody>
      </p:sp>
      <p:sp>
        <p:nvSpPr>
          <p:cNvPr id="359" name="Google Shape;359;p11"/>
          <p:cNvSpPr/>
          <p:nvPr/>
        </p:nvSpPr>
        <p:spPr>
          <a:xfrm>
            <a:off x="4680656" y="4069438"/>
            <a:ext cx="205500" cy="204900"/>
          </a:xfrm>
          <a:prstGeom prst="ellipse">
            <a:avLst/>
          </a:prstGeom>
          <a:solidFill>
            <a:srgbClr val="9900FF"/>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1100"/>
              <a:buFont typeface="Arial"/>
              <a:buNone/>
            </a:pPr>
            <a:r>
              <a:rPr b="0" i="0" lang="iw" sz="1100" u="none" cap="none" strike="noStrike">
                <a:solidFill>
                  <a:srgbClr val="FFFFFF"/>
                </a:solidFill>
                <a:latin typeface="Arial"/>
                <a:ea typeface="Arial"/>
                <a:cs typeface="Arial"/>
                <a:sym typeface="Arial"/>
              </a:rPr>
              <a:t>3</a:t>
            </a:r>
            <a:endParaRPr b="0" i="0" sz="1100" u="none" cap="none" strike="noStrike">
              <a:solidFill>
                <a:srgbClr val="FFFFFF"/>
              </a:solidFill>
              <a:latin typeface="Arial"/>
              <a:ea typeface="Arial"/>
              <a:cs typeface="Arial"/>
              <a:sym typeface="Arial"/>
            </a:endParaRPr>
          </a:p>
        </p:txBody>
      </p:sp>
      <p:sp>
        <p:nvSpPr>
          <p:cNvPr id="360" name="Google Shape;360;p11"/>
          <p:cNvSpPr txBox="1"/>
          <p:nvPr/>
        </p:nvSpPr>
        <p:spPr>
          <a:xfrm>
            <a:off x="1666031" y="3928857"/>
            <a:ext cx="2961710"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iw" sz="1200" u="none" cap="none" strike="noStrike">
                <a:solidFill>
                  <a:srgbClr val="9900FF"/>
                </a:solidFill>
                <a:latin typeface="Arial"/>
                <a:ea typeface="Arial"/>
                <a:cs typeface="Arial"/>
                <a:sym typeface="Arial"/>
              </a:rPr>
              <a:t>ביחס לתחומי העניין שלנו, באיזה אתגר היית מציעה לי להתמקד?</a:t>
            </a:r>
            <a:endParaRPr/>
          </a:p>
        </p:txBody>
      </p:sp>
      <p:pic>
        <p:nvPicPr>
          <p:cNvPr id="361" name="Google Shape;361;p11" title="לוגו.png"/>
          <p:cNvPicPr preferRelativeResize="0"/>
          <p:nvPr/>
        </p:nvPicPr>
        <p:blipFill rotWithShape="1">
          <a:blip r:embed="rId3">
            <a:alphaModFix/>
          </a:blip>
          <a:srcRect b="17191" l="0" r="0" t="0"/>
          <a:stretch/>
        </p:blipFill>
        <p:spPr>
          <a:xfrm>
            <a:off x="154075" y="96175"/>
            <a:ext cx="914274" cy="524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אסף</dc:creator>
</cp:coreProperties>
</file>