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0" r:id="rId3"/>
    <p:sldMasterId id="2147483672"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KdUuz6USaQwSZ2PQnRyUQGWty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he.wikipedia.org/wiki/%D7%94%D7%A9%D7%95%D7%90%D7%94" TargetMode="External"/><Relationship Id="rId13" Type="http://schemas.openxmlformats.org/officeDocument/2006/relationships/hyperlink" Target="https://he.wikipedia.org/wiki/%D7%98%D7%A8%D7%91%D7%9C%D7%99%D7%A0%D7%A7%D7%94" TargetMode="External"/><Relationship Id="rId18" Type="http://schemas.openxmlformats.org/officeDocument/2006/relationships/hyperlink" Target="https://he.wikipedia.org/wiki/%D7%90%D7%95%D7%98%D7%91%D7%95%D7%A6%D7%A7" TargetMode="External"/><Relationship Id="rId3" Type="http://schemas.openxmlformats.org/officeDocument/2006/relationships/hyperlink" Target="https://he.wikipedia.org/wiki/%D7%A2%D7%96%D7%A8%D7%99%D7%90%D7%9C_%D7%93%D7%95%D7%93_%D7%A4%D7%A1%D7%98%D7%92" TargetMode="External"/><Relationship Id="rId7" Type="http://schemas.openxmlformats.org/officeDocument/2006/relationships/hyperlink" Target="https://he.wikipedia.org/wiki/%D7%9E%D7%9C%D7%97%D7%9E%D7%AA_%D7%94%D7%A2%D7%95%D7%9C%D7%9D_%D7%94%D7%A9%D7%A0%D7%99%D7%99%D7%94" TargetMode="External"/><Relationship Id="rId12" Type="http://schemas.openxmlformats.org/officeDocument/2006/relationships/hyperlink" Target="https://he.wikipedia.org/wiki/%D7%9E%D7%97%D7%A0%D7%94_%D7%94%D7%A9%D7%9E%D7%93%D7%94" TargetMode="External"/><Relationship Id="rId17" Type="http://schemas.openxmlformats.org/officeDocument/2006/relationships/hyperlink" Target="https://he.wikipedia.org/wiki/%D7%A9%D7%95%D7%95%D7%99%D7%99%D7%A5" TargetMode="External"/><Relationship Id="rId2" Type="http://schemas.openxmlformats.org/officeDocument/2006/relationships/slide" Target="../slides/slide11.xml"/><Relationship Id="rId16" Type="http://schemas.openxmlformats.org/officeDocument/2006/relationships/hyperlink" Target="https://he.wikipedia.org/wiki/%D7%A0%D7%99%D7%A6%D7%95%D7%9C%D7%99_%D7%94%D7%A9%D7%95%D7%90%D7%94" TargetMode="External"/><Relationship Id="rId1" Type="http://schemas.openxmlformats.org/officeDocument/2006/relationships/notesMaster" Target="../notesMasters/notesMaster1.xml"/><Relationship Id="rId6" Type="http://schemas.openxmlformats.org/officeDocument/2006/relationships/hyperlink" Target="https://he.wikipedia.org/wiki/%D7%95%D7%95%D7%A8%D7%A9%D7%94" TargetMode="External"/><Relationship Id="rId11" Type="http://schemas.openxmlformats.org/officeDocument/2006/relationships/hyperlink" Target="https://he.wikipedia.org/wiki/1942" TargetMode="External"/><Relationship Id="rId5" Type="http://schemas.openxmlformats.org/officeDocument/2006/relationships/hyperlink" Target="https://he.wikipedia.org/wiki/%D7%9E%D7%9C%D7%97%D7%99%D7%9F" TargetMode="External"/><Relationship Id="rId15" Type="http://schemas.openxmlformats.org/officeDocument/2006/relationships/hyperlink" Target="https://he.wikipedia.org/wiki/%D7%A2%D7%95%D7%9C%D7%9D_%D7%94%D7%91%D7%90" TargetMode="External"/><Relationship Id="rId10" Type="http://schemas.openxmlformats.org/officeDocument/2006/relationships/hyperlink" Target="https://he.wikipedia.org/wiki/%D7%AA%D7%A9%22%D7%91" TargetMode="External"/><Relationship Id="rId19" Type="http://schemas.openxmlformats.org/officeDocument/2006/relationships/hyperlink" Target="https://he.wikipedia.org/wiki/%D7%9E%D7%A9%D7%99%D7%97" TargetMode="External"/><Relationship Id="rId4" Type="http://schemas.openxmlformats.org/officeDocument/2006/relationships/hyperlink" Target="https://he.wikipedia.org/wiki/%D7%97%D7%96%D7%9F_(%D7%9E%D7%A7%D7%A6%D7%95%D7%A2)" TargetMode="External"/><Relationship Id="rId9" Type="http://schemas.openxmlformats.org/officeDocument/2006/relationships/hyperlink" Target="https://he.wikipedia.org/wiki/%D7%91%D7%9F-%D7%A6%D7%99%D7%95%D7%9F_%D7%A9%D7%A0%D7%A7%D7%A8" TargetMode="External"/><Relationship Id="rId14" Type="http://schemas.openxmlformats.org/officeDocument/2006/relationships/hyperlink" Target="https://he.wikipedia.org/wiki/%D7%A7%D7%A8%D7%95%D7%9F_%D7%A8%D7%9B%D7%91%D7%A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n.co.il/news/63065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iw-IL" sz="1200" b="1" dirty="0">
                <a:latin typeface="Calibri"/>
                <a:ea typeface="Calibri"/>
                <a:cs typeface="Calibri"/>
                <a:sym typeface="Calibri"/>
              </a:rPr>
              <a:t>מטרת הפעילות: </a:t>
            </a:r>
            <a:endParaRPr dirty="0"/>
          </a:p>
          <a:p>
            <a:pPr marL="0" marR="0" lvl="0" indent="0" algn="r" rtl="1">
              <a:lnSpc>
                <a:spcPct val="100000"/>
              </a:lnSpc>
              <a:spcBef>
                <a:spcPts val="0"/>
              </a:spcBef>
              <a:spcAft>
                <a:spcPts val="0"/>
              </a:spcAft>
              <a:buClr>
                <a:schemeClr val="dk1"/>
              </a:buClr>
              <a:buSzPts val="1200"/>
              <a:buFont typeface="Calibri"/>
              <a:buNone/>
            </a:pPr>
            <a:r>
              <a:rPr lang="iw-IL" sz="1200" b="0" dirty="0">
                <a:latin typeface="Calibri"/>
                <a:ea typeface="Calibri"/>
                <a:cs typeface="Calibri"/>
                <a:sym typeface="Calibri"/>
              </a:rPr>
              <a:t>בתקופה המורכבת שבה אנו נמצאים, נבקש להיאחז בגורמי חוסן בחיינו. החוסן של עם ישראל נבע כל הדורות מהאמונה והציפייה לישועה וההבנה שכל מה שאנו עוברים מקדם אותנו לגאולה השלמה.</a:t>
            </a:r>
            <a:endParaRPr dirty="0"/>
          </a:p>
          <a:p>
            <a:pPr marL="0" marR="0" lvl="0" indent="0" algn="r" rtl="1">
              <a:lnSpc>
                <a:spcPct val="100000"/>
              </a:lnSpc>
              <a:spcBef>
                <a:spcPts val="0"/>
              </a:spcBef>
              <a:spcAft>
                <a:spcPts val="0"/>
              </a:spcAft>
              <a:buClr>
                <a:schemeClr val="dk1"/>
              </a:buClr>
              <a:buSzPts val="1200"/>
              <a:buFont typeface="Calibri"/>
              <a:buNone/>
            </a:pPr>
            <a:r>
              <a:rPr lang="iw-IL" sz="1200" b="0" dirty="0">
                <a:latin typeface="Calibri"/>
                <a:ea typeface="Calibri"/>
                <a:cs typeface="Calibri"/>
                <a:sym typeface="Calibri"/>
              </a:rPr>
              <a:t>מטרת הפעילות הינה זיהוי מקורות התקווה הפנימיים והחיצוניים שלנו, הפרטיים והכלליים, דרך חיזוק תחושת המשמעות. </a:t>
            </a:r>
            <a:r>
              <a:rPr lang="iw-IL" sz="1200" b="1" dirty="0">
                <a:latin typeface="Calibri"/>
                <a:ea typeface="Calibri"/>
                <a:cs typeface="Calibri"/>
                <a:sym typeface="Calibri"/>
              </a:rPr>
              <a:t>מהי תקווה? </a:t>
            </a:r>
            <a:r>
              <a:rPr lang="iw-IL" sz="1200" b="0" dirty="0">
                <a:latin typeface="Calibri"/>
                <a:ea typeface="Calibri"/>
                <a:cs typeface="Calibri"/>
                <a:sym typeface="Calibri"/>
              </a:rPr>
              <a:t>(</a:t>
            </a:r>
            <a:r>
              <a:rPr lang="iw-IL" dirty="0"/>
              <a:t>נכתב על ידי רחל אברהם, מתוך החוברת "בוחרים בחיים" עפ"י התאוריה של סניידר).</a:t>
            </a:r>
            <a:endParaRPr sz="1200" b="1" dirty="0">
              <a:latin typeface="Calibri"/>
              <a:ea typeface="Calibri"/>
              <a:cs typeface="Calibri"/>
              <a:sym typeface="Calibri"/>
            </a:endParaRPr>
          </a:p>
          <a:p>
            <a:pPr marL="0" lvl="0" indent="0" algn="r" rtl="1">
              <a:lnSpc>
                <a:spcPct val="107000"/>
              </a:lnSpc>
              <a:spcBef>
                <a:spcPts val="0"/>
              </a:spcBef>
              <a:spcAft>
                <a:spcPts val="0"/>
              </a:spcAft>
              <a:buClr>
                <a:schemeClr val="dk1"/>
              </a:buClr>
              <a:buSzPts val="1200"/>
              <a:buFont typeface="Play"/>
              <a:buNone/>
            </a:pPr>
            <a:r>
              <a:rPr lang="iw-IL" sz="1200" dirty="0">
                <a:latin typeface="Calibri"/>
                <a:ea typeface="Calibri"/>
                <a:cs typeface="Calibri"/>
                <a:sym typeface="Calibri"/>
              </a:rPr>
              <a:t>תקווה היא מילה, שבה אנו משתמשים כדי לבטא ציפייה לעתיד והיא מלווה בהרגשה טובה שמשאלתנו אמנם תתגשם. לא פעם אנו מחברים את התקווה עם אופטימיות ותפיסה חיובית של החיים, אך חשיבת-תקווה היא הרבה יותר מרק הסתכלות על החיים דרך "משקפיים וורודים", אמונה כללית שיהיה טוב ורצון שיקרו דברים טובים , כפי שזה בחשיבה אופטימית. בתקווה יש תהליכים קוגניטיביים מורכבים של מכוונות להצבת מטרות ולהשגתן. יש מחויבות מצדו של האדם לפעולה כלשהי, יש פעילות חשיבה מתמדת שמטרתה להביא לשינוי, יש התבוננות פנימית, יש בחינה והערכה חשיבתית מתמדת ומודעות לכל שלב ושלב.</a:t>
            </a:r>
            <a:endParaRPr dirty="0"/>
          </a:p>
          <a:p>
            <a:pPr marL="0" lvl="0" indent="0" algn="r" rtl="1">
              <a:lnSpc>
                <a:spcPct val="107000"/>
              </a:lnSpc>
              <a:spcBef>
                <a:spcPts val="0"/>
              </a:spcBef>
              <a:spcAft>
                <a:spcPts val="0"/>
              </a:spcAft>
              <a:buClr>
                <a:schemeClr val="dk1"/>
              </a:buClr>
              <a:buSzPts val="1200"/>
              <a:buFont typeface="Play"/>
              <a:buNone/>
            </a:pPr>
            <a:r>
              <a:rPr lang="iw-IL" sz="1200" dirty="0">
                <a:latin typeface="Calibri"/>
                <a:ea typeface="Calibri"/>
                <a:cs typeface="Calibri"/>
                <a:sym typeface="Calibri"/>
              </a:rPr>
              <a:t>תקווה היא מיומנות קוגניטיבית, מורכבת שניתן ללמוד אותה וללמד אותה.</a:t>
            </a:r>
            <a:endParaRPr dirty="0"/>
          </a:p>
          <a:p>
            <a:pPr marL="0" lvl="0" indent="0" algn="r" rtl="1">
              <a:lnSpc>
                <a:spcPct val="107000"/>
              </a:lnSpc>
              <a:spcBef>
                <a:spcPts val="0"/>
              </a:spcBef>
              <a:spcAft>
                <a:spcPts val="0"/>
              </a:spcAft>
              <a:buClr>
                <a:schemeClr val="dk1"/>
              </a:buClr>
              <a:buSzPts val="1200"/>
              <a:buFont typeface="Play"/>
              <a:buNone/>
            </a:pPr>
            <a:r>
              <a:rPr lang="iw-IL" sz="1200" dirty="0">
                <a:latin typeface="Calibri"/>
                <a:ea typeface="Calibri"/>
                <a:cs typeface="Calibri"/>
                <a:sym typeface="Calibri"/>
              </a:rPr>
              <a:t>להרחבה ניתן להיכנס לקישור למאמר:</a:t>
            </a:r>
            <a:br>
              <a:rPr lang="iw-IL" sz="1200" dirty="0">
                <a:latin typeface="Calibri"/>
                <a:ea typeface="Calibri"/>
                <a:cs typeface="Calibri"/>
                <a:sym typeface="Calibri"/>
              </a:rPr>
            </a:br>
            <a:r>
              <a:rPr lang="iw-IL" sz="1200" dirty="0">
                <a:latin typeface="Calibri"/>
                <a:ea typeface="Calibri"/>
                <a:cs typeface="Calibri"/>
                <a:sym typeface="Calibri"/>
              </a:rPr>
              <a:t>https://cms.education.gov.il/NR/rdonlyres/709FBEF4-822B-4ED4-9352-A6BDCEC2ECB0/123047/tikvaboharimbahaim.pdf</a:t>
            </a:r>
            <a:endParaRPr sz="1200" dirty="0">
              <a:latin typeface="Calibri"/>
              <a:ea typeface="Calibri"/>
              <a:cs typeface="Calibri"/>
              <a:sym typeface="Calibri"/>
            </a:endParaRPr>
          </a:p>
        </p:txBody>
      </p:sp>
      <p:sp>
        <p:nvSpPr>
          <p:cNvPr id="242" name="Google Shape;242;p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iw-IL"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b="0"/>
              <a:t>למורה: מצורף קובץ עם השיר בלחן קצבי של מרדכי בן דוד</a:t>
            </a:r>
            <a:endParaRPr/>
          </a:p>
        </p:txBody>
      </p:sp>
      <p:sp>
        <p:nvSpPr>
          <p:cNvPr id="324" name="Google Shape;324;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השיר מצורף בקובץ נפרד</a:t>
            </a:r>
            <a:endParaRPr>
              <a:solidFill>
                <a:schemeClr val="dk1"/>
              </a:solidFill>
              <a:latin typeface="Calibri"/>
              <a:ea typeface="Calibri"/>
              <a:cs typeface="Calibri"/>
              <a:sym typeface="Calibri"/>
            </a:endParaRPr>
          </a:p>
          <a:p>
            <a:pPr marL="0" lvl="0" indent="0" algn="r" rtl="1">
              <a:spcBef>
                <a:spcPts val="0"/>
              </a:spcBef>
              <a:spcAft>
                <a:spcPts val="0"/>
              </a:spcAft>
              <a:buNone/>
            </a:pPr>
            <a:r>
              <a:rPr lang="iw-IL" sz="1200" b="0" i="0">
                <a:solidFill>
                  <a:schemeClr val="dk1"/>
                </a:solidFill>
                <a:latin typeface="Calibri"/>
                <a:ea typeface="Calibri"/>
                <a:cs typeface="Calibri"/>
                <a:sym typeface="Calibri"/>
              </a:rPr>
              <a:t>למורה: הניגון מיוחס ל</a:t>
            </a:r>
            <a:r>
              <a:rPr lang="iw-IL"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עזריאל דוד פסטג</a:t>
            </a:r>
            <a:r>
              <a:rPr lang="iw-IL" sz="1200" b="0" i="0">
                <a:solidFill>
                  <a:schemeClr val="dk1"/>
                </a:solidFill>
                <a:latin typeface="Calibri"/>
                <a:ea typeface="Calibri"/>
                <a:cs typeface="Calibri"/>
                <a:sym typeface="Calibri"/>
              </a:rPr>
              <a:t>, חסיד מודזיץ' ו</a:t>
            </a:r>
            <a:r>
              <a:rPr lang="iw-IL" sz="12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חזן</a:t>
            </a:r>
            <a:r>
              <a:rPr lang="iw-IL" sz="1200" b="0" i="0">
                <a:solidFill>
                  <a:schemeClr val="dk1"/>
                </a:solidFill>
                <a:latin typeface="Calibri"/>
                <a:ea typeface="Calibri"/>
                <a:cs typeface="Calibri"/>
                <a:sym typeface="Calibri"/>
              </a:rPr>
              <a:t> ו</a:t>
            </a:r>
            <a:r>
              <a:rPr lang="iw-IL" sz="1200" b="0" i="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מלחין</a:t>
            </a:r>
            <a:r>
              <a:rPr lang="iw-IL" sz="1200" b="0" i="0">
                <a:solidFill>
                  <a:schemeClr val="dk1"/>
                </a:solidFill>
                <a:latin typeface="Calibri"/>
                <a:ea typeface="Calibri"/>
                <a:cs typeface="Calibri"/>
                <a:sym typeface="Calibri"/>
              </a:rPr>
              <a:t> בולט ב</a:t>
            </a:r>
            <a:r>
              <a:rPr lang="iw-IL" sz="1200" b="0" i="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וורשה</a:t>
            </a:r>
            <a:r>
              <a:rPr lang="iw-IL" sz="1200" b="0" i="0">
                <a:solidFill>
                  <a:schemeClr val="dk1"/>
                </a:solidFill>
                <a:latin typeface="Calibri"/>
                <a:ea typeface="Calibri"/>
                <a:cs typeface="Calibri"/>
                <a:sym typeface="Calibri"/>
              </a:rPr>
              <a:t> שלפני </a:t>
            </a:r>
            <a:r>
              <a:rPr lang="iw-IL" sz="1200" b="0" i="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מלחמת העולם השנייה</a:t>
            </a:r>
            <a:r>
              <a:rPr lang="iw-IL" sz="1200" b="0" i="0">
                <a:solidFill>
                  <a:schemeClr val="dk1"/>
                </a:solidFill>
                <a:latin typeface="Calibri"/>
                <a:ea typeface="Calibri"/>
                <a:cs typeface="Calibri"/>
                <a:sym typeface="Calibri"/>
              </a:rPr>
              <a:t>, שנרצח ב</a:t>
            </a:r>
            <a:r>
              <a:rPr lang="iw-IL" sz="1200" b="0" i="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שואה</a:t>
            </a:r>
            <a:r>
              <a:rPr lang="iw-IL" sz="1200" b="0" i="0">
                <a:solidFill>
                  <a:schemeClr val="dk1"/>
                </a:solidFill>
                <a:latin typeface="Calibri"/>
                <a:ea typeface="Calibri"/>
                <a:cs typeface="Calibri"/>
                <a:sym typeface="Calibri"/>
              </a:rPr>
              <a:t>. </a:t>
            </a:r>
            <a:endParaRPr/>
          </a:p>
          <a:p>
            <a:pPr marL="0" lvl="0" indent="0" algn="r" rtl="1">
              <a:spcBef>
                <a:spcPts val="0"/>
              </a:spcBef>
              <a:spcAft>
                <a:spcPts val="0"/>
              </a:spcAft>
              <a:buNone/>
            </a:pPr>
            <a:r>
              <a:rPr lang="iw-IL" sz="1200" b="0" i="0">
                <a:solidFill>
                  <a:schemeClr val="dk1"/>
                </a:solidFill>
                <a:latin typeface="Calibri"/>
                <a:ea typeface="Calibri"/>
                <a:cs typeface="Calibri"/>
                <a:sym typeface="Calibri"/>
              </a:rPr>
              <a:t>על פי המסופר על ידי החזן </a:t>
            </a:r>
            <a:r>
              <a:rPr lang="iw-IL" sz="1200" b="0" i="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בן-ציון שנקר</a:t>
            </a:r>
            <a:r>
              <a:rPr lang="iw-IL" sz="1200" b="0" i="0">
                <a:solidFill>
                  <a:schemeClr val="dk1"/>
                </a:solidFill>
                <a:latin typeface="Calibri"/>
                <a:ea typeface="Calibri"/>
                <a:cs typeface="Calibri"/>
                <a:sym typeface="Calibri"/>
              </a:rPr>
              <a:t>, חסיד מודזיץ', כך התגלגל הניגון: כאשר נשלחו פסטג ובני משפחתו בשנת </a:t>
            </a:r>
            <a:r>
              <a:rPr lang="iw-IL" sz="1200" b="0" i="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תש"ב</a:t>
            </a:r>
            <a:r>
              <a:rPr lang="iw-IL" sz="1200" b="0" i="0">
                <a:solidFill>
                  <a:schemeClr val="dk1"/>
                </a:solidFill>
                <a:latin typeface="Calibri"/>
                <a:ea typeface="Calibri"/>
                <a:cs typeface="Calibri"/>
                <a:sym typeface="Calibri"/>
              </a:rPr>
              <a:t> (</a:t>
            </a:r>
            <a:r>
              <a:rPr lang="iw-IL" sz="1200" b="0" i="0" u="sng">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1942</a:t>
            </a:r>
            <a:r>
              <a:rPr lang="iw-IL" sz="1200" b="0" i="0">
                <a:solidFill>
                  <a:schemeClr val="dk1"/>
                </a:solidFill>
                <a:latin typeface="Calibri"/>
                <a:ea typeface="Calibri"/>
                <a:cs typeface="Calibri"/>
                <a:sym typeface="Calibri"/>
              </a:rPr>
              <a:t>) אל </a:t>
            </a:r>
            <a:r>
              <a:rPr lang="iw-IL" sz="1200" b="0" i="0" u="sng">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מחנה ההשמדה</a:t>
            </a:r>
            <a:r>
              <a:rPr lang="iw-IL" sz="1200" b="0" i="0">
                <a:solidFill>
                  <a:schemeClr val="dk1"/>
                </a:solidFill>
                <a:latin typeface="Calibri"/>
                <a:ea typeface="Calibri"/>
                <a:cs typeface="Calibri"/>
                <a:sym typeface="Calibri"/>
              </a:rPr>
              <a:t> </a:t>
            </a:r>
            <a:r>
              <a:rPr lang="iw-IL" sz="1200" b="0" i="0" u="sng">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טרבלינקה</a:t>
            </a:r>
            <a:r>
              <a:rPr lang="iw-IL" sz="1200" b="0" i="0">
                <a:solidFill>
                  <a:schemeClr val="dk1"/>
                </a:solidFill>
                <a:latin typeface="Calibri"/>
                <a:ea typeface="Calibri"/>
                <a:cs typeface="Calibri"/>
                <a:sym typeface="Calibri"/>
              </a:rPr>
              <a:t>, דחוסים אל תוך </a:t>
            </a:r>
            <a:r>
              <a:rPr lang="iw-IL" sz="1200" b="0" i="0" u="sng">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קרונות</a:t>
            </a:r>
            <a:r>
              <a:rPr lang="iw-IL" sz="1200" b="0" i="0">
                <a:solidFill>
                  <a:schemeClr val="dk1"/>
                </a:solidFill>
                <a:latin typeface="Calibri"/>
                <a:ea typeface="Calibri"/>
                <a:cs typeface="Calibri"/>
                <a:sym typeface="Calibri"/>
              </a:rPr>
              <a:t> משא ללא אוויר ומים, החל פסטג לשיר בשארית כוחותיו את "אני מאמין" בלחן זה. בעוד יושבי הקרון מצטרפים אליו ומדקה לדקה התגברה השירה, הכריז פסטג כי מי שינצל מהתופת ויעביר את הניגון לרבי ממודז'יץ השוהה באמריקה, יזכה בחצי מחלקו </a:t>
            </a:r>
            <a:r>
              <a:rPr lang="iw-IL" sz="1200" b="0" i="0" u="sng">
                <a:solidFill>
                  <a:schemeClr val="dk1"/>
                </a:solidFill>
                <a:latin typeface="Calibri"/>
                <a:ea typeface="Calibri"/>
                <a:cs typeface="Calibri"/>
                <a:sym typeface="Calibri"/>
              </a:rPr>
              <a:t>ב</a:t>
            </a:r>
            <a:r>
              <a:rPr lang="iw-IL" sz="1200" b="0" i="0" u="sng">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עולם הבא</a:t>
            </a:r>
            <a:r>
              <a:rPr lang="iw-IL" sz="1200" b="0" i="0">
                <a:solidFill>
                  <a:schemeClr val="dk1"/>
                </a:solidFill>
                <a:latin typeface="Calibri"/>
                <a:ea typeface="Calibri"/>
                <a:cs typeface="Calibri"/>
                <a:sym typeface="Calibri"/>
              </a:rPr>
              <a:t>. מספרים ששני בחורים קפצו מהקרון, אחד מת והשני הצליח </a:t>
            </a:r>
            <a:r>
              <a:rPr lang="iw-IL" sz="1200" b="0" i="0" u="sng">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להינצל</a:t>
            </a:r>
            <a:r>
              <a:rPr lang="iw-IL" sz="1200" b="0" i="0">
                <a:solidFill>
                  <a:schemeClr val="dk1"/>
                </a:solidFill>
                <a:latin typeface="Calibri"/>
                <a:ea typeface="Calibri"/>
                <a:cs typeface="Calibri"/>
                <a:sym typeface="Calibri"/>
              </a:rPr>
              <a:t> ולברוח ל</a:t>
            </a:r>
            <a:r>
              <a:rPr lang="iw-IL" sz="1200" b="0" i="0" u="sng">
                <a:solidFill>
                  <a:schemeClr val="dk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שווייץ</a:t>
            </a:r>
            <a:r>
              <a:rPr lang="iw-IL" sz="1200" b="0" i="0">
                <a:solidFill>
                  <a:schemeClr val="dk1"/>
                </a:solidFill>
                <a:latin typeface="Calibri"/>
                <a:ea typeface="Calibri"/>
                <a:cs typeface="Calibri"/>
                <a:sym typeface="Calibri"/>
              </a:rPr>
              <a:t> רשם את תווי הניגון וסיפורו, ושלחם לרבי ממודז'יץ בניו יורק, ככל הנראה מבלי לציין את שם החזן. </a:t>
            </a:r>
            <a:endParaRPr/>
          </a:p>
          <a:p>
            <a:pPr marL="0" lvl="0" indent="0" algn="r" rtl="1">
              <a:spcBef>
                <a:spcPts val="0"/>
              </a:spcBef>
              <a:spcAft>
                <a:spcPts val="0"/>
              </a:spcAft>
              <a:buNone/>
            </a:pPr>
            <a:r>
              <a:rPr lang="iw-IL" sz="1200" b="0" i="0">
                <a:solidFill>
                  <a:schemeClr val="dk1"/>
                </a:solidFill>
                <a:latin typeface="Calibri"/>
                <a:ea typeface="Calibri"/>
                <a:cs typeface="Calibri"/>
                <a:sym typeface="Calibri"/>
              </a:rPr>
              <a:t>הרבי ממודז'יץ, שזיהה והכיר אף הוא את ניגוניו של פסטג מימי שהותו ב</a:t>
            </a:r>
            <a:r>
              <a:rPr lang="iw-IL" sz="1200" b="0" i="0" u="sng">
                <a:solidFill>
                  <a:schemeClr val="dk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אוטבוצק</a:t>
            </a:r>
            <a:r>
              <a:rPr lang="iw-IL" sz="1200" b="0" i="0">
                <a:solidFill>
                  <a:schemeClr val="dk1"/>
                </a:solidFill>
                <a:latin typeface="Calibri"/>
                <a:ea typeface="Calibri"/>
                <a:cs typeface="Calibri"/>
                <a:sym typeface="Calibri"/>
              </a:rPr>
              <a:t>, התבטא לפי המסופר כי </a:t>
            </a:r>
            <a:r>
              <a:rPr lang="iw-IL" sz="1200" b="1" i="0">
                <a:solidFill>
                  <a:schemeClr val="dk1"/>
                </a:solidFill>
                <a:latin typeface="Calibri"/>
                <a:ea typeface="Calibri"/>
                <a:cs typeface="Calibri"/>
                <a:sym typeface="Calibri"/>
              </a:rPr>
              <a:t>"עם הניגון הזה צעדו יהודים אל משרפות הגזים, ועם הניגון הזה יצעדו יהודים לקבל את פני </a:t>
            </a:r>
            <a:r>
              <a:rPr lang="iw-IL" sz="1200" b="1" i="0" u="sng">
                <a:solidFill>
                  <a:schemeClr val="dk1"/>
                </a:solidFill>
                <a:latin typeface="Calibri"/>
                <a:ea typeface="Calibri"/>
                <a:cs typeface="Calibri"/>
                <a:sym typeface="Calibri"/>
                <a:hlinkClick r:id="rId19">
                  <a:extLst>
                    <a:ext uri="{A12FA001-AC4F-418D-AE19-62706E023703}">
                      <ahyp:hlinkClr xmlns:ahyp="http://schemas.microsoft.com/office/drawing/2018/hyperlinkcolor" val="tx"/>
                    </a:ext>
                  </a:extLst>
                </a:hlinkClick>
              </a:rPr>
              <a:t>משיח</a:t>
            </a:r>
            <a:r>
              <a:rPr lang="iw-IL" sz="1200" b="1" i="0">
                <a:solidFill>
                  <a:schemeClr val="dk1"/>
                </a:solidFill>
                <a:latin typeface="Calibri"/>
                <a:ea typeface="Calibri"/>
                <a:cs typeface="Calibri"/>
                <a:sym typeface="Calibri"/>
              </a:rPr>
              <a:t>-צדקנו " </a:t>
            </a:r>
            <a:r>
              <a:rPr lang="iw-IL" sz="1200" b="0" i="0">
                <a:solidFill>
                  <a:schemeClr val="dk1"/>
                </a:solidFill>
                <a:latin typeface="Calibri"/>
                <a:ea typeface="Calibri"/>
                <a:cs typeface="Calibri"/>
                <a:sym typeface="Calibri"/>
              </a:rPr>
              <a:t>(מתוך ויקיפדיה)</a:t>
            </a:r>
            <a:endParaRPr/>
          </a:p>
          <a:p>
            <a:pPr marL="0" lvl="0" indent="0" algn="r" rtl="1">
              <a:spcBef>
                <a:spcPts val="0"/>
              </a:spcBef>
              <a:spcAft>
                <a:spcPts val="0"/>
              </a:spcAft>
              <a:buNone/>
            </a:pPr>
            <a:endParaRPr/>
          </a:p>
        </p:txBody>
      </p:sp>
      <p:sp>
        <p:nvSpPr>
          <p:cNvPr id="332" name="Google Shape;332;p1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נקרא ביחד את הסיפור.</a:t>
            </a:r>
            <a:endParaRPr/>
          </a:p>
          <a:p>
            <a:pPr marL="0" lvl="0" indent="0" algn="r" rtl="1">
              <a:spcBef>
                <a:spcPts val="0"/>
              </a:spcBef>
              <a:spcAft>
                <a:spcPts val="0"/>
              </a:spcAft>
              <a:buNone/>
            </a:pPr>
            <a:r>
              <a:rPr lang="iw-IL"/>
              <a:t>הסיפור ניתן באדיבות אתר "מלחמה של גיבורים" העוסק בסיפורי גבורה ממלחמת חרבות ברזל.</a:t>
            </a:r>
            <a:br>
              <a:rPr lang="iw-IL"/>
            </a:br>
            <a:r>
              <a:rPr lang="iw-IL" b="1"/>
              <a:t>קישור לאתר </a:t>
            </a:r>
            <a:r>
              <a:rPr lang="iw-IL" sz="2700" b="0" i="0" u="none" strike="noStrike" cap="none">
                <a:solidFill>
                  <a:srgbClr val="4472C4"/>
                </a:solidFill>
                <a:latin typeface="Arial"/>
                <a:ea typeface="Arial"/>
                <a:cs typeface="Arial"/>
                <a:sym typeface="Arial"/>
              </a:rPr>
              <a:t>https://www.facebook.com/p/%D7%9E%D7%9C%D7%97%D7%9E%D7%94-%D7%A9%D7%9C-%D7%92%D7%99%D7%91%D7%95%D7%A8%D7%99%D7%9D-61552573537077/?locale=he_IL</a:t>
            </a:r>
            <a:endParaRPr sz="2700" b="0" i="0" u="none" strike="noStrike" cap="none">
              <a:solidFill>
                <a:srgbClr val="4472C4"/>
              </a:solidFill>
              <a:latin typeface="Arial"/>
              <a:ea typeface="Arial"/>
              <a:cs typeface="Arial"/>
              <a:sym typeface="Arial"/>
            </a:endParaRPr>
          </a:p>
          <a:p>
            <a:pPr marL="0" lvl="0" indent="0" algn="r" rtl="1">
              <a:spcBef>
                <a:spcPts val="0"/>
              </a:spcBef>
              <a:spcAft>
                <a:spcPts val="0"/>
              </a:spcAft>
              <a:buNone/>
            </a:pPr>
            <a:r>
              <a:rPr lang="iw-IL"/>
              <a:t>דרך סיפור פתיחתו מחדש של בית הדפוס נוכל לראות את התקווה כמייצרת חוסן דרך שמירה על ארבעת הרציפויות - הרציפות התפקודית, ההיסטורית, הקוגניטיבית, הזהותית ומוכיחה שעל אף המשבר, הבחירה להמשיך בחיים מזמנת שליטה, ביטחון ותקווה ומונעת גדיעה וקטיעה (מתוך עקרון הרציפויות של מולי להד, 2006).</a:t>
            </a:r>
            <a:endParaRPr/>
          </a:p>
        </p:txBody>
      </p:sp>
      <p:sp>
        <p:nvSpPr>
          <p:cNvPr id="262" name="Google Shape;262;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69" name="Google Shape;269;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200" b="0" i="0" u="none" strike="noStrike">
                <a:solidFill>
                  <a:srgbClr val="FFFCFE"/>
                </a:solidFill>
                <a:latin typeface="Arial"/>
                <a:ea typeface="Arial"/>
                <a:cs typeface="Arial"/>
                <a:sym typeface="Arial"/>
              </a:rPr>
              <a:t>לגבי השאלה הראשונה - חשוב לאפשר לתלמידים זמן לביטוי של הרגשות והתחושות שלהם בעקבות הסיפור.</a:t>
            </a:r>
            <a:endParaRPr/>
          </a:p>
          <a:p>
            <a:pPr marL="0" marR="0" lvl="0" indent="0" algn="r" rtl="1">
              <a:lnSpc>
                <a:spcPct val="100000"/>
              </a:lnSpc>
              <a:spcBef>
                <a:spcPts val="0"/>
              </a:spcBef>
              <a:spcAft>
                <a:spcPts val="0"/>
              </a:spcAft>
              <a:buClr>
                <a:srgbClr val="FFFCFE"/>
              </a:buClr>
              <a:buSzPts val="1200"/>
              <a:buFont typeface="Arial"/>
              <a:buNone/>
            </a:pPr>
            <a:r>
              <a:rPr lang="iw-IL" sz="1200" b="0" i="0" u="none" strike="noStrike" cap="none">
                <a:solidFill>
                  <a:srgbClr val="FFFCFE"/>
                </a:solidFill>
                <a:latin typeface="Arial"/>
                <a:ea typeface="Arial"/>
                <a:cs typeface="Arial"/>
                <a:sym typeface="Arial"/>
              </a:rPr>
              <a:t>הסיפור מייצר מקום של תקווה ע"י ההמשכיות שבה נקט מנהל בית הדפוס. המשכיות מייצרת תקווה, והיא כח מניע שיכול להוביל הלאה.</a:t>
            </a:r>
            <a:endParaRPr sz="1200" b="0" i="0" u="none" strike="noStrike">
              <a:solidFill>
                <a:srgbClr val="FFFCFE"/>
              </a:solidFill>
              <a:latin typeface="Arial"/>
              <a:ea typeface="Arial"/>
              <a:cs typeface="Arial"/>
              <a:sym typeface="Arial"/>
            </a:endParaRPr>
          </a:p>
        </p:txBody>
      </p:sp>
      <p:sp>
        <p:nvSpPr>
          <p:cNvPr id="276" name="Google Shape;276;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b="0"/>
              <a:t>ניתן להיעזר במקורות הללו לחיבור בין התקווה כפי שמופיעה במקורות לבין התקווה בת ימינו.</a:t>
            </a:r>
            <a:endParaRPr/>
          </a:p>
          <a:p>
            <a:pPr marL="0" lvl="0" indent="0" algn="r" rtl="1">
              <a:spcBef>
                <a:spcPts val="0"/>
              </a:spcBef>
              <a:spcAft>
                <a:spcPts val="0"/>
              </a:spcAft>
              <a:buNone/>
            </a:pPr>
            <a:r>
              <a:rPr lang="iw-IL" b="0"/>
              <a:t>נקודות להתייחסות:</a:t>
            </a:r>
            <a:endParaRPr/>
          </a:p>
          <a:p>
            <a:pPr marL="0" lvl="0" indent="0" algn="r" rtl="1">
              <a:spcBef>
                <a:spcPts val="0"/>
              </a:spcBef>
              <a:spcAft>
                <a:spcPts val="0"/>
              </a:spcAft>
              <a:buNone/>
            </a:pPr>
            <a:r>
              <a:rPr lang="iw-IL" b="0"/>
              <a:t>1. מה נוכל ללמוד מהתקוה שעץ שנכרת יכול לתת לנו?</a:t>
            </a:r>
            <a:endParaRPr/>
          </a:p>
          <a:p>
            <a:pPr marL="0" lvl="0" indent="0" algn="r" rtl="1">
              <a:spcBef>
                <a:spcPts val="0"/>
              </a:spcBef>
              <a:spcAft>
                <a:spcPts val="0"/>
              </a:spcAft>
              <a:buNone/>
            </a:pPr>
            <a:r>
              <a:rPr lang="iw-IL" b="0"/>
              <a:t>2. גם דוד המלך בתהילים מלמד אותנו שתקווה מחזקת ומאמצת את ליבנו, והיא מקור כח עבורינו.</a:t>
            </a:r>
            <a:endParaRPr/>
          </a:p>
          <a:p>
            <a:pPr marL="0" lvl="0" indent="0" algn="r" rtl="1">
              <a:spcBef>
                <a:spcPts val="0"/>
              </a:spcBef>
              <a:spcAft>
                <a:spcPts val="0"/>
              </a:spcAft>
              <a:buNone/>
            </a:pPr>
            <a:r>
              <a:rPr lang="iw-IL" b="0"/>
              <a:t>3. המקור מספר ירמיהו מיוחס לרחל אימנו, ומנחם אותה שיש תקווה ומשמעות לתפילות ולפעולות שלה, ותהיה תועלת להן.</a:t>
            </a:r>
            <a:endParaRPr/>
          </a:p>
        </p:txBody>
      </p:sp>
      <p:sp>
        <p:nvSpPr>
          <p:cNvPr id="283" name="Google Shape;283;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iw-IL" sz="1800" b="0" i="0" u="none" strike="noStrike" cap="none">
                <a:solidFill>
                  <a:srgbClr val="000000"/>
                </a:solidFill>
                <a:latin typeface="Arial"/>
                <a:ea typeface="Arial"/>
                <a:cs typeface="Arial"/>
                <a:sym typeface="Arial"/>
              </a:rPr>
              <a:t>נקריא את דבריו של חגי לובר ונבקש מהתלמידים להתייחס למה שמעוררים בהם הדברים הללו.</a:t>
            </a:r>
            <a:endParaRPr sz="18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lvl="0" indent="0" algn="r" rtl="1">
              <a:spcBef>
                <a:spcPts val="0"/>
              </a:spcBef>
              <a:spcAft>
                <a:spcPts val="0"/>
              </a:spcAft>
              <a:buNone/>
            </a:pPr>
            <a:endParaRPr/>
          </a:p>
        </p:txBody>
      </p:sp>
      <p:sp>
        <p:nvSpPr>
          <p:cNvPr id="291" name="Google Shape;291;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a:t>השיר מצורף כקובץ</a:t>
            </a:r>
            <a:endParaRPr/>
          </a:p>
          <a:p>
            <a:pPr marL="0" lvl="0" indent="0" algn="r" rtl="1">
              <a:spcBef>
                <a:spcPts val="0"/>
              </a:spcBef>
              <a:spcAft>
                <a:spcPts val="0"/>
              </a:spcAft>
              <a:buNone/>
            </a:pPr>
            <a:endParaRPr/>
          </a:p>
        </p:txBody>
      </p:sp>
      <p:sp>
        <p:nvSpPr>
          <p:cNvPr id="299" name="Google Shape;299;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Clr>
                <a:schemeClr val="dk1"/>
              </a:buClr>
              <a:buSzPts val="1200"/>
              <a:buFont typeface="Calibri"/>
              <a:buNone/>
            </a:pPr>
            <a:fld id="{00000000-1234-1234-1234-123412341234}" type="slidenum">
              <a:rPr lang="iw-IL"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iw-IL" sz="3200" b="0" i="0" u="none" strike="noStrike" cap="none">
                <a:solidFill>
                  <a:srgbClr val="000000"/>
                </a:solidFill>
                <a:latin typeface="Calibri"/>
                <a:ea typeface="Calibri"/>
                <a:cs typeface="Calibri"/>
                <a:sym typeface="Calibri"/>
              </a:rPr>
              <a:t>נבקש מהתלמידים להרחיב מדוע בחרו מילה או משפט זה, מה יש במילה או במשפט שמדבר אליהם במיוחד</a:t>
            </a:r>
            <a:endParaRPr/>
          </a:p>
          <a:p>
            <a:pPr marL="0" lvl="0" indent="0" algn="r" rtl="1">
              <a:spcBef>
                <a:spcPts val="0"/>
              </a:spcBef>
              <a:spcAft>
                <a:spcPts val="0"/>
              </a:spcAft>
              <a:buNone/>
            </a:pPr>
            <a:endParaRPr/>
          </a:p>
        </p:txBody>
      </p:sp>
      <p:sp>
        <p:nvSpPr>
          <p:cNvPr id="307" name="Google Shape;307;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b="0"/>
          </a:p>
        </p:txBody>
      </p:sp>
      <p:sp>
        <p:nvSpPr>
          <p:cNvPr id="315" name="Google Shape;315;p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17" name="Google Shape;17;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18" name="Google Shape;18;p13"/>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a:lvl1pPr>
            <a:lvl2pPr marL="0" marR="0" lvl="1" indent="0" algn="l" rtl="1">
              <a:lnSpc>
                <a:spcPct val="100000"/>
              </a:lnSpc>
              <a:spcBef>
                <a:spcPts val="0"/>
              </a:spcBef>
              <a:spcAft>
                <a:spcPts val="0"/>
              </a:spcAft>
              <a:buClr>
                <a:srgbClr val="000000"/>
              </a:buClr>
              <a:buSzPts val="900"/>
              <a:buFont typeface="Arial"/>
              <a:buNone/>
              <a:defRPr/>
            </a:lvl2pPr>
            <a:lvl3pPr marL="0" marR="0" lvl="2" indent="0" algn="l" rtl="1">
              <a:lnSpc>
                <a:spcPct val="100000"/>
              </a:lnSpc>
              <a:spcBef>
                <a:spcPts val="0"/>
              </a:spcBef>
              <a:spcAft>
                <a:spcPts val="0"/>
              </a:spcAft>
              <a:buClr>
                <a:srgbClr val="000000"/>
              </a:buClr>
              <a:buSzPts val="900"/>
              <a:buFont typeface="Arial"/>
              <a:buNone/>
              <a:defRPr/>
            </a:lvl3pPr>
            <a:lvl4pPr marL="0" marR="0" lvl="3" indent="0" algn="l" rtl="1">
              <a:lnSpc>
                <a:spcPct val="100000"/>
              </a:lnSpc>
              <a:spcBef>
                <a:spcPts val="0"/>
              </a:spcBef>
              <a:spcAft>
                <a:spcPts val="0"/>
              </a:spcAft>
              <a:buClr>
                <a:srgbClr val="000000"/>
              </a:buClr>
              <a:buSzPts val="900"/>
              <a:buFont typeface="Arial"/>
              <a:buNone/>
              <a:defRPr/>
            </a:lvl4pPr>
            <a:lvl5pPr marL="0" marR="0" lvl="4" indent="0" algn="l" rtl="1">
              <a:lnSpc>
                <a:spcPct val="100000"/>
              </a:lnSpc>
              <a:spcBef>
                <a:spcPts val="0"/>
              </a:spcBef>
              <a:spcAft>
                <a:spcPts val="0"/>
              </a:spcAft>
              <a:buClr>
                <a:srgbClr val="000000"/>
              </a:buClr>
              <a:buSzPts val="900"/>
              <a:buFont typeface="Arial"/>
              <a:buNone/>
              <a:defRPr/>
            </a:lvl5pPr>
            <a:lvl6pPr marL="0" marR="0" lvl="5" indent="0" algn="l" rtl="1">
              <a:lnSpc>
                <a:spcPct val="100000"/>
              </a:lnSpc>
              <a:spcBef>
                <a:spcPts val="0"/>
              </a:spcBef>
              <a:spcAft>
                <a:spcPts val="0"/>
              </a:spcAft>
              <a:buClr>
                <a:srgbClr val="000000"/>
              </a:buClr>
              <a:buSzPts val="900"/>
              <a:buFont typeface="Arial"/>
              <a:buNone/>
              <a:defRPr/>
            </a:lvl6pPr>
            <a:lvl7pPr marL="0" marR="0" lvl="6" indent="0" algn="l" rtl="1">
              <a:lnSpc>
                <a:spcPct val="100000"/>
              </a:lnSpc>
              <a:spcBef>
                <a:spcPts val="0"/>
              </a:spcBef>
              <a:spcAft>
                <a:spcPts val="0"/>
              </a:spcAft>
              <a:buClr>
                <a:srgbClr val="000000"/>
              </a:buClr>
              <a:buSzPts val="900"/>
              <a:buFont typeface="Arial"/>
              <a:buNone/>
              <a:defRPr/>
            </a:lvl7pPr>
            <a:lvl8pPr marL="0" marR="0" lvl="7" indent="0" algn="l" rtl="1">
              <a:lnSpc>
                <a:spcPct val="100000"/>
              </a:lnSpc>
              <a:spcBef>
                <a:spcPts val="0"/>
              </a:spcBef>
              <a:spcAft>
                <a:spcPts val="0"/>
              </a:spcAft>
              <a:buClr>
                <a:srgbClr val="000000"/>
              </a:buClr>
              <a:buSzPts val="900"/>
              <a:buFont typeface="Arial"/>
              <a:buNone/>
              <a:defRPr/>
            </a:lvl8pPr>
            <a:lvl9pPr marL="0" marR="0" lvl="8" indent="0" algn="l" rtl="1">
              <a:lnSpc>
                <a:spcPct val="100000"/>
              </a:lnSpc>
              <a:spcBef>
                <a:spcPts val="0"/>
              </a:spcBef>
              <a:spcAft>
                <a:spcPts val="0"/>
              </a:spcAft>
              <a:buClr>
                <a:srgbClr val="000000"/>
              </a:buClr>
              <a:buSzPts val="900"/>
              <a:buFont typeface="Arial"/>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82"/>
        <p:cNvGrpSpPr/>
        <p:nvPr/>
      </p:nvGrpSpPr>
      <p:grpSpPr>
        <a:xfrm>
          <a:off x="0" y="0"/>
          <a:ext cx="0" cy="0"/>
          <a:chOff x="0" y="0"/>
          <a:chExt cx="0" cy="0"/>
        </a:xfrm>
      </p:grpSpPr>
      <p:sp>
        <p:nvSpPr>
          <p:cNvPr id="83" name="Google Shape;83;p33"/>
          <p:cNvSpPr/>
          <p:nvPr/>
        </p:nvSpPr>
        <p:spPr>
          <a:xfrm>
            <a:off x="7673" y="0"/>
            <a:ext cx="3573727"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888888"/>
              </a:buClr>
              <a:buSzPts val="1400"/>
              <a:buFont typeface="Calibri"/>
              <a:buNone/>
              <a:defRPr/>
            </a:lvl1pPr>
            <a:lvl2pPr lvl="1" algn="r" rtl="1">
              <a:spcBef>
                <a:spcPts val="0"/>
              </a:spcBef>
              <a:spcAft>
                <a:spcPts val="0"/>
              </a:spcAft>
              <a:buClr>
                <a:schemeClr val="dk1"/>
              </a:buClr>
              <a:buSzPts val="1400"/>
              <a:buFont typeface="Calibri"/>
              <a:buNone/>
              <a:defRPr/>
            </a:lvl2pPr>
            <a:lvl3pPr lvl="2" algn="r" rtl="1">
              <a:spcBef>
                <a:spcPts val="0"/>
              </a:spcBef>
              <a:spcAft>
                <a:spcPts val="0"/>
              </a:spcAft>
              <a:buClr>
                <a:schemeClr val="dk1"/>
              </a:buClr>
              <a:buSzPts val="1400"/>
              <a:buFont typeface="Calibri"/>
              <a:buNone/>
              <a:defRPr/>
            </a:lvl3pPr>
            <a:lvl4pPr lvl="3" algn="r" rtl="1">
              <a:spcBef>
                <a:spcPts val="0"/>
              </a:spcBef>
              <a:spcAft>
                <a:spcPts val="0"/>
              </a:spcAft>
              <a:buClr>
                <a:schemeClr val="dk1"/>
              </a:buClr>
              <a:buSzPts val="1400"/>
              <a:buFont typeface="Calibri"/>
              <a:buNone/>
              <a:defRPr/>
            </a:lvl4pPr>
            <a:lvl5pPr lvl="4" algn="r" rtl="1">
              <a:spcBef>
                <a:spcPts val="0"/>
              </a:spcBef>
              <a:spcAft>
                <a:spcPts val="0"/>
              </a:spcAft>
              <a:buClr>
                <a:schemeClr val="dk1"/>
              </a:buClr>
              <a:buSzPts val="1400"/>
              <a:buFont typeface="Calibri"/>
              <a:buNone/>
              <a:defRPr/>
            </a:lvl5pPr>
            <a:lvl6pPr lvl="5" algn="r" rtl="1">
              <a:spcBef>
                <a:spcPts val="0"/>
              </a:spcBef>
              <a:spcAft>
                <a:spcPts val="0"/>
              </a:spcAft>
              <a:buClr>
                <a:schemeClr val="dk1"/>
              </a:buClr>
              <a:buSzPts val="1400"/>
              <a:buFont typeface="Calibri"/>
              <a:buNone/>
              <a:defRPr/>
            </a:lvl6pPr>
            <a:lvl7pPr lvl="6" algn="r" rtl="1">
              <a:spcBef>
                <a:spcPts val="0"/>
              </a:spcBef>
              <a:spcAft>
                <a:spcPts val="0"/>
              </a:spcAft>
              <a:buClr>
                <a:schemeClr val="dk1"/>
              </a:buClr>
              <a:buSzPts val="1400"/>
              <a:buFont typeface="Calibri"/>
              <a:buNone/>
              <a:defRPr/>
            </a:lvl7pPr>
            <a:lvl8pPr lvl="7" algn="r" rtl="1">
              <a:spcBef>
                <a:spcPts val="0"/>
              </a:spcBef>
              <a:spcAft>
                <a:spcPts val="0"/>
              </a:spcAft>
              <a:buClr>
                <a:schemeClr val="dk1"/>
              </a:buClr>
              <a:buSzPts val="1400"/>
              <a:buFont typeface="Calibri"/>
              <a:buNone/>
              <a:defRPr/>
            </a:lvl8pPr>
            <a:lvl9pPr lvl="8" algn="r" rtl="1">
              <a:spcBef>
                <a:spcPts val="0"/>
              </a:spcBef>
              <a:spcAft>
                <a:spcPts val="0"/>
              </a:spcAft>
              <a:buClr>
                <a:schemeClr val="dk1"/>
              </a:buClr>
              <a:buSzPts val="1400"/>
              <a:buFont typeface="Calibri"/>
              <a:buNone/>
              <a:defRPr/>
            </a:lvl9pPr>
          </a:lstStyle>
          <a:p>
            <a:endParaRPr/>
          </a:p>
        </p:txBody>
      </p:sp>
      <p:sp>
        <p:nvSpPr>
          <p:cNvPr id="85" name="Google Shape;8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888888"/>
              </a:buClr>
              <a:buSzPts val="1400"/>
              <a:buFont typeface="Calibri"/>
              <a:buNone/>
              <a:defRPr/>
            </a:lvl1pPr>
            <a:lvl2pPr lvl="1" algn="r" rtl="1">
              <a:spcBef>
                <a:spcPts val="0"/>
              </a:spcBef>
              <a:spcAft>
                <a:spcPts val="0"/>
              </a:spcAft>
              <a:buClr>
                <a:schemeClr val="dk1"/>
              </a:buClr>
              <a:buSzPts val="1400"/>
              <a:buFont typeface="Calibri"/>
              <a:buNone/>
              <a:defRPr/>
            </a:lvl2pPr>
            <a:lvl3pPr lvl="2" algn="r" rtl="1">
              <a:spcBef>
                <a:spcPts val="0"/>
              </a:spcBef>
              <a:spcAft>
                <a:spcPts val="0"/>
              </a:spcAft>
              <a:buClr>
                <a:schemeClr val="dk1"/>
              </a:buClr>
              <a:buSzPts val="1400"/>
              <a:buFont typeface="Calibri"/>
              <a:buNone/>
              <a:defRPr/>
            </a:lvl3pPr>
            <a:lvl4pPr lvl="3" algn="r" rtl="1">
              <a:spcBef>
                <a:spcPts val="0"/>
              </a:spcBef>
              <a:spcAft>
                <a:spcPts val="0"/>
              </a:spcAft>
              <a:buClr>
                <a:schemeClr val="dk1"/>
              </a:buClr>
              <a:buSzPts val="1400"/>
              <a:buFont typeface="Calibri"/>
              <a:buNone/>
              <a:defRPr/>
            </a:lvl4pPr>
            <a:lvl5pPr lvl="4" algn="r" rtl="1">
              <a:spcBef>
                <a:spcPts val="0"/>
              </a:spcBef>
              <a:spcAft>
                <a:spcPts val="0"/>
              </a:spcAft>
              <a:buClr>
                <a:schemeClr val="dk1"/>
              </a:buClr>
              <a:buSzPts val="1400"/>
              <a:buFont typeface="Calibri"/>
              <a:buNone/>
              <a:defRPr/>
            </a:lvl5pPr>
            <a:lvl6pPr lvl="5" algn="r" rtl="1">
              <a:spcBef>
                <a:spcPts val="0"/>
              </a:spcBef>
              <a:spcAft>
                <a:spcPts val="0"/>
              </a:spcAft>
              <a:buClr>
                <a:schemeClr val="dk1"/>
              </a:buClr>
              <a:buSzPts val="1400"/>
              <a:buFont typeface="Calibri"/>
              <a:buNone/>
              <a:defRPr/>
            </a:lvl6pPr>
            <a:lvl7pPr lvl="6" algn="r" rtl="1">
              <a:spcBef>
                <a:spcPts val="0"/>
              </a:spcBef>
              <a:spcAft>
                <a:spcPts val="0"/>
              </a:spcAft>
              <a:buClr>
                <a:schemeClr val="dk1"/>
              </a:buClr>
              <a:buSzPts val="1400"/>
              <a:buFont typeface="Calibri"/>
              <a:buNone/>
              <a:defRPr/>
            </a:lvl7pPr>
            <a:lvl8pPr lvl="7" algn="r" rtl="1">
              <a:spcBef>
                <a:spcPts val="0"/>
              </a:spcBef>
              <a:spcAft>
                <a:spcPts val="0"/>
              </a:spcAft>
              <a:buClr>
                <a:schemeClr val="dk1"/>
              </a:buClr>
              <a:buSzPts val="1400"/>
              <a:buFont typeface="Calibri"/>
              <a:buNone/>
              <a:defRPr/>
            </a:lvl8pPr>
            <a:lvl9pPr lvl="8" algn="r" rtl="1">
              <a:spcBef>
                <a:spcPts val="0"/>
              </a:spcBef>
              <a:spcAft>
                <a:spcPts val="0"/>
              </a:spcAft>
              <a:buClr>
                <a:schemeClr val="dk1"/>
              </a:buClr>
              <a:buSzPts val="1400"/>
              <a:buFont typeface="Calibri"/>
              <a:buNone/>
              <a:defRPr/>
            </a:lvl9pPr>
          </a:lstStyle>
          <a:p>
            <a:endParaRPr/>
          </a:p>
        </p:txBody>
      </p:sp>
      <p:sp>
        <p:nvSpPr>
          <p:cNvPr id="86" name="Google Shape;86;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87" name="Google Shape;87;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8" name="Google Shape;98;p1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9" name="Google Shape;9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0" name="Google Shape;100;p1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04" name="Google Shape;104;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757575"/>
              </a:buClr>
              <a:buSzPts val="2400"/>
              <a:buNone/>
              <a:defRPr sz="2400">
                <a:solidFill>
                  <a:srgbClr val="757575"/>
                </a:solidFill>
              </a:defRPr>
            </a:lvl1pPr>
            <a:lvl2pPr marL="914400" lvl="1" indent="-228600" algn="r" rtl="1">
              <a:lnSpc>
                <a:spcPct val="90000"/>
              </a:lnSpc>
              <a:spcBef>
                <a:spcPts val="500"/>
              </a:spcBef>
              <a:spcAft>
                <a:spcPts val="0"/>
              </a:spcAft>
              <a:buClr>
                <a:srgbClr val="757575"/>
              </a:buClr>
              <a:buSzPts val="2000"/>
              <a:buNone/>
              <a:defRPr sz="2000">
                <a:solidFill>
                  <a:srgbClr val="757575"/>
                </a:solidFill>
              </a:defRPr>
            </a:lvl2pPr>
            <a:lvl3pPr marL="1371600" lvl="2" indent="-228600" algn="r" rtl="1">
              <a:lnSpc>
                <a:spcPct val="90000"/>
              </a:lnSpc>
              <a:spcBef>
                <a:spcPts val="500"/>
              </a:spcBef>
              <a:spcAft>
                <a:spcPts val="0"/>
              </a:spcAft>
              <a:buClr>
                <a:srgbClr val="757575"/>
              </a:buClr>
              <a:buSzPts val="1800"/>
              <a:buNone/>
              <a:defRPr sz="1800">
                <a:solidFill>
                  <a:srgbClr val="757575"/>
                </a:solidFill>
              </a:defRPr>
            </a:lvl3pPr>
            <a:lvl4pPr marL="1828800" lvl="3" indent="-228600" algn="r" rtl="1">
              <a:lnSpc>
                <a:spcPct val="90000"/>
              </a:lnSpc>
              <a:spcBef>
                <a:spcPts val="500"/>
              </a:spcBef>
              <a:spcAft>
                <a:spcPts val="0"/>
              </a:spcAft>
              <a:buClr>
                <a:srgbClr val="757575"/>
              </a:buClr>
              <a:buSzPts val="1600"/>
              <a:buNone/>
              <a:defRPr sz="1600">
                <a:solidFill>
                  <a:srgbClr val="757575"/>
                </a:solidFill>
              </a:defRPr>
            </a:lvl4pPr>
            <a:lvl5pPr marL="2286000" lvl="4" indent="-228600" algn="r" rtl="1">
              <a:lnSpc>
                <a:spcPct val="90000"/>
              </a:lnSpc>
              <a:spcBef>
                <a:spcPts val="500"/>
              </a:spcBef>
              <a:spcAft>
                <a:spcPts val="0"/>
              </a:spcAft>
              <a:buClr>
                <a:srgbClr val="757575"/>
              </a:buClr>
              <a:buSzPts val="1600"/>
              <a:buNone/>
              <a:defRPr sz="1600">
                <a:solidFill>
                  <a:srgbClr val="757575"/>
                </a:solidFill>
              </a:defRPr>
            </a:lvl5pPr>
            <a:lvl6pPr marL="2743200" lvl="5" indent="-228600" algn="r" rtl="1">
              <a:lnSpc>
                <a:spcPct val="90000"/>
              </a:lnSpc>
              <a:spcBef>
                <a:spcPts val="500"/>
              </a:spcBef>
              <a:spcAft>
                <a:spcPts val="0"/>
              </a:spcAft>
              <a:buClr>
                <a:srgbClr val="757575"/>
              </a:buClr>
              <a:buSzPts val="1600"/>
              <a:buNone/>
              <a:defRPr sz="1600">
                <a:solidFill>
                  <a:srgbClr val="757575"/>
                </a:solidFill>
              </a:defRPr>
            </a:lvl6pPr>
            <a:lvl7pPr marL="3200400" lvl="6" indent="-228600" algn="r" rtl="1">
              <a:lnSpc>
                <a:spcPct val="90000"/>
              </a:lnSpc>
              <a:spcBef>
                <a:spcPts val="500"/>
              </a:spcBef>
              <a:spcAft>
                <a:spcPts val="0"/>
              </a:spcAft>
              <a:buClr>
                <a:srgbClr val="757575"/>
              </a:buClr>
              <a:buSzPts val="1600"/>
              <a:buNone/>
              <a:defRPr sz="1600">
                <a:solidFill>
                  <a:srgbClr val="757575"/>
                </a:solidFill>
              </a:defRPr>
            </a:lvl7pPr>
            <a:lvl8pPr marL="3657600" lvl="7" indent="-228600" algn="r" rtl="1">
              <a:lnSpc>
                <a:spcPct val="90000"/>
              </a:lnSpc>
              <a:spcBef>
                <a:spcPts val="500"/>
              </a:spcBef>
              <a:spcAft>
                <a:spcPts val="0"/>
              </a:spcAft>
              <a:buClr>
                <a:srgbClr val="757575"/>
              </a:buClr>
              <a:buSzPts val="1600"/>
              <a:buNone/>
              <a:defRPr sz="1600">
                <a:solidFill>
                  <a:srgbClr val="757575"/>
                </a:solidFill>
              </a:defRPr>
            </a:lvl8pPr>
            <a:lvl9pPr marL="4114800" lvl="8" indent="-228600" algn="r" rtl="1">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10" name="Google Shape;110;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16" name="Google Shape;11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17" name="Google Shape;11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8" name="Google Shape;11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9" name="Google Shape;119;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23" name="Google Shape;12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4" name="Google Shape;12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25" name="Google Shape;12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6" name="Google Shape;12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7" name="Google Shape;1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8" name="Google Shape;128;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2" name="Google Shape;1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34"/>
        <p:cNvGrpSpPr/>
        <p:nvPr/>
      </p:nvGrpSpPr>
      <p:grpSpPr>
        <a:xfrm>
          <a:off x="0" y="0"/>
          <a:ext cx="0" cy="0"/>
          <a:chOff x="0" y="0"/>
          <a:chExt cx="0" cy="0"/>
        </a:xfrm>
      </p:grpSpPr>
      <p:sp>
        <p:nvSpPr>
          <p:cNvPr id="135" name="Google Shape;135;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6" name="Google Shape;1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7" name="Google Shape;137;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41" name="Google Shape;14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42" name="Google Shape;14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3" name="Google Shape;1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4" name="Google Shape;14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8"/>
          <p:cNvSpPr>
            <a:spLocks noGrp="1"/>
          </p:cNvSpPr>
          <p:nvPr>
            <p:ph type="pic" idx="2"/>
          </p:nvPr>
        </p:nvSpPr>
        <p:spPr>
          <a:xfrm>
            <a:off x="5183188" y="987425"/>
            <a:ext cx="6172200" cy="4873625"/>
          </a:xfrm>
          <a:prstGeom prst="rect">
            <a:avLst/>
          </a:prstGeom>
          <a:noFill/>
          <a:ln>
            <a:noFill/>
          </a:ln>
        </p:spPr>
      </p:sp>
      <p:sp>
        <p:nvSpPr>
          <p:cNvPr id="148" name="Google Shape;14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49" name="Google Shape;149;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0" name="Google Shape;15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1" name="Google Shape;151;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2" name="Google Shape;2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55" name="Google Shape;15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6" name="Google Shape;1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7" name="Google Shape;157;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61" name="Google Shape;161;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62" name="Google Shape;16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63" name="Google Shape;163;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70"/>
        <p:cNvGrpSpPr/>
        <p:nvPr/>
      </p:nvGrpSpPr>
      <p:grpSpPr>
        <a:xfrm>
          <a:off x="0" y="0"/>
          <a:ext cx="0" cy="0"/>
          <a:chOff x="0" y="0"/>
          <a:chExt cx="0" cy="0"/>
        </a:xfrm>
      </p:grpSpPr>
      <p:sp>
        <p:nvSpPr>
          <p:cNvPr id="171" name="Google Shape;171;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2" name="Google Shape;1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3" name="Google Shape;173;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74"/>
        <p:cNvGrpSpPr/>
        <p:nvPr/>
      </p:nvGrpSpPr>
      <p:grpSpPr>
        <a:xfrm>
          <a:off x="0" y="0"/>
          <a:ext cx="0" cy="0"/>
          <a:chOff x="0" y="0"/>
          <a:chExt cx="0" cy="0"/>
        </a:xfrm>
      </p:grpSpPr>
      <p:sp>
        <p:nvSpPr>
          <p:cNvPr id="175" name="Google Shape;175;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77" name="Google Shape;177;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8" name="Google Shape;17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9" name="Google Shape;179;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80"/>
        <p:cNvGrpSpPr/>
        <p:nvPr/>
      </p:nvGrpSpPr>
      <p:grpSpPr>
        <a:xfrm>
          <a:off x="0" y="0"/>
          <a:ext cx="0" cy="0"/>
          <a:chOff x="0" y="0"/>
          <a:chExt cx="0" cy="0"/>
        </a:xfrm>
      </p:grpSpPr>
      <p:sp>
        <p:nvSpPr>
          <p:cNvPr id="181" name="Google Shape;18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3" name="Google Shape;183;p3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84" name="Google Shape;18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85" name="Google Shape;185;p3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186"/>
        <p:cNvGrpSpPr/>
        <p:nvPr/>
      </p:nvGrpSpPr>
      <p:grpSpPr>
        <a:xfrm>
          <a:off x="0" y="0"/>
          <a:ext cx="0" cy="0"/>
          <a:chOff x="0" y="0"/>
          <a:chExt cx="0" cy="0"/>
        </a:xfrm>
      </p:grpSpPr>
      <p:sp>
        <p:nvSpPr>
          <p:cNvPr id="187" name="Google Shape;187;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9" name="Google Shape;189;p4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0" name="Google Shape;19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1" name="Google Shape;191;p4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192"/>
        <p:cNvGrpSpPr/>
        <p:nvPr/>
      </p:nvGrpSpPr>
      <p:grpSpPr>
        <a:xfrm>
          <a:off x="0" y="0"/>
          <a:ext cx="0" cy="0"/>
          <a:chOff x="0" y="0"/>
          <a:chExt cx="0" cy="0"/>
        </a:xfrm>
      </p:grpSpPr>
      <p:sp>
        <p:nvSpPr>
          <p:cNvPr id="193" name="Google Shape;19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95" name="Google Shape;195;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96" name="Google Shape;196;p4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7" name="Google Shape;19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8" name="Google Shape;198;p4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199"/>
        <p:cNvGrpSpPr/>
        <p:nvPr/>
      </p:nvGrpSpPr>
      <p:grpSpPr>
        <a:xfrm>
          <a:off x="0" y="0"/>
          <a:ext cx="0" cy="0"/>
          <a:chOff x="0" y="0"/>
          <a:chExt cx="0" cy="0"/>
        </a:xfrm>
      </p:grpSpPr>
      <p:sp>
        <p:nvSpPr>
          <p:cNvPr id="200" name="Google Shape;200;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202" name="Google Shape;202;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3" name="Google Shape;203;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204" name="Google Shape;204;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5" name="Google Shape;205;p4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6" name="Google Shape;20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7" name="Google Shape;207;p4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208"/>
        <p:cNvGrpSpPr/>
        <p:nvPr/>
      </p:nvGrpSpPr>
      <p:grpSpPr>
        <a:xfrm>
          <a:off x="0" y="0"/>
          <a:ext cx="0" cy="0"/>
          <a:chOff x="0" y="0"/>
          <a:chExt cx="0" cy="0"/>
        </a:xfrm>
      </p:grpSpPr>
      <p:sp>
        <p:nvSpPr>
          <p:cNvPr id="209" name="Google Shape;20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4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1" name="Google Shape;21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2" name="Google Shape;212;p4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216" name="Google Shape;21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217" name="Google Shape;217;p4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8" name="Google Shape;21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9" name="Google Shape;219;p4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5"/>
        <p:cNvGrpSpPr/>
        <p:nvPr/>
      </p:nvGrpSpPr>
      <p:grpSpPr>
        <a:xfrm>
          <a:off x="0" y="0"/>
          <a:ext cx="0" cy="0"/>
          <a:chOff x="0" y="0"/>
          <a:chExt cx="0" cy="0"/>
        </a:xfrm>
      </p:grpSpPr>
      <p:sp>
        <p:nvSpPr>
          <p:cNvPr id="26" name="Google Shape;26;p34"/>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27" name="Google Shape;27;p34"/>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28" name="Google Shape;28;p34"/>
          <p:cNvSpPr/>
          <p:nvPr/>
        </p:nvSpPr>
        <p:spPr>
          <a:xfrm>
            <a:off x="0" y="1"/>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29" name="Google Shape;29;p34"/>
          <p:cNvSpPr txBox="1">
            <a:spLocks noGrp="1"/>
          </p:cNvSpPr>
          <p:nvPr>
            <p:ph type="title"/>
          </p:nvPr>
        </p:nvSpPr>
        <p:spPr>
          <a:xfrm>
            <a:off x="838200" y="161492"/>
            <a:ext cx="10515600" cy="1325563"/>
          </a:xfrm>
          <a:prstGeom prst="rect">
            <a:avLst/>
          </a:prstGeom>
          <a:noFill/>
          <a:ln>
            <a:noFill/>
          </a:ln>
        </p:spPr>
        <p:txBody>
          <a:bodyPr spcFirstLastPara="1" wrap="square" lIns="68575" tIns="34275" rIns="68575" bIns="34275" anchor="ctr" anchorCtr="0">
            <a:normAutofit/>
          </a:bodyPr>
          <a:lstStyle>
            <a:lvl1pPr lvl="0" algn="ctr" rtl="1">
              <a:lnSpc>
                <a:spcPct val="90000"/>
              </a:lnSpc>
              <a:spcBef>
                <a:spcPts val="0"/>
              </a:spcBef>
              <a:spcAft>
                <a:spcPts val="0"/>
              </a:spcAft>
              <a:buClr>
                <a:schemeClr val="lt1"/>
              </a:buClr>
              <a:buSzPts val="5400"/>
              <a:buFont typeface="Calibri"/>
              <a:buNone/>
              <a:defRPr sz="7200" b="1">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34"/>
          <p:cNvSpPr txBox="1">
            <a:spLocks noGrp="1"/>
          </p:cNvSpPr>
          <p:nvPr>
            <p:ph type="body" idx="1"/>
          </p:nvPr>
        </p:nvSpPr>
        <p:spPr>
          <a:xfrm>
            <a:off x="692727" y="2071688"/>
            <a:ext cx="10806547" cy="2714625"/>
          </a:xfrm>
          <a:prstGeom prst="rect">
            <a:avLst/>
          </a:prstGeom>
          <a:noFill/>
          <a:ln>
            <a:noFill/>
          </a:ln>
        </p:spPr>
        <p:txBody>
          <a:bodyPr spcFirstLastPara="1" wrap="square" lIns="68575" tIns="34275" rIns="68575" bIns="34275" anchor="t" anchorCtr="0">
            <a:normAutofit/>
          </a:bodyPr>
          <a:lstStyle>
            <a:lvl1pPr marL="457200" lvl="0" indent="-361950" algn="r" rtl="1">
              <a:lnSpc>
                <a:spcPct val="90000"/>
              </a:lnSpc>
              <a:spcBef>
                <a:spcPts val="1067"/>
              </a:spcBef>
              <a:spcAft>
                <a:spcPts val="0"/>
              </a:spcAft>
              <a:buClr>
                <a:schemeClr val="dk1"/>
              </a:buClr>
              <a:buSzPts val="2100"/>
              <a:buChar char="•"/>
              <a:defRPr>
                <a:latin typeface="Calibri"/>
                <a:ea typeface="Calibri"/>
                <a:cs typeface="Calibri"/>
                <a:sym typeface="Calibri"/>
              </a:defRPr>
            </a:lvl1pPr>
            <a:lvl2pPr marL="914400" lvl="1" indent="-317500" algn="r" rtl="1">
              <a:lnSpc>
                <a:spcPct val="90000"/>
              </a:lnSpc>
              <a:spcBef>
                <a:spcPts val="533"/>
              </a:spcBef>
              <a:spcAft>
                <a:spcPts val="0"/>
              </a:spcAft>
              <a:buClr>
                <a:schemeClr val="dk1"/>
              </a:buClr>
              <a:buSzPts val="1400"/>
              <a:buChar char="•"/>
              <a:defRPr/>
            </a:lvl2pPr>
            <a:lvl3pPr marL="1371600" lvl="2" indent="-317500" algn="r" rtl="1">
              <a:lnSpc>
                <a:spcPct val="90000"/>
              </a:lnSpc>
              <a:spcBef>
                <a:spcPts val="533"/>
              </a:spcBef>
              <a:spcAft>
                <a:spcPts val="0"/>
              </a:spcAft>
              <a:buClr>
                <a:schemeClr val="dk1"/>
              </a:buClr>
              <a:buSzPts val="1400"/>
              <a:buChar char="•"/>
              <a:defRPr/>
            </a:lvl3pPr>
            <a:lvl4pPr marL="1828800" lvl="3" indent="-317500" algn="r" rtl="1">
              <a:lnSpc>
                <a:spcPct val="90000"/>
              </a:lnSpc>
              <a:spcBef>
                <a:spcPts val="533"/>
              </a:spcBef>
              <a:spcAft>
                <a:spcPts val="0"/>
              </a:spcAft>
              <a:buClr>
                <a:schemeClr val="dk1"/>
              </a:buClr>
              <a:buSzPts val="1400"/>
              <a:buChar char="•"/>
              <a:defRPr/>
            </a:lvl4pPr>
            <a:lvl5pPr marL="2286000" lvl="4" indent="-317500" algn="r" rtl="1">
              <a:lnSpc>
                <a:spcPct val="90000"/>
              </a:lnSpc>
              <a:spcBef>
                <a:spcPts val="533"/>
              </a:spcBef>
              <a:spcAft>
                <a:spcPts val="0"/>
              </a:spcAft>
              <a:buClr>
                <a:schemeClr val="dk1"/>
              </a:buClr>
              <a:buSzPts val="1400"/>
              <a:buChar char="•"/>
              <a:defRPr/>
            </a:lvl5pPr>
            <a:lvl6pPr marL="2743200" lvl="5" indent="-317500" algn="r" rtl="1">
              <a:lnSpc>
                <a:spcPct val="90000"/>
              </a:lnSpc>
              <a:spcBef>
                <a:spcPts val="533"/>
              </a:spcBef>
              <a:spcAft>
                <a:spcPts val="0"/>
              </a:spcAft>
              <a:buClr>
                <a:schemeClr val="dk1"/>
              </a:buClr>
              <a:buSzPts val="1400"/>
              <a:buChar char="•"/>
              <a:defRPr/>
            </a:lvl6pPr>
            <a:lvl7pPr marL="3200400" lvl="6" indent="-317500" algn="r" rtl="1">
              <a:lnSpc>
                <a:spcPct val="90000"/>
              </a:lnSpc>
              <a:spcBef>
                <a:spcPts val="533"/>
              </a:spcBef>
              <a:spcAft>
                <a:spcPts val="0"/>
              </a:spcAft>
              <a:buClr>
                <a:schemeClr val="dk1"/>
              </a:buClr>
              <a:buSzPts val="1400"/>
              <a:buChar char="•"/>
              <a:defRPr/>
            </a:lvl7pPr>
            <a:lvl8pPr marL="3657600" lvl="7" indent="-317500" algn="r" rtl="1">
              <a:lnSpc>
                <a:spcPct val="90000"/>
              </a:lnSpc>
              <a:spcBef>
                <a:spcPts val="533"/>
              </a:spcBef>
              <a:spcAft>
                <a:spcPts val="0"/>
              </a:spcAft>
              <a:buClr>
                <a:schemeClr val="dk1"/>
              </a:buClr>
              <a:buSzPts val="1400"/>
              <a:buChar char="•"/>
              <a:defRPr/>
            </a:lvl8pPr>
            <a:lvl9pPr marL="4114800" lvl="8" indent="-317500" algn="r" rtl="1">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220"/>
        <p:cNvGrpSpPr/>
        <p:nvPr/>
      </p:nvGrpSpPr>
      <p:grpSpPr>
        <a:xfrm>
          <a:off x="0" y="0"/>
          <a:ext cx="0" cy="0"/>
          <a:chOff x="0" y="0"/>
          <a:chExt cx="0" cy="0"/>
        </a:xfrm>
      </p:grpSpPr>
      <p:sp>
        <p:nvSpPr>
          <p:cNvPr id="221" name="Google Shape;22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45"/>
          <p:cNvSpPr>
            <a:spLocks noGrp="1"/>
          </p:cNvSpPr>
          <p:nvPr>
            <p:ph type="pic" idx="2"/>
          </p:nvPr>
        </p:nvSpPr>
        <p:spPr>
          <a:xfrm>
            <a:off x="5183188" y="987425"/>
            <a:ext cx="6172200" cy="4873625"/>
          </a:xfrm>
          <a:prstGeom prst="rect">
            <a:avLst/>
          </a:prstGeom>
          <a:noFill/>
          <a:ln>
            <a:noFill/>
          </a:ln>
        </p:spPr>
      </p:sp>
      <p:sp>
        <p:nvSpPr>
          <p:cNvPr id="223" name="Google Shape;22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224" name="Google Shape;224;p4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5" name="Google Shape;2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6" name="Google Shape;226;p4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227"/>
        <p:cNvGrpSpPr/>
        <p:nvPr/>
      </p:nvGrpSpPr>
      <p:grpSpPr>
        <a:xfrm>
          <a:off x="0" y="0"/>
          <a:ext cx="0" cy="0"/>
          <a:chOff x="0" y="0"/>
          <a:chExt cx="0" cy="0"/>
        </a:xfrm>
      </p:grpSpPr>
      <p:sp>
        <p:nvSpPr>
          <p:cNvPr id="228" name="Google Shape;22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30" name="Google Shape;230;p4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1" name="Google Shape;23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2" name="Google Shape;232;p4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233"/>
        <p:cNvGrpSpPr/>
        <p:nvPr/>
      </p:nvGrpSpPr>
      <p:grpSpPr>
        <a:xfrm>
          <a:off x="0" y="0"/>
          <a:ext cx="0" cy="0"/>
          <a:chOff x="0" y="0"/>
          <a:chExt cx="0" cy="0"/>
        </a:xfrm>
      </p:grpSpPr>
      <p:sp>
        <p:nvSpPr>
          <p:cNvPr id="234" name="Google Shape;234;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36" name="Google Shape;236;p4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7" name="Google Shape;23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8" name="Google Shape;238;p4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31"/>
        <p:cNvGrpSpPr/>
        <p:nvPr/>
      </p:nvGrpSpPr>
      <p:grpSpPr>
        <a:xfrm>
          <a:off x="0" y="0"/>
          <a:ext cx="0" cy="0"/>
          <a:chOff x="0" y="0"/>
          <a:chExt cx="0" cy="0"/>
        </a:xfrm>
      </p:grpSpPr>
      <p:sp>
        <p:nvSpPr>
          <p:cNvPr id="32" name="Google Shape;32;p35"/>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867" b="0" i="0" u="none" strike="noStrike" cap="none">
              <a:solidFill>
                <a:srgbClr val="002060"/>
              </a:solidFill>
              <a:latin typeface="Calibri"/>
              <a:ea typeface="Calibri"/>
              <a:cs typeface="Calibri"/>
              <a:sym typeface="Calibri"/>
            </a:endParaRPr>
          </a:p>
        </p:txBody>
      </p:sp>
      <p:sp>
        <p:nvSpPr>
          <p:cNvPr id="33" name="Google Shape;33;p35"/>
          <p:cNvSpPr>
            <a:spLocks noGrp="1"/>
          </p:cNvSpPr>
          <p:nvPr>
            <p:ph type="pic" idx="2"/>
          </p:nvPr>
        </p:nvSpPr>
        <p:spPr>
          <a:xfrm>
            <a:off x="5183188" y="987426"/>
            <a:ext cx="6172200" cy="4873625"/>
          </a:xfrm>
          <a:prstGeom prst="rect">
            <a:avLst/>
          </a:prstGeom>
          <a:noFill/>
          <a:ln>
            <a:noFill/>
          </a:ln>
        </p:spPr>
      </p:sp>
      <p:sp>
        <p:nvSpPr>
          <p:cNvPr id="34" name="Google Shape;34;p35"/>
          <p:cNvSpPr txBox="1">
            <a:spLocks noGrp="1"/>
          </p:cNvSpPr>
          <p:nvPr>
            <p:ph type="title"/>
          </p:nvPr>
        </p:nvSpPr>
        <p:spPr>
          <a:xfrm>
            <a:off x="428626" y="1189831"/>
            <a:ext cx="2828636" cy="1325563"/>
          </a:xfrm>
          <a:prstGeom prst="rect">
            <a:avLst/>
          </a:prstGeom>
          <a:noFill/>
          <a:ln>
            <a:noFill/>
          </a:ln>
        </p:spPr>
        <p:txBody>
          <a:bodyPr spcFirstLastPara="1" wrap="square" lIns="68575" tIns="34275" rIns="68575" bIns="34275" anchor="ctr" anchorCtr="0">
            <a:normAutofit/>
          </a:bodyPr>
          <a:lstStyle>
            <a:lvl1pPr lvl="0" algn="ctr" rtl="1">
              <a:lnSpc>
                <a:spcPct val="90000"/>
              </a:lnSpc>
              <a:spcBef>
                <a:spcPts val="0"/>
              </a:spcBef>
              <a:spcAft>
                <a:spcPts val="0"/>
              </a:spcAft>
              <a:buClr>
                <a:schemeClr val="lt1"/>
              </a:buClr>
              <a:buSzPts val="4100"/>
              <a:buFont typeface="Calibri"/>
              <a:buNone/>
              <a:defRPr sz="5467" b="1">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35"/>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36" name="Google Shape;36;p3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37" name="Google Shape;37;p35"/>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36"/>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1067"/>
              </a:spcBef>
              <a:spcAft>
                <a:spcPts val="0"/>
              </a:spcAft>
              <a:buClr>
                <a:schemeClr val="dk1"/>
              </a:buClr>
              <a:buSzPts val="1400"/>
              <a:buChar char="•"/>
              <a:defRPr/>
            </a:lvl1pPr>
            <a:lvl2pPr marL="914400" lvl="1" indent="-317500" algn="r" rtl="1">
              <a:lnSpc>
                <a:spcPct val="90000"/>
              </a:lnSpc>
              <a:spcBef>
                <a:spcPts val="533"/>
              </a:spcBef>
              <a:spcAft>
                <a:spcPts val="0"/>
              </a:spcAft>
              <a:buClr>
                <a:schemeClr val="dk1"/>
              </a:buClr>
              <a:buSzPts val="1400"/>
              <a:buChar char="•"/>
              <a:defRPr/>
            </a:lvl2pPr>
            <a:lvl3pPr marL="1371600" lvl="2" indent="-317500" algn="r" rtl="1">
              <a:lnSpc>
                <a:spcPct val="90000"/>
              </a:lnSpc>
              <a:spcBef>
                <a:spcPts val="533"/>
              </a:spcBef>
              <a:spcAft>
                <a:spcPts val="0"/>
              </a:spcAft>
              <a:buClr>
                <a:schemeClr val="dk1"/>
              </a:buClr>
              <a:buSzPts val="1400"/>
              <a:buChar char="•"/>
              <a:defRPr/>
            </a:lvl3pPr>
            <a:lvl4pPr marL="1828800" lvl="3" indent="-317500" algn="r" rtl="1">
              <a:lnSpc>
                <a:spcPct val="90000"/>
              </a:lnSpc>
              <a:spcBef>
                <a:spcPts val="533"/>
              </a:spcBef>
              <a:spcAft>
                <a:spcPts val="0"/>
              </a:spcAft>
              <a:buClr>
                <a:schemeClr val="dk1"/>
              </a:buClr>
              <a:buSzPts val="1400"/>
              <a:buChar char="•"/>
              <a:defRPr/>
            </a:lvl4pPr>
            <a:lvl5pPr marL="2286000" lvl="4" indent="-317500" algn="r" rtl="1">
              <a:lnSpc>
                <a:spcPct val="90000"/>
              </a:lnSpc>
              <a:spcBef>
                <a:spcPts val="533"/>
              </a:spcBef>
              <a:spcAft>
                <a:spcPts val="0"/>
              </a:spcAft>
              <a:buClr>
                <a:schemeClr val="dk1"/>
              </a:buClr>
              <a:buSzPts val="1400"/>
              <a:buChar char="•"/>
              <a:defRPr/>
            </a:lvl5pPr>
            <a:lvl6pPr marL="2743200" lvl="5" indent="-317500" algn="r" rtl="1">
              <a:lnSpc>
                <a:spcPct val="90000"/>
              </a:lnSpc>
              <a:spcBef>
                <a:spcPts val="533"/>
              </a:spcBef>
              <a:spcAft>
                <a:spcPts val="0"/>
              </a:spcAft>
              <a:buClr>
                <a:schemeClr val="dk1"/>
              </a:buClr>
              <a:buSzPts val="1400"/>
              <a:buChar char="•"/>
              <a:defRPr/>
            </a:lvl6pPr>
            <a:lvl7pPr marL="3200400" lvl="6" indent="-317500" algn="r" rtl="1">
              <a:lnSpc>
                <a:spcPct val="90000"/>
              </a:lnSpc>
              <a:spcBef>
                <a:spcPts val="533"/>
              </a:spcBef>
              <a:spcAft>
                <a:spcPts val="0"/>
              </a:spcAft>
              <a:buClr>
                <a:schemeClr val="dk1"/>
              </a:buClr>
              <a:buSzPts val="1400"/>
              <a:buChar char="•"/>
              <a:defRPr/>
            </a:lvl7pPr>
            <a:lvl8pPr marL="3657600" lvl="7" indent="-317500" algn="r" rtl="1">
              <a:lnSpc>
                <a:spcPct val="90000"/>
              </a:lnSpc>
              <a:spcBef>
                <a:spcPts val="533"/>
              </a:spcBef>
              <a:spcAft>
                <a:spcPts val="0"/>
              </a:spcAft>
              <a:buClr>
                <a:schemeClr val="dk1"/>
              </a:buClr>
              <a:buSzPts val="1400"/>
              <a:buChar char="•"/>
              <a:defRPr/>
            </a:lvl8pPr>
            <a:lvl9pPr marL="4114800" lvl="8" indent="-317500" algn="r" rtl="1">
              <a:lnSpc>
                <a:spcPct val="90000"/>
              </a:lnSpc>
              <a:spcBef>
                <a:spcPts val="533"/>
              </a:spcBef>
              <a:spcAft>
                <a:spcPts val="0"/>
              </a:spcAft>
              <a:buClr>
                <a:schemeClr val="dk1"/>
              </a:buClr>
              <a:buSzPts val="1400"/>
              <a:buChar char="•"/>
              <a:defRPr/>
            </a:lvl9pPr>
          </a:lstStyle>
          <a:p>
            <a:endParaRPr/>
          </a:p>
        </p:txBody>
      </p:sp>
      <p:sp>
        <p:nvSpPr>
          <p:cNvPr id="41" name="Google Shape;41;p36"/>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1067"/>
              </a:spcBef>
              <a:spcAft>
                <a:spcPts val="0"/>
              </a:spcAft>
              <a:buClr>
                <a:schemeClr val="dk1"/>
              </a:buClr>
              <a:buSzPts val="1400"/>
              <a:buChar char="•"/>
              <a:defRPr/>
            </a:lvl1pPr>
            <a:lvl2pPr marL="914400" lvl="1" indent="-317500" algn="r" rtl="1">
              <a:lnSpc>
                <a:spcPct val="90000"/>
              </a:lnSpc>
              <a:spcBef>
                <a:spcPts val="533"/>
              </a:spcBef>
              <a:spcAft>
                <a:spcPts val="0"/>
              </a:spcAft>
              <a:buClr>
                <a:schemeClr val="dk1"/>
              </a:buClr>
              <a:buSzPts val="1400"/>
              <a:buChar char="•"/>
              <a:defRPr/>
            </a:lvl2pPr>
            <a:lvl3pPr marL="1371600" lvl="2" indent="-317500" algn="r" rtl="1">
              <a:lnSpc>
                <a:spcPct val="90000"/>
              </a:lnSpc>
              <a:spcBef>
                <a:spcPts val="533"/>
              </a:spcBef>
              <a:spcAft>
                <a:spcPts val="0"/>
              </a:spcAft>
              <a:buClr>
                <a:schemeClr val="dk1"/>
              </a:buClr>
              <a:buSzPts val="1400"/>
              <a:buChar char="•"/>
              <a:defRPr/>
            </a:lvl3pPr>
            <a:lvl4pPr marL="1828800" lvl="3" indent="-317500" algn="r" rtl="1">
              <a:lnSpc>
                <a:spcPct val="90000"/>
              </a:lnSpc>
              <a:spcBef>
                <a:spcPts val="533"/>
              </a:spcBef>
              <a:spcAft>
                <a:spcPts val="0"/>
              </a:spcAft>
              <a:buClr>
                <a:schemeClr val="dk1"/>
              </a:buClr>
              <a:buSzPts val="1400"/>
              <a:buChar char="•"/>
              <a:defRPr/>
            </a:lvl4pPr>
            <a:lvl5pPr marL="2286000" lvl="4" indent="-317500" algn="r" rtl="1">
              <a:lnSpc>
                <a:spcPct val="90000"/>
              </a:lnSpc>
              <a:spcBef>
                <a:spcPts val="533"/>
              </a:spcBef>
              <a:spcAft>
                <a:spcPts val="0"/>
              </a:spcAft>
              <a:buClr>
                <a:schemeClr val="dk1"/>
              </a:buClr>
              <a:buSzPts val="1400"/>
              <a:buChar char="•"/>
              <a:defRPr/>
            </a:lvl5pPr>
            <a:lvl6pPr marL="2743200" lvl="5" indent="-317500" algn="r" rtl="1">
              <a:lnSpc>
                <a:spcPct val="90000"/>
              </a:lnSpc>
              <a:spcBef>
                <a:spcPts val="533"/>
              </a:spcBef>
              <a:spcAft>
                <a:spcPts val="0"/>
              </a:spcAft>
              <a:buClr>
                <a:schemeClr val="dk1"/>
              </a:buClr>
              <a:buSzPts val="1400"/>
              <a:buChar char="•"/>
              <a:defRPr/>
            </a:lvl6pPr>
            <a:lvl7pPr marL="3200400" lvl="6" indent="-317500" algn="r" rtl="1">
              <a:lnSpc>
                <a:spcPct val="90000"/>
              </a:lnSpc>
              <a:spcBef>
                <a:spcPts val="533"/>
              </a:spcBef>
              <a:spcAft>
                <a:spcPts val="0"/>
              </a:spcAft>
              <a:buClr>
                <a:schemeClr val="dk1"/>
              </a:buClr>
              <a:buSzPts val="1400"/>
              <a:buChar char="•"/>
              <a:defRPr/>
            </a:lvl7pPr>
            <a:lvl8pPr marL="3657600" lvl="7" indent="-317500" algn="r" rtl="1">
              <a:lnSpc>
                <a:spcPct val="90000"/>
              </a:lnSpc>
              <a:spcBef>
                <a:spcPts val="533"/>
              </a:spcBef>
              <a:spcAft>
                <a:spcPts val="0"/>
              </a:spcAft>
              <a:buClr>
                <a:schemeClr val="dk1"/>
              </a:buClr>
              <a:buSzPts val="1400"/>
              <a:buChar char="•"/>
              <a:defRPr/>
            </a:lvl8pPr>
            <a:lvl9pPr marL="4114800" lvl="8" indent="-317500" algn="r" rtl="1">
              <a:lnSpc>
                <a:spcPct val="90000"/>
              </a:lnSpc>
              <a:spcBef>
                <a:spcPts val="533"/>
              </a:spcBef>
              <a:spcAft>
                <a:spcPts val="0"/>
              </a:spcAft>
              <a:buClr>
                <a:schemeClr val="dk1"/>
              </a:buClr>
              <a:buSzPts val="1400"/>
              <a:buChar char="•"/>
              <a:defRPr/>
            </a:lvl9pPr>
          </a:lstStyle>
          <a:p>
            <a:endParaRPr/>
          </a:p>
        </p:txBody>
      </p:sp>
      <p:sp>
        <p:nvSpPr>
          <p:cNvPr id="42" name="Google Shape;42;p36"/>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43" name="Google Shape;43;p3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44" name="Google Shape;44;p36"/>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37"/>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rmAutofit/>
          </a:bodyPr>
          <a:lstStyle>
            <a:lvl1pPr marL="457200" lvl="0" indent="-228600" algn="r" rtl="1">
              <a:lnSpc>
                <a:spcPct val="90000"/>
              </a:lnSpc>
              <a:spcBef>
                <a:spcPts val="1067"/>
              </a:spcBef>
              <a:spcAft>
                <a:spcPts val="0"/>
              </a:spcAft>
              <a:buClr>
                <a:schemeClr val="dk1"/>
              </a:buClr>
              <a:buSzPts val="1800"/>
              <a:buNone/>
              <a:defRPr sz="2400" b="1"/>
            </a:lvl1pPr>
            <a:lvl2pPr marL="914400" lvl="1" indent="-228600" algn="r" rtl="1">
              <a:lnSpc>
                <a:spcPct val="90000"/>
              </a:lnSpc>
              <a:spcBef>
                <a:spcPts val="533"/>
              </a:spcBef>
              <a:spcAft>
                <a:spcPts val="0"/>
              </a:spcAft>
              <a:buClr>
                <a:schemeClr val="dk1"/>
              </a:buClr>
              <a:buSzPts val="1500"/>
              <a:buNone/>
              <a:defRPr sz="2000" b="1"/>
            </a:lvl2pPr>
            <a:lvl3pPr marL="1371600" lvl="2" indent="-228600" algn="r" rtl="1">
              <a:lnSpc>
                <a:spcPct val="90000"/>
              </a:lnSpc>
              <a:spcBef>
                <a:spcPts val="533"/>
              </a:spcBef>
              <a:spcAft>
                <a:spcPts val="0"/>
              </a:spcAft>
              <a:buClr>
                <a:schemeClr val="dk1"/>
              </a:buClr>
              <a:buSzPts val="1400"/>
              <a:buNone/>
              <a:defRPr sz="1867" b="1"/>
            </a:lvl3pPr>
            <a:lvl4pPr marL="1828800" lvl="3" indent="-228600" algn="r" rtl="1">
              <a:lnSpc>
                <a:spcPct val="90000"/>
              </a:lnSpc>
              <a:spcBef>
                <a:spcPts val="533"/>
              </a:spcBef>
              <a:spcAft>
                <a:spcPts val="0"/>
              </a:spcAft>
              <a:buClr>
                <a:schemeClr val="dk1"/>
              </a:buClr>
              <a:buSzPts val="1200"/>
              <a:buNone/>
              <a:defRPr sz="1600" b="1"/>
            </a:lvl4pPr>
            <a:lvl5pPr marL="2286000" lvl="4" indent="-228600" algn="r" rtl="1">
              <a:lnSpc>
                <a:spcPct val="90000"/>
              </a:lnSpc>
              <a:spcBef>
                <a:spcPts val="533"/>
              </a:spcBef>
              <a:spcAft>
                <a:spcPts val="0"/>
              </a:spcAft>
              <a:buClr>
                <a:schemeClr val="dk1"/>
              </a:buClr>
              <a:buSzPts val="1200"/>
              <a:buNone/>
              <a:defRPr sz="1600" b="1"/>
            </a:lvl5pPr>
            <a:lvl6pPr marL="2743200" lvl="5" indent="-228600" algn="r" rtl="1">
              <a:lnSpc>
                <a:spcPct val="90000"/>
              </a:lnSpc>
              <a:spcBef>
                <a:spcPts val="533"/>
              </a:spcBef>
              <a:spcAft>
                <a:spcPts val="0"/>
              </a:spcAft>
              <a:buClr>
                <a:schemeClr val="dk1"/>
              </a:buClr>
              <a:buSzPts val="1200"/>
              <a:buNone/>
              <a:defRPr sz="1600" b="1"/>
            </a:lvl6pPr>
            <a:lvl7pPr marL="3200400" lvl="6" indent="-228600" algn="r" rtl="1">
              <a:lnSpc>
                <a:spcPct val="90000"/>
              </a:lnSpc>
              <a:spcBef>
                <a:spcPts val="533"/>
              </a:spcBef>
              <a:spcAft>
                <a:spcPts val="0"/>
              </a:spcAft>
              <a:buClr>
                <a:schemeClr val="dk1"/>
              </a:buClr>
              <a:buSzPts val="1200"/>
              <a:buNone/>
              <a:defRPr sz="1600" b="1"/>
            </a:lvl7pPr>
            <a:lvl8pPr marL="3657600" lvl="7" indent="-228600" algn="r" rtl="1">
              <a:lnSpc>
                <a:spcPct val="90000"/>
              </a:lnSpc>
              <a:spcBef>
                <a:spcPts val="533"/>
              </a:spcBef>
              <a:spcAft>
                <a:spcPts val="0"/>
              </a:spcAft>
              <a:buClr>
                <a:schemeClr val="dk1"/>
              </a:buClr>
              <a:buSzPts val="1200"/>
              <a:buNone/>
              <a:defRPr sz="1600" b="1"/>
            </a:lvl8pPr>
            <a:lvl9pPr marL="4114800" lvl="8" indent="-228600" algn="r" rtl="1">
              <a:lnSpc>
                <a:spcPct val="90000"/>
              </a:lnSpc>
              <a:spcBef>
                <a:spcPts val="533"/>
              </a:spcBef>
              <a:spcAft>
                <a:spcPts val="0"/>
              </a:spcAft>
              <a:buClr>
                <a:schemeClr val="dk1"/>
              </a:buClr>
              <a:buSzPts val="1200"/>
              <a:buNone/>
              <a:defRPr sz="1600" b="1"/>
            </a:lvl9pPr>
          </a:lstStyle>
          <a:p>
            <a:endParaRPr/>
          </a:p>
        </p:txBody>
      </p:sp>
      <p:sp>
        <p:nvSpPr>
          <p:cNvPr id="48" name="Google Shape;48;p37"/>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1067"/>
              </a:spcBef>
              <a:spcAft>
                <a:spcPts val="0"/>
              </a:spcAft>
              <a:buClr>
                <a:schemeClr val="dk1"/>
              </a:buClr>
              <a:buSzPts val="1400"/>
              <a:buChar char="•"/>
              <a:defRPr/>
            </a:lvl1pPr>
            <a:lvl2pPr marL="914400" lvl="1" indent="-317500" algn="r" rtl="1">
              <a:lnSpc>
                <a:spcPct val="90000"/>
              </a:lnSpc>
              <a:spcBef>
                <a:spcPts val="533"/>
              </a:spcBef>
              <a:spcAft>
                <a:spcPts val="0"/>
              </a:spcAft>
              <a:buClr>
                <a:schemeClr val="dk1"/>
              </a:buClr>
              <a:buSzPts val="1400"/>
              <a:buChar char="•"/>
              <a:defRPr/>
            </a:lvl2pPr>
            <a:lvl3pPr marL="1371600" lvl="2" indent="-317500" algn="r" rtl="1">
              <a:lnSpc>
                <a:spcPct val="90000"/>
              </a:lnSpc>
              <a:spcBef>
                <a:spcPts val="533"/>
              </a:spcBef>
              <a:spcAft>
                <a:spcPts val="0"/>
              </a:spcAft>
              <a:buClr>
                <a:schemeClr val="dk1"/>
              </a:buClr>
              <a:buSzPts val="1400"/>
              <a:buChar char="•"/>
              <a:defRPr/>
            </a:lvl3pPr>
            <a:lvl4pPr marL="1828800" lvl="3" indent="-317500" algn="r" rtl="1">
              <a:lnSpc>
                <a:spcPct val="90000"/>
              </a:lnSpc>
              <a:spcBef>
                <a:spcPts val="533"/>
              </a:spcBef>
              <a:spcAft>
                <a:spcPts val="0"/>
              </a:spcAft>
              <a:buClr>
                <a:schemeClr val="dk1"/>
              </a:buClr>
              <a:buSzPts val="1400"/>
              <a:buChar char="•"/>
              <a:defRPr/>
            </a:lvl4pPr>
            <a:lvl5pPr marL="2286000" lvl="4" indent="-317500" algn="r" rtl="1">
              <a:lnSpc>
                <a:spcPct val="90000"/>
              </a:lnSpc>
              <a:spcBef>
                <a:spcPts val="533"/>
              </a:spcBef>
              <a:spcAft>
                <a:spcPts val="0"/>
              </a:spcAft>
              <a:buClr>
                <a:schemeClr val="dk1"/>
              </a:buClr>
              <a:buSzPts val="1400"/>
              <a:buChar char="•"/>
              <a:defRPr/>
            </a:lvl5pPr>
            <a:lvl6pPr marL="2743200" lvl="5" indent="-317500" algn="r" rtl="1">
              <a:lnSpc>
                <a:spcPct val="90000"/>
              </a:lnSpc>
              <a:spcBef>
                <a:spcPts val="533"/>
              </a:spcBef>
              <a:spcAft>
                <a:spcPts val="0"/>
              </a:spcAft>
              <a:buClr>
                <a:schemeClr val="dk1"/>
              </a:buClr>
              <a:buSzPts val="1400"/>
              <a:buChar char="•"/>
              <a:defRPr/>
            </a:lvl6pPr>
            <a:lvl7pPr marL="3200400" lvl="6" indent="-317500" algn="r" rtl="1">
              <a:lnSpc>
                <a:spcPct val="90000"/>
              </a:lnSpc>
              <a:spcBef>
                <a:spcPts val="533"/>
              </a:spcBef>
              <a:spcAft>
                <a:spcPts val="0"/>
              </a:spcAft>
              <a:buClr>
                <a:schemeClr val="dk1"/>
              </a:buClr>
              <a:buSzPts val="1400"/>
              <a:buChar char="•"/>
              <a:defRPr/>
            </a:lvl7pPr>
            <a:lvl8pPr marL="3657600" lvl="7" indent="-317500" algn="r" rtl="1">
              <a:lnSpc>
                <a:spcPct val="90000"/>
              </a:lnSpc>
              <a:spcBef>
                <a:spcPts val="533"/>
              </a:spcBef>
              <a:spcAft>
                <a:spcPts val="0"/>
              </a:spcAft>
              <a:buClr>
                <a:schemeClr val="dk1"/>
              </a:buClr>
              <a:buSzPts val="1400"/>
              <a:buChar char="•"/>
              <a:defRPr/>
            </a:lvl8pPr>
            <a:lvl9pPr marL="4114800" lvl="8" indent="-317500" algn="r" rtl="1">
              <a:lnSpc>
                <a:spcPct val="90000"/>
              </a:lnSpc>
              <a:spcBef>
                <a:spcPts val="533"/>
              </a:spcBef>
              <a:spcAft>
                <a:spcPts val="0"/>
              </a:spcAft>
              <a:buClr>
                <a:schemeClr val="dk1"/>
              </a:buClr>
              <a:buSzPts val="1400"/>
              <a:buChar char="•"/>
              <a:defRPr/>
            </a:lvl9pPr>
          </a:lstStyle>
          <a:p>
            <a:endParaRPr/>
          </a:p>
        </p:txBody>
      </p:sp>
      <p:sp>
        <p:nvSpPr>
          <p:cNvPr id="49" name="Google Shape;49;p37"/>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rmAutofit/>
          </a:bodyPr>
          <a:lstStyle>
            <a:lvl1pPr marL="457200" lvl="0" indent="-228600" algn="r" rtl="1">
              <a:lnSpc>
                <a:spcPct val="90000"/>
              </a:lnSpc>
              <a:spcBef>
                <a:spcPts val="1067"/>
              </a:spcBef>
              <a:spcAft>
                <a:spcPts val="0"/>
              </a:spcAft>
              <a:buClr>
                <a:schemeClr val="dk1"/>
              </a:buClr>
              <a:buSzPts val="1800"/>
              <a:buNone/>
              <a:defRPr sz="2400" b="1"/>
            </a:lvl1pPr>
            <a:lvl2pPr marL="914400" lvl="1" indent="-228600" algn="r" rtl="1">
              <a:lnSpc>
                <a:spcPct val="90000"/>
              </a:lnSpc>
              <a:spcBef>
                <a:spcPts val="533"/>
              </a:spcBef>
              <a:spcAft>
                <a:spcPts val="0"/>
              </a:spcAft>
              <a:buClr>
                <a:schemeClr val="dk1"/>
              </a:buClr>
              <a:buSzPts val="1500"/>
              <a:buNone/>
              <a:defRPr sz="2000" b="1"/>
            </a:lvl2pPr>
            <a:lvl3pPr marL="1371600" lvl="2" indent="-228600" algn="r" rtl="1">
              <a:lnSpc>
                <a:spcPct val="90000"/>
              </a:lnSpc>
              <a:spcBef>
                <a:spcPts val="533"/>
              </a:spcBef>
              <a:spcAft>
                <a:spcPts val="0"/>
              </a:spcAft>
              <a:buClr>
                <a:schemeClr val="dk1"/>
              </a:buClr>
              <a:buSzPts val="1400"/>
              <a:buNone/>
              <a:defRPr sz="1867" b="1"/>
            </a:lvl3pPr>
            <a:lvl4pPr marL="1828800" lvl="3" indent="-228600" algn="r" rtl="1">
              <a:lnSpc>
                <a:spcPct val="90000"/>
              </a:lnSpc>
              <a:spcBef>
                <a:spcPts val="533"/>
              </a:spcBef>
              <a:spcAft>
                <a:spcPts val="0"/>
              </a:spcAft>
              <a:buClr>
                <a:schemeClr val="dk1"/>
              </a:buClr>
              <a:buSzPts val="1200"/>
              <a:buNone/>
              <a:defRPr sz="1600" b="1"/>
            </a:lvl4pPr>
            <a:lvl5pPr marL="2286000" lvl="4" indent="-228600" algn="r" rtl="1">
              <a:lnSpc>
                <a:spcPct val="90000"/>
              </a:lnSpc>
              <a:spcBef>
                <a:spcPts val="533"/>
              </a:spcBef>
              <a:spcAft>
                <a:spcPts val="0"/>
              </a:spcAft>
              <a:buClr>
                <a:schemeClr val="dk1"/>
              </a:buClr>
              <a:buSzPts val="1200"/>
              <a:buNone/>
              <a:defRPr sz="1600" b="1"/>
            </a:lvl5pPr>
            <a:lvl6pPr marL="2743200" lvl="5" indent="-228600" algn="r" rtl="1">
              <a:lnSpc>
                <a:spcPct val="90000"/>
              </a:lnSpc>
              <a:spcBef>
                <a:spcPts val="533"/>
              </a:spcBef>
              <a:spcAft>
                <a:spcPts val="0"/>
              </a:spcAft>
              <a:buClr>
                <a:schemeClr val="dk1"/>
              </a:buClr>
              <a:buSzPts val="1200"/>
              <a:buNone/>
              <a:defRPr sz="1600" b="1"/>
            </a:lvl6pPr>
            <a:lvl7pPr marL="3200400" lvl="6" indent="-228600" algn="r" rtl="1">
              <a:lnSpc>
                <a:spcPct val="90000"/>
              </a:lnSpc>
              <a:spcBef>
                <a:spcPts val="533"/>
              </a:spcBef>
              <a:spcAft>
                <a:spcPts val="0"/>
              </a:spcAft>
              <a:buClr>
                <a:schemeClr val="dk1"/>
              </a:buClr>
              <a:buSzPts val="1200"/>
              <a:buNone/>
              <a:defRPr sz="1600" b="1"/>
            </a:lvl7pPr>
            <a:lvl8pPr marL="3657600" lvl="7" indent="-228600" algn="r" rtl="1">
              <a:lnSpc>
                <a:spcPct val="90000"/>
              </a:lnSpc>
              <a:spcBef>
                <a:spcPts val="533"/>
              </a:spcBef>
              <a:spcAft>
                <a:spcPts val="0"/>
              </a:spcAft>
              <a:buClr>
                <a:schemeClr val="dk1"/>
              </a:buClr>
              <a:buSzPts val="1200"/>
              <a:buNone/>
              <a:defRPr sz="1600" b="1"/>
            </a:lvl8pPr>
            <a:lvl9pPr marL="4114800" lvl="8" indent="-228600" algn="r" rtl="1">
              <a:lnSpc>
                <a:spcPct val="90000"/>
              </a:lnSpc>
              <a:spcBef>
                <a:spcPts val="533"/>
              </a:spcBef>
              <a:spcAft>
                <a:spcPts val="0"/>
              </a:spcAft>
              <a:buClr>
                <a:schemeClr val="dk1"/>
              </a:buClr>
              <a:buSzPts val="1200"/>
              <a:buNone/>
              <a:defRPr sz="1600" b="1"/>
            </a:lvl9pPr>
          </a:lstStyle>
          <a:p>
            <a:endParaRPr/>
          </a:p>
        </p:txBody>
      </p:sp>
      <p:sp>
        <p:nvSpPr>
          <p:cNvPr id="50" name="Google Shape;50;p37"/>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1067"/>
              </a:spcBef>
              <a:spcAft>
                <a:spcPts val="0"/>
              </a:spcAft>
              <a:buClr>
                <a:schemeClr val="dk1"/>
              </a:buClr>
              <a:buSzPts val="1400"/>
              <a:buChar char="•"/>
              <a:defRPr/>
            </a:lvl1pPr>
            <a:lvl2pPr marL="914400" lvl="1" indent="-317500" algn="r" rtl="1">
              <a:lnSpc>
                <a:spcPct val="90000"/>
              </a:lnSpc>
              <a:spcBef>
                <a:spcPts val="533"/>
              </a:spcBef>
              <a:spcAft>
                <a:spcPts val="0"/>
              </a:spcAft>
              <a:buClr>
                <a:schemeClr val="dk1"/>
              </a:buClr>
              <a:buSzPts val="1400"/>
              <a:buChar char="•"/>
              <a:defRPr/>
            </a:lvl2pPr>
            <a:lvl3pPr marL="1371600" lvl="2" indent="-317500" algn="r" rtl="1">
              <a:lnSpc>
                <a:spcPct val="90000"/>
              </a:lnSpc>
              <a:spcBef>
                <a:spcPts val="533"/>
              </a:spcBef>
              <a:spcAft>
                <a:spcPts val="0"/>
              </a:spcAft>
              <a:buClr>
                <a:schemeClr val="dk1"/>
              </a:buClr>
              <a:buSzPts val="1400"/>
              <a:buChar char="•"/>
              <a:defRPr/>
            </a:lvl3pPr>
            <a:lvl4pPr marL="1828800" lvl="3" indent="-317500" algn="r" rtl="1">
              <a:lnSpc>
                <a:spcPct val="90000"/>
              </a:lnSpc>
              <a:spcBef>
                <a:spcPts val="533"/>
              </a:spcBef>
              <a:spcAft>
                <a:spcPts val="0"/>
              </a:spcAft>
              <a:buClr>
                <a:schemeClr val="dk1"/>
              </a:buClr>
              <a:buSzPts val="1400"/>
              <a:buChar char="•"/>
              <a:defRPr/>
            </a:lvl4pPr>
            <a:lvl5pPr marL="2286000" lvl="4" indent="-317500" algn="r" rtl="1">
              <a:lnSpc>
                <a:spcPct val="90000"/>
              </a:lnSpc>
              <a:spcBef>
                <a:spcPts val="533"/>
              </a:spcBef>
              <a:spcAft>
                <a:spcPts val="0"/>
              </a:spcAft>
              <a:buClr>
                <a:schemeClr val="dk1"/>
              </a:buClr>
              <a:buSzPts val="1400"/>
              <a:buChar char="•"/>
              <a:defRPr/>
            </a:lvl5pPr>
            <a:lvl6pPr marL="2743200" lvl="5" indent="-317500" algn="r" rtl="1">
              <a:lnSpc>
                <a:spcPct val="90000"/>
              </a:lnSpc>
              <a:spcBef>
                <a:spcPts val="533"/>
              </a:spcBef>
              <a:spcAft>
                <a:spcPts val="0"/>
              </a:spcAft>
              <a:buClr>
                <a:schemeClr val="dk1"/>
              </a:buClr>
              <a:buSzPts val="1400"/>
              <a:buChar char="•"/>
              <a:defRPr/>
            </a:lvl6pPr>
            <a:lvl7pPr marL="3200400" lvl="6" indent="-317500" algn="r" rtl="1">
              <a:lnSpc>
                <a:spcPct val="90000"/>
              </a:lnSpc>
              <a:spcBef>
                <a:spcPts val="533"/>
              </a:spcBef>
              <a:spcAft>
                <a:spcPts val="0"/>
              </a:spcAft>
              <a:buClr>
                <a:schemeClr val="dk1"/>
              </a:buClr>
              <a:buSzPts val="1400"/>
              <a:buChar char="•"/>
              <a:defRPr/>
            </a:lvl7pPr>
            <a:lvl8pPr marL="3657600" lvl="7" indent="-317500" algn="r" rtl="1">
              <a:lnSpc>
                <a:spcPct val="90000"/>
              </a:lnSpc>
              <a:spcBef>
                <a:spcPts val="533"/>
              </a:spcBef>
              <a:spcAft>
                <a:spcPts val="0"/>
              </a:spcAft>
              <a:buClr>
                <a:schemeClr val="dk1"/>
              </a:buClr>
              <a:buSzPts val="1400"/>
              <a:buChar char="•"/>
              <a:defRPr/>
            </a:lvl8pPr>
            <a:lvl9pPr marL="4114800" lvl="8" indent="-317500" algn="r" rtl="1">
              <a:lnSpc>
                <a:spcPct val="90000"/>
              </a:lnSpc>
              <a:spcBef>
                <a:spcPts val="533"/>
              </a:spcBef>
              <a:spcAft>
                <a:spcPts val="0"/>
              </a:spcAft>
              <a:buClr>
                <a:schemeClr val="dk1"/>
              </a:buClr>
              <a:buSzPts val="1400"/>
              <a:buChar char="•"/>
              <a:defRPr/>
            </a:lvl9pPr>
          </a:lstStyle>
          <a:p>
            <a:endParaRPr/>
          </a:p>
        </p:txBody>
      </p:sp>
      <p:sp>
        <p:nvSpPr>
          <p:cNvPr id="51" name="Google Shape;51;p37"/>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52" name="Google Shape;52;p3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53" name="Google Shape;53;p37"/>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3" name="Google Shape;63;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4" name="Google Shape;64;p1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888888"/>
              </a:buClr>
              <a:buSzPts val="1400"/>
              <a:buFont typeface="Calibri"/>
              <a:buNone/>
              <a:defRPr/>
            </a:lvl1pPr>
            <a:lvl2pPr lvl="1" algn="r" rtl="1">
              <a:spcBef>
                <a:spcPts val="0"/>
              </a:spcBef>
              <a:spcAft>
                <a:spcPts val="0"/>
              </a:spcAft>
              <a:buClr>
                <a:schemeClr val="dk1"/>
              </a:buClr>
              <a:buSzPts val="1400"/>
              <a:buFont typeface="Calibri"/>
              <a:buNone/>
              <a:defRPr/>
            </a:lvl2pPr>
            <a:lvl3pPr lvl="2" algn="r" rtl="1">
              <a:spcBef>
                <a:spcPts val="0"/>
              </a:spcBef>
              <a:spcAft>
                <a:spcPts val="0"/>
              </a:spcAft>
              <a:buClr>
                <a:schemeClr val="dk1"/>
              </a:buClr>
              <a:buSzPts val="1400"/>
              <a:buFont typeface="Calibri"/>
              <a:buNone/>
              <a:defRPr/>
            </a:lvl3pPr>
            <a:lvl4pPr lvl="3" algn="r" rtl="1">
              <a:spcBef>
                <a:spcPts val="0"/>
              </a:spcBef>
              <a:spcAft>
                <a:spcPts val="0"/>
              </a:spcAft>
              <a:buClr>
                <a:schemeClr val="dk1"/>
              </a:buClr>
              <a:buSzPts val="1400"/>
              <a:buFont typeface="Calibri"/>
              <a:buNone/>
              <a:defRPr/>
            </a:lvl4pPr>
            <a:lvl5pPr lvl="4" algn="r" rtl="1">
              <a:spcBef>
                <a:spcPts val="0"/>
              </a:spcBef>
              <a:spcAft>
                <a:spcPts val="0"/>
              </a:spcAft>
              <a:buClr>
                <a:schemeClr val="dk1"/>
              </a:buClr>
              <a:buSzPts val="1400"/>
              <a:buFont typeface="Calibri"/>
              <a:buNone/>
              <a:defRPr/>
            </a:lvl5pPr>
            <a:lvl6pPr lvl="5" algn="r" rtl="1">
              <a:spcBef>
                <a:spcPts val="0"/>
              </a:spcBef>
              <a:spcAft>
                <a:spcPts val="0"/>
              </a:spcAft>
              <a:buClr>
                <a:schemeClr val="dk1"/>
              </a:buClr>
              <a:buSzPts val="1400"/>
              <a:buFont typeface="Calibri"/>
              <a:buNone/>
              <a:defRPr/>
            </a:lvl6pPr>
            <a:lvl7pPr lvl="6" algn="r" rtl="1">
              <a:spcBef>
                <a:spcPts val="0"/>
              </a:spcBef>
              <a:spcAft>
                <a:spcPts val="0"/>
              </a:spcAft>
              <a:buClr>
                <a:schemeClr val="dk1"/>
              </a:buClr>
              <a:buSzPts val="1400"/>
              <a:buFont typeface="Calibri"/>
              <a:buNone/>
              <a:defRPr/>
            </a:lvl7pPr>
            <a:lvl8pPr lvl="7" algn="r" rtl="1">
              <a:spcBef>
                <a:spcPts val="0"/>
              </a:spcBef>
              <a:spcAft>
                <a:spcPts val="0"/>
              </a:spcAft>
              <a:buClr>
                <a:schemeClr val="dk1"/>
              </a:buClr>
              <a:buSzPts val="1400"/>
              <a:buFont typeface="Calibri"/>
              <a:buNone/>
              <a:defRPr/>
            </a:lvl8pPr>
            <a:lvl9pPr lvl="8" algn="r" rtl="1">
              <a:spcBef>
                <a:spcPts val="0"/>
              </a:spcBef>
              <a:spcAft>
                <a:spcPts val="0"/>
              </a:spcAft>
              <a:buClr>
                <a:schemeClr val="dk1"/>
              </a:buClr>
              <a:buSzPts val="1400"/>
              <a:buFont typeface="Calibri"/>
              <a:buNone/>
              <a:defRPr/>
            </a:lvl9pPr>
          </a:lstStyle>
          <a:p>
            <a:endParaRPr/>
          </a:p>
        </p:txBody>
      </p:sp>
      <p:sp>
        <p:nvSpPr>
          <p:cNvPr id="65" name="Google Shape;6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888888"/>
              </a:buClr>
              <a:buSzPts val="1400"/>
              <a:buFont typeface="Calibri"/>
              <a:buNone/>
              <a:defRPr/>
            </a:lvl1pPr>
            <a:lvl2pPr lvl="1" algn="r" rtl="1">
              <a:spcBef>
                <a:spcPts val="0"/>
              </a:spcBef>
              <a:spcAft>
                <a:spcPts val="0"/>
              </a:spcAft>
              <a:buClr>
                <a:schemeClr val="dk1"/>
              </a:buClr>
              <a:buSzPts val="1400"/>
              <a:buFont typeface="Calibri"/>
              <a:buNone/>
              <a:defRPr/>
            </a:lvl2pPr>
            <a:lvl3pPr lvl="2" algn="r" rtl="1">
              <a:spcBef>
                <a:spcPts val="0"/>
              </a:spcBef>
              <a:spcAft>
                <a:spcPts val="0"/>
              </a:spcAft>
              <a:buClr>
                <a:schemeClr val="dk1"/>
              </a:buClr>
              <a:buSzPts val="1400"/>
              <a:buFont typeface="Calibri"/>
              <a:buNone/>
              <a:defRPr/>
            </a:lvl3pPr>
            <a:lvl4pPr lvl="3" algn="r" rtl="1">
              <a:spcBef>
                <a:spcPts val="0"/>
              </a:spcBef>
              <a:spcAft>
                <a:spcPts val="0"/>
              </a:spcAft>
              <a:buClr>
                <a:schemeClr val="dk1"/>
              </a:buClr>
              <a:buSzPts val="1400"/>
              <a:buFont typeface="Calibri"/>
              <a:buNone/>
              <a:defRPr/>
            </a:lvl4pPr>
            <a:lvl5pPr lvl="4" algn="r" rtl="1">
              <a:spcBef>
                <a:spcPts val="0"/>
              </a:spcBef>
              <a:spcAft>
                <a:spcPts val="0"/>
              </a:spcAft>
              <a:buClr>
                <a:schemeClr val="dk1"/>
              </a:buClr>
              <a:buSzPts val="1400"/>
              <a:buFont typeface="Calibri"/>
              <a:buNone/>
              <a:defRPr/>
            </a:lvl5pPr>
            <a:lvl6pPr lvl="5" algn="r" rtl="1">
              <a:spcBef>
                <a:spcPts val="0"/>
              </a:spcBef>
              <a:spcAft>
                <a:spcPts val="0"/>
              </a:spcAft>
              <a:buClr>
                <a:schemeClr val="dk1"/>
              </a:buClr>
              <a:buSzPts val="1400"/>
              <a:buFont typeface="Calibri"/>
              <a:buNone/>
              <a:defRPr/>
            </a:lvl6pPr>
            <a:lvl7pPr lvl="6" algn="r" rtl="1">
              <a:spcBef>
                <a:spcPts val="0"/>
              </a:spcBef>
              <a:spcAft>
                <a:spcPts val="0"/>
              </a:spcAft>
              <a:buClr>
                <a:schemeClr val="dk1"/>
              </a:buClr>
              <a:buSzPts val="1400"/>
              <a:buFont typeface="Calibri"/>
              <a:buNone/>
              <a:defRPr/>
            </a:lvl7pPr>
            <a:lvl8pPr lvl="7" algn="r" rtl="1">
              <a:spcBef>
                <a:spcPts val="0"/>
              </a:spcBef>
              <a:spcAft>
                <a:spcPts val="0"/>
              </a:spcAft>
              <a:buClr>
                <a:schemeClr val="dk1"/>
              </a:buClr>
              <a:buSzPts val="1400"/>
              <a:buFont typeface="Calibri"/>
              <a:buNone/>
              <a:defRPr/>
            </a:lvl8pPr>
            <a:lvl9pPr lvl="8" algn="r" rtl="1">
              <a:spcBef>
                <a:spcPts val="0"/>
              </a:spcBef>
              <a:spcAft>
                <a:spcPts val="0"/>
              </a:spcAft>
              <a:buClr>
                <a:schemeClr val="dk1"/>
              </a:buClr>
              <a:buSzPts val="1400"/>
              <a:buFont typeface="Calibri"/>
              <a:buNone/>
              <a:defRPr/>
            </a:lvl9pPr>
          </a:lstStyle>
          <a:p>
            <a:endParaRPr/>
          </a:p>
        </p:txBody>
      </p:sp>
      <p:sp>
        <p:nvSpPr>
          <p:cNvPr id="66" name="Google Shape;66;p1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0" name="Google Shape;70;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888888"/>
              </a:buClr>
              <a:buSzPts val="1400"/>
              <a:buFont typeface="Calibri"/>
              <a:buNone/>
              <a:defRPr/>
            </a:lvl1pPr>
            <a:lvl2pPr lvl="1" algn="r" rtl="1">
              <a:spcBef>
                <a:spcPts val="0"/>
              </a:spcBef>
              <a:spcAft>
                <a:spcPts val="0"/>
              </a:spcAft>
              <a:buClr>
                <a:schemeClr val="dk1"/>
              </a:buClr>
              <a:buSzPts val="1400"/>
              <a:buFont typeface="Calibri"/>
              <a:buNone/>
              <a:defRPr/>
            </a:lvl2pPr>
            <a:lvl3pPr lvl="2" algn="r" rtl="1">
              <a:spcBef>
                <a:spcPts val="0"/>
              </a:spcBef>
              <a:spcAft>
                <a:spcPts val="0"/>
              </a:spcAft>
              <a:buClr>
                <a:schemeClr val="dk1"/>
              </a:buClr>
              <a:buSzPts val="1400"/>
              <a:buFont typeface="Calibri"/>
              <a:buNone/>
              <a:defRPr/>
            </a:lvl3pPr>
            <a:lvl4pPr lvl="3" algn="r" rtl="1">
              <a:spcBef>
                <a:spcPts val="0"/>
              </a:spcBef>
              <a:spcAft>
                <a:spcPts val="0"/>
              </a:spcAft>
              <a:buClr>
                <a:schemeClr val="dk1"/>
              </a:buClr>
              <a:buSzPts val="1400"/>
              <a:buFont typeface="Calibri"/>
              <a:buNone/>
              <a:defRPr/>
            </a:lvl4pPr>
            <a:lvl5pPr lvl="4" algn="r" rtl="1">
              <a:spcBef>
                <a:spcPts val="0"/>
              </a:spcBef>
              <a:spcAft>
                <a:spcPts val="0"/>
              </a:spcAft>
              <a:buClr>
                <a:schemeClr val="dk1"/>
              </a:buClr>
              <a:buSzPts val="1400"/>
              <a:buFont typeface="Calibri"/>
              <a:buNone/>
              <a:defRPr/>
            </a:lvl5pPr>
            <a:lvl6pPr lvl="5" algn="r" rtl="1">
              <a:spcBef>
                <a:spcPts val="0"/>
              </a:spcBef>
              <a:spcAft>
                <a:spcPts val="0"/>
              </a:spcAft>
              <a:buClr>
                <a:schemeClr val="dk1"/>
              </a:buClr>
              <a:buSzPts val="1400"/>
              <a:buFont typeface="Calibri"/>
              <a:buNone/>
              <a:defRPr/>
            </a:lvl6pPr>
            <a:lvl7pPr lvl="6" algn="r" rtl="1">
              <a:spcBef>
                <a:spcPts val="0"/>
              </a:spcBef>
              <a:spcAft>
                <a:spcPts val="0"/>
              </a:spcAft>
              <a:buClr>
                <a:schemeClr val="dk1"/>
              </a:buClr>
              <a:buSzPts val="1400"/>
              <a:buFont typeface="Calibri"/>
              <a:buNone/>
              <a:defRPr/>
            </a:lvl7pPr>
            <a:lvl8pPr lvl="7" algn="r" rtl="1">
              <a:spcBef>
                <a:spcPts val="0"/>
              </a:spcBef>
              <a:spcAft>
                <a:spcPts val="0"/>
              </a:spcAft>
              <a:buClr>
                <a:schemeClr val="dk1"/>
              </a:buClr>
              <a:buSzPts val="1400"/>
              <a:buFont typeface="Calibri"/>
              <a:buNone/>
              <a:defRPr/>
            </a:lvl8pPr>
            <a:lvl9pPr lvl="8" algn="r" rtl="1">
              <a:spcBef>
                <a:spcPts val="0"/>
              </a:spcBef>
              <a:spcAft>
                <a:spcPts val="0"/>
              </a:spcAft>
              <a:buClr>
                <a:schemeClr val="dk1"/>
              </a:buClr>
              <a:buSzPts val="1400"/>
              <a:buFont typeface="Calibri"/>
              <a:buNone/>
              <a:defRPr/>
            </a:lvl9pPr>
          </a:lstStyle>
          <a:p>
            <a:endParaRPr/>
          </a:p>
        </p:txBody>
      </p:sp>
      <p:sp>
        <p:nvSpPr>
          <p:cNvPr id="71" name="Google Shape;7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888888"/>
              </a:buClr>
              <a:buSzPts val="1400"/>
              <a:buFont typeface="Calibri"/>
              <a:buNone/>
              <a:defRPr/>
            </a:lvl1pPr>
            <a:lvl2pPr lvl="1" algn="r" rtl="1">
              <a:spcBef>
                <a:spcPts val="0"/>
              </a:spcBef>
              <a:spcAft>
                <a:spcPts val="0"/>
              </a:spcAft>
              <a:buClr>
                <a:schemeClr val="dk1"/>
              </a:buClr>
              <a:buSzPts val="1400"/>
              <a:buFont typeface="Calibri"/>
              <a:buNone/>
              <a:defRPr/>
            </a:lvl2pPr>
            <a:lvl3pPr lvl="2" algn="r" rtl="1">
              <a:spcBef>
                <a:spcPts val="0"/>
              </a:spcBef>
              <a:spcAft>
                <a:spcPts val="0"/>
              </a:spcAft>
              <a:buClr>
                <a:schemeClr val="dk1"/>
              </a:buClr>
              <a:buSzPts val="1400"/>
              <a:buFont typeface="Calibri"/>
              <a:buNone/>
              <a:defRPr/>
            </a:lvl3pPr>
            <a:lvl4pPr lvl="3" algn="r" rtl="1">
              <a:spcBef>
                <a:spcPts val="0"/>
              </a:spcBef>
              <a:spcAft>
                <a:spcPts val="0"/>
              </a:spcAft>
              <a:buClr>
                <a:schemeClr val="dk1"/>
              </a:buClr>
              <a:buSzPts val="1400"/>
              <a:buFont typeface="Calibri"/>
              <a:buNone/>
              <a:defRPr/>
            </a:lvl4pPr>
            <a:lvl5pPr lvl="4" algn="r" rtl="1">
              <a:spcBef>
                <a:spcPts val="0"/>
              </a:spcBef>
              <a:spcAft>
                <a:spcPts val="0"/>
              </a:spcAft>
              <a:buClr>
                <a:schemeClr val="dk1"/>
              </a:buClr>
              <a:buSzPts val="1400"/>
              <a:buFont typeface="Calibri"/>
              <a:buNone/>
              <a:defRPr/>
            </a:lvl5pPr>
            <a:lvl6pPr lvl="5" algn="r" rtl="1">
              <a:spcBef>
                <a:spcPts val="0"/>
              </a:spcBef>
              <a:spcAft>
                <a:spcPts val="0"/>
              </a:spcAft>
              <a:buClr>
                <a:schemeClr val="dk1"/>
              </a:buClr>
              <a:buSzPts val="1400"/>
              <a:buFont typeface="Calibri"/>
              <a:buNone/>
              <a:defRPr/>
            </a:lvl6pPr>
            <a:lvl7pPr lvl="6" algn="r" rtl="1">
              <a:spcBef>
                <a:spcPts val="0"/>
              </a:spcBef>
              <a:spcAft>
                <a:spcPts val="0"/>
              </a:spcAft>
              <a:buClr>
                <a:schemeClr val="dk1"/>
              </a:buClr>
              <a:buSzPts val="1400"/>
              <a:buFont typeface="Calibri"/>
              <a:buNone/>
              <a:defRPr/>
            </a:lvl7pPr>
            <a:lvl8pPr lvl="7" algn="r" rtl="1">
              <a:spcBef>
                <a:spcPts val="0"/>
              </a:spcBef>
              <a:spcAft>
                <a:spcPts val="0"/>
              </a:spcAft>
              <a:buClr>
                <a:schemeClr val="dk1"/>
              </a:buClr>
              <a:buSzPts val="1400"/>
              <a:buFont typeface="Calibri"/>
              <a:buNone/>
              <a:defRPr/>
            </a:lvl8pPr>
            <a:lvl9pPr lvl="8" algn="r" rtl="1">
              <a:spcBef>
                <a:spcPts val="0"/>
              </a:spcBef>
              <a:spcAft>
                <a:spcPts val="0"/>
              </a:spcAft>
              <a:buClr>
                <a:schemeClr val="dk1"/>
              </a:buClr>
              <a:buSzPts val="1400"/>
              <a:buFont typeface="Calibri"/>
              <a:buNone/>
              <a:defRPr/>
            </a:lvl9pPr>
          </a:lstStyle>
          <a:p>
            <a:endParaRPr/>
          </a:p>
        </p:txBody>
      </p:sp>
      <p:sp>
        <p:nvSpPr>
          <p:cNvPr id="72" name="Google Shape;72;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76" name="Google Shape;7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78" name="Google Shape;7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9" name="Google Shape;79;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888888"/>
              </a:buClr>
              <a:buSzPts val="1400"/>
              <a:buFont typeface="Calibri"/>
              <a:buNone/>
              <a:defRPr/>
            </a:lvl1pPr>
            <a:lvl2pPr lvl="1" algn="r" rtl="1">
              <a:spcBef>
                <a:spcPts val="0"/>
              </a:spcBef>
              <a:spcAft>
                <a:spcPts val="0"/>
              </a:spcAft>
              <a:buClr>
                <a:schemeClr val="dk1"/>
              </a:buClr>
              <a:buSzPts val="1400"/>
              <a:buFont typeface="Calibri"/>
              <a:buNone/>
              <a:defRPr/>
            </a:lvl2pPr>
            <a:lvl3pPr lvl="2" algn="r" rtl="1">
              <a:spcBef>
                <a:spcPts val="0"/>
              </a:spcBef>
              <a:spcAft>
                <a:spcPts val="0"/>
              </a:spcAft>
              <a:buClr>
                <a:schemeClr val="dk1"/>
              </a:buClr>
              <a:buSzPts val="1400"/>
              <a:buFont typeface="Calibri"/>
              <a:buNone/>
              <a:defRPr/>
            </a:lvl3pPr>
            <a:lvl4pPr lvl="3" algn="r" rtl="1">
              <a:spcBef>
                <a:spcPts val="0"/>
              </a:spcBef>
              <a:spcAft>
                <a:spcPts val="0"/>
              </a:spcAft>
              <a:buClr>
                <a:schemeClr val="dk1"/>
              </a:buClr>
              <a:buSzPts val="1400"/>
              <a:buFont typeface="Calibri"/>
              <a:buNone/>
              <a:defRPr/>
            </a:lvl4pPr>
            <a:lvl5pPr lvl="4" algn="r" rtl="1">
              <a:spcBef>
                <a:spcPts val="0"/>
              </a:spcBef>
              <a:spcAft>
                <a:spcPts val="0"/>
              </a:spcAft>
              <a:buClr>
                <a:schemeClr val="dk1"/>
              </a:buClr>
              <a:buSzPts val="1400"/>
              <a:buFont typeface="Calibri"/>
              <a:buNone/>
              <a:defRPr/>
            </a:lvl5pPr>
            <a:lvl6pPr lvl="5" algn="r" rtl="1">
              <a:spcBef>
                <a:spcPts val="0"/>
              </a:spcBef>
              <a:spcAft>
                <a:spcPts val="0"/>
              </a:spcAft>
              <a:buClr>
                <a:schemeClr val="dk1"/>
              </a:buClr>
              <a:buSzPts val="1400"/>
              <a:buFont typeface="Calibri"/>
              <a:buNone/>
              <a:defRPr/>
            </a:lvl6pPr>
            <a:lvl7pPr lvl="6" algn="r" rtl="1">
              <a:spcBef>
                <a:spcPts val="0"/>
              </a:spcBef>
              <a:spcAft>
                <a:spcPts val="0"/>
              </a:spcAft>
              <a:buClr>
                <a:schemeClr val="dk1"/>
              </a:buClr>
              <a:buSzPts val="1400"/>
              <a:buFont typeface="Calibri"/>
              <a:buNone/>
              <a:defRPr/>
            </a:lvl7pPr>
            <a:lvl8pPr lvl="7" algn="r" rtl="1">
              <a:spcBef>
                <a:spcPts val="0"/>
              </a:spcBef>
              <a:spcAft>
                <a:spcPts val="0"/>
              </a:spcAft>
              <a:buClr>
                <a:schemeClr val="dk1"/>
              </a:buClr>
              <a:buSzPts val="1400"/>
              <a:buFont typeface="Calibri"/>
              <a:buNone/>
              <a:defRPr/>
            </a:lvl8pPr>
            <a:lvl9pPr lvl="8" algn="r" rtl="1">
              <a:spcBef>
                <a:spcPts val="0"/>
              </a:spcBef>
              <a:spcAft>
                <a:spcPts val="0"/>
              </a:spcAft>
              <a:buClr>
                <a:schemeClr val="dk1"/>
              </a:buClr>
              <a:buSzPts val="1400"/>
              <a:buFont typeface="Calibri"/>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888888"/>
              </a:buClr>
              <a:buSzPts val="1400"/>
              <a:buFont typeface="Calibri"/>
              <a:buNone/>
              <a:defRPr/>
            </a:lvl1pPr>
            <a:lvl2pPr lvl="1" algn="r" rtl="1">
              <a:spcBef>
                <a:spcPts val="0"/>
              </a:spcBef>
              <a:spcAft>
                <a:spcPts val="0"/>
              </a:spcAft>
              <a:buClr>
                <a:schemeClr val="dk1"/>
              </a:buClr>
              <a:buSzPts val="1400"/>
              <a:buFont typeface="Calibri"/>
              <a:buNone/>
              <a:defRPr/>
            </a:lvl2pPr>
            <a:lvl3pPr lvl="2" algn="r" rtl="1">
              <a:spcBef>
                <a:spcPts val="0"/>
              </a:spcBef>
              <a:spcAft>
                <a:spcPts val="0"/>
              </a:spcAft>
              <a:buClr>
                <a:schemeClr val="dk1"/>
              </a:buClr>
              <a:buSzPts val="1400"/>
              <a:buFont typeface="Calibri"/>
              <a:buNone/>
              <a:defRPr/>
            </a:lvl3pPr>
            <a:lvl4pPr lvl="3" algn="r" rtl="1">
              <a:spcBef>
                <a:spcPts val="0"/>
              </a:spcBef>
              <a:spcAft>
                <a:spcPts val="0"/>
              </a:spcAft>
              <a:buClr>
                <a:schemeClr val="dk1"/>
              </a:buClr>
              <a:buSzPts val="1400"/>
              <a:buFont typeface="Calibri"/>
              <a:buNone/>
              <a:defRPr/>
            </a:lvl4pPr>
            <a:lvl5pPr lvl="4" algn="r" rtl="1">
              <a:spcBef>
                <a:spcPts val="0"/>
              </a:spcBef>
              <a:spcAft>
                <a:spcPts val="0"/>
              </a:spcAft>
              <a:buClr>
                <a:schemeClr val="dk1"/>
              </a:buClr>
              <a:buSzPts val="1400"/>
              <a:buFont typeface="Calibri"/>
              <a:buNone/>
              <a:defRPr/>
            </a:lvl5pPr>
            <a:lvl6pPr lvl="5" algn="r" rtl="1">
              <a:spcBef>
                <a:spcPts val="0"/>
              </a:spcBef>
              <a:spcAft>
                <a:spcPts val="0"/>
              </a:spcAft>
              <a:buClr>
                <a:schemeClr val="dk1"/>
              </a:buClr>
              <a:buSzPts val="1400"/>
              <a:buFont typeface="Calibri"/>
              <a:buNone/>
              <a:defRPr/>
            </a:lvl6pPr>
            <a:lvl7pPr lvl="6" algn="r" rtl="1">
              <a:spcBef>
                <a:spcPts val="0"/>
              </a:spcBef>
              <a:spcAft>
                <a:spcPts val="0"/>
              </a:spcAft>
              <a:buClr>
                <a:schemeClr val="dk1"/>
              </a:buClr>
              <a:buSzPts val="1400"/>
              <a:buFont typeface="Calibri"/>
              <a:buNone/>
              <a:defRPr/>
            </a:lvl7pPr>
            <a:lvl8pPr lvl="7" algn="r" rtl="1">
              <a:spcBef>
                <a:spcPts val="0"/>
              </a:spcBef>
              <a:spcAft>
                <a:spcPts val="0"/>
              </a:spcAft>
              <a:buClr>
                <a:schemeClr val="dk1"/>
              </a:buClr>
              <a:buSzPts val="1400"/>
              <a:buFont typeface="Calibri"/>
              <a:buNone/>
              <a:defRPr/>
            </a:lvl8pPr>
            <a:lvl9pPr lvl="8" algn="r" rtl="1">
              <a:spcBef>
                <a:spcPts val="0"/>
              </a:spcBef>
              <a:spcAft>
                <a:spcPts val="0"/>
              </a:spcAft>
              <a:buClr>
                <a:schemeClr val="dk1"/>
              </a:buClr>
              <a:buSzPts val="1400"/>
              <a:buFont typeface="Calibri"/>
              <a:buNone/>
              <a:defRPr/>
            </a:lvl9pPr>
          </a:lstStyle>
          <a:p>
            <a:endParaRPr/>
          </a:p>
        </p:txBody>
      </p:sp>
      <p:sp>
        <p:nvSpPr>
          <p:cNvPr id="81" name="Google Shape;81;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r" rtl="1">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61950" algn="r" rtl="1">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r" rtl="1">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l" rtl="1">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1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757575"/>
                </a:solidFill>
                <a:latin typeface="Arial"/>
                <a:ea typeface="Arial"/>
                <a:cs typeface="Arial"/>
                <a:sym typeface="Arial"/>
              </a:defRPr>
            </a:lvl1pPr>
            <a:lvl2pPr marL="0" marR="0" lvl="1" indent="0" algn="l" rtl="1">
              <a:spcBef>
                <a:spcPts val="0"/>
              </a:spcBef>
              <a:buNone/>
              <a:defRPr sz="1200" b="0" i="0" u="none" strike="noStrike" cap="none">
                <a:solidFill>
                  <a:srgbClr val="757575"/>
                </a:solidFill>
                <a:latin typeface="Arial"/>
                <a:ea typeface="Arial"/>
                <a:cs typeface="Arial"/>
                <a:sym typeface="Arial"/>
              </a:defRPr>
            </a:lvl2pPr>
            <a:lvl3pPr marL="0" marR="0" lvl="2" indent="0" algn="l" rtl="1">
              <a:spcBef>
                <a:spcPts val="0"/>
              </a:spcBef>
              <a:buNone/>
              <a:defRPr sz="1200" b="0" i="0" u="none" strike="noStrike" cap="none">
                <a:solidFill>
                  <a:srgbClr val="757575"/>
                </a:solidFill>
                <a:latin typeface="Arial"/>
                <a:ea typeface="Arial"/>
                <a:cs typeface="Arial"/>
                <a:sym typeface="Arial"/>
              </a:defRPr>
            </a:lvl3pPr>
            <a:lvl4pPr marL="0" marR="0" lvl="3" indent="0" algn="l" rtl="1">
              <a:spcBef>
                <a:spcPts val="0"/>
              </a:spcBef>
              <a:buNone/>
              <a:defRPr sz="1200" b="0" i="0" u="none" strike="noStrike" cap="none">
                <a:solidFill>
                  <a:srgbClr val="757575"/>
                </a:solidFill>
                <a:latin typeface="Arial"/>
                <a:ea typeface="Arial"/>
                <a:cs typeface="Arial"/>
                <a:sym typeface="Arial"/>
              </a:defRPr>
            </a:lvl4pPr>
            <a:lvl5pPr marL="0" marR="0" lvl="4" indent="0" algn="l" rtl="1">
              <a:spcBef>
                <a:spcPts val="0"/>
              </a:spcBef>
              <a:buNone/>
              <a:defRPr sz="1200" b="0" i="0" u="none" strike="noStrike" cap="none">
                <a:solidFill>
                  <a:srgbClr val="757575"/>
                </a:solidFill>
                <a:latin typeface="Arial"/>
                <a:ea typeface="Arial"/>
                <a:cs typeface="Arial"/>
                <a:sym typeface="Arial"/>
              </a:defRPr>
            </a:lvl5pPr>
            <a:lvl6pPr marL="0" marR="0" lvl="5" indent="0" algn="l" rtl="1">
              <a:spcBef>
                <a:spcPts val="0"/>
              </a:spcBef>
              <a:buNone/>
              <a:defRPr sz="1200" b="0" i="0" u="none" strike="noStrike" cap="none">
                <a:solidFill>
                  <a:srgbClr val="757575"/>
                </a:solidFill>
                <a:latin typeface="Arial"/>
                <a:ea typeface="Arial"/>
                <a:cs typeface="Arial"/>
                <a:sym typeface="Arial"/>
              </a:defRPr>
            </a:lvl6pPr>
            <a:lvl7pPr marL="0" marR="0" lvl="6" indent="0" algn="l" rtl="1">
              <a:spcBef>
                <a:spcPts val="0"/>
              </a:spcBef>
              <a:buNone/>
              <a:defRPr sz="1200" b="0" i="0" u="none" strike="noStrike" cap="none">
                <a:solidFill>
                  <a:srgbClr val="757575"/>
                </a:solidFill>
                <a:latin typeface="Arial"/>
                <a:ea typeface="Arial"/>
                <a:cs typeface="Arial"/>
                <a:sym typeface="Arial"/>
              </a:defRPr>
            </a:lvl7pPr>
            <a:lvl8pPr marL="0" marR="0" lvl="7" indent="0" algn="l" rtl="1">
              <a:spcBef>
                <a:spcPts val="0"/>
              </a:spcBef>
              <a:buNone/>
              <a:defRPr sz="1200" b="0" i="0" u="none" strike="noStrike" cap="none">
                <a:solidFill>
                  <a:srgbClr val="757575"/>
                </a:solidFill>
                <a:latin typeface="Arial"/>
                <a:ea typeface="Arial"/>
                <a:cs typeface="Arial"/>
                <a:sym typeface="Arial"/>
              </a:defRPr>
            </a:lvl8pPr>
            <a:lvl9pPr marL="0" marR="0" lvl="8" indent="0" algn="l" rtl="1">
              <a:spcBef>
                <a:spcPts val="0"/>
              </a:spcBef>
              <a:buNone/>
              <a:defRPr sz="1200" b="0" i="0" u="none" strike="noStrike" cap="none">
                <a:solidFill>
                  <a:srgbClr val="757575"/>
                </a:solidFill>
                <a:latin typeface="Arial"/>
                <a:ea typeface="Arial"/>
                <a:cs typeface="Arial"/>
                <a:sym typeface="Arial"/>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facebook.com/profile.php?id=61552573537077&amp;__cft__%5b0%5d=AZV0MN5aA4HckXcZ4enVvxGQClZZZHTAm1wLJZm4mALnrDAUumiKyGg6eYn7fAp1Ed8w0Oc1fMrC8wG52dDeWR3y6eR43HIIRbtY7ujBXna2YXLVc_9LhcDCU4rGtjS6MnTL4ZUes68I2KCScAOn5ulLK5r0p1BmyPnRRZQQJUuQHUgsDcWwG-hfCQMiePwH2Is&amp;__tn__=-%5dK-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4975"/>
        </a:solidFill>
        <a:effectLst/>
      </p:bgPr>
    </p:bg>
    <p:spTree>
      <p:nvGrpSpPr>
        <p:cNvPr id="1" name="Shape 243"/>
        <p:cNvGrpSpPr/>
        <p:nvPr/>
      </p:nvGrpSpPr>
      <p:grpSpPr>
        <a:xfrm>
          <a:off x="0" y="0"/>
          <a:ext cx="0" cy="0"/>
          <a:chOff x="0" y="0"/>
          <a:chExt cx="0" cy="0"/>
        </a:xfrm>
      </p:grpSpPr>
      <p:grpSp>
        <p:nvGrpSpPr>
          <p:cNvPr id="244" name="Google Shape;244;p1"/>
          <p:cNvGrpSpPr/>
          <p:nvPr/>
        </p:nvGrpSpPr>
        <p:grpSpPr>
          <a:xfrm>
            <a:off x="264311" y="231060"/>
            <a:ext cx="11657802" cy="6326178"/>
            <a:chOff x="-3810" y="0"/>
            <a:chExt cx="5310467" cy="2881758"/>
          </a:xfrm>
        </p:grpSpPr>
        <p:sp>
          <p:nvSpPr>
            <p:cNvPr id="245" name="Google Shape;245;p1"/>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1"/>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7" name="Google Shape;247;p1"/>
          <p:cNvGrpSpPr/>
          <p:nvPr/>
        </p:nvGrpSpPr>
        <p:grpSpPr>
          <a:xfrm>
            <a:off x="2667249" y="2537868"/>
            <a:ext cx="6796567" cy="2174588"/>
            <a:chOff x="0" y="-12700"/>
            <a:chExt cx="4274726" cy="1834171"/>
          </a:xfrm>
        </p:grpSpPr>
        <p:sp>
          <p:nvSpPr>
            <p:cNvPr id="248" name="Google Shape;248;p1"/>
            <p:cNvSpPr/>
            <p:nvPr/>
          </p:nvSpPr>
          <p:spPr>
            <a:xfrm>
              <a:off x="0" y="0"/>
              <a:ext cx="4274726" cy="1821471"/>
            </a:xfrm>
            <a:custGeom>
              <a:avLst/>
              <a:gdLst/>
              <a:ahLst/>
              <a:cxnLst/>
              <a:rect l="l" t="t" r="r" b="b"/>
              <a:pathLst>
                <a:path w="4274726" h="1821471" extrusionOk="0">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1"/>
            <p:cNvSpPr txBox="1"/>
            <p:nvPr/>
          </p:nvSpPr>
          <p:spPr>
            <a:xfrm>
              <a:off x="0" y="-12700"/>
              <a:ext cx="812800" cy="698500"/>
            </a:xfrm>
            <a:prstGeom prst="rect">
              <a:avLst/>
            </a:prstGeom>
            <a:noFill/>
            <a:ln>
              <a:noFill/>
            </a:ln>
          </p:spPr>
          <p:txBody>
            <a:bodyPr spcFirstLastPara="1" wrap="square" lIns="50800" tIns="50800" rIns="50800" bIns="50800" anchor="ctr" anchorCtr="0">
              <a:noAutofit/>
            </a:bodyPr>
            <a:lstStyle/>
            <a:p>
              <a:pPr marL="0" marR="0" lvl="0" indent="0" algn="ctr" rtl="1">
                <a:lnSpc>
                  <a:spcPct val="147777"/>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50" name="Google Shape;250;p1"/>
          <p:cNvSpPr txBox="1"/>
          <p:nvPr/>
        </p:nvSpPr>
        <p:spPr>
          <a:xfrm>
            <a:off x="2207008" y="2799219"/>
            <a:ext cx="7777987" cy="1655763"/>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3600"/>
              <a:buFont typeface="Arial"/>
              <a:buNone/>
            </a:pPr>
            <a:r>
              <a:rPr lang="iw-IL" sz="3600" b="1" i="0" u="none" strike="noStrike" cap="none">
                <a:solidFill>
                  <a:srgbClr val="000000"/>
                </a:solidFill>
                <a:latin typeface="Calibri"/>
                <a:ea typeface="Calibri"/>
                <a:cs typeface="Calibri"/>
                <a:sym typeface="Calibri"/>
              </a:rPr>
              <a:t>כלים ופעילויות</a:t>
            </a:r>
            <a:br>
              <a:rPr lang="iw-IL" sz="3600" b="1" i="0" u="none" strike="noStrike" cap="none">
                <a:solidFill>
                  <a:srgbClr val="000000"/>
                </a:solidFill>
                <a:latin typeface="Calibri"/>
                <a:ea typeface="Calibri"/>
                <a:cs typeface="Calibri"/>
                <a:sym typeface="Calibri"/>
              </a:rPr>
            </a:br>
            <a:r>
              <a:rPr lang="iw-IL" sz="3600" b="1" i="0" u="none" strike="noStrike" cap="none">
                <a:solidFill>
                  <a:srgbClr val="000000"/>
                </a:solidFill>
                <a:latin typeface="Calibri"/>
                <a:ea typeface="Calibri"/>
                <a:cs typeface="Calibri"/>
                <a:sym typeface="Calibri"/>
              </a:rPr>
              <a:t> לחיזוק כוחות ולניהול שיח רגשי</a:t>
            </a:r>
            <a:endParaRPr/>
          </a:p>
          <a:p>
            <a:pPr marL="0" marR="0" lvl="0" indent="0" algn="ctr" rtl="1">
              <a:lnSpc>
                <a:spcPct val="100000"/>
              </a:lnSpc>
              <a:spcBef>
                <a:spcPts val="720"/>
              </a:spcBef>
              <a:spcAft>
                <a:spcPts val="0"/>
              </a:spcAft>
              <a:buClr>
                <a:srgbClr val="000000"/>
              </a:buClr>
              <a:buSzPts val="3600"/>
              <a:buFont typeface="Arial"/>
              <a:buNone/>
            </a:pPr>
            <a:r>
              <a:rPr lang="iw-IL" sz="3600" b="0" i="0" u="none" strike="noStrike" cap="none">
                <a:solidFill>
                  <a:srgbClr val="000000"/>
                </a:solidFill>
                <a:latin typeface="Calibri"/>
                <a:ea typeface="Calibri"/>
                <a:cs typeface="Calibri"/>
                <a:sym typeface="Calibri"/>
              </a:rPr>
              <a:t>לתלמידים ולצוות החינוכי</a:t>
            </a:r>
            <a:endParaRPr/>
          </a:p>
        </p:txBody>
      </p:sp>
      <p:pic>
        <p:nvPicPr>
          <p:cNvPr id="251" name="Google Shape;251;p1"/>
          <p:cNvPicPr preferRelativeResize="0"/>
          <p:nvPr/>
        </p:nvPicPr>
        <p:blipFill rotWithShape="1">
          <a:blip r:embed="rId3">
            <a:alphaModFix/>
          </a:blip>
          <a:srcRect/>
          <a:stretch/>
        </p:blipFill>
        <p:spPr>
          <a:xfrm>
            <a:off x="783882" y="313829"/>
            <a:ext cx="735140" cy="844884"/>
          </a:xfrm>
          <a:prstGeom prst="rect">
            <a:avLst/>
          </a:prstGeom>
          <a:noFill/>
          <a:ln>
            <a:noFill/>
          </a:ln>
        </p:spPr>
      </p:pic>
      <p:sp>
        <p:nvSpPr>
          <p:cNvPr id="252" name="Google Shape;252;p1"/>
          <p:cNvSpPr/>
          <p:nvPr/>
        </p:nvSpPr>
        <p:spPr>
          <a:xfrm>
            <a:off x="35719" y="1003541"/>
            <a:ext cx="2141984" cy="404920"/>
          </a:xfrm>
          <a:prstGeom prst="rect">
            <a:avLst/>
          </a:prstGeom>
          <a:noFill/>
          <a:ln>
            <a:noFill/>
          </a:ln>
        </p:spPr>
        <p:txBody>
          <a:bodyPr spcFirstLastPara="1" wrap="square" lIns="91425" tIns="45700" rIns="91425" bIns="45700" anchor="t" anchorCtr="0">
            <a:noAutofit/>
          </a:bodyPr>
          <a:lstStyle/>
          <a:p>
            <a:pPr marL="0" marR="0" lvl="0" indent="0" algn="ctr" rtl="1">
              <a:lnSpc>
                <a:spcPct val="88888"/>
              </a:lnSpc>
              <a:spcBef>
                <a:spcPts val="0"/>
              </a:spcBef>
              <a:spcAft>
                <a:spcPts val="0"/>
              </a:spcAft>
              <a:buClr>
                <a:srgbClr val="000000"/>
              </a:buClr>
              <a:buSzPts val="1000"/>
              <a:buFont typeface="Calibri"/>
              <a:buNone/>
            </a:pPr>
            <a:r>
              <a:rPr lang="iw-IL" sz="1000" b="0" i="0" u="none" strike="noStrike" cap="none">
                <a:solidFill>
                  <a:srgbClr val="002060"/>
                </a:solidFill>
                <a:latin typeface="Calibri"/>
                <a:ea typeface="Calibri"/>
                <a:cs typeface="Calibri"/>
                <a:sym typeface="Calibri"/>
              </a:rPr>
              <a:t>משרד החינוך</a:t>
            </a:r>
            <a:endParaRPr sz="1600" b="0" i="0" u="none" strike="noStrike" cap="none">
              <a:solidFill>
                <a:srgbClr val="000000"/>
              </a:solidFill>
              <a:latin typeface="Calibri"/>
              <a:ea typeface="Calibri"/>
              <a:cs typeface="Calibri"/>
              <a:sym typeface="Calibri"/>
            </a:endParaRPr>
          </a:p>
          <a:p>
            <a:pPr marL="0" marR="0" lvl="0" indent="0" algn="ctr" rtl="1">
              <a:lnSpc>
                <a:spcPct val="88888"/>
              </a:lnSpc>
              <a:spcBef>
                <a:spcPts val="0"/>
              </a:spcBef>
              <a:spcAft>
                <a:spcPts val="0"/>
              </a:spcAft>
              <a:buClr>
                <a:srgbClr val="000000"/>
              </a:buClr>
              <a:buSzPts val="1000"/>
              <a:buFont typeface="Calibri"/>
              <a:buNone/>
            </a:pPr>
            <a:r>
              <a:rPr lang="iw-IL" sz="1000" b="0" i="0" u="none" strike="noStrike" cap="none">
                <a:solidFill>
                  <a:srgbClr val="002060"/>
                </a:solidFill>
                <a:latin typeface="Calibri"/>
                <a:ea typeface="Calibri"/>
                <a:cs typeface="Calibri"/>
                <a:sym typeface="Calibri"/>
              </a:rPr>
              <a:t>מינהל פדגוגי</a:t>
            </a:r>
            <a:endParaRPr sz="1000" b="0" i="0" u="none" strike="noStrike" cap="none">
              <a:solidFill>
                <a:srgbClr val="002060"/>
              </a:solidFill>
              <a:latin typeface="Calibri"/>
              <a:ea typeface="Calibri"/>
              <a:cs typeface="Calibri"/>
              <a:sym typeface="Calibri"/>
            </a:endParaRPr>
          </a:p>
          <a:p>
            <a:pPr marL="0" marR="0" lvl="0" indent="0" algn="ctr" rtl="1">
              <a:lnSpc>
                <a:spcPct val="88888"/>
              </a:lnSpc>
              <a:spcBef>
                <a:spcPts val="0"/>
              </a:spcBef>
              <a:spcAft>
                <a:spcPts val="0"/>
              </a:spcAft>
              <a:buClr>
                <a:srgbClr val="000000"/>
              </a:buClr>
              <a:buSzPts val="1000"/>
              <a:buFont typeface="Calibri"/>
              <a:buNone/>
            </a:pPr>
            <a:r>
              <a:rPr lang="iw-IL" sz="1000" b="0" i="0" u="none" strike="noStrike" cap="none">
                <a:solidFill>
                  <a:srgbClr val="002060"/>
                </a:solidFill>
                <a:latin typeface="Calibri"/>
                <a:ea typeface="Calibri"/>
                <a:cs typeface="Calibri"/>
                <a:sym typeface="Calibri"/>
              </a:rPr>
              <a:t>אגף בכיר שירות פסיכולוגי ייעוצי</a:t>
            </a:r>
            <a:endParaRPr sz="1600" b="0" i="0" u="none" strike="noStrike" cap="none">
              <a:solidFill>
                <a:srgbClr val="000000"/>
              </a:solidFill>
              <a:latin typeface="Calibri"/>
              <a:ea typeface="Calibri"/>
              <a:cs typeface="Calibri"/>
              <a:sym typeface="Calibri"/>
            </a:endParaRPr>
          </a:p>
        </p:txBody>
      </p:sp>
      <p:pic>
        <p:nvPicPr>
          <p:cNvPr id="253" name="Google Shape;253;p1"/>
          <p:cNvPicPr preferRelativeResize="0"/>
          <p:nvPr/>
        </p:nvPicPr>
        <p:blipFill rotWithShape="1">
          <a:blip r:embed="rId4">
            <a:alphaModFix/>
          </a:blip>
          <a:srcRect/>
          <a:stretch/>
        </p:blipFill>
        <p:spPr>
          <a:xfrm>
            <a:off x="9577827" y="300762"/>
            <a:ext cx="2141984" cy="1023173"/>
          </a:xfrm>
          <a:prstGeom prst="rect">
            <a:avLst/>
          </a:prstGeom>
          <a:noFill/>
          <a:ln>
            <a:noFill/>
          </a:ln>
        </p:spPr>
      </p:pic>
      <p:sp>
        <p:nvSpPr>
          <p:cNvPr id="254" name="Google Shape;254;p1"/>
          <p:cNvSpPr txBox="1"/>
          <p:nvPr/>
        </p:nvSpPr>
        <p:spPr>
          <a:xfrm>
            <a:off x="2207008" y="5095276"/>
            <a:ext cx="7777987" cy="587144"/>
          </a:xfrm>
          <a:prstGeom prst="rect">
            <a:avLst/>
          </a:prstGeom>
          <a:noFill/>
          <a:ln>
            <a:noFill/>
          </a:ln>
        </p:spPr>
        <p:txBody>
          <a:bodyPr spcFirstLastPara="1" wrap="square" lIns="91425" tIns="45700" rIns="91425" bIns="45700" anchor="t" anchorCtr="0">
            <a:normAutofit/>
          </a:bodyPr>
          <a:lstStyle/>
          <a:p>
            <a:pPr marL="0" marR="0" lvl="0" indent="0" algn="ctr" rtl="1">
              <a:lnSpc>
                <a:spcPct val="90000"/>
              </a:lnSpc>
              <a:spcBef>
                <a:spcPts val="0"/>
              </a:spcBef>
              <a:spcAft>
                <a:spcPts val="0"/>
              </a:spcAft>
              <a:buClr>
                <a:srgbClr val="000000"/>
              </a:buClr>
              <a:buSzPts val="3600"/>
              <a:buFont typeface="Arial"/>
              <a:buNone/>
            </a:pPr>
            <a:endParaRPr sz="3600" b="1" i="0" u="none" strike="noStrike" cap="none">
              <a:solidFill>
                <a:srgbClr val="5B7496"/>
              </a:solidFill>
              <a:latin typeface="Calibri"/>
              <a:ea typeface="Calibri"/>
              <a:cs typeface="Calibri"/>
              <a:sym typeface="Calibri"/>
            </a:endParaRPr>
          </a:p>
        </p:txBody>
      </p:sp>
      <p:pic>
        <p:nvPicPr>
          <p:cNvPr id="255" name="Google Shape;255;p1"/>
          <p:cNvPicPr preferRelativeResize="0"/>
          <p:nvPr/>
        </p:nvPicPr>
        <p:blipFill rotWithShape="1">
          <a:blip r:embed="rId5">
            <a:alphaModFix/>
          </a:blip>
          <a:srcRect b="22497"/>
          <a:stretch/>
        </p:blipFill>
        <p:spPr>
          <a:xfrm>
            <a:off x="4159127" y="842782"/>
            <a:ext cx="3602244" cy="1687842"/>
          </a:xfrm>
          <a:prstGeom prst="rect">
            <a:avLst/>
          </a:prstGeom>
          <a:noFill/>
          <a:ln>
            <a:noFill/>
          </a:ln>
        </p:spPr>
      </p:pic>
      <p:sp>
        <p:nvSpPr>
          <p:cNvPr id="256" name="Google Shape;256;p1"/>
          <p:cNvSpPr txBox="1"/>
          <p:nvPr/>
        </p:nvSpPr>
        <p:spPr>
          <a:xfrm>
            <a:off x="3530350" y="4741016"/>
            <a:ext cx="5125725" cy="144655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4400"/>
              <a:buFont typeface="Calibri"/>
              <a:buNone/>
            </a:pPr>
            <a:r>
              <a:rPr lang="iw-IL" sz="4400" b="1" i="0" u="none" strike="noStrike" cap="none">
                <a:solidFill>
                  <a:srgbClr val="000000"/>
                </a:solidFill>
                <a:latin typeface="Calibri"/>
                <a:ea typeface="Calibri"/>
                <a:cs typeface="Calibri"/>
                <a:sym typeface="Calibri"/>
              </a:rPr>
              <a:t>בשבילי התקווה  "לישועתך קיויתי ה'"</a:t>
            </a:r>
            <a:endParaRPr/>
          </a:p>
        </p:txBody>
      </p:sp>
      <p:sp>
        <p:nvSpPr>
          <p:cNvPr id="257" name="Google Shape;257;p1"/>
          <p:cNvSpPr txBox="1"/>
          <p:nvPr/>
        </p:nvSpPr>
        <p:spPr>
          <a:xfrm>
            <a:off x="6814698" y="5168565"/>
            <a:ext cx="6692346" cy="1388673"/>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Clr>
                <a:srgbClr val="000000"/>
              </a:buClr>
              <a:buSzPts val="3600"/>
              <a:buFont typeface="Arial"/>
              <a:buNone/>
            </a:pPr>
            <a:r>
              <a:rPr lang="iw-IL" sz="3600" b="0" i="0" u="none" strike="noStrike" cap="none">
                <a:solidFill>
                  <a:schemeClr val="dk1"/>
                </a:solidFill>
                <a:latin typeface="Calibri"/>
                <a:ea typeface="Calibri"/>
                <a:cs typeface="Calibri"/>
                <a:sym typeface="Calibri"/>
              </a:rPr>
              <a:t>על יסודי </a:t>
            </a:r>
            <a:endParaRPr/>
          </a:p>
          <a:p>
            <a:pPr marL="0" marR="0" lvl="0" indent="0" algn="ctr" rtl="1">
              <a:lnSpc>
                <a:spcPct val="116666"/>
              </a:lnSpc>
              <a:spcBef>
                <a:spcPts val="0"/>
              </a:spcBef>
              <a:spcAft>
                <a:spcPts val="0"/>
              </a:spcAft>
              <a:buClr>
                <a:srgbClr val="000000"/>
              </a:buClr>
              <a:buSzPts val="3600"/>
              <a:buFont typeface="Arial"/>
              <a:buNone/>
            </a:pPr>
            <a:r>
              <a:rPr lang="iw-IL" sz="3600" b="0" i="0" u="none" strike="noStrike" cap="none">
                <a:solidFill>
                  <a:schemeClr val="dk1"/>
                </a:solidFill>
                <a:latin typeface="Calibri"/>
                <a:ea typeface="Calibri"/>
                <a:cs typeface="Calibri"/>
                <a:sym typeface="Calibri"/>
              </a:rPr>
              <a:t>חברה חרדית</a:t>
            </a:r>
            <a:endParaRPr sz="2800" b="0" i="0" u="none" strike="noStrike" cap="none">
              <a:solidFill>
                <a:schemeClr val="dk1"/>
              </a:solidFill>
              <a:latin typeface="Arial"/>
              <a:ea typeface="Arial"/>
              <a:cs typeface="Arial"/>
              <a:sym typeface="Arial"/>
            </a:endParaRPr>
          </a:p>
        </p:txBody>
      </p:sp>
      <p:pic>
        <p:nvPicPr>
          <p:cNvPr id="258" name="Google Shape;258;p1" descr="C:\Users\HaUser\Downloads\image.png"/>
          <p:cNvPicPr preferRelativeResize="0"/>
          <p:nvPr/>
        </p:nvPicPr>
        <p:blipFill rotWithShape="1">
          <a:blip r:embed="rId6">
            <a:alphaModFix/>
          </a:blip>
          <a:srcRect/>
          <a:stretch/>
        </p:blipFill>
        <p:spPr>
          <a:xfrm>
            <a:off x="1564451" y="463127"/>
            <a:ext cx="1748948" cy="9099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7" name="Google Shape;327;p10"/>
          <p:cNvSpPr txBox="1">
            <a:spLocks noGrp="1"/>
          </p:cNvSpPr>
          <p:nvPr>
            <p:ph type="title"/>
          </p:nvPr>
        </p:nvSpPr>
        <p:spPr>
          <a:xfrm>
            <a:off x="838200" y="968816"/>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SzPts val="1800"/>
              <a:buNone/>
            </a:pPr>
            <a:r>
              <a:rPr lang="iw-IL" sz="6000">
                <a:solidFill>
                  <a:schemeClr val="accent1"/>
                </a:solidFill>
              </a:rPr>
              <a:t>אני מאמין</a:t>
            </a:r>
            <a:endParaRPr/>
          </a:p>
        </p:txBody>
      </p:sp>
      <p:sp>
        <p:nvSpPr>
          <p:cNvPr id="328" name="Google Shape;328;p10"/>
          <p:cNvSpPr txBox="1"/>
          <p:nvPr/>
        </p:nvSpPr>
        <p:spPr>
          <a:xfrm>
            <a:off x="3547110" y="2294379"/>
            <a:ext cx="5280660" cy="4031873"/>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3200" b="0" i="0" u="none" strike="noStrike" cap="none">
                <a:solidFill>
                  <a:srgbClr val="000000"/>
                </a:solidFill>
                <a:latin typeface="Arial"/>
                <a:ea typeface="Arial"/>
                <a:cs typeface="Arial"/>
                <a:sym typeface="Arial"/>
              </a:rPr>
              <a:t>"אני מאמין</a:t>
            </a:r>
            <a:br>
              <a:rPr lang="iw-IL" sz="3200" b="0" i="0" u="none" strike="noStrike" cap="none">
                <a:solidFill>
                  <a:schemeClr val="dk1"/>
                </a:solidFill>
                <a:latin typeface="Arial"/>
                <a:ea typeface="Arial"/>
                <a:cs typeface="Arial"/>
                <a:sym typeface="Arial"/>
              </a:rPr>
            </a:br>
            <a:r>
              <a:rPr lang="iw-IL" sz="3200" b="0" i="0" u="none" strike="noStrike" cap="none">
                <a:solidFill>
                  <a:srgbClr val="000000"/>
                </a:solidFill>
                <a:latin typeface="Arial"/>
                <a:ea typeface="Arial"/>
                <a:cs typeface="Arial"/>
                <a:sym typeface="Arial"/>
              </a:rPr>
              <a:t>באמונה שלמה</a:t>
            </a:r>
            <a:br>
              <a:rPr lang="iw-IL" sz="3200" b="0" i="0" u="none" strike="noStrike" cap="none">
                <a:solidFill>
                  <a:schemeClr val="dk1"/>
                </a:solidFill>
                <a:latin typeface="Arial"/>
                <a:ea typeface="Arial"/>
                <a:cs typeface="Arial"/>
                <a:sym typeface="Arial"/>
              </a:rPr>
            </a:br>
            <a:r>
              <a:rPr lang="iw-IL" sz="3200" b="0" i="0" u="none" strike="noStrike" cap="none">
                <a:solidFill>
                  <a:srgbClr val="000000"/>
                </a:solidFill>
                <a:latin typeface="Arial"/>
                <a:ea typeface="Arial"/>
                <a:cs typeface="Arial"/>
                <a:sym typeface="Arial"/>
              </a:rPr>
              <a:t>בביאת המשיח.</a:t>
            </a:r>
            <a:br>
              <a:rPr lang="iw-IL" sz="3200" b="0" i="0" u="none" strike="noStrike" cap="none">
                <a:solidFill>
                  <a:schemeClr val="dk1"/>
                </a:solidFill>
                <a:latin typeface="Arial"/>
                <a:ea typeface="Arial"/>
                <a:cs typeface="Arial"/>
                <a:sym typeface="Arial"/>
              </a:rPr>
            </a:br>
            <a:br>
              <a:rPr lang="iw-IL" sz="3200" b="0" i="0" u="none" strike="noStrike" cap="none">
                <a:solidFill>
                  <a:schemeClr val="dk1"/>
                </a:solidFill>
                <a:latin typeface="Arial"/>
                <a:ea typeface="Arial"/>
                <a:cs typeface="Arial"/>
                <a:sym typeface="Arial"/>
              </a:rPr>
            </a:br>
            <a:r>
              <a:rPr lang="iw-IL" sz="3200" b="0" i="0" u="none" strike="noStrike" cap="none">
                <a:solidFill>
                  <a:srgbClr val="000000"/>
                </a:solidFill>
                <a:latin typeface="Arial"/>
                <a:ea typeface="Arial"/>
                <a:cs typeface="Arial"/>
                <a:sym typeface="Arial"/>
              </a:rPr>
              <a:t>ואף על פי שיתמהמה,</a:t>
            </a:r>
            <a:br>
              <a:rPr lang="iw-IL" sz="3200" b="0" i="0" u="none" strike="noStrike" cap="none">
                <a:solidFill>
                  <a:schemeClr val="dk1"/>
                </a:solidFill>
                <a:latin typeface="Arial"/>
                <a:ea typeface="Arial"/>
                <a:cs typeface="Arial"/>
                <a:sym typeface="Arial"/>
              </a:rPr>
            </a:br>
            <a:r>
              <a:rPr lang="iw-IL" sz="3200" b="0" i="0" u="none" strike="noStrike" cap="none">
                <a:solidFill>
                  <a:srgbClr val="000000"/>
                </a:solidFill>
                <a:latin typeface="Arial"/>
                <a:ea typeface="Arial"/>
                <a:cs typeface="Arial"/>
                <a:sym typeface="Arial"/>
              </a:rPr>
              <a:t>עם כל זה אחכה לו</a:t>
            </a:r>
            <a:br>
              <a:rPr lang="iw-IL" sz="3200" b="0" i="0" u="none" strike="noStrike" cap="none">
                <a:solidFill>
                  <a:schemeClr val="dk1"/>
                </a:solidFill>
                <a:latin typeface="Arial"/>
                <a:ea typeface="Arial"/>
                <a:cs typeface="Arial"/>
                <a:sym typeface="Arial"/>
              </a:rPr>
            </a:br>
            <a:r>
              <a:rPr lang="iw-IL" sz="3200" b="0" i="0" u="none" strike="noStrike" cap="none">
                <a:solidFill>
                  <a:srgbClr val="000000"/>
                </a:solidFill>
                <a:latin typeface="Arial"/>
                <a:ea typeface="Arial"/>
                <a:cs typeface="Arial"/>
                <a:sym typeface="Arial"/>
              </a:rPr>
              <a:t>אחכה לו בכל יום</a:t>
            </a:r>
            <a:br>
              <a:rPr lang="iw-IL" sz="3200" b="0" i="0" u="none" strike="noStrike" cap="none">
                <a:solidFill>
                  <a:schemeClr val="dk1"/>
                </a:solidFill>
                <a:latin typeface="Arial"/>
                <a:ea typeface="Arial"/>
                <a:cs typeface="Arial"/>
                <a:sym typeface="Arial"/>
              </a:rPr>
            </a:br>
            <a:r>
              <a:rPr lang="iw-IL" sz="3200" b="0" i="0" u="none" strike="noStrike" cap="none">
                <a:solidFill>
                  <a:srgbClr val="000000"/>
                </a:solidFill>
                <a:latin typeface="Arial"/>
                <a:ea typeface="Arial"/>
                <a:cs typeface="Arial"/>
                <a:sym typeface="Arial"/>
              </a:rPr>
              <a:t>שיבוא"</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1" descr="תמונה שמכילה מלבן, מסגרת, מסגרת תמונה&#10;&#10;התיאור נוצר באופן אוטומטי"/>
          <p:cNvPicPr preferRelativeResize="0"/>
          <p:nvPr/>
        </p:nvPicPr>
        <p:blipFill rotWithShape="1">
          <a:blip r:embed="rId3">
            <a:alphaModFix/>
          </a:blip>
          <a:srcRect/>
          <a:stretch/>
        </p:blipFill>
        <p:spPr>
          <a:xfrm>
            <a:off x="0" y="-72866"/>
            <a:ext cx="12321540" cy="6930866"/>
          </a:xfrm>
          <a:prstGeom prst="rect">
            <a:avLst/>
          </a:prstGeom>
          <a:noFill/>
          <a:ln>
            <a:noFill/>
          </a:ln>
        </p:spPr>
      </p:pic>
      <p:sp>
        <p:nvSpPr>
          <p:cNvPr id="335" name="Google Shape;33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SzPts val="1800"/>
              <a:buNone/>
            </a:pPr>
            <a:r>
              <a:rPr lang="iw-IL" sz="4400"/>
              <a:t>סיפורו של ניגון- "אני מאמין"</a:t>
            </a:r>
            <a:endParaRPr/>
          </a:p>
        </p:txBody>
      </p:sp>
      <p:pic>
        <p:nvPicPr>
          <p:cNvPr id="336" name="Google Shape;336;p11" descr="‫אני מאמין - YouTube‬‎"/>
          <p:cNvPicPr preferRelativeResize="0"/>
          <p:nvPr/>
        </p:nvPicPr>
        <p:blipFill rotWithShape="1">
          <a:blip r:embed="rId4">
            <a:alphaModFix/>
          </a:blip>
          <a:srcRect l="22216" r="22711"/>
          <a:stretch/>
        </p:blipFill>
        <p:spPr>
          <a:xfrm>
            <a:off x="3975735" y="1519238"/>
            <a:ext cx="4240530" cy="4312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 descr="תמונה שמכילה מלבן, מסגרת, מסגרת תמונה&#10;&#10;התיאור נוצר באופן אוטומטי"/>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5" name="Google Shape;265;p2"/>
          <p:cNvSpPr txBox="1">
            <a:spLocks noGrp="1"/>
          </p:cNvSpPr>
          <p:nvPr>
            <p:ph type="body" idx="2"/>
          </p:nvPr>
        </p:nvSpPr>
        <p:spPr>
          <a:xfrm>
            <a:off x="266700" y="175101"/>
            <a:ext cx="11658599" cy="6858000"/>
          </a:xfrm>
          <a:prstGeom prst="rect">
            <a:avLst/>
          </a:prstGeom>
          <a:noFill/>
          <a:ln>
            <a:noFill/>
          </a:ln>
        </p:spPr>
        <p:txBody>
          <a:bodyPr spcFirstLastPara="1" wrap="square" lIns="91425" tIns="45700" rIns="91425" bIns="45700" anchor="t" anchorCtr="0">
            <a:normAutofit/>
          </a:bodyPr>
          <a:lstStyle/>
          <a:p>
            <a:pPr marL="114300" marR="0" lvl="0" indent="0" algn="ctr" rtl="1">
              <a:lnSpc>
                <a:spcPct val="90000"/>
              </a:lnSpc>
              <a:spcBef>
                <a:spcPts val="1000"/>
              </a:spcBef>
              <a:spcAft>
                <a:spcPts val="0"/>
              </a:spcAft>
              <a:buClr>
                <a:srgbClr val="000000"/>
              </a:buClr>
              <a:buSzPts val="1800"/>
              <a:buFont typeface="Arial"/>
              <a:buNone/>
            </a:pPr>
            <a:r>
              <a:rPr lang="iw-IL" sz="3600" b="1">
                <a:solidFill>
                  <a:schemeClr val="accent1"/>
                </a:solidFill>
              </a:rPr>
              <a:t>בית הדפוס שחזר לחיים – סיפורו של "דפוס בארי" </a:t>
            </a:r>
            <a:r>
              <a:rPr lang="iw-IL" sz="2000">
                <a:solidFill>
                  <a:schemeClr val="accent1"/>
                </a:solidFill>
              </a:rPr>
              <a:t> </a:t>
            </a:r>
            <a:endParaRPr/>
          </a:p>
          <a:p>
            <a:pPr marL="114300" marR="0" lvl="0" indent="0" algn="ctr" rtl="1">
              <a:lnSpc>
                <a:spcPct val="90000"/>
              </a:lnSpc>
              <a:spcBef>
                <a:spcPts val="1000"/>
              </a:spcBef>
              <a:spcAft>
                <a:spcPts val="0"/>
              </a:spcAft>
              <a:buClr>
                <a:srgbClr val="000000"/>
              </a:buClr>
              <a:buSzPts val="1800"/>
              <a:buFont typeface="Arial"/>
              <a:buNone/>
            </a:pPr>
            <a:r>
              <a:rPr lang="iw-IL" sz="2000">
                <a:solidFill>
                  <a:schemeClr val="accent1"/>
                </a:solidFill>
              </a:rPr>
              <a:t>מתוך אתר "</a:t>
            </a:r>
            <a:r>
              <a:rPr lang="iw-IL" sz="2400" b="0" i="0" u="sng" strike="noStrike" cap="none">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מלחמה של גיבורים</a:t>
            </a:r>
            <a:r>
              <a:rPr lang="iw-IL" sz="2000">
                <a:solidFill>
                  <a:schemeClr val="accent1"/>
                </a:solidFill>
              </a:rPr>
              <a:t>".</a:t>
            </a:r>
            <a:endParaRPr/>
          </a:p>
          <a:p>
            <a:pPr marL="114300" lvl="0" indent="0" algn="ctr" rtl="1">
              <a:lnSpc>
                <a:spcPct val="90000"/>
              </a:lnSpc>
              <a:spcBef>
                <a:spcPts val="1000"/>
              </a:spcBef>
              <a:spcAft>
                <a:spcPts val="0"/>
              </a:spcAft>
              <a:buSzPts val="1800"/>
              <a:buNone/>
            </a:pPr>
            <a:r>
              <a:rPr lang="iw-IL" sz="2600">
                <a:solidFill>
                  <a:schemeClr val="accent1"/>
                </a:solidFill>
              </a:rPr>
              <a:t>חשבתם פעם איפה מדפיסים את המעטפות שמחכות בתיבת הדואר, </a:t>
            </a:r>
            <a:endParaRPr/>
          </a:p>
          <a:p>
            <a:pPr marL="114300" lvl="0" indent="0" algn="ctr" rtl="1">
              <a:lnSpc>
                <a:spcPct val="90000"/>
              </a:lnSpc>
              <a:spcBef>
                <a:spcPts val="1000"/>
              </a:spcBef>
              <a:spcAft>
                <a:spcPts val="0"/>
              </a:spcAft>
              <a:buSzPts val="1800"/>
              <a:buNone/>
            </a:pPr>
            <a:r>
              <a:rPr lang="iw-IL" sz="2600">
                <a:solidFill>
                  <a:schemeClr val="accent1"/>
                </a:solidFill>
              </a:rPr>
              <a:t>את רישיון הנהיגה וכרטיסי האשראי?</a:t>
            </a:r>
            <a:endParaRPr/>
          </a:p>
          <a:p>
            <a:pPr marL="114300" lvl="0" indent="0" algn="r" rtl="1">
              <a:lnSpc>
                <a:spcPct val="90000"/>
              </a:lnSpc>
              <a:spcBef>
                <a:spcPts val="1000"/>
              </a:spcBef>
              <a:spcAft>
                <a:spcPts val="0"/>
              </a:spcAft>
              <a:buSzPts val="1800"/>
              <a:buNone/>
            </a:pPr>
            <a:r>
              <a:rPr lang="iw-IL" sz="2600">
                <a:solidFill>
                  <a:schemeClr val="accent1"/>
                </a:solidFill>
              </a:rPr>
              <a:t>בשנותיה הראשונות של מדינת ישראל, בקיבוץ הצעיר בארי ניסו למצוא מקור פרנסה לקיבוץ. לזר זורע בן ה־18 יזם עם שלושה חברים את הרעיון המקורי של הקמת בית הדפוס הראשון בנגב.</a:t>
            </a:r>
            <a:endParaRPr/>
          </a:p>
          <a:p>
            <a:pPr marL="114300" lvl="0" indent="0" algn="r" rtl="1">
              <a:lnSpc>
                <a:spcPct val="90000"/>
              </a:lnSpc>
              <a:spcBef>
                <a:spcPts val="1000"/>
              </a:spcBef>
              <a:spcAft>
                <a:spcPts val="0"/>
              </a:spcAft>
              <a:buSzPts val="1800"/>
              <a:buNone/>
            </a:pPr>
            <a:r>
              <a:rPr lang="iw-IL" sz="2600">
                <a:solidFill>
                  <a:schemeClr val="accent1"/>
                </a:solidFill>
              </a:rPr>
              <a:t>''לזר!'' רעם קולו של אחד מחברי הקיבוץ המבוגרים, ''אנחנו קיבוץ, לא עיר! מוטב שנתמקד במה שאנחנו טובים בו, חקלאות ועבודת האדמה''. אך לזר היה נחוש. ''אני משוכנע שלא ניכשל. אתם עוד תראו שבזכותנו הקיבוץ ישגשג!'' וכך, בעזרת סיוע כלכלי מהסוכנות היהודית, קם החלום ונהיה.  בתחילת הדרך הייתה בבית הדפוס מכונת דפוס אחת שעשתה מספר עבודות פשוטות, אך ברבות השנים, בזכות הנחישות והיצירתיות, בית הדפוס הלך וצמח. </a:t>
            </a:r>
            <a:endParaRPr/>
          </a:p>
          <a:p>
            <a:pPr marL="114300" lvl="0" indent="0" algn="r" rtl="1">
              <a:lnSpc>
                <a:spcPct val="90000"/>
              </a:lnSpc>
              <a:spcBef>
                <a:spcPts val="1000"/>
              </a:spcBef>
              <a:spcAft>
                <a:spcPts val="0"/>
              </a:spcAft>
              <a:buSzPts val="1800"/>
              <a:buNone/>
            </a:pPr>
            <a:r>
              <a:rPr lang="iw-IL" sz="2600">
                <a:solidFill>
                  <a:schemeClr val="accent1"/>
                </a:solidFill>
              </a:rPr>
              <a:t>חברי בית הדפוס לא הפסיקו להמציא ולפתח המצאות חדשניות ורעיונות מקוריים שאפשרו להם לתת שירות לאין ספור בתי עסק, חברות וארגונים. כיום כל כרטיסי האשראי, רישיונות הנהיגה, וכן מעטפות רבות, מודפסים כולם בדפוס בארי.</a:t>
            </a:r>
            <a:endParaRPr/>
          </a:p>
          <a:p>
            <a:pPr marL="114300" lvl="0" indent="0" algn="r" rtl="1">
              <a:lnSpc>
                <a:spcPct val="90000"/>
              </a:lnSpc>
              <a:spcBef>
                <a:spcPts val="1000"/>
              </a:spcBef>
              <a:spcAft>
                <a:spcPts val="0"/>
              </a:spcAft>
              <a:buSzPts val="1800"/>
              <a:buNone/>
            </a:pP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 descr="תמונה שמכילה מלבן, מסגרת, מסגרת תמונה&#10;&#10;התיאור נוצר באופן אוטומטי"/>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2" name="Google Shape;272;p3"/>
          <p:cNvSpPr txBox="1">
            <a:spLocks noGrp="1"/>
          </p:cNvSpPr>
          <p:nvPr>
            <p:ph type="body" idx="2"/>
          </p:nvPr>
        </p:nvSpPr>
        <p:spPr>
          <a:xfrm>
            <a:off x="266700" y="175101"/>
            <a:ext cx="11658599" cy="6858000"/>
          </a:xfrm>
          <a:prstGeom prst="rect">
            <a:avLst/>
          </a:prstGeom>
          <a:noFill/>
          <a:ln>
            <a:noFill/>
          </a:ln>
        </p:spPr>
        <p:txBody>
          <a:bodyPr spcFirstLastPara="1" wrap="square" lIns="91425" tIns="45700" rIns="91425" bIns="45700" anchor="t" anchorCtr="0">
            <a:normAutofit/>
          </a:bodyPr>
          <a:lstStyle/>
          <a:p>
            <a:pPr marL="114300" marR="0" lvl="0" indent="0" algn="r" rtl="1">
              <a:lnSpc>
                <a:spcPct val="90000"/>
              </a:lnSpc>
              <a:spcBef>
                <a:spcPts val="1000"/>
              </a:spcBef>
              <a:spcAft>
                <a:spcPts val="0"/>
              </a:spcAft>
              <a:buClr>
                <a:srgbClr val="000000"/>
              </a:buClr>
              <a:buSzPts val="1800"/>
              <a:buFont typeface="Arial"/>
              <a:buNone/>
            </a:pPr>
            <a:endParaRPr sz="3400" b="0" i="0" u="none" strike="noStrike" cap="none">
              <a:solidFill>
                <a:schemeClr val="accent1"/>
              </a:solidFill>
              <a:latin typeface="Calibri"/>
              <a:ea typeface="Calibri"/>
              <a:cs typeface="Calibri"/>
              <a:sym typeface="Calibri"/>
            </a:endParaRPr>
          </a:p>
          <a:p>
            <a:pPr marL="114300" marR="0" lvl="0" indent="0" algn="r" rtl="1">
              <a:lnSpc>
                <a:spcPct val="90000"/>
              </a:lnSpc>
              <a:spcBef>
                <a:spcPts val="1000"/>
              </a:spcBef>
              <a:spcAft>
                <a:spcPts val="0"/>
              </a:spcAft>
              <a:buClr>
                <a:srgbClr val="000000"/>
              </a:buClr>
              <a:buSzPts val="1800"/>
              <a:buFont typeface="Arial"/>
              <a:buNone/>
            </a:pPr>
            <a:r>
              <a:rPr lang="iw-IL" b="0" i="0" u="none" strike="noStrike" cap="none">
                <a:solidFill>
                  <a:schemeClr val="accent1"/>
                </a:solidFill>
                <a:latin typeface="Calibri"/>
                <a:ea typeface="Calibri"/>
                <a:cs typeface="Calibri"/>
                <a:sym typeface="Calibri"/>
              </a:rPr>
              <a:t>במהלך שמחת תורה, תשפ"ד, היה מנכ''ל של דפוס בארי, בן סוכמן, בממ''ד עם משפחתו. כשבן חולץ על ידי חיילים, ופונה למלון עם משפחתו, הבין מייד: </a:t>
            </a:r>
            <a:r>
              <a:rPr lang="iw-IL" b="1" i="0" u="none" strike="noStrike" cap="none">
                <a:solidFill>
                  <a:schemeClr val="accent1"/>
                </a:solidFill>
                <a:latin typeface="Calibri"/>
                <a:ea typeface="Calibri"/>
                <a:cs typeface="Calibri"/>
                <a:sym typeface="Calibri"/>
              </a:rPr>
              <a:t>חייבים לחזור!</a:t>
            </a:r>
            <a:endParaRPr b="0" i="0" u="none" strike="noStrike" cap="none">
              <a:solidFill>
                <a:schemeClr val="accent1"/>
              </a:solidFill>
              <a:latin typeface="Calibri"/>
              <a:ea typeface="Calibri"/>
              <a:cs typeface="Calibri"/>
              <a:sym typeface="Calibri"/>
            </a:endParaRPr>
          </a:p>
          <a:p>
            <a:pPr marL="114300" marR="0" lvl="0" indent="0" algn="r" rtl="1">
              <a:lnSpc>
                <a:spcPct val="90000"/>
              </a:lnSpc>
              <a:spcBef>
                <a:spcPts val="1000"/>
              </a:spcBef>
              <a:spcAft>
                <a:spcPts val="0"/>
              </a:spcAft>
              <a:buClr>
                <a:srgbClr val="000000"/>
              </a:buClr>
              <a:buSzPts val="1800"/>
              <a:buFont typeface="Arial"/>
              <a:buNone/>
            </a:pPr>
            <a:r>
              <a:rPr lang="iw-IL" b="0" i="0" u="none" strike="noStrike" cap="none">
                <a:solidFill>
                  <a:schemeClr val="accent1"/>
                </a:solidFill>
                <a:latin typeface="Calibri"/>
                <a:ea typeface="Calibri"/>
                <a:cs typeface="Calibri"/>
                <a:sym typeface="Calibri"/>
              </a:rPr>
              <a:t>כבר למחרת ההנהלה של המקום חזרה לעבוד, וכעבור שבוע נפתח בית הדפוס מחדש בטקס מרגש. "החזרנו ללקוחות ולעובדים שלנו את האמונה שלמרות מה שקרה - אנחנו לא הולכים לשום מקום'', אמר בן. ''בית הדפוס יחזור לחיים</a:t>
            </a:r>
            <a:r>
              <a:rPr lang="iw-IL">
                <a:solidFill>
                  <a:schemeClr val="accent1"/>
                </a:solidFill>
              </a:rPr>
              <a:t>…</a:t>
            </a:r>
            <a:r>
              <a:rPr lang="iw-IL" b="0" i="0" u="none" strike="noStrike" cap="none">
                <a:solidFill>
                  <a:schemeClr val="accent1"/>
                </a:solidFill>
                <a:latin typeface="Calibri"/>
                <a:ea typeface="Calibri"/>
                <a:cs typeface="Calibri"/>
                <a:sym typeface="Calibri"/>
              </a:rPr>
              <a:t>''.</a:t>
            </a:r>
            <a:endParaRPr/>
          </a:p>
          <a:p>
            <a:pPr marL="114300" marR="0" lvl="0" indent="0" algn="r" rtl="1">
              <a:lnSpc>
                <a:spcPct val="90000"/>
              </a:lnSpc>
              <a:spcBef>
                <a:spcPts val="1000"/>
              </a:spcBef>
              <a:spcAft>
                <a:spcPts val="0"/>
              </a:spcAft>
              <a:buClr>
                <a:srgbClr val="000000"/>
              </a:buClr>
              <a:buSzPts val="1800"/>
              <a:buFont typeface="Arial"/>
              <a:buNone/>
            </a:pPr>
            <a:r>
              <a:rPr lang="iw-IL" b="0" i="0" u="none" strike="noStrike" cap="none">
                <a:solidFill>
                  <a:schemeClr val="accent1"/>
                </a:solidFill>
                <a:latin typeface="Calibri"/>
                <a:ea typeface="Calibri"/>
                <a:cs typeface="Calibri"/>
                <a:sym typeface="Calibri"/>
              </a:rPr>
              <a:t> </a:t>
            </a:r>
            <a:endParaRPr/>
          </a:p>
          <a:p>
            <a:pPr marL="114300" marR="0" lvl="0" indent="0" algn="r" rtl="1">
              <a:lnSpc>
                <a:spcPct val="90000"/>
              </a:lnSpc>
              <a:spcBef>
                <a:spcPts val="1000"/>
              </a:spcBef>
              <a:spcAft>
                <a:spcPts val="0"/>
              </a:spcAft>
              <a:buClr>
                <a:srgbClr val="000000"/>
              </a:buClr>
              <a:buSzPts val="1800"/>
              <a:buFont typeface="Arial"/>
              <a:buNone/>
            </a:pPr>
            <a:r>
              <a:rPr lang="iw-IL" b="0" i="0" u="none" strike="noStrike" cap="none">
                <a:solidFill>
                  <a:schemeClr val="accent1"/>
                </a:solidFill>
                <a:latin typeface="Calibri"/>
                <a:ea typeface="Calibri"/>
                <a:cs typeface="Calibri"/>
                <a:sym typeface="Calibri"/>
              </a:rPr>
              <a:t>בית הדפוס של בארי חזר לאיטו לעבודה, ומלמד את כולנו שיעור על בחירה בחיים, למרות הכאב, ועל החלטה נחושה לפרוח מתוך האדמה השרופה.</a:t>
            </a:r>
            <a:endParaRPr/>
          </a:p>
          <a:p>
            <a:pPr marL="114300" lvl="0" indent="0" algn="r" rtl="1">
              <a:lnSpc>
                <a:spcPct val="90000"/>
              </a:lnSpc>
              <a:spcBef>
                <a:spcPts val="1000"/>
              </a:spcBef>
              <a:spcAft>
                <a:spcPts val="0"/>
              </a:spcAft>
              <a:buSzPts val="1800"/>
              <a:buNone/>
            </a:pPr>
            <a:endParaRPr>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 descr="תמונה שמכילה מלבן, מסגרת, מסגרת תמונה&#10;&#10;התיאור נוצר באופן אוטומטי"/>
          <p:cNvPicPr preferRelativeResize="0"/>
          <p:nvPr/>
        </p:nvPicPr>
        <p:blipFill rotWithShape="1">
          <a:blip r:embed="rId3">
            <a:alphaModFix/>
          </a:blip>
          <a:srcRect/>
          <a:stretch/>
        </p:blipFill>
        <p:spPr>
          <a:xfrm>
            <a:off x="-1" y="-1"/>
            <a:ext cx="12192001" cy="7006885"/>
          </a:xfrm>
          <a:prstGeom prst="rect">
            <a:avLst/>
          </a:prstGeom>
          <a:noFill/>
          <a:ln>
            <a:noFill/>
          </a:ln>
        </p:spPr>
      </p:pic>
      <p:sp>
        <p:nvSpPr>
          <p:cNvPr id="279" name="Google Shape;279;p4"/>
          <p:cNvSpPr txBox="1">
            <a:spLocks noGrp="1"/>
          </p:cNvSpPr>
          <p:nvPr>
            <p:ph type="body" idx="1"/>
          </p:nvPr>
        </p:nvSpPr>
        <p:spPr>
          <a:xfrm>
            <a:off x="444843" y="1235678"/>
            <a:ext cx="11269361" cy="5064855"/>
          </a:xfrm>
          <a:prstGeom prst="rect">
            <a:avLst/>
          </a:prstGeom>
          <a:noFill/>
          <a:ln>
            <a:noFill/>
          </a:ln>
        </p:spPr>
        <p:txBody>
          <a:bodyPr spcFirstLastPara="1" wrap="square" lIns="91425" tIns="45700" rIns="91425" bIns="45700" anchor="t" anchorCtr="0">
            <a:normAutofit/>
          </a:bodyPr>
          <a:lstStyle/>
          <a:p>
            <a:pPr marL="0" lvl="0" indent="0" algn="ctr" rtl="1">
              <a:lnSpc>
                <a:spcPct val="200000"/>
              </a:lnSpc>
              <a:spcBef>
                <a:spcPts val="0"/>
              </a:spcBef>
              <a:spcAft>
                <a:spcPts val="0"/>
              </a:spcAft>
              <a:buClr>
                <a:schemeClr val="accent1"/>
              </a:buClr>
              <a:buSzPts val="4000"/>
              <a:buNone/>
            </a:pPr>
            <a:r>
              <a:rPr lang="iw-IL" sz="4000" b="1">
                <a:solidFill>
                  <a:schemeClr val="accent1"/>
                </a:solidFill>
                <a:latin typeface="Calibri"/>
                <a:ea typeface="Calibri"/>
                <a:cs typeface="Calibri"/>
                <a:sym typeface="Calibri"/>
              </a:rPr>
              <a:t>מה מעורר בכם סיפור פתיחת בית הדפוס מחדש?</a:t>
            </a:r>
            <a:endParaRPr/>
          </a:p>
          <a:p>
            <a:pPr marL="0" lvl="0" indent="0" algn="ctr" rtl="1">
              <a:lnSpc>
                <a:spcPct val="200000"/>
              </a:lnSpc>
              <a:spcBef>
                <a:spcPts val="1000"/>
              </a:spcBef>
              <a:spcAft>
                <a:spcPts val="0"/>
              </a:spcAft>
              <a:buClr>
                <a:schemeClr val="accent1"/>
              </a:buClr>
              <a:buSzPts val="4000"/>
              <a:buNone/>
            </a:pPr>
            <a:r>
              <a:rPr lang="iw-IL" sz="4000" b="1">
                <a:solidFill>
                  <a:schemeClr val="accent1"/>
                </a:solidFill>
                <a:latin typeface="Calibri"/>
                <a:ea typeface="Calibri"/>
                <a:cs typeface="Calibri"/>
                <a:sym typeface="Calibri"/>
              </a:rPr>
              <a:t>מה הניע את מיסדי בית הדפוס בראשית הדרך, ובימים אלה?</a:t>
            </a:r>
            <a:endParaRPr/>
          </a:p>
          <a:p>
            <a:pPr marL="0" lvl="0" indent="0" algn="ctr" rtl="1">
              <a:lnSpc>
                <a:spcPct val="200000"/>
              </a:lnSpc>
              <a:spcBef>
                <a:spcPts val="1000"/>
              </a:spcBef>
              <a:spcAft>
                <a:spcPts val="0"/>
              </a:spcAft>
              <a:buClr>
                <a:schemeClr val="accent1"/>
              </a:buClr>
              <a:buSzPts val="4000"/>
              <a:buNone/>
            </a:pPr>
            <a:r>
              <a:rPr lang="iw-IL" sz="4000" b="1">
                <a:solidFill>
                  <a:schemeClr val="accent1"/>
                </a:solidFill>
                <a:latin typeface="Calibri"/>
                <a:ea typeface="Calibri"/>
                <a:cs typeface="Calibri"/>
                <a:sym typeface="Calibri"/>
              </a:rPr>
              <a:t>מה נוכל לקחת אלינו מתוך סיפור זה?</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5" descr="תמונה שמכילה מלבן, מסגרת, מסגרת תמונה&#10;&#10;התיאור נוצר באופן אוטומטי"/>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6" name="Google Shape;28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SzPts val="1800"/>
              <a:buNone/>
            </a:pPr>
            <a:r>
              <a:rPr lang="iw-IL" sz="6000" b="1">
                <a:solidFill>
                  <a:srgbClr val="002060"/>
                </a:solidFill>
              </a:rPr>
              <a:t>מן המקורות</a:t>
            </a:r>
            <a:endParaRPr/>
          </a:p>
        </p:txBody>
      </p:sp>
      <p:sp>
        <p:nvSpPr>
          <p:cNvPr id="287" name="Google Shape;287;p5"/>
          <p:cNvSpPr txBox="1"/>
          <p:nvPr/>
        </p:nvSpPr>
        <p:spPr>
          <a:xfrm>
            <a:off x="331694" y="1907255"/>
            <a:ext cx="11860306" cy="5482655"/>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Clr>
                <a:srgbClr val="000000"/>
              </a:buClr>
              <a:buSzPts val="4000"/>
              <a:buFont typeface="Arial"/>
              <a:buNone/>
            </a:pPr>
            <a:r>
              <a:rPr lang="iw-IL" sz="4000" b="1" i="0" u="none" strike="noStrike" cap="none">
                <a:solidFill>
                  <a:srgbClr val="004E6C"/>
                </a:solidFill>
                <a:latin typeface="Calibri"/>
                <a:ea typeface="Calibri"/>
                <a:cs typeface="Calibri"/>
                <a:sym typeface="Calibri"/>
              </a:rPr>
              <a:t>"כי יש לעץ תקוה אם יכרת ועוד יחליף וינקתו לא תחדל"</a:t>
            </a:r>
            <a:endParaRPr/>
          </a:p>
          <a:p>
            <a:pPr marL="0" marR="0" lvl="0" indent="0" algn="ctr" rtl="1">
              <a:lnSpc>
                <a:spcPct val="107000"/>
              </a:lnSpc>
              <a:spcBef>
                <a:spcPts val="800"/>
              </a:spcBef>
              <a:spcAft>
                <a:spcPts val="0"/>
              </a:spcAft>
              <a:buClr>
                <a:srgbClr val="000000"/>
              </a:buClr>
              <a:buSzPts val="2400"/>
              <a:buFont typeface="Arial"/>
              <a:buNone/>
            </a:pPr>
            <a:r>
              <a:rPr lang="iw-IL" sz="2400" b="1" i="0" u="none" strike="noStrike" cap="none">
                <a:solidFill>
                  <a:srgbClr val="004E6C"/>
                </a:solidFill>
                <a:latin typeface="Calibri"/>
                <a:ea typeface="Calibri"/>
                <a:cs typeface="Calibri"/>
                <a:sym typeface="Calibri"/>
              </a:rPr>
              <a:t>(איוב פרק יד, ז).</a:t>
            </a:r>
            <a:endParaRPr/>
          </a:p>
          <a:p>
            <a:pPr marL="0" marR="0" lvl="0" indent="0" algn="ctr" rtl="1">
              <a:lnSpc>
                <a:spcPct val="107000"/>
              </a:lnSpc>
              <a:spcBef>
                <a:spcPts val="800"/>
              </a:spcBef>
              <a:spcAft>
                <a:spcPts val="0"/>
              </a:spcAft>
              <a:buClr>
                <a:srgbClr val="000000"/>
              </a:buClr>
              <a:buSzPts val="2400"/>
              <a:buFont typeface="Arial"/>
              <a:buNone/>
            </a:pPr>
            <a:endParaRPr sz="2400" b="1" i="0" u="none" strike="noStrike" cap="none">
              <a:solidFill>
                <a:srgbClr val="004E6C"/>
              </a:solidFill>
              <a:latin typeface="Calibri"/>
              <a:ea typeface="Calibri"/>
              <a:cs typeface="Calibri"/>
              <a:sym typeface="Calibri"/>
            </a:endParaRPr>
          </a:p>
          <a:p>
            <a:pPr marL="0" marR="0" lvl="0" indent="0" algn="ctr" rtl="1">
              <a:lnSpc>
                <a:spcPct val="107000"/>
              </a:lnSpc>
              <a:spcBef>
                <a:spcPts val="800"/>
              </a:spcBef>
              <a:spcAft>
                <a:spcPts val="0"/>
              </a:spcAft>
              <a:buClr>
                <a:srgbClr val="000000"/>
              </a:buClr>
              <a:buSzPts val="4000"/>
              <a:buFont typeface="Arial"/>
              <a:buNone/>
            </a:pPr>
            <a:r>
              <a:rPr lang="iw-IL" sz="4000" b="1" i="0" u="none" strike="noStrike" cap="none">
                <a:solidFill>
                  <a:srgbClr val="004E6C"/>
                </a:solidFill>
                <a:latin typeface="Calibri"/>
                <a:ea typeface="Calibri"/>
                <a:cs typeface="Calibri"/>
                <a:sym typeface="Calibri"/>
              </a:rPr>
              <a:t>"קוה אל־ה' חזק ויאמץ לבך וקוה אל ה'"</a:t>
            </a:r>
            <a:endParaRPr/>
          </a:p>
          <a:p>
            <a:pPr marL="0" marR="0" lvl="0" indent="0" algn="ctr" rtl="1">
              <a:lnSpc>
                <a:spcPct val="107000"/>
              </a:lnSpc>
              <a:spcBef>
                <a:spcPts val="800"/>
              </a:spcBef>
              <a:spcAft>
                <a:spcPts val="0"/>
              </a:spcAft>
              <a:buClr>
                <a:srgbClr val="000000"/>
              </a:buClr>
              <a:buSzPts val="2400"/>
              <a:buFont typeface="Arial"/>
              <a:buNone/>
            </a:pPr>
            <a:r>
              <a:rPr lang="iw-IL" sz="2400" b="1" i="0" u="none" strike="noStrike" cap="none">
                <a:solidFill>
                  <a:srgbClr val="004E6C"/>
                </a:solidFill>
                <a:latin typeface="Calibri"/>
                <a:ea typeface="Calibri"/>
                <a:cs typeface="Calibri"/>
                <a:sym typeface="Calibri"/>
              </a:rPr>
              <a:t>(תהלים פרק כז, יד)</a:t>
            </a:r>
            <a:endParaRPr/>
          </a:p>
          <a:p>
            <a:pPr marL="0" marR="0" lvl="0" indent="0" algn="ctr" rtl="1">
              <a:lnSpc>
                <a:spcPct val="107000"/>
              </a:lnSpc>
              <a:spcBef>
                <a:spcPts val="800"/>
              </a:spcBef>
              <a:spcAft>
                <a:spcPts val="0"/>
              </a:spcAft>
              <a:buClr>
                <a:srgbClr val="000000"/>
              </a:buClr>
              <a:buSzPts val="2400"/>
              <a:buFont typeface="Arial"/>
              <a:buNone/>
            </a:pPr>
            <a:endParaRPr sz="2400" b="1" i="0" u="none" strike="noStrike" cap="none">
              <a:solidFill>
                <a:srgbClr val="004E6C"/>
              </a:solidFill>
              <a:latin typeface="Calibri"/>
              <a:ea typeface="Calibri"/>
              <a:cs typeface="Calibri"/>
              <a:sym typeface="Calibri"/>
            </a:endParaRPr>
          </a:p>
          <a:p>
            <a:pPr marL="0" marR="0" lvl="0" indent="0" algn="ctr" rtl="1">
              <a:lnSpc>
                <a:spcPct val="107000"/>
              </a:lnSpc>
              <a:spcBef>
                <a:spcPts val="800"/>
              </a:spcBef>
              <a:spcAft>
                <a:spcPts val="0"/>
              </a:spcAft>
              <a:buClr>
                <a:srgbClr val="000000"/>
              </a:buClr>
              <a:buSzPts val="4000"/>
              <a:buFont typeface="Arial"/>
              <a:buNone/>
            </a:pPr>
            <a:r>
              <a:rPr lang="iw-IL" sz="4000" b="1" i="0" u="none" strike="noStrike" cap="none">
                <a:solidFill>
                  <a:srgbClr val="004E6C"/>
                </a:solidFill>
                <a:latin typeface="Calibri"/>
                <a:ea typeface="Calibri"/>
                <a:cs typeface="Calibri"/>
                <a:sym typeface="Calibri"/>
              </a:rPr>
              <a:t>"ויש תקוה לאחריתך נאם יהוה ושבו בנים לגבולם".</a:t>
            </a:r>
            <a:endParaRPr/>
          </a:p>
          <a:p>
            <a:pPr marL="0" marR="0" lvl="0" indent="0" algn="ctr" rtl="1">
              <a:lnSpc>
                <a:spcPct val="107000"/>
              </a:lnSpc>
              <a:spcBef>
                <a:spcPts val="800"/>
              </a:spcBef>
              <a:spcAft>
                <a:spcPts val="0"/>
              </a:spcAft>
              <a:buClr>
                <a:srgbClr val="000000"/>
              </a:buClr>
              <a:buSzPts val="2400"/>
              <a:buFont typeface="Arial"/>
              <a:buNone/>
            </a:pPr>
            <a:r>
              <a:rPr lang="iw-IL" sz="2400" b="1" i="0" u="none" strike="noStrike" cap="none">
                <a:solidFill>
                  <a:srgbClr val="004E6C"/>
                </a:solidFill>
                <a:latin typeface="Calibri"/>
                <a:ea typeface="Calibri"/>
                <a:cs typeface="Calibri"/>
                <a:sym typeface="Calibri"/>
              </a:rPr>
              <a:t>(ירמיהו פרק לא, טז)</a:t>
            </a:r>
            <a:endParaRPr/>
          </a:p>
          <a:p>
            <a:pPr marL="0" marR="0" lvl="0" indent="0" algn="ctr" rtl="1">
              <a:lnSpc>
                <a:spcPct val="107000"/>
              </a:lnSpc>
              <a:spcBef>
                <a:spcPts val="800"/>
              </a:spcBef>
              <a:spcAft>
                <a:spcPts val="0"/>
              </a:spcAft>
              <a:buClr>
                <a:srgbClr val="000000"/>
              </a:buClr>
              <a:buSzPts val="1600"/>
              <a:buFont typeface="Arial"/>
              <a:buNone/>
            </a:pPr>
            <a:endParaRPr sz="1600" b="0" i="0" u="none" strike="noStrike" cap="none">
              <a:solidFill>
                <a:srgbClr val="004E6C"/>
              </a:solidFill>
              <a:latin typeface="Calibri"/>
              <a:ea typeface="Calibri"/>
              <a:cs typeface="Calibri"/>
              <a:sym typeface="Calibri"/>
            </a:endParaRPr>
          </a:p>
          <a:p>
            <a:pPr marL="0" marR="0" lvl="0" indent="0" algn="ctr" rtl="1">
              <a:lnSpc>
                <a:spcPct val="107000"/>
              </a:lnSpc>
              <a:spcBef>
                <a:spcPts val="800"/>
              </a:spcBef>
              <a:spcAft>
                <a:spcPts val="0"/>
              </a:spcAft>
              <a:buClr>
                <a:srgbClr val="000000"/>
              </a:buClr>
              <a:buSzPts val="1600"/>
              <a:buFont typeface="Arial"/>
              <a:buNone/>
            </a:pPr>
            <a:endParaRPr sz="1600" b="0" i="0" u="none" strike="noStrike" cap="none">
              <a:solidFill>
                <a:srgbClr val="004E6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6" descr="תמונה שמכילה מלבן, מסגרת, מסגרת תמונה&#10;&#10;התיאור נוצר באופן אוטומטי"/>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4" name="Google Shape;294;p6"/>
          <p:cNvSpPr txBox="1"/>
          <p:nvPr/>
        </p:nvSpPr>
        <p:spPr>
          <a:xfrm>
            <a:off x="1365738" y="732815"/>
            <a:ext cx="9460523" cy="5575052"/>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2400" b="1" i="0" u="none" strike="noStrike" cap="none">
                <a:solidFill>
                  <a:schemeClr val="accent1"/>
                </a:solidFill>
                <a:latin typeface="Calibri"/>
                <a:ea typeface="Calibri"/>
                <a:cs typeface="Calibri"/>
                <a:sym typeface="Calibri"/>
              </a:rPr>
              <a:t>מתוך דבריו של חגי לובר, אביו של יהונתן אלישע לובר הי"ד שנפל בקרבות בעזה במלחמת חרבות ברזל, ובן נולד לו לאחר מותו:</a:t>
            </a:r>
            <a:endParaRPr/>
          </a:p>
          <a:p>
            <a:pPr marL="0" marR="0" lvl="0" indent="0" algn="ctr" rtl="1">
              <a:lnSpc>
                <a:spcPct val="150000"/>
              </a:lnSpc>
              <a:spcBef>
                <a:spcPts val="0"/>
              </a:spcBef>
              <a:spcAft>
                <a:spcPts val="0"/>
              </a:spcAft>
              <a:buNone/>
            </a:pPr>
            <a:r>
              <a:rPr lang="iw-IL" sz="2400" b="0" i="0" u="none" strike="noStrike" cap="none">
                <a:solidFill>
                  <a:schemeClr val="accent1"/>
                </a:solidFill>
                <a:latin typeface="Calibri"/>
                <a:ea typeface="Calibri"/>
                <a:cs typeface="Calibri"/>
                <a:sym typeface="Calibri"/>
              </a:rPr>
              <a:t>"מזל טוב. יולד בן ליהונתן...באושר אין קץ  ומתוך שמחה גדולה והודאה לה', אנחנו מודיעים על לידת בן ליהונתן הי"ד, ויבדלו לחיים ארוכים אביה אישתו. אח לנחמן המתוק. בבקשה מכם עם ישראל, אל תחשבו על 'האין', אל תחשבו על ה'אין אבא', אל תחשבו על ה'אין מי שירים אותו על הכתפיים', אל תחשבו על 'האין מי שירקוד איתו בשמחת תורה' אל תחשבו על האין 'בבר מצווה, בלימודי אבות ובנים, בליווי לחתונה, או סתם בטיול של כיף'. </a:t>
            </a:r>
            <a:r>
              <a:rPr lang="iw-IL" sz="2400" b="1" i="0" u="none" strike="noStrike" cap="none">
                <a:solidFill>
                  <a:schemeClr val="accent1"/>
                </a:solidFill>
                <a:latin typeface="Calibri"/>
                <a:ea typeface="Calibri"/>
                <a:cs typeface="Calibri"/>
                <a:sym typeface="Calibri"/>
              </a:rPr>
              <a:t>תחשבו על ה'יש' </a:t>
            </a:r>
            <a:r>
              <a:rPr lang="iw-IL" sz="2400" b="0" i="0" u="none" strike="noStrike" cap="none">
                <a:solidFill>
                  <a:schemeClr val="accent1"/>
                </a:solidFill>
                <a:latin typeface="Calibri"/>
                <a:ea typeface="Calibri"/>
                <a:cs typeface="Calibri"/>
                <a:sym typeface="Calibri"/>
              </a:rPr>
              <a:t>יש תינוק מתוק .יש המשך ליהונתן. יש את מי לאהוב. יש מי שיזכור, שיזכיר, שיזכר. יש מי שיאמר קדיש.</a:t>
            </a:r>
            <a:endParaRPr/>
          </a:p>
          <a:p>
            <a:pPr marL="0" marR="0" lvl="0" indent="0" algn="ctr" rtl="1">
              <a:lnSpc>
                <a:spcPct val="150000"/>
              </a:lnSpc>
              <a:spcBef>
                <a:spcPts val="0"/>
              </a:spcBef>
              <a:spcAft>
                <a:spcPts val="0"/>
              </a:spcAft>
              <a:buNone/>
            </a:pPr>
            <a:r>
              <a:rPr lang="iw-IL" sz="2400" b="0" i="0" u="none" strike="noStrike" cap="none">
                <a:solidFill>
                  <a:schemeClr val="accent1"/>
                </a:solidFill>
                <a:latin typeface="Calibri"/>
                <a:ea typeface="Calibri"/>
                <a:cs typeface="Calibri"/>
                <a:sym typeface="Calibri"/>
              </a:rPr>
              <a:t> </a:t>
            </a:r>
            <a:r>
              <a:rPr lang="iw-IL" sz="2400" b="1" i="0" u="none" strike="noStrike" cap="none">
                <a:solidFill>
                  <a:schemeClr val="accent1"/>
                </a:solidFill>
                <a:latin typeface="Calibri"/>
                <a:ea typeface="Calibri"/>
                <a:cs typeface="Calibri"/>
                <a:sym typeface="Calibri"/>
              </a:rPr>
              <a:t>יש המשך צמיחה ותקווה לעם המופלא הזה</a:t>
            </a:r>
            <a:r>
              <a:rPr lang="iw-IL" sz="2400" b="0" i="0" u="none" strike="noStrike" cap="none">
                <a:solidFill>
                  <a:schemeClr val="accent1"/>
                </a:solidFill>
                <a:latin typeface="Calibri"/>
                <a:ea typeface="Calibri"/>
                <a:cs typeface="Calibri"/>
                <a:sym typeface="Calibri"/>
              </a:rPr>
              <a:t>... "</a:t>
            </a:r>
            <a:endParaRPr/>
          </a:p>
        </p:txBody>
      </p:sp>
      <p:pic>
        <p:nvPicPr>
          <p:cNvPr id="295" name="Google Shape;295;p6" descr="Free Flag Israel Flag photo and picture"/>
          <p:cNvPicPr preferRelativeResize="0"/>
          <p:nvPr/>
        </p:nvPicPr>
        <p:blipFill rotWithShape="1">
          <a:blip r:embed="rId4">
            <a:alphaModFix amt="35000"/>
          </a:blip>
          <a:srcRect/>
          <a:stretch/>
        </p:blipFill>
        <p:spPr>
          <a:xfrm>
            <a:off x="-5962650" y="7423282"/>
            <a:ext cx="11925300" cy="68939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7"/>
          <p:cNvPicPr preferRelativeResize="0"/>
          <p:nvPr/>
        </p:nvPicPr>
        <p:blipFill rotWithShape="1">
          <a:blip r:embed="rId3">
            <a:alphaModFix/>
          </a:blip>
          <a:srcRect t="8151" b="29994"/>
          <a:stretch/>
        </p:blipFill>
        <p:spPr>
          <a:xfrm>
            <a:off x="781812" y="708998"/>
            <a:ext cx="10628376" cy="5440003"/>
          </a:xfrm>
          <a:prstGeom prst="rect">
            <a:avLst/>
          </a:prstGeom>
          <a:noFill/>
          <a:ln>
            <a:noFill/>
          </a:ln>
        </p:spPr>
      </p:pic>
      <p:sp>
        <p:nvSpPr>
          <p:cNvPr id="302" name="Google Shape;302;p7"/>
          <p:cNvSpPr txBox="1"/>
          <p:nvPr/>
        </p:nvSpPr>
        <p:spPr>
          <a:xfrm>
            <a:off x="9622404" y="0"/>
            <a:ext cx="2526689" cy="52322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800" b="1" i="0" u="none" strike="noStrike" cap="none">
                <a:solidFill>
                  <a:schemeClr val="dk1"/>
                </a:solidFill>
                <a:latin typeface="Calibri"/>
                <a:ea typeface="Calibri"/>
                <a:cs typeface="Calibri"/>
                <a:sym typeface="Calibri"/>
              </a:rPr>
              <a:t>נאזין יחד לשיר</a:t>
            </a:r>
            <a:endParaRPr/>
          </a:p>
        </p:txBody>
      </p:sp>
      <p:sp>
        <p:nvSpPr>
          <p:cNvPr id="303" name="Google Shape;303;p7"/>
          <p:cNvSpPr txBox="1"/>
          <p:nvPr/>
        </p:nvSpPr>
        <p:spPr>
          <a:xfrm>
            <a:off x="1707765" y="1299322"/>
            <a:ext cx="2423160" cy="2308324"/>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400" b="0" i="0" u="none" strike="noStrike" cap="none">
                <a:solidFill>
                  <a:srgbClr val="131313"/>
                </a:solidFill>
                <a:latin typeface="Calibri"/>
                <a:ea typeface="Calibri"/>
                <a:cs typeface="Calibri"/>
                <a:sym typeface="Calibri"/>
              </a:rPr>
              <a:t>"יש תקווה אם נשיר כולנו יחד יש אמונה חזקה מכל הפחד לא נפול, לא נרעד כי אנחנו לא לבד </a:t>
            </a:r>
            <a:endParaRPr/>
          </a:p>
          <a:p>
            <a:pPr marL="0" marR="0" lvl="0" indent="0" algn="ctr" rtl="1">
              <a:spcBef>
                <a:spcPts val="0"/>
              </a:spcBef>
              <a:spcAft>
                <a:spcPts val="0"/>
              </a:spcAft>
              <a:buNone/>
            </a:pPr>
            <a:r>
              <a:rPr lang="iw-IL" sz="2400" b="0" i="0" u="none" strike="noStrike" cap="none">
                <a:solidFill>
                  <a:srgbClr val="131313"/>
                </a:solidFill>
                <a:latin typeface="Calibri"/>
                <a:ea typeface="Calibri"/>
                <a:cs typeface="Calibri"/>
                <a:sym typeface="Calibri"/>
              </a:rPr>
              <a:t>יש לנו ה' אחד"</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0" name="Google Shape;310;p8"/>
          <p:cNvSpPr txBox="1"/>
          <p:nvPr/>
        </p:nvSpPr>
        <p:spPr>
          <a:xfrm>
            <a:off x="3291597" y="710267"/>
            <a:ext cx="570230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iw-IL" sz="6000" b="1" i="0" u="none" strike="noStrike" cap="none">
                <a:solidFill>
                  <a:srgbClr val="002060"/>
                </a:solidFill>
                <a:latin typeface="Calibri"/>
                <a:ea typeface="Calibri"/>
                <a:cs typeface="Calibri"/>
                <a:sym typeface="Calibri"/>
              </a:rPr>
              <a:t>יש תקווה</a:t>
            </a:r>
            <a:endParaRPr/>
          </a:p>
        </p:txBody>
      </p:sp>
      <p:sp>
        <p:nvSpPr>
          <p:cNvPr id="311" name="Google Shape;311;p8"/>
          <p:cNvSpPr txBox="1"/>
          <p:nvPr/>
        </p:nvSpPr>
        <p:spPr>
          <a:xfrm>
            <a:off x="3198103" y="1725930"/>
            <a:ext cx="5795794" cy="333046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a:buNone/>
            </a:pPr>
            <a:r>
              <a:rPr lang="iw-IL" sz="3600" b="1" i="0" u="none" strike="noStrike" cap="none">
                <a:solidFill>
                  <a:srgbClr val="1F3864"/>
                </a:solidFill>
                <a:latin typeface="Calibri"/>
                <a:ea typeface="Calibri"/>
                <a:cs typeface="Calibri"/>
                <a:sym typeface="Calibri"/>
              </a:rPr>
              <a:t>מוזמנים לבחור משפט או מילה </a:t>
            </a:r>
            <a:endParaRPr/>
          </a:p>
          <a:p>
            <a:pPr marL="0" marR="0" lvl="0" indent="0" algn="ctr" rtl="0">
              <a:lnSpc>
                <a:spcPct val="150000"/>
              </a:lnSpc>
              <a:spcBef>
                <a:spcPts val="0"/>
              </a:spcBef>
              <a:spcAft>
                <a:spcPts val="0"/>
              </a:spcAft>
              <a:buClr>
                <a:srgbClr val="000000"/>
              </a:buClr>
              <a:buSzPts val="3600"/>
              <a:buFont typeface="Arial"/>
              <a:buNone/>
            </a:pPr>
            <a:r>
              <a:rPr lang="iw-IL" sz="3600" b="1" i="0" u="none" strike="noStrike" cap="none">
                <a:solidFill>
                  <a:srgbClr val="1F3864"/>
                </a:solidFill>
                <a:latin typeface="Calibri"/>
                <a:ea typeface="Calibri"/>
                <a:cs typeface="Calibri"/>
                <a:sym typeface="Calibri"/>
              </a:rPr>
              <a:t>מתוך השיר </a:t>
            </a:r>
            <a:endParaRPr/>
          </a:p>
          <a:p>
            <a:pPr marL="0" marR="0" lvl="0" indent="0" algn="ctr" rtl="0">
              <a:lnSpc>
                <a:spcPct val="150000"/>
              </a:lnSpc>
              <a:spcBef>
                <a:spcPts val="0"/>
              </a:spcBef>
              <a:spcAft>
                <a:spcPts val="0"/>
              </a:spcAft>
              <a:buClr>
                <a:srgbClr val="000000"/>
              </a:buClr>
              <a:buSzPts val="3600"/>
              <a:buFont typeface="Arial"/>
              <a:buNone/>
            </a:pPr>
            <a:r>
              <a:rPr lang="iw-IL" sz="3600" b="1" i="0" u="none" strike="noStrike" cap="none">
                <a:solidFill>
                  <a:srgbClr val="1F3864"/>
                </a:solidFill>
                <a:latin typeface="Calibri"/>
                <a:ea typeface="Calibri"/>
                <a:cs typeface="Calibri"/>
                <a:sym typeface="Calibri"/>
              </a:rPr>
              <a:t>שמחזקים בכם את רגש התקווה, ואיתם אתם יוצאים מהשיעור</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9" descr="תמונה שמכילה מלבן, מסגרת, מסגרת תמונה&#10;&#10;התיאור נוצר באופן אוטומטי"/>
          <p:cNvPicPr preferRelativeResize="0"/>
          <p:nvPr/>
        </p:nvPicPr>
        <p:blipFill rotWithShape="1">
          <a:blip r:embed="rId3">
            <a:alphaModFix/>
          </a:blip>
          <a:srcRect/>
          <a:stretch/>
        </p:blipFill>
        <p:spPr>
          <a:xfrm>
            <a:off x="0" y="-72866"/>
            <a:ext cx="12321540" cy="6930866"/>
          </a:xfrm>
          <a:prstGeom prst="rect">
            <a:avLst/>
          </a:prstGeom>
          <a:noFill/>
          <a:ln>
            <a:noFill/>
          </a:ln>
        </p:spPr>
      </p:pic>
      <p:sp>
        <p:nvSpPr>
          <p:cNvPr id="318" name="Google Shape;318;p9"/>
          <p:cNvSpPr txBox="1"/>
          <p:nvPr/>
        </p:nvSpPr>
        <p:spPr>
          <a:xfrm>
            <a:off x="2455333" y="2268338"/>
            <a:ext cx="7281333" cy="58477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3200" b="1" i="0" u="none" strike="noStrike" cap="none">
                <a:solidFill>
                  <a:schemeClr val="accent1"/>
                </a:solidFill>
                <a:latin typeface="Calibri"/>
                <a:ea typeface="Calibri"/>
                <a:cs typeface="Calibri"/>
                <a:sym typeface="Calibri"/>
              </a:rPr>
              <a:t>"</a:t>
            </a:r>
            <a:endParaRPr sz="1100" b="0" i="0" u="none" strike="noStrike" cap="none">
              <a:solidFill>
                <a:schemeClr val="accent1"/>
              </a:solidFill>
              <a:latin typeface="Calibri"/>
              <a:ea typeface="Calibri"/>
              <a:cs typeface="Calibri"/>
              <a:sym typeface="Calibri"/>
            </a:endParaRPr>
          </a:p>
        </p:txBody>
      </p:sp>
      <p:sp>
        <p:nvSpPr>
          <p:cNvPr id="319" name="Google Shape;319;p9"/>
          <p:cNvSpPr txBox="1">
            <a:spLocks noGrp="1"/>
          </p:cNvSpPr>
          <p:nvPr>
            <p:ph type="title"/>
          </p:nvPr>
        </p:nvSpPr>
        <p:spPr>
          <a:xfrm>
            <a:off x="838199" y="2103437"/>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SzPct val="50000"/>
              <a:buNone/>
            </a:pPr>
            <a:r>
              <a:rPr lang="iw-IL" sz="4000">
                <a:solidFill>
                  <a:srgbClr val="073763"/>
                </a:solidFill>
              </a:rPr>
              <a:t>"ה' לי לא אירא מה יעשה לי אדם" </a:t>
            </a:r>
            <a:r>
              <a:rPr lang="iw-IL"/>
              <a:t>(תהילים,קי"ח,ו')</a:t>
            </a:r>
            <a:br>
              <a:rPr lang="iw-IL"/>
            </a:br>
            <a:r>
              <a:rPr lang="iw-IL"/>
              <a:t>החפץ חיים זצ"ל ביאר מילים אלו של דוד המלך באמצעות משל.</a:t>
            </a:r>
            <a:br>
              <a:rPr lang="iw-IL"/>
            </a:br>
            <a:r>
              <a:rPr lang="iw-IL"/>
              <a:t>משל לחולה שהיה צריך לקחת תרופה מרה מאד לרפואתו, וכדי שלא ירגיש במרירות התרופה, יעצו לו לעטוף אותה בעטיפה מיוחדת לפני בליעתה- להפוך אותה לקפסולה.</a:t>
            </a:r>
            <a:br>
              <a:rPr lang="iw-IL"/>
            </a:br>
            <a:r>
              <a:rPr lang="iw-IL"/>
              <a:t>כך הבוטח בה' –"חסד יסובבנו"!</a:t>
            </a:r>
            <a:br>
              <a:rPr lang="iw-IL"/>
            </a:br>
            <a:r>
              <a:rPr lang="iw-IL"/>
              <a:t>החפץ חיים מלמדנו שגם אם יבואו עלינו צרות מרות וקשות, לא נרגיש צער ומכאוב אם נשכיל להבין שהקב"ה עוטף את כל המאורעות בחסד וברחמים מרובים ב"קפסולה" מיוחדת של שמירה אוהבת.</a:t>
            </a:r>
            <a:endParaRPr/>
          </a:p>
        </p:txBody>
      </p:sp>
      <p:pic>
        <p:nvPicPr>
          <p:cNvPr id="320" name="Google Shape;320;p9"/>
          <p:cNvPicPr preferRelativeResize="0"/>
          <p:nvPr/>
        </p:nvPicPr>
        <p:blipFill rotWithShape="1">
          <a:blip r:embed="rId4">
            <a:alphaModFix/>
          </a:blip>
          <a:srcRect/>
          <a:stretch/>
        </p:blipFill>
        <p:spPr>
          <a:xfrm>
            <a:off x="-125730" y="4070516"/>
            <a:ext cx="5457019" cy="3069573"/>
          </a:xfrm>
          <a:prstGeom prst="rect">
            <a:avLst/>
          </a:prstGeom>
          <a:noFill/>
          <a:ln>
            <a:noFill/>
          </a:ln>
        </p:spPr>
      </p:pic>
    </p:spTree>
  </p:cSld>
  <p:clrMapOvr>
    <a:masterClrMapping/>
  </p:clrMapOvr>
</p:sld>
</file>

<file path=ppt/theme/theme1.xml><?xml version="1.0" encoding="utf-8"?>
<a:theme xmlns:a="http://schemas.openxmlformats.org/drawingml/2006/main" name="2_ערכת נושא Office">
  <a:themeElements>
    <a:clrScheme name="כחול">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1467</Words>
  <Application>Microsoft Office PowerPoint</Application>
  <PresentationFormat>מסך רחב</PresentationFormat>
  <Paragraphs>82</Paragraphs>
  <Slides>11</Slides>
  <Notes>11</Notes>
  <HiddenSlides>0</HiddenSlides>
  <MMClips>0</MMClips>
  <ScaleCrop>false</ScaleCrop>
  <HeadingPairs>
    <vt:vector size="6" baseType="variant">
      <vt:variant>
        <vt:lpstr>גופנים בשימוש</vt:lpstr>
      </vt:variant>
      <vt:variant>
        <vt:i4>3</vt:i4>
      </vt:variant>
      <vt:variant>
        <vt:lpstr>ערכת נושא</vt:lpstr>
      </vt:variant>
      <vt:variant>
        <vt:i4>4</vt:i4>
      </vt:variant>
      <vt:variant>
        <vt:lpstr>כותרות שקופיות</vt:lpstr>
      </vt:variant>
      <vt:variant>
        <vt:i4>11</vt:i4>
      </vt:variant>
    </vt:vector>
  </HeadingPairs>
  <TitlesOfParts>
    <vt:vector size="18" baseType="lpstr">
      <vt:lpstr>Arial</vt:lpstr>
      <vt:lpstr>Calibri</vt:lpstr>
      <vt:lpstr>Play</vt:lpstr>
      <vt:lpstr>2_ערכת נושא Office</vt:lpstr>
      <vt:lpstr>1_ערכת נושא Office</vt:lpstr>
      <vt:lpstr>ערכת נושא Office</vt:lpstr>
      <vt:lpstr>3_ערכת נושא Office</vt:lpstr>
      <vt:lpstr>מצגת של PowerPoint‏</vt:lpstr>
      <vt:lpstr>מצגת של PowerPoint‏</vt:lpstr>
      <vt:lpstr>מצגת של PowerPoint‏</vt:lpstr>
      <vt:lpstr>מצגת של PowerPoint‏</vt:lpstr>
      <vt:lpstr>מן המקורות</vt:lpstr>
      <vt:lpstr>מצגת של PowerPoint‏</vt:lpstr>
      <vt:lpstr>מצגת של PowerPoint‏</vt:lpstr>
      <vt:lpstr>מצגת של PowerPoint‏</vt:lpstr>
      <vt:lpstr>"ה' לי לא אירא מה יעשה לי אדם" (תהילים,קי"ח,ו') החפץ חיים זצ"ל ביאר מילים אלו של דוד המלך באמצעות משל. משל לחולה שהיה צריך לקחת תרופה מרה מאד לרפואתו, וכדי שלא ירגיש במרירות התרופה, יעצו לו לעטוף אותה בעטיפה מיוחדת לפני בליעתה- להפוך אותה לקפסולה. כך הבוטח בה' –"חסד יסובבנו"! החפץ חיים מלמדנו שגם אם יבואו עלינו צרות מרות וקשות, לא נרגיש צער ומכאוב אם נשכיל להבין שהקב"ה עוטף את כל המאורעות בחסד וברחמים מרובים ב"קפסולה" מיוחדת של שמירה אוהבת.</vt:lpstr>
      <vt:lpstr>אני מאמין</vt:lpstr>
      <vt:lpstr>סיפורו של ניגון- "אני מאמין"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נעמה קנטמן</dc:creator>
  <cp:lastModifiedBy>רחל ברויאר</cp:lastModifiedBy>
  <cp:revision>2</cp:revision>
  <dcterms:created xsi:type="dcterms:W3CDTF">2024-03-19T17:31:25Z</dcterms:created>
  <dcterms:modified xsi:type="dcterms:W3CDTF">2025-04-28T13:27:26Z</dcterms:modified>
</cp:coreProperties>
</file>