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1" r:id="rId2"/>
  </p:sldMasterIdLst>
  <p:sldIdLst>
    <p:sldId id="325" r:id="rId3"/>
    <p:sldId id="263" r:id="rId4"/>
    <p:sldId id="262" r:id="rId5"/>
    <p:sldId id="270" r:id="rId6"/>
    <p:sldId id="300" r:id="rId7"/>
    <p:sldId id="315" r:id="rId8"/>
    <p:sldId id="283" r:id="rId9"/>
    <p:sldId id="286" r:id="rId10"/>
    <p:sldId id="302" r:id="rId11"/>
    <p:sldId id="304" r:id="rId12"/>
    <p:sldId id="319" r:id="rId13"/>
    <p:sldId id="309" r:id="rId14"/>
    <p:sldId id="290" r:id="rId15"/>
    <p:sldId id="327" r:id="rId16"/>
    <p:sldId id="256" r:id="rId17"/>
    <p:sldId id="326" r:id="rId18"/>
    <p:sldId id="328" r:id="rId19"/>
    <p:sldId id="258" r:id="rId20"/>
    <p:sldId id="260" r:id="rId21"/>
    <p:sldId id="264" r:id="rId22"/>
    <p:sldId id="323" r:id="rId23"/>
    <p:sldId id="321" r:id="rId24"/>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3D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1D98DA-0C9C-45DB-B007-F4047A39F768}"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01E163B7-B66D-4970-BA77-D23F9FEE0061}">
      <dgm:prSet custT="1"/>
      <dgm:spPr/>
      <dgm:t>
        <a:bodyPr/>
        <a:lstStyle/>
        <a:p>
          <a:r>
            <a:rPr lang="he-IL" sz="2000" b="1">
              <a:latin typeface="David" panose="020E0502060401010101" pitchFamily="34" charset="-79"/>
              <a:cs typeface="David" panose="020E0502060401010101" pitchFamily="34" charset="-79"/>
            </a:rPr>
            <a:t>לפנייך אסופת מסמכים ותמונות המתארים אירועים מציר חייו של אלי כהן הי"ד:</a:t>
          </a:r>
          <a:endParaRPr lang="en-US" sz="2000" b="1">
            <a:latin typeface="David" panose="020E0502060401010101" pitchFamily="34" charset="-79"/>
            <a:cs typeface="David" panose="020E0502060401010101" pitchFamily="34" charset="-79"/>
          </a:endParaRPr>
        </a:p>
      </dgm:t>
    </dgm:pt>
    <dgm:pt modelId="{9C183505-4FF2-43D1-833F-AAF88ADDC715}" type="parTrans" cxnId="{84704750-E254-4F34-BF3B-ED26F7EA83E4}">
      <dgm:prSet/>
      <dgm:spPr/>
      <dgm:t>
        <a:bodyPr/>
        <a:lstStyle/>
        <a:p>
          <a:endParaRPr lang="en-US" sz="2000" b="1"/>
        </a:p>
      </dgm:t>
    </dgm:pt>
    <dgm:pt modelId="{230DDF46-36AF-4C0A-8FED-7AFA394391D5}" type="sibTrans" cxnId="{84704750-E254-4F34-BF3B-ED26F7EA83E4}">
      <dgm:prSet/>
      <dgm:spPr/>
      <dgm:t>
        <a:bodyPr/>
        <a:lstStyle/>
        <a:p>
          <a:endParaRPr lang="en-US" sz="2000" b="1"/>
        </a:p>
      </dgm:t>
    </dgm:pt>
    <dgm:pt modelId="{A49C6750-AEB7-4353-A023-A1C3EDF10ECB}">
      <dgm:prSet custT="1"/>
      <dgm:spPr/>
      <dgm:t>
        <a:bodyPr/>
        <a:lstStyle/>
        <a:p>
          <a:r>
            <a:rPr lang="he-IL" sz="2000" b="1"/>
            <a:t>עליכם לסדר את המסמכים והתמונות על פי ציר זמן</a:t>
          </a:r>
          <a:endParaRPr lang="en-US" sz="2000" b="1"/>
        </a:p>
      </dgm:t>
    </dgm:pt>
    <dgm:pt modelId="{931F0A28-B3B3-4722-A715-B980D9192498}" type="parTrans" cxnId="{A6ABE626-E82D-4319-A695-27FE9341447F}">
      <dgm:prSet/>
      <dgm:spPr/>
      <dgm:t>
        <a:bodyPr/>
        <a:lstStyle/>
        <a:p>
          <a:endParaRPr lang="en-US" sz="2000" b="1"/>
        </a:p>
      </dgm:t>
    </dgm:pt>
    <dgm:pt modelId="{C7597685-CC51-427C-8D63-D42C26E78CB6}" type="sibTrans" cxnId="{A6ABE626-E82D-4319-A695-27FE9341447F}">
      <dgm:prSet/>
      <dgm:spPr/>
      <dgm:t>
        <a:bodyPr/>
        <a:lstStyle/>
        <a:p>
          <a:endParaRPr lang="en-US" sz="2000" b="1"/>
        </a:p>
      </dgm:t>
    </dgm:pt>
    <dgm:pt modelId="{A6D16073-F824-48B9-AB1D-E441EB217149}">
      <dgm:prSet custT="1"/>
      <dgm:spPr/>
      <dgm:t>
        <a:bodyPr/>
        <a:lstStyle/>
        <a:p>
          <a:r>
            <a:rPr lang="he-IL" sz="2000" b="1"/>
            <a:t>כל זוג בכיתה יבחר פריט ויבנה על הפריט מסמך תחקיר: מהו המסמך, מה הוא מסמל על ציר חייו של אלי כהן, איזה מידע הוא מחדש, מה התאריך המתאים לו על ציר חייו של אלי כהן וכד'.</a:t>
          </a:r>
          <a:endParaRPr lang="en-US" sz="2000" b="1"/>
        </a:p>
      </dgm:t>
    </dgm:pt>
    <dgm:pt modelId="{EE1FB1D6-7D57-4058-AA41-CA214B796CCE}" type="parTrans" cxnId="{75AEC304-36DC-4636-A5EB-A42EA2771921}">
      <dgm:prSet/>
      <dgm:spPr/>
      <dgm:t>
        <a:bodyPr/>
        <a:lstStyle/>
        <a:p>
          <a:endParaRPr lang="en-US" sz="2000" b="1"/>
        </a:p>
      </dgm:t>
    </dgm:pt>
    <dgm:pt modelId="{7F0CB19F-0D50-4958-B8F6-536268B6C025}" type="sibTrans" cxnId="{75AEC304-36DC-4636-A5EB-A42EA2771921}">
      <dgm:prSet/>
      <dgm:spPr/>
      <dgm:t>
        <a:bodyPr/>
        <a:lstStyle/>
        <a:p>
          <a:endParaRPr lang="en-US" sz="2000" b="1"/>
        </a:p>
      </dgm:t>
    </dgm:pt>
    <dgm:pt modelId="{2D10569D-4ED0-4727-BA00-679FFDE5456B}">
      <dgm:prSet custT="1"/>
      <dgm:spPr/>
      <dgm:t>
        <a:bodyPr/>
        <a:lstStyle/>
        <a:p>
          <a:r>
            <a:rPr lang="he-IL" sz="2000" b="1"/>
            <a:t>מפריטי הלימוד יבחר כל תלמיד ערך העולה מתוך ציר חייו של אלי כהן.</a:t>
          </a:r>
          <a:endParaRPr lang="en-US" sz="2000" b="1"/>
        </a:p>
      </dgm:t>
    </dgm:pt>
    <dgm:pt modelId="{B1690F1C-9764-482C-8915-A9C024930EEA}" type="parTrans" cxnId="{D3ABB2BF-9E5E-4357-A9A6-AC65C8C0A6F7}">
      <dgm:prSet/>
      <dgm:spPr/>
      <dgm:t>
        <a:bodyPr/>
        <a:lstStyle/>
        <a:p>
          <a:endParaRPr lang="en-US" sz="2000" b="1"/>
        </a:p>
      </dgm:t>
    </dgm:pt>
    <dgm:pt modelId="{17EE3123-A4B2-4F80-A12F-C406A4AC1E50}" type="sibTrans" cxnId="{D3ABB2BF-9E5E-4357-A9A6-AC65C8C0A6F7}">
      <dgm:prSet/>
      <dgm:spPr/>
      <dgm:t>
        <a:bodyPr/>
        <a:lstStyle/>
        <a:p>
          <a:endParaRPr lang="en-US" sz="2000" b="1"/>
        </a:p>
      </dgm:t>
    </dgm:pt>
    <dgm:pt modelId="{804A7A93-67F1-4FE6-9B16-4E8307792E5F}" type="pres">
      <dgm:prSet presAssocID="{3E1D98DA-0C9C-45DB-B007-F4047A39F768}" presName="Name0" presStyleCnt="0">
        <dgm:presLayoutVars>
          <dgm:dir/>
          <dgm:animLvl val="lvl"/>
          <dgm:resizeHandles val="exact"/>
        </dgm:presLayoutVars>
      </dgm:prSet>
      <dgm:spPr/>
    </dgm:pt>
    <dgm:pt modelId="{B543F1B6-501E-4425-8A43-31CD896ADB88}" type="pres">
      <dgm:prSet presAssocID="{2D10569D-4ED0-4727-BA00-679FFDE5456B}" presName="boxAndChildren" presStyleCnt="0"/>
      <dgm:spPr/>
    </dgm:pt>
    <dgm:pt modelId="{F2AAFF20-D128-40F5-8BA2-97D1950E013E}" type="pres">
      <dgm:prSet presAssocID="{2D10569D-4ED0-4727-BA00-679FFDE5456B}" presName="parentTextBox" presStyleLbl="node1" presStyleIdx="0" presStyleCnt="4"/>
      <dgm:spPr/>
    </dgm:pt>
    <dgm:pt modelId="{F7725A4C-0D02-4BCA-9AD5-8CF6834C712C}" type="pres">
      <dgm:prSet presAssocID="{7F0CB19F-0D50-4958-B8F6-536268B6C025}" presName="sp" presStyleCnt="0"/>
      <dgm:spPr/>
    </dgm:pt>
    <dgm:pt modelId="{0F911CBA-5700-4B58-A786-62624FD45CAC}" type="pres">
      <dgm:prSet presAssocID="{A6D16073-F824-48B9-AB1D-E441EB217149}" presName="arrowAndChildren" presStyleCnt="0"/>
      <dgm:spPr/>
    </dgm:pt>
    <dgm:pt modelId="{12DF9440-673B-4127-A89D-FE3C88318341}" type="pres">
      <dgm:prSet presAssocID="{A6D16073-F824-48B9-AB1D-E441EB217149}" presName="parentTextArrow" presStyleLbl="node1" presStyleIdx="1" presStyleCnt="4"/>
      <dgm:spPr/>
    </dgm:pt>
    <dgm:pt modelId="{CBBF1C4A-A591-42B4-AE6F-73A249D12B1F}" type="pres">
      <dgm:prSet presAssocID="{C7597685-CC51-427C-8D63-D42C26E78CB6}" presName="sp" presStyleCnt="0"/>
      <dgm:spPr/>
    </dgm:pt>
    <dgm:pt modelId="{C956A221-5090-472C-8C1C-9CE66AC81596}" type="pres">
      <dgm:prSet presAssocID="{A49C6750-AEB7-4353-A023-A1C3EDF10ECB}" presName="arrowAndChildren" presStyleCnt="0"/>
      <dgm:spPr/>
    </dgm:pt>
    <dgm:pt modelId="{1DEFD67F-299F-4A71-B334-EABEF1C8A3AC}" type="pres">
      <dgm:prSet presAssocID="{A49C6750-AEB7-4353-A023-A1C3EDF10ECB}" presName="parentTextArrow" presStyleLbl="node1" presStyleIdx="2" presStyleCnt="4"/>
      <dgm:spPr/>
    </dgm:pt>
    <dgm:pt modelId="{BEEF365C-7B37-4F8B-8382-94B9CC15288A}" type="pres">
      <dgm:prSet presAssocID="{230DDF46-36AF-4C0A-8FED-7AFA394391D5}" presName="sp" presStyleCnt="0"/>
      <dgm:spPr/>
    </dgm:pt>
    <dgm:pt modelId="{8F442CB6-2381-4FDD-92BF-4CDB182C2A18}" type="pres">
      <dgm:prSet presAssocID="{01E163B7-B66D-4970-BA77-D23F9FEE0061}" presName="arrowAndChildren" presStyleCnt="0"/>
      <dgm:spPr/>
    </dgm:pt>
    <dgm:pt modelId="{85676AE1-78F8-4F5D-9CA0-9A2D6CC077DB}" type="pres">
      <dgm:prSet presAssocID="{01E163B7-B66D-4970-BA77-D23F9FEE0061}" presName="parentTextArrow" presStyleLbl="node1" presStyleIdx="3" presStyleCnt="4"/>
      <dgm:spPr/>
    </dgm:pt>
  </dgm:ptLst>
  <dgm:cxnLst>
    <dgm:cxn modelId="{75AEC304-36DC-4636-A5EB-A42EA2771921}" srcId="{3E1D98DA-0C9C-45DB-B007-F4047A39F768}" destId="{A6D16073-F824-48B9-AB1D-E441EB217149}" srcOrd="2" destOrd="0" parTransId="{EE1FB1D6-7D57-4058-AA41-CA214B796CCE}" sibTransId="{7F0CB19F-0D50-4958-B8F6-536268B6C025}"/>
    <dgm:cxn modelId="{E6959607-A6CB-4D4B-BD4C-729183201952}" type="presOf" srcId="{2D10569D-4ED0-4727-BA00-679FFDE5456B}" destId="{F2AAFF20-D128-40F5-8BA2-97D1950E013E}" srcOrd="0" destOrd="0" presId="urn:microsoft.com/office/officeart/2005/8/layout/process4"/>
    <dgm:cxn modelId="{9812CC25-0C40-4576-84DF-55BE4A60C63F}" type="presOf" srcId="{A49C6750-AEB7-4353-A023-A1C3EDF10ECB}" destId="{1DEFD67F-299F-4A71-B334-EABEF1C8A3AC}" srcOrd="0" destOrd="0" presId="urn:microsoft.com/office/officeart/2005/8/layout/process4"/>
    <dgm:cxn modelId="{A6ABE626-E82D-4319-A695-27FE9341447F}" srcId="{3E1D98DA-0C9C-45DB-B007-F4047A39F768}" destId="{A49C6750-AEB7-4353-A023-A1C3EDF10ECB}" srcOrd="1" destOrd="0" parTransId="{931F0A28-B3B3-4722-A715-B980D9192498}" sibTransId="{C7597685-CC51-427C-8D63-D42C26E78CB6}"/>
    <dgm:cxn modelId="{4D2E2D37-B5D9-4069-9DFF-22D159F92CB8}" type="presOf" srcId="{3E1D98DA-0C9C-45DB-B007-F4047A39F768}" destId="{804A7A93-67F1-4FE6-9B16-4E8307792E5F}" srcOrd="0" destOrd="0" presId="urn:microsoft.com/office/officeart/2005/8/layout/process4"/>
    <dgm:cxn modelId="{3BE67A6F-3DD7-4B6E-BD49-FDDDCD70D39B}" type="presOf" srcId="{A6D16073-F824-48B9-AB1D-E441EB217149}" destId="{12DF9440-673B-4127-A89D-FE3C88318341}" srcOrd="0" destOrd="0" presId="urn:microsoft.com/office/officeart/2005/8/layout/process4"/>
    <dgm:cxn modelId="{84704750-E254-4F34-BF3B-ED26F7EA83E4}" srcId="{3E1D98DA-0C9C-45DB-B007-F4047A39F768}" destId="{01E163B7-B66D-4970-BA77-D23F9FEE0061}" srcOrd="0" destOrd="0" parTransId="{9C183505-4FF2-43D1-833F-AAF88ADDC715}" sibTransId="{230DDF46-36AF-4C0A-8FED-7AFA394391D5}"/>
    <dgm:cxn modelId="{D3ABB2BF-9E5E-4357-A9A6-AC65C8C0A6F7}" srcId="{3E1D98DA-0C9C-45DB-B007-F4047A39F768}" destId="{2D10569D-4ED0-4727-BA00-679FFDE5456B}" srcOrd="3" destOrd="0" parTransId="{B1690F1C-9764-482C-8915-A9C024930EEA}" sibTransId="{17EE3123-A4B2-4F80-A12F-C406A4AC1E50}"/>
    <dgm:cxn modelId="{12B8F5F6-C9CB-4E25-963D-3BB16B0BAAFF}" type="presOf" srcId="{01E163B7-B66D-4970-BA77-D23F9FEE0061}" destId="{85676AE1-78F8-4F5D-9CA0-9A2D6CC077DB}" srcOrd="0" destOrd="0" presId="urn:microsoft.com/office/officeart/2005/8/layout/process4"/>
    <dgm:cxn modelId="{F02C2138-709F-4BAE-B137-BCBEDE17EDDC}" type="presParOf" srcId="{804A7A93-67F1-4FE6-9B16-4E8307792E5F}" destId="{B543F1B6-501E-4425-8A43-31CD896ADB88}" srcOrd="0" destOrd="0" presId="urn:microsoft.com/office/officeart/2005/8/layout/process4"/>
    <dgm:cxn modelId="{B5D3089C-99BD-4BCD-B057-4B861535C2D3}" type="presParOf" srcId="{B543F1B6-501E-4425-8A43-31CD896ADB88}" destId="{F2AAFF20-D128-40F5-8BA2-97D1950E013E}" srcOrd="0" destOrd="0" presId="urn:microsoft.com/office/officeart/2005/8/layout/process4"/>
    <dgm:cxn modelId="{86147BE2-6AFC-4A2B-BD6B-FE45CFCFD663}" type="presParOf" srcId="{804A7A93-67F1-4FE6-9B16-4E8307792E5F}" destId="{F7725A4C-0D02-4BCA-9AD5-8CF6834C712C}" srcOrd="1" destOrd="0" presId="urn:microsoft.com/office/officeart/2005/8/layout/process4"/>
    <dgm:cxn modelId="{A924110B-5629-41CA-85F9-9ABF69E7053E}" type="presParOf" srcId="{804A7A93-67F1-4FE6-9B16-4E8307792E5F}" destId="{0F911CBA-5700-4B58-A786-62624FD45CAC}" srcOrd="2" destOrd="0" presId="urn:microsoft.com/office/officeart/2005/8/layout/process4"/>
    <dgm:cxn modelId="{68A4B843-852F-49D8-9AE3-3AA5C55DEF7F}" type="presParOf" srcId="{0F911CBA-5700-4B58-A786-62624FD45CAC}" destId="{12DF9440-673B-4127-A89D-FE3C88318341}" srcOrd="0" destOrd="0" presId="urn:microsoft.com/office/officeart/2005/8/layout/process4"/>
    <dgm:cxn modelId="{20C12E18-58C4-460E-9671-3CEAFA82C194}" type="presParOf" srcId="{804A7A93-67F1-4FE6-9B16-4E8307792E5F}" destId="{CBBF1C4A-A591-42B4-AE6F-73A249D12B1F}" srcOrd="3" destOrd="0" presId="urn:microsoft.com/office/officeart/2005/8/layout/process4"/>
    <dgm:cxn modelId="{007E1214-879E-4C8A-B085-EA665BC1A525}" type="presParOf" srcId="{804A7A93-67F1-4FE6-9B16-4E8307792E5F}" destId="{C956A221-5090-472C-8C1C-9CE66AC81596}" srcOrd="4" destOrd="0" presId="urn:microsoft.com/office/officeart/2005/8/layout/process4"/>
    <dgm:cxn modelId="{1EEE461E-E3A9-4FA2-94B8-F0D2B268CE09}" type="presParOf" srcId="{C956A221-5090-472C-8C1C-9CE66AC81596}" destId="{1DEFD67F-299F-4A71-B334-EABEF1C8A3AC}" srcOrd="0" destOrd="0" presId="urn:microsoft.com/office/officeart/2005/8/layout/process4"/>
    <dgm:cxn modelId="{643986DC-A893-4A55-86AC-4AD894EBA75A}" type="presParOf" srcId="{804A7A93-67F1-4FE6-9B16-4E8307792E5F}" destId="{BEEF365C-7B37-4F8B-8382-94B9CC15288A}" srcOrd="5" destOrd="0" presId="urn:microsoft.com/office/officeart/2005/8/layout/process4"/>
    <dgm:cxn modelId="{1F66135E-CEBE-4273-ADDD-8BE91A76E259}" type="presParOf" srcId="{804A7A93-67F1-4FE6-9B16-4E8307792E5F}" destId="{8F442CB6-2381-4FDD-92BF-4CDB182C2A18}" srcOrd="6" destOrd="0" presId="urn:microsoft.com/office/officeart/2005/8/layout/process4"/>
    <dgm:cxn modelId="{2080BBAA-0334-4547-BDBD-5B95035585EE}" type="presParOf" srcId="{8F442CB6-2381-4FDD-92BF-4CDB182C2A18}" destId="{85676AE1-78F8-4F5D-9CA0-9A2D6CC077D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AFF20-D128-40F5-8BA2-97D1950E013E}">
      <dsp:nvSpPr>
        <dsp:cNvPr id="0" name=""/>
        <dsp:cNvSpPr/>
      </dsp:nvSpPr>
      <dsp:spPr>
        <a:xfrm>
          <a:off x="0" y="4683365"/>
          <a:ext cx="7527611" cy="102460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e-IL" sz="2000" b="1" kern="1200"/>
            <a:t>מפריטי הלימוד יבחר כל תלמיד ערך העולה מתוך ציר חייו של אלי כהן.</a:t>
          </a:r>
          <a:endParaRPr lang="en-US" sz="2000" b="1" kern="1200"/>
        </a:p>
      </dsp:txBody>
      <dsp:txXfrm>
        <a:off x="0" y="4683365"/>
        <a:ext cx="7527611" cy="1024605"/>
      </dsp:txXfrm>
    </dsp:sp>
    <dsp:sp modelId="{12DF9440-673B-4127-A89D-FE3C88318341}">
      <dsp:nvSpPr>
        <dsp:cNvPr id="0" name=""/>
        <dsp:cNvSpPr/>
      </dsp:nvSpPr>
      <dsp:spPr>
        <a:xfrm rot="10800000">
          <a:off x="0" y="3122890"/>
          <a:ext cx="7527611" cy="1575843"/>
        </a:xfrm>
        <a:prstGeom prst="upArrowCallout">
          <a:avLst/>
        </a:prstGeom>
        <a:solidFill>
          <a:schemeClr val="accent2">
            <a:hueOff val="2357366"/>
            <a:satOff val="-8879"/>
            <a:lumOff val="7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e-IL" sz="2000" b="1" kern="1200"/>
            <a:t>כל זוג בכיתה יבחר פריט ויבנה על הפריט מסמך תחקיר: מהו המסמך, מה הוא מסמל על ציר חייו של אלי כהן, איזה מידע הוא מחדש, מה התאריך המתאים לו על ציר חייו של אלי כהן וכד'.</a:t>
          </a:r>
          <a:endParaRPr lang="en-US" sz="2000" b="1" kern="1200"/>
        </a:p>
      </dsp:txBody>
      <dsp:txXfrm rot="10800000">
        <a:off x="0" y="3122890"/>
        <a:ext cx="7527611" cy="1023936"/>
      </dsp:txXfrm>
    </dsp:sp>
    <dsp:sp modelId="{1DEFD67F-299F-4A71-B334-EABEF1C8A3AC}">
      <dsp:nvSpPr>
        <dsp:cNvPr id="0" name=""/>
        <dsp:cNvSpPr/>
      </dsp:nvSpPr>
      <dsp:spPr>
        <a:xfrm rot="10800000">
          <a:off x="0" y="1562416"/>
          <a:ext cx="7527611" cy="1575843"/>
        </a:xfrm>
        <a:prstGeom prst="upArrowCallout">
          <a:avLst/>
        </a:prstGeom>
        <a:solidFill>
          <a:schemeClr val="accent2">
            <a:hueOff val="4714731"/>
            <a:satOff val="-17759"/>
            <a:lumOff val="1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e-IL" sz="2000" b="1" kern="1200"/>
            <a:t>עליכם לסדר את המסמכים והתמונות על פי ציר זמן</a:t>
          </a:r>
          <a:endParaRPr lang="en-US" sz="2000" b="1" kern="1200"/>
        </a:p>
      </dsp:txBody>
      <dsp:txXfrm rot="10800000">
        <a:off x="0" y="1562416"/>
        <a:ext cx="7527611" cy="1023936"/>
      </dsp:txXfrm>
    </dsp:sp>
    <dsp:sp modelId="{85676AE1-78F8-4F5D-9CA0-9A2D6CC077DB}">
      <dsp:nvSpPr>
        <dsp:cNvPr id="0" name=""/>
        <dsp:cNvSpPr/>
      </dsp:nvSpPr>
      <dsp:spPr>
        <a:xfrm rot="10800000">
          <a:off x="0" y="1941"/>
          <a:ext cx="7527611" cy="1575843"/>
        </a:xfrm>
        <a:prstGeom prst="upArrowCallout">
          <a:avLst/>
        </a:prstGeom>
        <a:solidFill>
          <a:schemeClr val="accent2">
            <a:hueOff val="7072097"/>
            <a:satOff val="-26638"/>
            <a:lumOff val="2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e-IL" sz="2000" b="1" kern="1200">
              <a:latin typeface="David" panose="020E0502060401010101" pitchFamily="34" charset="-79"/>
              <a:cs typeface="David" panose="020E0502060401010101" pitchFamily="34" charset="-79"/>
            </a:rPr>
            <a:t>לפנייך אסופת מסמכים ותמונות המתארים אירועים מציר חייו של אלי כהן הי"ד:</a:t>
          </a:r>
          <a:endParaRPr lang="en-US" sz="2000" b="1" kern="1200">
            <a:latin typeface="David" panose="020E0502060401010101" pitchFamily="34" charset="-79"/>
            <a:cs typeface="David" panose="020E0502060401010101" pitchFamily="34" charset="-79"/>
          </a:endParaRPr>
        </a:p>
      </dsp:txBody>
      <dsp:txXfrm rot="10800000">
        <a:off x="0" y="1941"/>
        <a:ext cx="7527611" cy="102393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89E702E-459F-C940-B7FF-CE30B7D6C567}"/>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199DC23F-03BA-B60C-50A4-FC77123097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E78988C0-818E-99D4-6877-A00CC7108E7C}"/>
              </a:ext>
            </a:extLst>
          </p:cNvPr>
          <p:cNvSpPr>
            <a:spLocks noGrp="1"/>
          </p:cNvSpPr>
          <p:nvPr>
            <p:ph type="dt" sz="half" idx="10"/>
          </p:nvPr>
        </p:nvSpPr>
        <p:spPr/>
        <p:txBody>
          <a:bodyPr/>
          <a:lstStyle/>
          <a:p>
            <a:fld id="{94F335E8-1E9A-4683-B10B-1FCB9D94DD3E}" type="datetimeFigureOut">
              <a:rPr lang="he-IL" smtClean="0"/>
              <a:t>י'/אייר/תשפ"ה</a:t>
            </a:fld>
            <a:endParaRPr lang="he-IL"/>
          </a:p>
        </p:txBody>
      </p:sp>
      <p:sp>
        <p:nvSpPr>
          <p:cNvPr id="5" name="מציין מיקום של כותרת תחתונה 4">
            <a:extLst>
              <a:ext uri="{FF2B5EF4-FFF2-40B4-BE49-F238E27FC236}">
                <a16:creationId xmlns:a16="http://schemas.microsoft.com/office/drawing/2014/main" id="{0F7F5457-0930-3861-D60B-1CC0FB65686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F102E8B-3834-3EB8-D0D0-AE63EF9B2BA5}"/>
              </a:ext>
            </a:extLst>
          </p:cNvPr>
          <p:cNvSpPr>
            <a:spLocks noGrp="1"/>
          </p:cNvSpPr>
          <p:nvPr>
            <p:ph type="sldNum" sz="quarter" idx="12"/>
          </p:nvPr>
        </p:nvSpPr>
        <p:spPr/>
        <p:txBody>
          <a:bodyPr/>
          <a:lstStyle/>
          <a:p>
            <a:fld id="{D3C4E85B-60DC-417B-A015-7C18A69CDAB3}" type="slidenum">
              <a:rPr lang="he-IL" smtClean="0"/>
              <a:t>‹#›</a:t>
            </a:fld>
            <a:endParaRPr lang="he-IL"/>
          </a:p>
        </p:txBody>
      </p:sp>
    </p:spTree>
    <p:extLst>
      <p:ext uri="{BB962C8B-B14F-4D97-AF65-F5344CB8AC3E}">
        <p14:creationId xmlns:p14="http://schemas.microsoft.com/office/powerpoint/2010/main" val="1142990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181DE39-CE57-5E91-97B9-E3C1A273C7B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AF3F2687-C686-0629-9D15-97EFE3C79ADC}"/>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60C27B9-9EE1-101B-ABF5-CBD41228A26E}"/>
              </a:ext>
            </a:extLst>
          </p:cNvPr>
          <p:cNvSpPr>
            <a:spLocks noGrp="1"/>
          </p:cNvSpPr>
          <p:nvPr>
            <p:ph type="dt" sz="half" idx="10"/>
          </p:nvPr>
        </p:nvSpPr>
        <p:spPr/>
        <p:txBody>
          <a:bodyPr/>
          <a:lstStyle/>
          <a:p>
            <a:fld id="{94F335E8-1E9A-4683-B10B-1FCB9D94DD3E}" type="datetimeFigureOut">
              <a:rPr lang="he-IL" smtClean="0"/>
              <a:t>י'/אייר/תשפ"ה</a:t>
            </a:fld>
            <a:endParaRPr lang="he-IL"/>
          </a:p>
        </p:txBody>
      </p:sp>
      <p:sp>
        <p:nvSpPr>
          <p:cNvPr id="5" name="מציין מיקום של כותרת תחתונה 4">
            <a:extLst>
              <a:ext uri="{FF2B5EF4-FFF2-40B4-BE49-F238E27FC236}">
                <a16:creationId xmlns:a16="http://schemas.microsoft.com/office/drawing/2014/main" id="{F7FF6BB9-0284-1042-58C7-31ABD0C787A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A886E02-7AF9-734C-9255-319A6D3E5ECC}"/>
              </a:ext>
            </a:extLst>
          </p:cNvPr>
          <p:cNvSpPr>
            <a:spLocks noGrp="1"/>
          </p:cNvSpPr>
          <p:nvPr>
            <p:ph type="sldNum" sz="quarter" idx="12"/>
          </p:nvPr>
        </p:nvSpPr>
        <p:spPr/>
        <p:txBody>
          <a:bodyPr/>
          <a:lstStyle/>
          <a:p>
            <a:fld id="{D3C4E85B-60DC-417B-A015-7C18A69CDAB3}" type="slidenum">
              <a:rPr lang="he-IL" smtClean="0"/>
              <a:t>‹#›</a:t>
            </a:fld>
            <a:endParaRPr lang="he-IL"/>
          </a:p>
        </p:txBody>
      </p:sp>
    </p:spTree>
    <p:extLst>
      <p:ext uri="{BB962C8B-B14F-4D97-AF65-F5344CB8AC3E}">
        <p14:creationId xmlns:p14="http://schemas.microsoft.com/office/powerpoint/2010/main" val="3013728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F98990C6-3D05-03CD-4688-EC71E7576017}"/>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2D57CEAF-0634-3E59-D867-328F4644697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E7A40F0-AECB-8200-E1C7-CC55840C3593}"/>
              </a:ext>
            </a:extLst>
          </p:cNvPr>
          <p:cNvSpPr>
            <a:spLocks noGrp="1"/>
          </p:cNvSpPr>
          <p:nvPr>
            <p:ph type="dt" sz="half" idx="10"/>
          </p:nvPr>
        </p:nvSpPr>
        <p:spPr/>
        <p:txBody>
          <a:bodyPr/>
          <a:lstStyle/>
          <a:p>
            <a:fld id="{94F335E8-1E9A-4683-B10B-1FCB9D94DD3E}" type="datetimeFigureOut">
              <a:rPr lang="he-IL" smtClean="0"/>
              <a:t>י'/אייר/תשפ"ה</a:t>
            </a:fld>
            <a:endParaRPr lang="he-IL"/>
          </a:p>
        </p:txBody>
      </p:sp>
      <p:sp>
        <p:nvSpPr>
          <p:cNvPr id="5" name="מציין מיקום של כותרת תחתונה 4">
            <a:extLst>
              <a:ext uri="{FF2B5EF4-FFF2-40B4-BE49-F238E27FC236}">
                <a16:creationId xmlns:a16="http://schemas.microsoft.com/office/drawing/2014/main" id="{6C52A07B-4E9A-84B3-70E3-EB2E4DECC75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17A6F83-EAB8-F3F7-14BA-AB396A28639D}"/>
              </a:ext>
            </a:extLst>
          </p:cNvPr>
          <p:cNvSpPr>
            <a:spLocks noGrp="1"/>
          </p:cNvSpPr>
          <p:nvPr>
            <p:ph type="sldNum" sz="quarter" idx="12"/>
          </p:nvPr>
        </p:nvSpPr>
        <p:spPr/>
        <p:txBody>
          <a:bodyPr/>
          <a:lstStyle/>
          <a:p>
            <a:fld id="{D3C4E85B-60DC-417B-A015-7C18A69CDAB3}" type="slidenum">
              <a:rPr lang="he-IL" smtClean="0"/>
              <a:t>‹#›</a:t>
            </a:fld>
            <a:endParaRPr lang="he-IL"/>
          </a:p>
        </p:txBody>
      </p:sp>
    </p:spTree>
    <p:extLst>
      <p:ext uri="{BB962C8B-B14F-4D97-AF65-F5344CB8AC3E}">
        <p14:creationId xmlns:p14="http://schemas.microsoft.com/office/powerpoint/2010/main" val="1715839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כותרת, טקסט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2FA0173-3821-453C-881C-916A85E03EFF}"/>
              </a:ext>
            </a:extLst>
          </p:cNvPr>
          <p:cNvSpPr>
            <a:spLocks noGrp="1"/>
          </p:cNvSpPr>
          <p:nvPr>
            <p:ph type="title"/>
          </p:nvPr>
        </p:nvSpPr>
        <p:spPr>
          <a:xfrm>
            <a:off x="609600" y="292100"/>
            <a:ext cx="10972800" cy="1384300"/>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FE3A684-268A-A216-0851-619A6B65FE47}"/>
              </a:ext>
            </a:extLst>
          </p:cNvPr>
          <p:cNvSpPr>
            <a:spLocks noGrp="1"/>
          </p:cNvSpPr>
          <p:nvPr>
            <p:ph type="body" sz="half" idx="1"/>
          </p:nvPr>
        </p:nvSpPr>
        <p:spPr>
          <a:xfrm>
            <a:off x="609600" y="1905000"/>
            <a:ext cx="5384800" cy="411480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E2263523-916D-91DD-6EB9-04F652EACE90}"/>
              </a:ext>
            </a:extLst>
          </p:cNvPr>
          <p:cNvSpPr>
            <a:spLocks noGrp="1"/>
          </p:cNvSpPr>
          <p:nvPr>
            <p:ph sz="half" idx="2"/>
          </p:nvPr>
        </p:nvSpPr>
        <p:spPr>
          <a:xfrm>
            <a:off x="6197600" y="1905000"/>
            <a:ext cx="5384800" cy="411480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C1860131-BD88-2AE1-47F3-B6D594A057BF}"/>
              </a:ext>
            </a:extLst>
          </p:cNvPr>
          <p:cNvSpPr>
            <a:spLocks noGrp="1"/>
          </p:cNvSpPr>
          <p:nvPr>
            <p:ph type="dt" sz="half" idx="10"/>
          </p:nvPr>
        </p:nvSpPr>
        <p:spPr>
          <a:xfrm>
            <a:off x="609600" y="6245225"/>
            <a:ext cx="2844800" cy="476250"/>
          </a:xfrm>
        </p:spPr>
        <p:txBody>
          <a:bodyPr/>
          <a:lstStyle>
            <a:lvl1pPr>
              <a:defRPr/>
            </a:lvl1pPr>
          </a:lstStyle>
          <a:p>
            <a:endParaRPr lang="en-US" altLang="he-IL"/>
          </a:p>
        </p:txBody>
      </p:sp>
      <p:sp>
        <p:nvSpPr>
          <p:cNvPr id="6" name="מציין מיקום של כותרת תחתונה 5">
            <a:extLst>
              <a:ext uri="{FF2B5EF4-FFF2-40B4-BE49-F238E27FC236}">
                <a16:creationId xmlns:a16="http://schemas.microsoft.com/office/drawing/2014/main" id="{D9A3DF78-46A3-1B29-E218-A3B7B6950EDC}"/>
              </a:ext>
            </a:extLst>
          </p:cNvPr>
          <p:cNvSpPr>
            <a:spLocks noGrp="1"/>
          </p:cNvSpPr>
          <p:nvPr>
            <p:ph type="ftr" sz="quarter" idx="11"/>
          </p:nvPr>
        </p:nvSpPr>
        <p:spPr>
          <a:xfrm>
            <a:off x="4165600" y="6245225"/>
            <a:ext cx="3860800" cy="476250"/>
          </a:xfrm>
        </p:spPr>
        <p:txBody>
          <a:bodyPr/>
          <a:lstStyle>
            <a:lvl1pPr>
              <a:defRPr/>
            </a:lvl1pPr>
          </a:lstStyle>
          <a:p>
            <a:endParaRPr lang="en-US" altLang="he-IL"/>
          </a:p>
        </p:txBody>
      </p:sp>
      <p:sp>
        <p:nvSpPr>
          <p:cNvPr id="7" name="מציין מיקום של מספר שקופית 6">
            <a:extLst>
              <a:ext uri="{FF2B5EF4-FFF2-40B4-BE49-F238E27FC236}">
                <a16:creationId xmlns:a16="http://schemas.microsoft.com/office/drawing/2014/main" id="{21E0C6F6-F810-17C9-59EB-5791FE28DF4A}"/>
              </a:ext>
            </a:extLst>
          </p:cNvPr>
          <p:cNvSpPr>
            <a:spLocks noGrp="1"/>
          </p:cNvSpPr>
          <p:nvPr>
            <p:ph type="sldNum" sz="quarter" idx="12"/>
          </p:nvPr>
        </p:nvSpPr>
        <p:spPr>
          <a:xfrm>
            <a:off x="8737600" y="6245225"/>
            <a:ext cx="2844800" cy="476250"/>
          </a:xfrm>
        </p:spPr>
        <p:txBody>
          <a:bodyPr/>
          <a:lstStyle>
            <a:lvl1pPr>
              <a:defRPr/>
            </a:lvl1pPr>
          </a:lstStyle>
          <a:p>
            <a:fld id="{8A2EC088-7B65-4662-B93F-8E4E40604B7A}" type="slidenum">
              <a:rPr lang="he-IL" altLang="he-IL"/>
              <a:pPr/>
              <a:t>‹#›</a:t>
            </a:fld>
            <a:endParaRPr lang="en-US" altLang="he-IL"/>
          </a:p>
        </p:txBody>
      </p:sp>
    </p:spTree>
    <p:extLst>
      <p:ext uri="{BB962C8B-B14F-4D97-AF65-F5344CB8AC3E}">
        <p14:creationId xmlns:p14="http://schemas.microsoft.com/office/powerpoint/2010/main" val="1823548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5/8/2025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296994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5/8/2025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115919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5/8/2025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437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5/8/2025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095402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5/8/2025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468871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5/8/2025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575690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5/8/2025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914659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370F6DE-C927-94E4-A690-7A722E8D39A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D2E2055-F98F-4726-3E82-9D8C56E54141}"/>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5AE1211-038E-25CB-AB2B-32B65310B23B}"/>
              </a:ext>
            </a:extLst>
          </p:cNvPr>
          <p:cNvSpPr>
            <a:spLocks noGrp="1"/>
          </p:cNvSpPr>
          <p:nvPr>
            <p:ph type="dt" sz="half" idx="10"/>
          </p:nvPr>
        </p:nvSpPr>
        <p:spPr/>
        <p:txBody>
          <a:bodyPr/>
          <a:lstStyle/>
          <a:p>
            <a:fld id="{94F335E8-1E9A-4683-B10B-1FCB9D94DD3E}" type="datetimeFigureOut">
              <a:rPr lang="he-IL" smtClean="0"/>
              <a:t>י'/אייר/תשפ"ה</a:t>
            </a:fld>
            <a:endParaRPr lang="he-IL"/>
          </a:p>
        </p:txBody>
      </p:sp>
      <p:sp>
        <p:nvSpPr>
          <p:cNvPr id="5" name="מציין מיקום של כותרת תחתונה 4">
            <a:extLst>
              <a:ext uri="{FF2B5EF4-FFF2-40B4-BE49-F238E27FC236}">
                <a16:creationId xmlns:a16="http://schemas.microsoft.com/office/drawing/2014/main" id="{D17768FB-C6F2-7FB1-89F7-97FB9AB00F2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183A223-42D6-7593-A534-2926C14E4B23}"/>
              </a:ext>
            </a:extLst>
          </p:cNvPr>
          <p:cNvSpPr>
            <a:spLocks noGrp="1"/>
          </p:cNvSpPr>
          <p:nvPr>
            <p:ph type="sldNum" sz="quarter" idx="12"/>
          </p:nvPr>
        </p:nvSpPr>
        <p:spPr/>
        <p:txBody>
          <a:bodyPr/>
          <a:lstStyle/>
          <a:p>
            <a:fld id="{D3C4E85B-60DC-417B-A015-7C18A69CDAB3}" type="slidenum">
              <a:rPr lang="he-IL" smtClean="0"/>
              <a:t>‹#›</a:t>
            </a:fld>
            <a:endParaRPr lang="he-IL"/>
          </a:p>
        </p:txBody>
      </p:sp>
    </p:spTree>
    <p:extLst>
      <p:ext uri="{BB962C8B-B14F-4D97-AF65-F5344CB8AC3E}">
        <p14:creationId xmlns:p14="http://schemas.microsoft.com/office/powerpoint/2010/main" val="4206740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5/8/2025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96932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5/8/2025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64709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5/8/2025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66594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5/8/2025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4979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כותרת, פריט אוסף תמונות וטקסט">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4B00C9F-663C-D113-ECF6-E0FD85C3DF0D}"/>
              </a:ext>
            </a:extLst>
          </p:cNvPr>
          <p:cNvSpPr>
            <a:spLocks noGrp="1"/>
          </p:cNvSpPr>
          <p:nvPr>
            <p:ph type="title"/>
          </p:nvPr>
        </p:nvSpPr>
        <p:spPr>
          <a:xfrm>
            <a:off x="609600" y="292100"/>
            <a:ext cx="10972800" cy="1384300"/>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08D8B17-E1FE-EBBE-6D33-E3BEDD4F493B}"/>
              </a:ext>
            </a:extLst>
          </p:cNvPr>
          <p:cNvSpPr>
            <a:spLocks noGrp="1"/>
          </p:cNvSpPr>
          <p:nvPr>
            <p:ph type="body" sz="half" idx="1"/>
          </p:nvPr>
        </p:nvSpPr>
        <p:spPr>
          <a:xfrm>
            <a:off x="609600" y="1905000"/>
            <a:ext cx="5384800" cy="4114800"/>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מונה מקוונת 3">
            <a:extLst>
              <a:ext uri="{FF2B5EF4-FFF2-40B4-BE49-F238E27FC236}">
                <a16:creationId xmlns:a16="http://schemas.microsoft.com/office/drawing/2014/main" id="{02DF8F52-2767-E188-BF2D-19C45BD6DDE7}"/>
              </a:ext>
            </a:extLst>
          </p:cNvPr>
          <p:cNvSpPr>
            <a:spLocks noGrp="1"/>
          </p:cNvSpPr>
          <p:nvPr>
            <p:ph type="clipArt" sz="half" idx="2"/>
          </p:nvPr>
        </p:nvSpPr>
        <p:spPr>
          <a:xfrm>
            <a:off x="6197600" y="1905000"/>
            <a:ext cx="5384800" cy="4114800"/>
          </a:xfrm>
        </p:spPr>
        <p:txBody>
          <a:bodyPr/>
          <a:lstStyle/>
          <a:p>
            <a:endParaRPr lang="he-IL"/>
          </a:p>
        </p:txBody>
      </p:sp>
      <p:sp>
        <p:nvSpPr>
          <p:cNvPr id="5" name="מציין מיקום של תאריך 4">
            <a:extLst>
              <a:ext uri="{FF2B5EF4-FFF2-40B4-BE49-F238E27FC236}">
                <a16:creationId xmlns:a16="http://schemas.microsoft.com/office/drawing/2014/main" id="{E5D31693-D5B3-8ED7-93A3-D5F71945C8AF}"/>
              </a:ext>
            </a:extLst>
          </p:cNvPr>
          <p:cNvSpPr>
            <a:spLocks noGrp="1"/>
          </p:cNvSpPr>
          <p:nvPr>
            <p:ph type="dt" sz="half" idx="10"/>
          </p:nvPr>
        </p:nvSpPr>
        <p:spPr>
          <a:xfrm>
            <a:off x="609600" y="6245225"/>
            <a:ext cx="2844800" cy="476250"/>
          </a:xfrm>
        </p:spPr>
        <p:txBody>
          <a:bodyPr/>
          <a:lstStyle>
            <a:lvl1pPr>
              <a:defRPr/>
            </a:lvl1pPr>
          </a:lstStyle>
          <a:p>
            <a:endParaRPr lang="en-US" altLang="he-IL"/>
          </a:p>
        </p:txBody>
      </p:sp>
      <p:sp>
        <p:nvSpPr>
          <p:cNvPr id="6" name="מציין מיקום של כותרת תחתונה 5">
            <a:extLst>
              <a:ext uri="{FF2B5EF4-FFF2-40B4-BE49-F238E27FC236}">
                <a16:creationId xmlns:a16="http://schemas.microsoft.com/office/drawing/2014/main" id="{9F3A9EDE-055F-B93E-0296-9129BC15D0B0}"/>
              </a:ext>
            </a:extLst>
          </p:cNvPr>
          <p:cNvSpPr>
            <a:spLocks noGrp="1"/>
          </p:cNvSpPr>
          <p:nvPr>
            <p:ph type="ftr" sz="quarter" idx="11"/>
          </p:nvPr>
        </p:nvSpPr>
        <p:spPr>
          <a:xfrm>
            <a:off x="4165600" y="6245225"/>
            <a:ext cx="3860800" cy="476250"/>
          </a:xfrm>
        </p:spPr>
        <p:txBody>
          <a:bodyPr/>
          <a:lstStyle>
            <a:lvl1pPr>
              <a:defRPr/>
            </a:lvl1pPr>
          </a:lstStyle>
          <a:p>
            <a:endParaRPr lang="en-US" altLang="he-IL"/>
          </a:p>
        </p:txBody>
      </p:sp>
      <p:sp>
        <p:nvSpPr>
          <p:cNvPr id="7" name="מציין מיקום של מספר שקופית 6">
            <a:extLst>
              <a:ext uri="{FF2B5EF4-FFF2-40B4-BE49-F238E27FC236}">
                <a16:creationId xmlns:a16="http://schemas.microsoft.com/office/drawing/2014/main" id="{49716D1E-9991-5D27-F7A1-6C711814EDDC}"/>
              </a:ext>
            </a:extLst>
          </p:cNvPr>
          <p:cNvSpPr>
            <a:spLocks noGrp="1"/>
          </p:cNvSpPr>
          <p:nvPr>
            <p:ph type="sldNum" sz="quarter" idx="12"/>
          </p:nvPr>
        </p:nvSpPr>
        <p:spPr>
          <a:xfrm>
            <a:off x="8737600" y="6245225"/>
            <a:ext cx="2844800" cy="476250"/>
          </a:xfrm>
        </p:spPr>
        <p:txBody>
          <a:bodyPr/>
          <a:lstStyle>
            <a:lvl1pPr>
              <a:defRPr/>
            </a:lvl1pPr>
          </a:lstStyle>
          <a:p>
            <a:fld id="{8899BC25-3D3F-4A51-BBF4-B20C2DA158F2}" type="slidenum">
              <a:rPr lang="he-IL" altLang="he-IL"/>
              <a:pPr/>
              <a:t>‹#›</a:t>
            </a:fld>
            <a:endParaRPr lang="en-US" altLang="he-IL"/>
          </a:p>
        </p:txBody>
      </p:sp>
    </p:spTree>
    <p:extLst>
      <p:ext uri="{BB962C8B-B14F-4D97-AF65-F5344CB8AC3E}">
        <p14:creationId xmlns:p14="http://schemas.microsoft.com/office/powerpoint/2010/main" val="4080946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E6E92F-BA2B-2729-7F70-72BAF942A8D8}"/>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300EF6F-E7C3-38B6-A5D1-03C12DD8578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2DB7F369-65D5-8925-DD0F-758665113A4E}"/>
              </a:ext>
            </a:extLst>
          </p:cNvPr>
          <p:cNvSpPr>
            <a:spLocks noGrp="1"/>
          </p:cNvSpPr>
          <p:nvPr>
            <p:ph type="dt" sz="half" idx="10"/>
          </p:nvPr>
        </p:nvSpPr>
        <p:spPr/>
        <p:txBody>
          <a:bodyPr/>
          <a:lstStyle/>
          <a:p>
            <a:fld id="{94F335E8-1E9A-4683-B10B-1FCB9D94DD3E}" type="datetimeFigureOut">
              <a:rPr lang="he-IL" smtClean="0"/>
              <a:t>י'/אייר/תשפ"ה</a:t>
            </a:fld>
            <a:endParaRPr lang="he-IL"/>
          </a:p>
        </p:txBody>
      </p:sp>
      <p:sp>
        <p:nvSpPr>
          <p:cNvPr id="5" name="מציין מיקום של כותרת תחתונה 4">
            <a:extLst>
              <a:ext uri="{FF2B5EF4-FFF2-40B4-BE49-F238E27FC236}">
                <a16:creationId xmlns:a16="http://schemas.microsoft.com/office/drawing/2014/main" id="{728B340E-2014-771C-28E4-536E691A584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F636DA0-CDB0-3094-35EB-580DC218A793}"/>
              </a:ext>
            </a:extLst>
          </p:cNvPr>
          <p:cNvSpPr>
            <a:spLocks noGrp="1"/>
          </p:cNvSpPr>
          <p:nvPr>
            <p:ph type="sldNum" sz="quarter" idx="12"/>
          </p:nvPr>
        </p:nvSpPr>
        <p:spPr/>
        <p:txBody>
          <a:bodyPr/>
          <a:lstStyle/>
          <a:p>
            <a:fld id="{D3C4E85B-60DC-417B-A015-7C18A69CDAB3}" type="slidenum">
              <a:rPr lang="he-IL" smtClean="0"/>
              <a:t>‹#›</a:t>
            </a:fld>
            <a:endParaRPr lang="he-IL"/>
          </a:p>
        </p:txBody>
      </p:sp>
    </p:spTree>
    <p:extLst>
      <p:ext uri="{BB962C8B-B14F-4D97-AF65-F5344CB8AC3E}">
        <p14:creationId xmlns:p14="http://schemas.microsoft.com/office/powerpoint/2010/main" val="284792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1267EF1-E762-BB2D-4C6D-A3C67E22E7C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434D5CB-B172-9145-BC0D-869A1BA5DC18}"/>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C7EB58CD-5CD3-6911-658C-3C34A53EAE73}"/>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CC34910D-B598-3BEF-3958-1093435EAC56}"/>
              </a:ext>
            </a:extLst>
          </p:cNvPr>
          <p:cNvSpPr>
            <a:spLocks noGrp="1"/>
          </p:cNvSpPr>
          <p:nvPr>
            <p:ph type="dt" sz="half" idx="10"/>
          </p:nvPr>
        </p:nvSpPr>
        <p:spPr/>
        <p:txBody>
          <a:bodyPr/>
          <a:lstStyle/>
          <a:p>
            <a:fld id="{94F335E8-1E9A-4683-B10B-1FCB9D94DD3E}" type="datetimeFigureOut">
              <a:rPr lang="he-IL" smtClean="0"/>
              <a:t>י'/אייר/תשפ"ה</a:t>
            </a:fld>
            <a:endParaRPr lang="he-IL"/>
          </a:p>
        </p:txBody>
      </p:sp>
      <p:sp>
        <p:nvSpPr>
          <p:cNvPr id="6" name="מציין מיקום של כותרת תחתונה 5">
            <a:extLst>
              <a:ext uri="{FF2B5EF4-FFF2-40B4-BE49-F238E27FC236}">
                <a16:creationId xmlns:a16="http://schemas.microsoft.com/office/drawing/2014/main" id="{CA0A27EF-920A-D96F-3E80-98A4B0052AA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27C34939-5384-43F4-BEC5-EB890B5B3A92}"/>
              </a:ext>
            </a:extLst>
          </p:cNvPr>
          <p:cNvSpPr>
            <a:spLocks noGrp="1"/>
          </p:cNvSpPr>
          <p:nvPr>
            <p:ph type="sldNum" sz="quarter" idx="12"/>
          </p:nvPr>
        </p:nvSpPr>
        <p:spPr/>
        <p:txBody>
          <a:bodyPr/>
          <a:lstStyle/>
          <a:p>
            <a:fld id="{D3C4E85B-60DC-417B-A015-7C18A69CDAB3}" type="slidenum">
              <a:rPr lang="he-IL" smtClean="0"/>
              <a:t>‹#›</a:t>
            </a:fld>
            <a:endParaRPr lang="he-IL"/>
          </a:p>
        </p:txBody>
      </p:sp>
    </p:spTree>
    <p:extLst>
      <p:ext uri="{BB962C8B-B14F-4D97-AF65-F5344CB8AC3E}">
        <p14:creationId xmlns:p14="http://schemas.microsoft.com/office/powerpoint/2010/main" val="3988375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C25D2C4-C645-A5EC-E012-7A442E4FA222}"/>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5348AB0-AFD9-3890-7471-D6A9E298FF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B60704A2-57A7-5F51-3E43-037571727E44}"/>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258873C0-5967-6E83-81BB-6799511CC4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A94E2080-E83D-9AC3-F667-63FA63158546}"/>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E48A8F90-DB62-A904-1582-C0ACD9686567}"/>
              </a:ext>
            </a:extLst>
          </p:cNvPr>
          <p:cNvSpPr>
            <a:spLocks noGrp="1"/>
          </p:cNvSpPr>
          <p:nvPr>
            <p:ph type="dt" sz="half" idx="10"/>
          </p:nvPr>
        </p:nvSpPr>
        <p:spPr/>
        <p:txBody>
          <a:bodyPr/>
          <a:lstStyle/>
          <a:p>
            <a:fld id="{94F335E8-1E9A-4683-B10B-1FCB9D94DD3E}" type="datetimeFigureOut">
              <a:rPr lang="he-IL" smtClean="0"/>
              <a:t>י'/אייר/תשפ"ה</a:t>
            </a:fld>
            <a:endParaRPr lang="he-IL"/>
          </a:p>
        </p:txBody>
      </p:sp>
      <p:sp>
        <p:nvSpPr>
          <p:cNvPr id="8" name="מציין מיקום של כותרת תחתונה 7">
            <a:extLst>
              <a:ext uri="{FF2B5EF4-FFF2-40B4-BE49-F238E27FC236}">
                <a16:creationId xmlns:a16="http://schemas.microsoft.com/office/drawing/2014/main" id="{716C67F4-803B-0682-8681-CDC013647A22}"/>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7EA406C0-A62F-74A3-DAD4-865E2EA77D74}"/>
              </a:ext>
            </a:extLst>
          </p:cNvPr>
          <p:cNvSpPr>
            <a:spLocks noGrp="1"/>
          </p:cNvSpPr>
          <p:nvPr>
            <p:ph type="sldNum" sz="quarter" idx="12"/>
          </p:nvPr>
        </p:nvSpPr>
        <p:spPr/>
        <p:txBody>
          <a:bodyPr/>
          <a:lstStyle/>
          <a:p>
            <a:fld id="{D3C4E85B-60DC-417B-A015-7C18A69CDAB3}" type="slidenum">
              <a:rPr lang="he-IL" smtClean="0"/>
              <a:t>‹#›</a:t>
            </a:fld>
            <a:endParaRPr lang="he-IL"/>
          </a:p>
        </p:txBody>
      </p:sp>
    </p:spTree>
    <p:extLst>
      <p:ext uri="{BB962C8B-B14F-4D97-AF65-F5344CB8AC3E}">
        <p14:creationId xmlns:p14="http://schemas.microsoft.com/office/powerpoint/2010/main" val="340279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B3D0C0E-5215-ED5D-FA96-F4CBAB9A1E2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1BC5E29B-ACF1-8BB0-D110-9794507C1DCE}"/>
              </a:ext>
            </a:extLst>
          </p:cNvPr>
          <p:cNvSpPr>
            <a:spLocks noGrp="1"/>
          </p:cNvSpPr>
          <p:nvPr>
            <p:ph type="dt" sz="half" idx="10"/>
          </p:nvPr>
        </p:nvSpPr>
        <p:spPr/>
        <p:txBody>
          <a:bodyPr/>
          <a:lstStyle/>
          <a:p>
            <a:fld id="{94F335E8-1E9A-4683-B10B-1FCB9D94DD3E}" type="datetimeFigureOut">
              <a:rPr lang="he-IL" smtClean="0"/>
              <a:t>י'/אייר/תשפ"ה</a:t>
            </a:fld>
            <a:endParaRPr lang="he-IL"/>
          </a:p>
        </p:txBody>
      </p:sp>
      <p:sp>
        <p:nvSpPr>
          <p:cNvPr id="4" name="מציין מיקום של כותרת תחתונה 3">
            <a:extLst>
              <a:ext uri="{FF2B5EF4-FFF2-40B4-BE49-F238E27FC236}">
                <a16:creationId xmlns:a16="http://schemas.microsoft.com/office/drawing/2014/main" id="{A0D6426F-77E8-D7BF-8DA0-6222380CCA54}"/>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25E65325-F9D6-4360-B4FE-514BCD72CAE7}"/>
              </a:ext>
            </a:extLst>
          </p:cNvPr>
          <p:cNvSpPr>
            <a:spLocks noGrp="1"/>
          </p:cNvSpPr>
          <p:nvPr>
            <p:ph type="sldNum" sz="quarter" idx="12"/>
          </p:nvPr>
        </p:nvSpPr>
        <p:spPr/>
        <p:txBody>
          <a:bodyPr/>
          <a:lstStyle/>
          <a:p>
            <a:fld id="{D3C4E85B-60DC-417B-A015-7C18A69CDAB3}" type="slidenum">
              <a:rPr lang="he-IL" smtClean="0"/>
              <a:t>‹#›</a:t>
            </a:fld>
            <a:endParaRPr lang="he-IL"/>
          </a:p>
        </p:txBody>
      </p:sp>
    </p:spTree>
    <p:extLst>
      <p:ext uri="{BB962C8B-B14F-4D97-AF65-F5344CB8AC3E}">
        <p14:creationId xmlns:p14="http://schemas.microsoft.com/office/powerpoint/2010/main" val="1359703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B0097081-9C83-14D7-FEEC-48BB768342C1}"/>
              </a:ext>
            </a:extLst>
          </p:cNvPr>
          <p:cNvSpPr>
            <a:spLocks noGrp="1"/>
          </p:cNvSpPr>
          <p:nvPr>
            <p:ph type="dt" sz="half" idx="10"/>
          </p:nvPr>
        </p:nvSpPr>
        <p:spPr/>
        <p:txBody>
          <a:bodyPr/>
          <a:lstStyle/>
          <a:p>
            <a:fld id="{94F335E8-1E9A-4683-B10B-1FCB9D94DD3E}" type="datetimeFigureOut">
              <a:rPr lang="he-IL" smtClean="0"/>
              <a:t>י'/אייר/תשפ"ה</a:t>
            </a:fld>
            <a:endParaRPr lang="he-IL"/>
          </a:p>
        </p:txBody>
      </p:sp>
      <p:sp>
        <p:nvSpPr>
          <p:cNvPr id="3" name="מציין מיקום של כותרת תחתונה 2">
            <a:extLst>
              <a:ext uri="{FF2B5EF4-FFF2-40B4-BE49-F238E27FC236}">
                <a16:creationId xmlns:a16="http://schemas.microsoft.com/office/drawing/2014/main" id="{3F29DF52-DAD5-BAD1-23BC-2B7256C9E882}"/>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2965B5F0-60BE-B48B-A62B-D0FEC3B2DB15}"/>
              </a:ext>
            </a:extLst>
          </p:cNvPr>
          <p:cNvSpPr>
            <a:spLocks noGrp="1"/>
          </p:cNvSpPr>
          <p:nvPr>
            <p:ph type="sldNum" sz="quarter" idx="12"/>
          </p:nvPr>
        </p:nvSpPr>
        <p:spPr/>
        <p:txBody>
          <a:bodyPr/>
          <a:lstStyle/>
          <a:p>
            <a:fld id="{D3C4E85B-60DC-417B-A015-7C18A69CDAB3}" type="slidenum">
              <a:rPr lang="he-IL" smtClean="0"/>
              <a:t>‹#›</a:t>
            </a:fld>
            <a:endParaRPr lang="he-IL"/>
          </a:p>
        </p:txBody>
      </p:sp>
    </p:spTree>
    <p:extLst>
      <p:ext uri="{BB962C8B-B14F-4D97-AF65-F5344CB8AC3E}">
        <p14:creationId xmlns:p14="http://schemas.microsoft.com/office/powerpoint/2010/main" val="1920179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5479D72-05E4-4F35-EDB4-3F0711348237}"/>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D77ABEC-2B56-A225-76E5-D82854B7F5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C48D3D46-14AD-1816-2D83-03A06C0E7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1A07A954-BF03-8755-9920-8C78174DC28A}"/>
              </a:ext>
            </a:extLst>
          </p:cNvPr>
          <p:cNvSpPr>
            <a:spLocks noGrp="1"/>
          </p:cNvSpPr>
          <p:nvPr>
            <p:ph type="dt" sz="half" idx="10"/>
          </p:nvPr>
        </p:nvSpPr>
        <p:spPr/>
        <p:txBody>
          <a:bodyPr/>
          <a:lstStyle/>
          <a:p>
            <a:fld id="{94F335E8-1E9A-4683-B10B-1FCB9D94DD3E}" type="datetimeFigureOut">
              <a:rPr lang="he-IL" smtClean="0"/>
              <a:t>י'/אייר/תשפ"ה</a:t>
            </a:fld>
            <a:endParaRPr lang="he-IL"/>
          </a:p>
        </p:txBody>
      </p:sp>
      <p:sp>
        <p:nvSpPr>
          <p:cNvPr id="6" name="מציין מיקום של כותרת תחתונה 5">
            <a:extLst>
              <a:ext uri="{FF2B5EF4-FFF2-40B4-BE49-F238E27FC236}">
                <a16:creationId xmlns:a16="http://schemas.microsoft.com/office/drawing/2014/main" id="{91AACC9E-6354-81CB-E7BB-C95EB766846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8693A42-CA91-42D8-0A9B-3E5C20D39E53}"/>
              </a:ext>
            </a:extLst>
          </p:cNvPr>
          <p:cNvSpPr>
            <a:spLocks noGrp="1"/>
          </p:cNvSpPr>
          <p:nvPr>
            <p:ph type="sldNum" sz="quarter" idx="12"/>
          </p:nvPr>
        </p:nvSpPr>
        <p:spPr/>
        <p:txBody>
          <a:bodyPr/>
          <a:lstStyle/>
          <a:p>
            <a:fld id="{D3C4E85B-60DC-417B-A015-7C18A69CDAB3}" type="slidenum">
              <a:rPr lang="he-IL" smtClean="0"/>
              <a:t>‹#›</a:t>
            </a:fld>
            <a:endParaRPr lang="he-IL"/>
          </a:p>
        </p:txBody>
      </p:sp>
    </p:spTree>
    <p:extLst>
      <p:ext uri="{BB962C8B-B14F-4D97-AF65-F5344CB8AC3E}">
        <p14:creationId xmlns:p14="http://schemas.microsoft.com/office/powerpoint/2010/main" val="2755650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B06077-761B-37DB-A0DB-3BB67CEC7DE3}"/>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CC427E91-75C2-1024-B982-FD7BEB362D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75308372-5990-C4C3-DAE0-EF6024C40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BBBEA759-082F-5517-44A4-858B18FDE5E3}"/>
              </a:ext>
            </a:extLst>
          </p:cNvPr>
          <p:cNvSpPr>
            <a:spLocks noGrp="1"/>
          </p:cNvSpPr>
          <p:nvPr>
            <p:ph type="dt" sz="half" idx="10"/>
          </p:nvPr>
        </p:nvSpPr>
        <p:spPr/>
        <p:txBody>
          <a:bodyPr/>
          <a:lstStyle/>
          <a:p>
            <a:fld id="{94F335E8-1E9A-4683-B10B-1FCB9D94DD3E}" type="datetimeFigureOut">
              <a:rPr lang="he-IL" smtClean="0"/>
              <a:t>י'/אייר/תשפ"ה</a:t>
            </a:fld>
            <a:endParaRPr lang="he-IL"/>
          </a:p>
        </p:txBody>
      </p:sp>
      <p:sp>
        <p:nvSpPr>
          <p:cNvPr id="6" name="מציין מיקום של כותרת תחתונה 5">
            <a:extLst>
              <a:ext uri="{FF2B5EF4-FFF2-40B4-BE49-F238E27FC236}">
                <a16:creationId xmlns:a16="http://schemas.microsoft.com/office/drawing/2014/main" id="{5F9E6FDF-DEE6-E151-0E7B-618F773B295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4AF4CDF-3002-D764-8AEB-6DEA60D8858B}"/>
              </a:ext>
            </a:extLst>
          </p:cNvPr>
          <p:cNvSpPr>
            <a:spLocks noGrp="1"/>
          </p:cNvSpPr>
          <p:nvPr>
            <p:ph type="sldNum" sz="quarter" idx="12"/>
          </p:nvPr>
        </p:nvSpPr>
        <p:spPr/>
        <p:txBody>
          <a:bodyPr/>
          <a:lstStyle/>
          <a:p>
            <a:fld id="{D3C4E85B-60DC-417B-A015-7C18A69CDAB3}" type="slidenum">
              <a:rPr lang="he-IL" smtClean="0"/>
              <a:t>‹#›</a:t>
            </a:fld>
            <a:endParaRPr lang="he-IL"/>
          </a:p>
        </p:txBody>
      </p:sp>
    </p:spTree>
    <p:extLst>
      <p:ext uri="{BB962C8B-B14F-4D97-AF65-F5344CB8AC3E}">
        <p14:creationId xmlns:p14="http://schemas.microsoft.com/office/powerpoint/2010/main" val="529840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23EB713A-5F50-6B51-DA11-8D62213BFA5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7CAF445-87EF-F2EB-E80E-74373B53AA5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4B88D61-ABBC-5BE2-6284-B31CF935DC62}"/>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94F335E8-1E9A-4683-B10B-1FCB9D94DD3E}" type="datetimeFigureOut">
              <a:rPr lang="he-IL" smtClean="0"/>
              <a:t>י'/אייר/תשפ"ה</a:t>
            </a:fld>
            <a:endParaRPr lang="he-IL"/>
          </a:p>
        </p:txBody>
      </p:sp>
      <p:sp>
        <p:nvSpPr>
          <p:cNvPr id="5" name="מציין מיקום של כותרת תחתונה 4">
            <a:extLst>
              <a:ext uri="{FF2B5EF4-FFF2-40B4-BE49-F238E27FC236}">
                <a16:creationId xmlns:a16="http://schemas.microsoft.com/office/drawing/2014/main" id="{9AE25ACD-CDDF-E23D-BF8B-DEA92DFB4B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F0F0CDCA-C277-C662-F604-16579873F089}"/>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D3C4E85B-60DC-417B-A015-7C18A69CDAB3}" type="slidenum">
              <a:rPr lang="he-IL" smtClean="0"/>
              <a:t>‹#›</a:t>
            </a:fld>
            <a:endParaRPr lang="he-IL"/>
          </a:p>
        </p:txBody>
      </p:sp>
    </p:spTree>
    <p:extLst>
      <p:ext uri="{BB962C8B-B14F-4D97-AF65-F5344CB8AC3E}">
        <p14:creationId xmlns:p14="http://schemas.microsoft.com/office/powerpoint/2010/main" val="4172995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5/8/2025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7223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0" name="Rectangle 19">
            <a:extLst>
              <a:ext uri="{FF2B5EF4-FFF2-40B4-BE49-F238E27FC236}">
                <a16:creationId xmlns:a16="http://schemas.microsoft.com/office/drawing/2014/main" id="{F8B2ECD5-47B1-47AD-AC9D-045064631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896636"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כותרת 1">
            <a:extLst>
              <a:ext uri="{FF2B5EF4-FFF2-40B4-BE49-F238E27FC236}">
                <a16:creationId xmlns:a16="http://schemas.microsoft.com/office/drawing/2014/main" id="{A22A31DB-4C3E-F062-9D66-76955ADD1733}"/>
              </a:ext>
            </a:extLst>
          </p:cNvPr>
          <p:cNvSpPr>
            <a:spLocks noGrp="1"/>
          </p:cNvSpPr>
          <p:nvPr>
            <p:ph type="ctrTitle"/>
          </p:nvPr>
        </p:nvSpPr>
        <p:spPr>
          <a:xfrm>
            <a:off x="640080" y="914400"/>
            <a:ext cx="4659086" cy="3427867"/>
          </a:xfrm>
        </p:spPr>
        <p:txBody>
          <a:bodyPr anchor="t">
            <a:normAutofit/>
          </a:bodyPr>
          <a:lstStyle/>
          <a:p>
            <a:r>
              <a:rPr lang="he-IL" sz="6000" dirty="0">
                <a:solidFill>
                  <a:srgbClr val="FFFFFF"/>
                </a:solidFill>
                <a:latin typeface="David" panose="020E0502060401010101" pitchFamily="34" charset="-79"/>
                <a:cs typeface="David" panose="020E0502060401010101" pitchFamily="34" charset="-79"/>
              </a:rPr>
              <a:t>אלי כהן</a:t>
            </a:r>
          </a:p>
        </p:txBody>
      </p:sp>
      <p:sp>
        <p:nvSpPr>
          <p:cNvPr id="3" name="כותרת משנה 2">
            <a:extLst>
              <a:ext uri="{FF2B5EF4-FFF2-40B4-BE49-F238E27FC236}">
                <a16:creationId xmlns:a16="http://schemas.microsoft.com/office/drawing/2014/main" id="{F327E97D-61E3-96DE-E7A1-9BD1AB2C7509}"/>
              </a:ext>
            </a:extLst>
          </p:cNvPr>
          <p:cNvSpPr>
            <a:spLocks noGrp="1"/>
          </p:cNvSpPr>
          <p:nvPr>
            <p:ph type="subTitle" idx="1"/>
          </p:nvPr>
        </p:nvSpPr>
        <p:spPr>
          <a:xfrm>
            <a:off x="722943" y="1877103"/>
            <a:ext cx="4589685" cy="812923"/>
          </a:xfrm>
        </p:spPr>
        <p:txBody>
          <a:bodyPr anchor="t">
            <a:normAutofit/>
          </a:bodyPr>
          <a:lstStyle/>
          <a:p>
            <a:r>
              <a:rPr lang="he-IL" dirty="0">
                <a:solidFill>
                  <a:srgbClr val="FFFFFF"/>
                </a:solidFill>
                <a:latin typeface="David" panose="020E0502060401010101" pitchFamily="34" charset="-79"/>
                <a:cs typeface="David" panose="020E0502060401010101" pitchFamily="34" charset="-79"/>
              </a:rPr>
              <a:t>איש הצללים: חייו ופועלו של אלי כהן בדמשק</a:t>
            </a:r>
          </a:p>
        </p:txBody>
      </p:sp>
      <p:cxnSp>
        <p:nvCxnSpPr>
          <p:cNvPr id="22" name="Straight Connector 21">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ניאון מעגל תלת-ממדי">
            <a:extLst>
              <a:ext uri="{FF2B5EF4-FFF2-40B4-BE49-F238E27FC236}">
                <a16:creationId xmlns:a16="http://schemas.microsoft.com/office/drawing/2014/main" id="{B8965A9D-E454-60D2-EDF3-EEFC6BEC9B6F}"/>
              </a:ext>
            </a:extLst>
          </p:cNvPr>
          <p:cNvPicPr>
            <a:picLocks noChangeAspect="1"/>
          </p:cNvPicPr>
          <p:nvPr/>
        </p:nvPicPr>
        <p:blipFill>
          <a:blip r:embed="rId2"/>
          <a:srcRect l="28173" r="26071"/>
          <a:stretch/>
        </p:blipFill>
        <p:spPr>
          <a:xfrm>
            <a:off x="7803244" y="-1"/>
            <a:ext cx="4388756" cy="6857999"/>
          </a:xfrm>
          <a:prstGeom prst="rect">
            <a:avLst/>
          </a:prstGeom>
        </p:spPr>
      </p:pic>
      <p:pic>
        <p:nvPicPr>
          <p:cNvPr id="5" name="Picture 7">
            <a:extLst>
              <a:ext uri="{FF2B5EF4-FFF2-40B4-BE49-F238E27FC236}">
                <a16:creationId xmlns:a16="http://schemas.microsoft.com/office/drawing/2014/main" id="{BF425713-C492-7F1E-99D2-A1F8C26D2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732" b="13482"/>
          <a:stretch/>
        </p:blipFill>
        <p:spPr>
          <a:xfrm>
            <a:off x="5229765" y="1553231"/>
            <a:ext cx="4471619" cy="3929954"/>
          </a:xfrm>
          <a:prstGeom prst="rect">
            <a:avLst/>
          </a:prstGeom>
          <a:ln>
            <a:noFill/>
          </a:ln>
          <a:effectLst>
            <a:softEdge rad="112500"/>
          </a:effectLst>
        </p:spPr>
      </p:pic>
      <p:sp>
        <p:nvSpPr>
          <p:cNvPr id="6" name="כותרת משנה 2">
            <a:extLst>
              <a:ext uri="{FF2B5EF4-FFF2-40B4-BE49-F238E27FC236}">
                <a16:creationId xmlns:a16="http://schemas.microsoft.com/office/drawing/2014/main" id="{092B83B1-0210-6B36-2760-BEFED9316A10}"/>
              </a:ext>
            </a:extLst>
          </p:cNvPr>
          <p:cNvSpPr txBox="1">
            <a:spLocks/>
          </p:cNvSpPr>
          <p:nvPr/>
        </p:nvSpPr>
        <p:spPr>
          <a:xfrm>
            <a:off x="640080" y="5850967"/>
            <a:ext cx="4955177" cy="812923"/>
          </a:xfrm>
          <a:prstGeom prst="rect">
            <a:avLst/>
          </a:prstGeom>
        </p:spPr>
        <p:txBody>
          <a:bodyPr vert="horz" lIns="91440" tIns="45720" rIns="91440" bIns="45720" rtlCol="0" anchor="t">
            <a:normAutofit/>
          </a:bodyPr>
          <a:lstStyle>
            <a:lvl1pPr marL="0" indent="0" algn="l" defTabSz="914400" rtl="0" eaLnBrk="1" latinLnBrk="0" hangingPunct="1">
              <a:lnSpc>
                <a:spcPct val="130000"/>
              </a:lnSpc>
              <a:spcBef>
                <a:spcPts val="1000"/>
              </a:spcBef>
              <a:buSzPct val="87000"/>
              <a:buFont typeface="Arial" panose="020B0604020202020204" pitchFamily="34" charset="0"/>
              <a:buNone/>
              <a:defRPr sz="1800" b="1" kern="1200" cap="all" spc="3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SzPct val="87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87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1" eaLnBrk="1" fontAlgn="auto" latinLnBrk="0" hangingPunct="1">
              <a:lnSpc>
                <a:spcPct val="130000"/>
              </a:lnSpc>
              <a:spcBef>
                <a:spcPts val="1000"/>
              </a:spcBef>
              <a:spcAft>
                <a:spcPts val="0"/>
              </a:spcAft>
              <a:buClrTx/>
              <a:buSzPct val="87000"/>
              <a:buFont typeface="Arial" panose="020B0604020202020204" pitchFamily="34" charset="0"/>
              <a:buNone/>
              <a:tabLst/>
              <a:defRPr/>
            </a:pPr>
            <a:r>
              <a:rPr kumimoji="0" lang="he-IL" sz="1200" b="1" i="0" u="none" strike="noStrike" kern="1200" cap="all" spc="300" normalizeH="0" baseline="0" noProof="0" dirty="0">
                <a:ln>
                  <a:noFill/>
                </a:ln>
                <a:solidFill>
                  <a:srgbClr val="FFFFFF"/>
                </a:solidFill>
                <a:effectLst/>
                <a:uLnTx/>
                <a:uFillTx/>
                <a:latin typeface="Grandview Display"/>
                <a:ea typeface="+mn-ea"/>
                <a:cs typeface="+mn-cs"/>
              </a:rPr>
              <a:t>התמונות באדיבות האתר לזכרו של אלי כהן </a:t>
            </a:r>
            <a:r>
              <a:rPr kumimoji="0" lang="en-US" sz="1200" b="1" i="0" u="none" strike="noStrike" kern="1200" cap="all" spc="300" normalizeH="0" baseline="0" noProof="0" dirty="0">
                <a:ln>
                  <a:noFill/>
                </a:ln>
                <a:solidFill>
                  <a:srgbClr val="FFFFFF"/>
                </a:solidFill>
                <a:effectLst/>
                <a:uLnTx/>
                <a:uFillTx/>
                <a:latin typeface="Grandview Display"/>
                <a:ea typeface="+mn-ea"/>
                <a:cs typeface="+mn-cs"/>
              </a:rPr>
              <a:t>https://www.elicohen.org.il/</a:t>
            </a:r>
            <a:endParaRPr kumimoji="0" lang="he-IL" sz="1200" b="1" i="0" u="none" strike="noStrike" kern="1200" cap="all" spc="300" normalizeH="0" baseline="0" noProof="0" dirty="0">
              <a:ln>
                <a:noFill/>
              </a:ln>
              <a:solidFill>
                <a:srgbClr val="FFFFFF"/>
              </a:solidFill>
              <a:effectLst/>
              <a:uLnTx/>
              <a:uFillTx/>
              <a:latin typeface="Grandview Display"/>
              <a:ea typeface="+mn-ea"/>
              <a:cs typeface="+mn-cs"/>
            </a:endParaRPr>
          </a:p>
        </p:txBody>
      </p:sp>
      <p:sp>
        <p:nvSpPr>
          <p:cNvPr id="7" name="כותרת משנה 2">
            <a:extLst>
              <a:ext uri="{FF2B5EF4-FFF2-40B4-BE49-F238E27FC236}">
                <a16:creationId xmlns:a16="http://schemas.microsoft.com/office/drawing/2014/main" id="{344EFDA2-0790-4419-5CE1-D64A0DAED3C9}"/>
              </a:ext>
            </a:extLst>
          </p:cNvPr>
          <p:cNvSpPr txBox="1">
            <a:spLocks/>
          </p:cNvSpPr>
          <p:nvPr/>
        </p:nvSpPr>
        <p:spPr>
          <a:xfrm>
            <a:off x="674780" y="3680501"/>
            <a:ext cx="4589685" cy="812923"/>
          </a:xfrm>
          <a:prstGeom prst="rect">
            <a:avLst/>
          </a:prstGeom>
        </p:spPr>
        <p:txBody>
          <a:bodyPr vert="horz" lIns="91440" tIns="45720" rIns="91440" bIns="45720" rtlCol="0" anchor="t">
            <a:noAutofit/>
          </a:bodyPr>
          <a:lstStyle>
            <a:lvl1pPr marL="0" indent="0" algn="l" defTabSz="914400" rtl="0" eaLnBrk="1" latinLnBrk="0" hangingPunct="1">
              <a:lnSpc>
                <a:spcPct val="130000"/>
              </a:lnSpc>
              <a:spcBef>
                <a:spcPts val="1000"/>
              </a:spcBef>
              <a:buSzPct val="87000"/>
              <a:buFont typeface="Arial" panose="020B0604020202020204" pitchFamily="34" charset="0"/>
              <a:buNone/>
              <a:defRPr sz="1800" b="1" kern="1200" cap="all" spc="3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SzPct val="87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87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Pct val="87000"/>
              <a:buFont typeface="Arial" panose="020B0604020202020204" pitchFamily="34" charset="0"/>
              <a:buNone/>
              <a:tabLst/>
              <a:defRPr/>
            </a:pPr>
            <a:r>
              <a:rPr kumimoji="0" lang="he-IL" sz="1200" b="1" i="0" u="none" strike="noStrike" kern="1200" cap="all" spc="300" normalizeH="0" baseline="0" noProof="0" dirty="0">
                <a:ln>
                  <a:noFill/>
                </a:ln>
                <a:solidFill>
                  <a:srgbClr val="FFFFFF"/>
                </a:solidFill>
                <a:effectLst/>
                <a:uLnTx/>
                <a:uFillTx/>
                <a:latin typeface="David" panose="020E0502060401010101" pitchFamily="34" charset="-79"/>
                <a:ea typeface="+mn-ea"/>
                <a:cs typeface="David" panose="020E0502060401010101" pitchFamily="34" charset="-79"/>
              </a:rPr>
              <a:t>עריכה:</a:t>
            </a:r>
          </a:p>
          <a:p>
            <a:pPr marL="0" marR="0" lvl="0" indent="0" algn="l" defTabSz="914400" rtl="0" eaLnBrk="1" fontAlgn="auto" latinLnBrk="0" hangingPunct="1">
              <a:lnSpc>
                <a:spcPct val="130000"/>
              </a:lnSpc>
              <a:spcBef>
                <a:spcPts val="1000"/>
              </a:spcBef>
              <a:spcAft>
                <a:spcPts val="0"/>
              </a:spcAft>
              <a:buClrTx/>
              <a:buSzPct val="87000"/>
              <a:buFont typeface="Arial" panose="020B0604020202020204" pitchFamily="34" charset="0"/>
              <a:buNone/>
              <a:tabLst/>
              <a:defRPr/>
            </a:pPr>
            <a:r>
              <a:rPr kumimoji="0" lang="he-IL" sz="1200" b="1" i="0" u="none" strike="noStrike" kern="1200" cap="all" spc="300" normalizeH="0" baseline="0" noProof="0" dirty="0">
                <a:ln>
                  <a:noFill/>
                </a:ln>
                <a:solidFill>
                  <a:srgbClr val="FFFFFF"/>
                </a:solidFill>
                <a:effectLst/>
                <a:uLnTx/>
                <a:uFillTx/>
                <a:latin typeface="David" panose="020E0502060401010101" pitchFamily="34" charset="-79"/>
                <a:ea typeface="+mn-ea"/>
                <a:cs typeface="David" panose="020E0502060401010101" pitchFamily="34" charset="-79"/>
              </a:rPr>
              <a:t>ד. </a:t>
            </a:r>
            <a:r>
              <a:rPr kumimoji="0" lang="he-IL" sz="1200" b="1" i="0" u="none" strike="noStrike" kern="1200" cap="all" spc="300" normalizeH="0" baseline="0" noProof="0" dirty="0" err="1">
                <a:ln>
                  <a:noFill/>
                </a:ln>
                <a:solidFill>
                  <a:srgbClr val="FFFFFF"/>
                </a:solidFill>
                <a:effectLst/>
                <a:uLnTx/>
                <a:uFillTx/>
                <a:latin typeface="David" panose="020E0502060401010101" pitchFamily="34" charset="-79"/>
                <a:ea typeface="+mn-ea"/>
                <a:cs typeface="David" panose="020E0502060401010101" pitchFamily="34" charset="-79"/>
              </a:rPr>
              <a:t>סורסקי</a:t>
            </a:r>
            <a:endParaRPr kumimoji="0" lang="he-IL" sz="1200" b="1" i="0" u="none" strike="noStrike" kern="1200" cap="all" spc="300" normalizeH="0" baseline="0" noProof="0" dirty="0">
              <a:ln>
                <a:noFill/>
              </a:ln>
              <a:solidFill>
                <a:srgbClr val="FFFFFF"/>
              </a:solidFill>
              <a:effectLst/>
              <a:uLnTx/>
              <a:uFillTx/>
              <a:latin typeface="David" panose="020E0502060401010101" pitchFamily="34" charset="-79"/>
              <a:ea typeface="+mn-ea"/>
              <a:cs typeface="David" panose="020E0502060401010101" pitchFamily="34" charset="-79"/>
            </a:endParaRPr>
          </a:p>
          <a:p>
            <a:pPr marL="0" marR="0" lvl="0" indent="0" algn="l" defTabSz="914400" rtl="0" eaLnBrk="1" fontAlgn="auto" latinLnBrk="0" hangingPunct="1">
              <a:lnSpc>
                <a:spcPct val="130000"/>
              </a:lnSpc>
              <a:spcBef>
                <a:spcPts val="1000"/>
              </a:spcBef>
              <a:spcAft>
                <a:spcPts val="0"/>
              </a:spcAft>
              <a:buClrTx/>
              <a:buSzPct val="87000"/>
              <a:buFont typeface="Arial" panose="020B0604020202020204" pitchFamily="34" charset="0"/>
              <a:buNone/>
              <a:tabLst/>
              <a:defRPr/>
            </a:pPr>
            <a:r>
              <a:rPr kumimoji="0" lang="he-IL" sz="1200" b="1" i="0" u="none" strike="noStrike" kern="1200" cap="all" spc="300" normalizeH="0" baseline="0" noProof="0" dirty="0">
                <a:ln>
                  <a:noFill/>
                </a:ln>
                <a:solidFill>
                  <a:srgbClr val="FFFFFF"/>
                </a:solidFill>
                <a:effectLst/>
                <a:uLnTx/>
                <a:uFillTx/>
                <a:latin typeface="David" panose="020E0502060401010101" pitchFamily="34" charset="-79"/>
                <a:ea typeface="+mn-ea"/>
                <a:cs typeface="David" panose="020E0502060401010101" pitchFamily="34" charset="-79"/>
              </a:rPr>
              <a:t>ר. אפשטין</a:t>
            </a:r>
          </a:p>
        </p:txBody>
      </p:sp>
      <p:sp>
        <p:nvSpPr>
          <p:cNvPr id="8" name="כותרת משנה 2">
            <a:extLst>
              <a:ext uri="{FF2B5EF4-FFF2-40B4-BE49-F238E27FC236}">
                <a16:creationId xmlns:a16="http://schemas.microsoft.com/office/drawing/2014/main" id="{91B7801D-0415-043A-96AD-7F1316D6714C}"/>
              </a:ext>
            </a:extLst>
          </p:cNvPr>
          <p:cNvSpPr txBox="1">
            <a:spLocks/>
          </p:cNvSpPr>
          <p:nvPr/>
        </p:nvSpPr>
        <p:spPr>
          <a:xfrm>
            <a:off x="722943" y="2863761"/>
            <a:ext cx="4589685" cy="812923"/>
          </a:xfrm>
          <a:prstGeom prst="rect">
            <a:avLst/>
          </a:prstGeom>
        </p:spPr>
        <p:txBody>
          <a:bodyPr vert="horz" lIns="91440" tIns="45720" rIns="91440" bIns="45720" rtlCol="0" anchor="t">
            <a:normAutofit/>
          </a:bodyPr>
          <a:lstStyle>
            <a:lvl1pPr marL="0" indent="0" algn="l" defTabSz="914400" rtl="0" eaLnBrk="1" latinLnBrk="0" hangingPunct="1">
              <a:lnSpc>
                <a:spcPct val="130000"/>
              </a:lnSpc>
              <a:spcBef>
                <a:spcPts val="1000"/>
              </a:spcBef>
              <a:buSzPct val="87000"/>
              <a:buFont typeface="Arial" panose="020B0604020202020204" pitchFamily="34" charset="0"/>
              <a:buNone/>
              <a:defRPr sz="1800" b="1" kern="1200" cap="all" spc="300" baseline="0">
                <a:solidFill>
                  <a:schemeClr val="tx1"/>
                </a:solidFill>
                <a:latin typeface="+mn-lt"/>
                <a:ea typeface="+mn-ea"/>
                <a:cs typeface="+mn-cs"/>
              </a:defRPr>
            </a:lvl1pPr>
            <a:lvl2pPr marL="457200" indent="0" algn="ctr" defTabSz="914400" rtl="0" eaLnBrk="1" latinLnBrk="0" hangingPunct="1">
              <a:lnSpc>
                <a:spcPct val="120000"/>
              </a:lnSpc>
              <a:spcBef>
                <a:spcPts val="500"/>
              </a:spcBef>
              <a:buSzPct val="87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87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87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Pct val="87000"/>
              <a:buFont typeface="Arial" panose="020B0604020202020204" pitchFamily="34" charset="0"/>
              <a:buNone/>
              <a:tabLst/>
              <a:defRPr/>
            </a:pPr>
            <a:r>
              <a:rPr kumimoji="0" lang="he-IL" sz="1800" b="1" i="0" u="none" strike="noStrike" kern="1200" cap="all" spc="300" normalizeH="0" baseline="0" noProof="0" dirty="0">
                <a:ln>
                  <a:noFill/>
                </a:ln>
                <a:solidFill>
                  <a:srgbClr val="FFFFFF"/>
                </a:solidFill>
                <a:effectLst/>
                <a:uLnTx/>
                <a:uFillTx/>
                <a:latin typeface="David" panose="020E0502060401010101" pitchFamily="34" charset="-79"/>
                <a:ea typeface="+mn-ea"/>
                <a:cs typeface="David" panose="020E0502060401010101" pitchFamily="34" charset="-79"/>
              </a:rPr>
              <a:t>חלק ב'</a:t>
            </a:r>
          </a:p>
        </p:txBody>
      </p:sp>
    </p:spTree>
    <p:extLst>
      <p:ext uri="{BB962C8B-B14F-4D97-AF65-F5344CB8AC3E}">
        <p14:creationId xmlns:p14="http://schemas.microsoft.com/office/powerpoint/2010/main" val="7874416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400"/>
                                        <p:tgtEl>
                                          <p:spTgt spid="6">
                                            <p:txEl>
                                              <p:pRg st="0" end="0"/>
                                            </p:txEl>
                                          </p:spTgt>
                                        </p:tgtEl>
                                      </p:cBhvr>
                                    </p:animEffect>
                                  </p:childTnLst>
                                </p:cTn>
                              </p:par>
                              <p:par>
                                <p:cTn id="14" presetID="10" presetClass="entr" presetSubtype="0" fill="hold" grpId="0" nodeType="withEffect">
                                  <p:stCondLst>
                                    <p:cond delay="2000"/>
                                  </p:stCondLst>
                                  <p:iterate type="lt">
                                    <p:tmPct val="10000"/>
                                  </p:iterate>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4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2000"/>
                                  </p:stCondLst>
                                  <p:iterate type="lt">
                                    <p:tmPct val="10000"/>
                                  </p:iterate>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4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2000"/>
                                  </p:stCondLst>
                                  <p:iterate type="lt">
                                    <p:tmPct val="10000"/>
                                  </p:iterate>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400"/>
                                        <p:tgtEl>
                                          <p:spTgt spid="7">
                                            <p:txEl>
                                              <p:pRg st="2" end="2"/>
                                            </p:txEl>
                                          </p:spTgt>
                                        </p:tgtEl>
                                      </p:cBhvr>
                                    </p:animEffect>
                                  </p:childTnLst>
                                </p:cTn>
                              </p:par>
                              <p:par>
                                <p:cTn id="27" presetID="10" presetClass="entr" presetSubtype="0" fill="hold" grpId="0" nodeType="withEffect">
                                  <p:stCondLst>
                                    <p:cond delay="2000"/>
                                  </p:stCondLst>
                                  <p:iterate type="lt">
                                    <p:tmPct val="10000"/>
                                  </p:iterate>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4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build="p"/>
      <p:bldP spid="7" grpId="0" build="p"/>
      <p:bldP spid="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771A0AFE-25EC-FFF5-E183-E66CA96EAB1D}"/>
              </a:ext>
            </a:extLst>
          </p:cNvPr>
          <p:cNvSpPr>
            <a:spLocks noGrp="1" noChangeArrowheads="1"/>
          </p:cNvSpPr>
          <p:nvPr>
            <p:ph type="title"/>
          </p:nvPr>
        </p:nvSpPr>
        <p:spPr/>
        <p:txBody>
          <a:bodyPr/>
          <a:lstStyle/>
          <a:p>
            <a:pPr algn="ctr"/>
            <a:r>
              <a:rPr lang="he-IL" altLang="he-IL" sz="4000" b="1" dirty="0">
                <a:latin typeface="David" panose="020E0502060401010101" pitchFamily="34" charset="-79"/>
                <a:cs typeface="David" panose="020E0502060401010101" pitchFamily="34" charset="-79"/>
              </a:rPr>
              <a:t>אלי מתכונן לטוס בדאון בבסיס </a:t>
            </a:r>
            <a:br>
              <a:rPr lang="he-IL" altLang="he-IL" sz="4000" b="1" dirty="0">
                <a:latin typeface="David" panose="020E0502060401010101" pitchFamily="34" charset="-79"/>
                <a:cs typeface="David" panose="020E0502060401010101" pitchFamily="34" charset="-79"/>
              </a:rPr>
            </a:br>
            <a:r>
              <a:rPr lang="he-IL" altLang="he-IL" sz="4000" b="1" dirty="0">
                <a:latin typeface="David" panose="020E0502060401010101" pitchFamily="34" charset="-79"/>
                <a:cs typeface="David" panose="020E0502060401010101" pitchFamily="34" charset="-79"/>
              </a:rPr>
              <a:t>חיל האוויר בסוריה</a:t>
            </a:r>
            <a:endParaRPr lang="en-US" altLang="he-IL" sz="4000" b="1" dirty="0">
              <a:latin typeface="David" panose="020E0502060401010101" pitchFamily="34" charset="-79"/>
              <a:cs typeface="David" panose="020E0502060401010101" pitchFamily="34" charset="-79"/>
            </a:endParaRPr>
          </a:p>
        </p:txBody>
      </p:sp>
      <p:sp>
        <p:nvSpPr>
          <p:cNvPr id="227331" name="Rectangle 3">
            <a:extLst>
              <a:ext uri="{FF2B5EF4-FFF2-40B4-BE49-F238E27FC236}">
                <a16:creationId xmlns:a16="http://schemas.microsoft.com/office/drawing/2014/main" id="{368FF0CC-C5BA-8C93-A92F-21E5FFD38641}"/>
              </a:ext>
            </a:extLst>
          </p:cNvPr>
          <p:cNvSpPr>
            <a:spLocks noGrp="1" noChangeArrowheads="1"/>
          </p:cNvSpPr>
          <p:nvPr>
            <p:ph type="body" idx="1"/>
          </p:nvPr>
        </p:nvSpPr>
        <p:spPr/>
        <p:txBody>
          <a:bodyPr/>
          <a:lstStyle/>
          <a:p>
            <a:pPr marL="0" indent="0">
              <a:buNone/>
            </a:pPr>
            <a:r>
              <a:rPr lang="he-IL" altLang="he-IL" dirty="0"/>
              <a:t> </a:t>
            </a:r>
            <a:endParaRPr lang="en-US" altLang="he-IL" dirty="0"/>
          </a:p>
        </p:txBody>
      </p:sp>
      <p:pic>
        <p:nvPicPr>
          <p:cNvPr id="227332" name="Picture 4">
            <a:extLst>
              <a:ext uri="{FF2B5EF4-FFF2-40B4-BE49-F238E27FC236}">
                <a16:creationId xmlns:a16="http://schemas.microsoft.com/office/drawing/2014/main" id="{3E92DE8E-B762-DA62-4F69-5A46F55CB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8" y="1700213"/>
            <a:ext cx="6704012" cy="44688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85ED36CB-7A3E-5A35-8273-D4270B699367}"/>
              </a:ext>
            </a:extLst>
          </p:cNvPr>
          <p:cNvSpPr>
            <a:spLocks noGrp="1" noChangeArrowheads="1"/>
          </p:cNvSpPr>
          <p:nvPr>
            <p:ph type="title"/>
          </p:nvPr>
        </p:nvSpPr>
        <p:spPr>
          <a:xfrm>
            <a:off x="1981199" y="292100"/>
            <a:ext cx="8893629" cy="833438"/>
          </a:xfrm>
        </p:spPr>
        <p:txBody>
          <a:bodyPr>
            <a:normAutofit fontScale="90000"/>
          </a:bodyPr>
          <a:lstStyle/>
          <a:p>
            <a:pPr algn="ctr"/>
            <a:r>
              <a:rPr lang="he-IL" altLang="he-IL" sz="4000" b="1" dirty="0">
                <a:latin typeface="David" panose="020E0502060401010101" pitchFamily="34" charset="-79"/>
                <a:cs typeface="David" panose="020E0502060401010101" pitchFamily="34" charset="-79"/>
              </a:rPr>
              <a:t>אלי מציע לטעת עצי אקליפטוס ליד הבונקרים בגולן</a:t>
            </a:r>
            <a:endParaRPr lang="en-US" altLang="he-IL" sz="4000" b="1" dirty="0">
              <a:latin typeface="David" panose="020E0502060401010101" pitchFamily="34" charset="-79"/>
              <a:cs typeface="David" panose="020E0502060401010101" pitchFamily="34" charset="-79"/>
            </a:endParaRPr>
          </a:p>
        </p:txBody>
      </p:sp>
      <p:sp>
        <p:nvSpPr>
          <p:cNvPr id="260099" name="Rectangle 3">
            <a:extLst>
              <a:ext uri="{FF2B5EF4-FFF2-40B4-BE49-F238E27FC236}">
                <a16:creationId xmlns:a16="http://schemas.microsoft.com/office/drawing/2014/main" id="{F40987B3-B924-031B-17F6-395A0CD4BC9B}"/>
              </a:ext>
            </a:extLst>
          </p:cNvPr>
          <p:cNvSpPr>
            <a:spLocks noGrp="1" noChangeArrowheads="1"/>
          </p:cNvSpPr>
          <p:nvPr>
            <p:ph type="body" idx="1"/>
          </p:nvPr>
        </p:nvSpPr>
        <p:spPr/>
        <p:txBody>
          <a:bodyPr/>
          <a:lstStyle/>
          <a:p>
            <a:endParaRPr lang="he-IL" altLang="he-IL"/>
          </a:p>
        </p:txBody>
      </p:sp>
      <p:pic>
        <p:nvPicPr>
          <p:cNvPr id="260101" name="Picture 5">
            <a:extLst>
              <a:ext uri="{FF2B5EF4-FFF2-40B4-BE49-F238E27FC236}">
                <a16:creationId xmlns:a16="http://schemas.microsoft.com/office/drawing/2014/main" id="{D1ECC452-4E55-070B-927B-A31FAFC38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1557339"/>
            <a:ext cx="8785225" cy="4943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B0CE5F03-B8E2-5B94-D2ED-92A5D1F35A88}"/>
              </a:ext>
            </a:extLst>
          </p:cNvPr>
          <p:cNvSpPr>
            <a:spLocks noGrp="1" noChangeArrowheads="1"/>
          </p:cNvSpPr>
          <p:nvPr>
            <p:ph type="title"/>
          </p:nvPr>
        </p:nvSpPr>
        <p:spPr>
          <a:xfrm>
            <a:off x="2279650" y="481012"/>
            <a:ext cx="7931150" cy="400050"/>
          </a:xfrm>
        </p:spPr>
        <p:txBody>
          <a:bodyPr>
            <a:normAutofit fontScale="90000"/>
          </a:bodyPr>
          <a:lstStyle/>
          <a:p>
            <a:pPr algn="ctr"/>
            <a:r>
              <a:rPr lang="he-IL" altLang="he-IL" sz="4000" b="1" dirty="0">
                <a:latin typeface="David" panose="020E0502060401010101" pitchFamily="34" charset="-79"/>
                <a:cs typeface="David" panose="020E0502060401010101" pitchFamily="34" charset="-79"/>
              </a:rPr>
              <a:t>מכתב אחרון לפני כניסתו  האחרונה לסוריה בנובמבר 1964</a:t>
            </a:r>
            <a:endParaRPr lang="en-US" altLang="he-IL" sz="4000" b="1" dirty="0">
              <a:latin typeface="David" panose="020E0502060401010101" pitchFamily="34" charset="-79"/>
              <a:cs typeface="David" panose="020E0502060401010101" pitchFamily="34" charset="-79"/>
            </a:endParaRPr>
          </a:p>
        </p:txBody>
      </p:sp>
      <p:sp>
        <p:nvSpPr>
          <p:cNvPr id="233475" name="Rectangle 3">
            <a:extLst>
              <a:ext uri="{FF2B5EF4-FFF2-40B4-BE49-F238E27FC236}">
                <a16:creationId xmlns:a16="http://schemas.microsoft.com/office/drawing/2014/main" id="{02BF43B9-62A3-123E-3586-D7C67C556473}"/>
              </a:ext>
            </a:extLst>
          </p:cNvPr>
          <p:cNvSpPr>
            <a:spLocks noGrp="1" noChangeArrowheads="1"/>
          </p:cNvSpPr>
          <p:nvPr>
            <p:ph type="body" idx="1"/>
          </p:nvPr>
        </p:nvSpPr>
        <p:spPr/>
        <p:txBody>
          <a:bodyPr/>
          <a:lstStyle/>
          <a:p>
            <a:r>
              <a:rPr lang="he-IL" altLang="he-IL"/>
              <a:t> </a:t>
            </a:r>
            <a:endParaRPr lang="en-US" altLang="he-IL"/>
          </a:p>
        </p:txBody>
      </p:sp>
      <p:pic>
        <p:nvPicPr>
          <p:cNvPr id="233476" name="Picture 4">
            <a:extLst>
              <a:ext uri="{FF2B5EF4-FFF2-40B4-BE49-F238E27FC236}">
                <a16:creationId xmlns:a16="http://schemas.microsoft.com/office/drawing/2014/main" id="{0321C2CB-6F44-C815-7F08-31BB83862E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1"/>
          <a:stretch/>
        </p:blipFill>
        <p:spPr bwMode="auto">
          <a:xfrm>
            <a:off x="4390799" y="1358220"/>
            <a:ext cx="3876675" cy="52861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76BD97A5-FDA1-D15F-3036-1F64D2777B26}"/>
              </a:ext>
            </a:extLst>
          </p:cNvPr>
          <p:cNvSpPr>
            <a:spLocks noGrp="1" noChangeArrowheads="1"/>
          </p:cNvSpPr>
          <p:nvPr>
            <p:ph type="title"/>
          </p:nvPr>
        </p:nvSpPr>
        <p:spPr>
          <a:xfrm>
            <a:off x="849313" y="165100"/>
            <a:ext cx="10515600" cy="1325563"/>
          </a:xfrm>
        </p:spPr>
        <p:txBody>
          <a:bodyPr/>
          <a:lstStyle/>
          <a:p>
            <a:r>
              <a:rPr lang="he-IL" altLang="he-IL" sz="4000" b="1" dirty="0">
                <a:latin typeface="David" panose="020E0502060401010101" pitchFamily="34" charset="-79"/>
                <a:cs typeface="David" panose="020E0502060401010101" pitchFamily="34" charset="-79"/>
              </a:rPr>
              <a:t>המכתבים האחרונים לפני ההוצאה להורג</a:t>
            </a:r>
            <a:br>
              <a:rPr lang="he-IL" altLang="he-IL" sz="4000" b="1" dirty="0">
                <a:latin typeface="David" panose="020E0502060401010101" pitchFamily="34" charset="-79"/>
                <a:cs typeface="David" panose="020E0502060401010101" pitchFamily="34" charset="-79"/>
              </a:rPr>
            </a:br>
            <a:endParaRPr lang="en-US" altLang="he-IL" sz="4000" b="1" dirty="0">
              <a:latin typeface="David" panose="020E0502060401010101" pitchFamily="34" charset="-79"/>
              <a:cs typeface="David" panose="020E0502060401010101" pitchFamily="34" charset="-79"/>
            </a:endParaRPr>
          </a:p>
        </p:txBody>
      </p:sp>
      <p:sp>
        <p:nvSpPr>
          <p:cNvPr id="212995" name="Rectangle 3">
            <a:extLst>
              <a:ext uri="{FF2B5EF4-FFF2-40B4-BE49-F238E27FC236}">
                <a16:creationId xmlns:a16="http://schemas.microsoft.com/office/drawing/2014/main" id="{D734482A-0BB6-1D3F-81A2-AB3EDB1150B8}"/>
              </a:ext>
            </a:extLst>
          </p:cNvPr>
          <p:cNvSpPr>
            <a:spLocks noGrp="1" noChangeArrowheads="1"/>
          </p:cNvSpPr>
          <p:nvPr>
            <p:ph type="body" idx="1"/>
          </p:nvPr>
        </p:nvSpPr>
        <p:spPr>
          <a:xfrm>
            <a:off x="1992313" y="1916113"/>
            <a:ext cx="8229600" cy="4114800"/>
          </a:xfrm>
        </p:spPr>
        <p:txBody>
          <a:bodyPr/>
          <a:lstStyle/>
          <a:p>
            <a:r>
              <a:rPr lang="he-IL" altLang="he-IL"/>
              <a:t> </a:t>
            </a:r>
            <a:endParaRPr lang="en-US" altLang="he-IL"/>
          </a:p>
        </p:txBody>
      </p:sp>
      <p:pic>
        <p:nvPicPr>
          <p:cNvPr id="212996" name="Picture 4">
            <a:extLst>
              <a:ext uri="{FF2B5EF4-FFF2-40B4-BE49-F238E27FC236}">
                <a16:creationId xmlns:a16="http://schemas.microsoft.com/office/drawing/2014/main" id="{3A60AA27-4683-31FD-0780-478180226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339" y="1052514"/>
            <a:ext cx="3500437" cy="5184775"/>
          </a:xfrm>
          <a:prstGeom prst="rect">
            <a:avLst/>
          </a:prstGeom>
          <a:noFill/>
          <a:extLst>
            <a:ext uri="{909E8E84-426E-40DD-AFC4-6F175D3DCCD1}">
              <a14:hiddenFill xmlns:a14="http://schemas.microsoft.com/office/drawing/2010/main">
                <a:solidFill>
                  <a:srgbClr val="FFFFFF"/>
                </a:solidFill>
              </a14:hiddenFill>
            </a:ext>
          </a:extLst>
        </p:spPr>
      </p:pic>
      <p:pic>
        <p:nvPicPr>
          <p:cNvPr id="212997" name="Picture 5">
            <a:extLst>
              <a:ext uri="{FF2B5EF4-FFF2-40B4-BE49-F238E27FC236}">
                <a16:creationId xmlns:a16="http://schemas.microsoft.com/office/drawing/2014/main" id="{8F70CA31-7106-2877-2F9C-8D053FCEB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4" y="1052514"/>
            <a:ext cx="3513137" cy="5184775"/>
          </a:xfrm>
          <a:prstGeom prst="rect">
            <a:avLst/>
          </a:prstGeom>
          <a:noFill/>
          <a:extLst>
            <a:ext uri="{909E8E84-426E-40DD-AFC4-6F175D3DCCD1}">
              <a14:hiddenFill xmlns:a14="http://schemas.microsoft.com/office/drawing/2010/main">
                <a:solidFill>
                  <a:srgbClr val="FFFFFF"/>
                </a:solidFill>
              </a14:hiddenFill>
            </a:ext>
          </a:extLst>
        </p:spPr>
      </p:pic>
      <p:sp>
        <p:nvSpPr>
          <p:cNvPr id="212998" name="Text Box 6">
            <a:extLst>
              <a:ext uri="{FF2B5EF4-FFF2-40B4-BE49-F238E27FC236}">
                <a16:creationId xmlns:a16="http://schemas.microsoft.com/office/drawing/2014/main" id="{1A428490-761F-F798-49CC-2DEEF177F0D8}"/>
              </a:ext>
            </a:extLst>
          </p:cNvPr>
          <p:cNvSpPr txBox="1">
            <a:spLocks noChangeArrowheads="1"/>
          </p:cNvSpPr>
          <p:nvPr/>
        </p:nvSpPr>
        <p:spPr bwMode="auto">
          <a:xfrm>
            <a:off x="8328025" y="64912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he-IL" altLang="he-IL"/>
          </a:p>
        </p:txBody>
      </p:sp>
      <p:sp>
        <p:nvSpPr>
          <p:cNvPr id="212999" name="Text Box 7">
            <a:extLst>
              <a:ext uri="{FF2B5EF4-FFF2-40B4-BE49-F238E27FC236}">
                <a16:creationId xmlns:a16="http://schemas.microsoft.com/office/drawing/2014/main" id="{EE914EDB-C257-D620-E72E-F5E68EE123DF}"/>
              </a:ext>
            </a:extLst>
          </p:cNvPr>
          <p:cNvSpPr txBox="1">
            <a:spLocks noChangeArrowheads="1"/>
          </p:cNvSpPr>
          <p:nvPr/>
        </p:nvSpPr>
        <p:spPr bwMode="auto">
          <a:xfrm>
            <a:off x="7175500" y="6216650"/>
            <a:ext cx="17287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he-IL" altLang="he-IL"/>
              <a:t>מכתב אחרון בצרפתית</a:t>
            </a:r>
            <a:endParaRPr lang="en-US" altLang="he-IL"/>
          </a:p>
        </p:txBody>
      </p:sp>
      <p:sp>
        <p:nvSpPr>
          <p:cNvPr id="213000" name="Text Box 8">
            <a:extLst>
              <a:ext uri="{FF2B5EF4-FFF2-40B4-BE49-F238E27FC236}">
                <a16:creationId xmlns:a16="http://schemas.microsoft.com/office/drawing/2014/main" id="{79C17F14-F75E-545A-FED0-7F5C131029EF}"/>
              </a:ext>
            </a:extLst>
          </p:cNvPr>
          <p:cNvSpPr txBox="1">
            <a:spLocks noChangeArrowheads="1"/>
          </p:cNvSpPr>
          <p:nvPr/>
        </p:nvSpPr>
        <p:spPr bwMode="auto">
          <a:xfrm>
            <a:off x="3503614" y="6381751"/>
            <a:ext cx="1152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he-IL" altLang="he-IL"/>
          </a:p>
        </p:txBody>
      </p:sp>
      <p:sp>
        <p:nvSpPr>
          <p:cNvPr id="213001" name="Text Box 9">
            <a:extLst>
              <a:ext uri="{FF2B5EF4-FFF2-40B4-BE49-F238E27FC236}">
                <a16:creationId xmlns:a16="http://schemas.microsoft.com/office/drawing/2014/main" id="{4EEDBF30-EFD1-3746-3B78-6068D39AA4A2}"/>
              </a:ext>
            </a:extLst>
          </p:cNvPr>
          <p:cNvSpPr txBox="1">
            <a:spLocks noChangeArrowheads="1"/>
          </p:cNvSpPr>
          <p:nvPr/>
        </p:nvSpPr>
        <p:spPr bwMode="auto">
          <a:xfrm>
            <a:off x="3187701" y="6326188"/>
            <a:ext cx="20939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e-IL" altLang="he-IL"/>
              <a:t>מכתב אחרון בערבית</a:t>
            </a:r>
            <a:endParaRPr lang="en-US" altLang="he-IL"/>
          </a:p>
        </p:txBody>
      </p:sp>
    </p:spTree>
  </p:cSld>
  <p:clrMapOvr>
    <a:masterClrMapping/>
  </p:clrMapOvr>
  <p:transition>
    <p:push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A6D60F0-C8ED-0853-1E08-1BA431B7AFAF}"/>
              </a:ext>
            </a:extLst>
          </p:cNvPr>
          <p:cNvSpPr>
            <a:spLocks noGrp="1"/>
          </p:cNvSpPr>
          <p:nvPr>
            <p:ph type="title"/>
          </p:nvPr>
        </p:nvSpPr>
        <p:spPr>
          <a:xfrm>
            <a:off x="141514" y="1147367"/>
            <a:ext cx="11745686" cy="1325563"/>
          </a:xfrm>
        </p:spPr>
        <p:txBody>
          <a:bodyPr/>
          <a:lstStyle/>
          <a:p>
            <a:r>
              <a:rPr lang="he-IL" b="1" dirty="0">
                <a:latin typeface="David" panose="020E0502060401010101" pitchFamily="34" charset="-79"/>
                <a:cs typeface="David" panose="020E0502060401010101" pitchFamily="34" charset="-79"/>
              </a:rPr>
              <a:t>אלי כהן הי"ד-60 שנה לפטירתו-היסטוריה ואקטואליה</a:t>
            </a:r>
          </a:p>
        </p:txBody>
      </p:sp>
      <p:sp>
        <p:nvSpPr>
          <p:cNvPr id="3" name="מציין מיקום תוכן 2">
            <a:extLst>
              <a:ext uri="{FF2B5EF4-FFF2-40B4-BE49-F238E27FC236}">
                <a16:creationId xmlns:a16="http://schemas.microsoft.com/office/drawing/2014/main" id="{F40CEC91-3860-6850-58BD-D3CD732F8EE4}"/>
              </a:ext>
            </a:extLst>
          </p:cNvPr>
          <p:cNvSpPr>
            <a:spLocks noGrp="1"/>
          </p:cNvSpPr>
          <p:nvPr>
            <p:ph idx="1"/>
          </p:nvPr>
        </p:nvSpPr>
        <p:spPr>
          <a:xfrm>
            <a:off x="1005734" y="2523017"/>
            <a:ext cx="10515600" cy="4351338"/>
          </a:xfrm>
        </p:spPr>
        <p:txBody>
          <a:bodyPr/>
          <a:lstStyle/>
          <a:p>
            <a:pPr marL="0" indent="0" algn="ctr">
              <a:buNone/>
            </a:pPr>
            <a:r>
              <a:rPr lang="he-IL" dirty="0">
                <a:latin typeface="David" panose="020E0502060401010101" pitchFamily="34" charset="-79"/>
                <a:cs typeface="David" panose="020E0502060401010101" pitchFamily="34" charset="-79"/>
              </a:rPr>
              <a:t>לפניכם קטעי עיתונים על ציר הזמן אודות החזרת גופתו של אלי כהן הי"ד, </a:t>
            </a:r>
          </a:p>
          <a:p>
            <a:pPr marL="0" indent="0" algn="ctr">
              <a:buNone/>
            </a:pPr>
            <a:r>
              <a:rPr lang="he-IL" dirty="0">
                <a:latin typeface="David" panose="020E0502060401010101" pitchFamily="34" charset="-79"/>
                <a:cs typeface="David" panose="020E0502060401010101" pitchFamily="34" charset="-79"/>
              </a:rPr>
              <a:t>חלצו את פרטי המידע ע"פ סדר כרונולוגי </a:t>
            </a:r>
          </a:p>
          <a:p>
            <a:pPr marL="0" indent="0" algn="ctr">
              <a:buNone/>
            </a:pPr>
            <a:r>
              <a:rPr lang="he-IL" dirty="0">
                <a:latin typeface="David" panose="020E0502060401010101" pitchFamily="34" charset="-79"/>
                <a:cs typeface="David" panose="020E0502060401010101" pitchFamily="34" charset="-79"/>
              </a:rPr>
              <a:t>  </a:t>
            </a:r>
          </a:p>
        </p:txBody>
      </p:sp>
      <p:pic>
        <p:nvPicPr>
          <p:cNvPr id="4" name="Picture 3" descr="ניאון מעגל תלת-ממדי">
            <a:extLst>
              <a:ext uri="{FF2B5EF4-FFF2-40B4-BE49-F238E27FC236}">
                <a16:creationId xmlns:a16="http://schemas.microsoft.com/office/drawing/2014/main" id="{827F07A6-D3DD-AAF6-75EF-9E6567D0B90E}"/>
              </a:ext>
            </a:extLst>
          </p:cNvPr>
          <p:cNvPicPr>
            <a:picLocks noChangeAspect="1"/>
          </p:cNvPicPr>
          <p:nvPr/>
        </p:nvPicPr>
        <p:blipFill>
          <a:blip r:embed="rId2"/>
          <a:srcRect l="28173" r="26071"/>
          <a:stretch/>
        </p:blipFill>
        <p:spPr>
          <a:xfrm>
            <a:off x="-1" y="1"/>
            <a:ext cx="12192001" cy="1097279"/>
          </a:xfrm>
          <a:prstGeom prst="rect">
            <a:avLst/>
          </a:prstGeom>
        </p:spPr>
      </p:pic>
    </p:spTree>
    <p:extLst>
      <p:ext uri="{BB962C8B-B14F-4D97-AF65-F5344CB8AC3E}">
        <p14:creationId xmlns:p14="http://schemas.microsoft.com/office/powerpoint/2010/main" val="1341961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BCF55B-C307-C331-2245-12895A3A677B}"/>
              </a:ext>
            </a:extLst>
          </p:cNvPr>
          <p:cNvSpPr>
            <a:spLocks noGrp="1"/>
          </p:cNvSpPr>
          <p:nvPr>
            <p:ph type="ctrTitle"/>
          </p:nvPr>
        </p:nvSpPr>
        <p:spPr/>
        <p:txBody>
          <a:bodyPr/>
          <a:lstStyle/>
          <a:p>
            <a:endParaRPr lang="he-IL" dirty="0"/>
          </a:p>
        </p:txBody>
      </p:sp>
      <p:sp>
        <p:nvSpPr>
          <p:cNvPr id="3" name="כותרת משנה 2">
            <a:extLst>
              <a:ext uri="{FF2B5EF4-FFF2-40B4-BE49-F238E27FC236}">
                <a16:creationId xmlns:a16="http://schemas.microsoft.com/office/drawing/2014/main" id="{A3B665CC-D148-2582-B4E7-CFFE34B947FF}"/>
              </a:ext>
            </a:extLst>
          </p:cNvPr>
          <p:cNvSpPr>
            <a:spLocks noGrp="1"/>
          </p:cNvSpPr>
          <p:nvPr>
            <p:ph type="subTitle" idx="1"/>
          </p:nvPr>
        </p:nvSpPr>
        <p:spPr/>
        <p:txBody>
          <a:bodyPr/>
          <a:lstStyle/>
          <a:p>
            <a:endParaRPr lang="he-IL"/>
          </a:p>
        </p:txBody>
      </p:sp>
      <p:pic>
        <p:nvPicPr>
          <p:cNvPr id="5" name="תמונה 4">
            <a:extLst>
              <a:ext uri="{FF2B5EF4-FFF2-40B4-BE49-F238E27FC236}">
                <a16:creationId xmlns:a16="http://schemas.microsoft.com/office/drawing/2014/main" id="{74E1D554-62F8-33A6-48BC-D3F897F7E925}"/>
              </a:ext>
            </a:extLst>
          </p:cNvPr>
          <p:cNvPicPr>
            <a:picLocks noChangeAspect="1"/>
          </p:cNvPicPr>
          <p:nvPr/>
        </p:nvPicPr>
        <p:blipFill>
          <a:blip r:embed="rId2"/>
          <a:stretch>
            <a:fillRect/>
          </a:stretch>
        </p:blipFill>
        <p:spPr>
          <a:xfrm>
            <a:off x="3455622" y="1030288"/>
            <a:ext cx="5687219" cy="1305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מציין מיקום תוכן 4">
            <a:extLst>
              <a:ext uri="{FF2B5EF4-FFF2-40B4-BE49-F238E27FC236}">
                <a16:creationId xmlns:a16="http://schemas.microsoft.com/office/drawing/2014/main" id="{A71F4968-3275-42B2-6ACA-8C240362F9FF}"/>
              </a:ext>
            </a:extLst>
          </p:cNvPr>
          <p:cNvPicPr>
            <a:picLocks noChangeAspect="1"/>
          </p:cNvPicPr>
          <p:nvPr/>
        </p:nvPicPr>
        <p:blipFill>
          <a:blip r:embed="rId3"/>
          <a:stretch>
            <a:fillRect/>
          </a:stretch>
        </p:blipFill>
        <p:spPr>
          <a:xfrm>
            <a:off x="697930" y="3300373"/>
            <a:ext cx="11202605" cy="11468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85742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A59A069-1FB4-910D-D40D-644DB1171587}"/>
              </a:ext>
            </a:extLst>
          </p:cNvPr>
          <p:cNvSpPr>
            <a:spLocks noGrp="1"/>
          </p:cNvSpPr>
          <p:nvPr>
            <p:ph type="title"/>
          </p:nvPr>
        </p:nvSpPr>
        <p:spPr/>
        <p:txBody>
          <a:bodyPr/>
          <a:lstStyle/>
          <a:p>
            <a:endParaRPr lang="he-IL"/>
          </a:p>
        </p:txBody>
      </p:sp>
      <p:pic>
        <p:nvPicPr>
          <p:cNvPr id="5" name="מציין מיקום תוכן 4">
            <a:extLst>
              <a:ext uri="{FF2B5EF4-FFF2-40B4-BE49-F238E27FC236}">
                <a16:creationId xmlns:a16="http://schemas.microsoft.com/office/drawing/2014/main" id="{133DA38E-C1F0-D70A-6A28-A41CFE9E85E4}"/>
              </a:ext>
            </a:extLst>
          </p:cNvPr>
          <p:cNvPicPr>
            <a:picLocks noGrp="1" noChangeAspect="1"/>
          </p:cNvPicPr>
          <p:nvPr>
            <p:ph idx="1"/>
          </p:nvPr>
        </p:nvPicPr>
        <p:blipFill>
          <a:blip r:embed="rId2"/>
          <a:stretch>
            <a:fillRect/>
          </a:stretch>
        </p:blipFill>
        <p:spPr>
          <a:xfrm>
            <a:off x="2823307" y="521242"/>
            <a:ext cx="8630854" cy="1876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מציין מיקום תוכן 4">
            <a:extLst>
              <a:ext uri="{FF2B5EF4-FFF2-40B4-BE49-F238E27FC236}">
                <a16:creationId xmlns:a16="http://schemas.microsoft.com/office/drawing/2014/main" id="{222AEA45-C04A-D5A8-731A-3FC6889FF255}"/>
              </a:ext>
            </a:extLst>
          </p:cNvPr>
          <p:cNvPicPr>
            <a:picLocks noChangeAspect="1"/>
          </p:cNvPicPr>
          <p:nvPr/>
        </p:nvPicPr>
        <p:blipFill>
          <a:blip r:embed="rId3"/>
          <a:stretch>
            <a:fillRect/>
          </a:stretch>
        </p:blipFill>
        <p:spPr>
          <a:xfrm>
            <a:off x="1229872" y="2927926"/>
            <a:ext cx="8430802" cy="2067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01438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26456-425B-47C1-2269-5D1ED348DE0F}"/>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04D8C2C9-349C-7CC7-2E98-D6B4FA58BCBC}"/>
              </a:ext>
            </a:extLst>
          </p:cNvPr>
          <p:cNvSpPr>
            <a:spLocks noGrp="1"/>
          </p:cNvSpPr>
          <p:nvPr>
            <p:ph type="title"/>
          </p:nvPr>
        </p:nvSpPr>
        <p:spPr/>
        <p:txBody>
          <a:bodyPr/>
          <a:lstStyle/>
          <a:p>
            <a:endParaRPr lang="he-IL"/>
          </a:p>
        </p:txBody>
      </p:sp>
      <p:sp>
        <p:nvSpPr>
          <p:cNvPr id="4" name="מציין מיקום תוכן 3">
            <a:extLst>
              <a:ext uri="{FF2B5EF4-FFF2-40B4-BE49-F238E27FC236}">
                <a16:creationId xmlns:a16="http://schemas.microsoft.com/office/drawing/2014/main" id="{3D968BFC-5C9C-5592-D1FA-DDDEE2CF45DD}"/>
              </a:ext>
            </a:extLst>
          </p:cNvPr>
          <p:cNvSpPr>
            <a:spLocks noGrp="1"/>
          </p:cNvSpPr>
          <p:nvPr>
            <p:ph idx="1"/>
          </p:nvPr>
        </p:nvSpPr>
        <p:spPr/>
        <p:txBody>
          <a:bodyPr/>
          <a:lstStyle/>
          <a:p>
            <a:endParaRPr lang="he-IL" dirty="0"/>
          </a:p>
        </p:txBody>
      </p:sp>
      <p:pic>
        <p:nvPicPr>
          <p:cNvPr id="7" name="תמונה 6">
            <a:extLst>
              <a:ext uri="{FF2B5EF4-FFF2-40B4-BE49-F238E27FC236}">
                <a16:creationId xmlns:a16="http://schemas.microsoft.com/office/drawing/2014/main" id="{553DC565-E987-4EFB-FEF5-A319829666DC}"/>
              </a:ext>
            </a:extLst>
          </p:cNvPr>
          <p:cNvPicPr>
            <a:picLocks noChangeAspect="1"/>
          </p:cNvPicPr>
          <p:nvPr/>
        </p:nvPicPr>
        <p:blipFill rotWithShape="1">
          <a:blip r:embed="rId2"/>
          <a:srcRect t="19831"/>
          <a:stretch/>
        </p:blipFill>
        <p:spPr bwMode="auto">
          <a:xfrm>
            <a:off x="1124863" y="1690688"/>
            <a:ext cx="7062819" cy="16156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8" name="תמונה 7">
            <a:extLst>
              <a:ext uri="{FF2B5EF4-FFF2-40B4-BE49-F238E27FC236}">
                <a16:creationId xmlns:a16="http://schemas.microsoft.com/office/drawing/2014/main" id="{E4EBF694-DD7C-8267-AEC6-DCA8821EC5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0515" y="3603426"/>
            <a:ext cx="6194970" cy="2708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תמונה 8">
            <a:extLst>
              <a:ext uri="{FF2B5EF4-FFF2-40B4-BE49-F238E27FC236}">
                <a16:creationId xmlns:a16="http://schemas.microsoft.com/office/drawing/2014/main" id="{1E7C0814-B923-1E9E-0538-646C8F9C013B}"/>
              </a:ext>
            </a:extLst>
          </p:cNvPr>
          <p:cNvPicPr>
            <a:picLocks noChangeAspect="1"/>
          </p:cNvPicPr>
          <p:nvPr/>
        </p:nvPicPr>
        <p:blipFill rotWithShape="1">
          <a:blip r:embed="rId4"/>
          <a:srcRect t="38606" b="12481"/>
          <a:stretch/>
        </p:blipFill>
        <p:spPr bwMode="auto">
          <a:xfrm>
            <a:off x="4831577" y="546100"/>
            <a:ext cx="6133149" cy="9636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064743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4C652CED-D223-7170-0385-032085A7F45A}"/>
              </a:ext>
            </a:extLst>
          </p:cNvPr>
          <p:cNvSpPr>
            <a:spLocks noGrp="1"/>
          </p:cNvSpPr>
          <p:nvPr>
            <p:ph type="title"/>
          </p:nvPr>
        </p:nvSpPr>
        <p:spPr>
          <a:xfrm>
            <a:off x="556532" y="643467"/>
            <a:ext cx="11210925" cy="744836"/>
          </a:xfrm>
        </p:spPr>
        <p:txBody>
          <a:bodyPr>
            <a:normAutofit/>
          </a:bodyPr>
          <a:lstStyle/>
          <a:p>
            <a:pPr algn="ctr"/>
            <a:r>
              <a:rPr lang="en-US" sz="3200" b="1">
                <a:solidFill>
                  <a:schemeClr val="bg1"/>
                </a:solidFill>
                <a:latin typeface="David" panose="020E0502060401010101" pitchFamily="34" charset="-79"/>
                <a:cs typeface="David" panose="020E0502060401010101" pitchFamily="34" charset="-79"/>
              </a:rPr>
              <a:t> </a:t>
            </a:r>
            <a:r>
              <a:rPr lang="he-IL" sz="3200" b="1">
                <a:solidFill>
                  <a:schemeClr val="bg1"/>
                </a:solidFill>
                <a:latin typeface="David" panose="020E0502060401010101" pitchFamily="34" charset="-79"/>
                <a:cs typeface="David" panose="020E0502060401010101" pitchFamily="34" charset="-79"/>
              </a:rPr>
              <a:t>דבר, אוקטובר, 1977</a:t>
            </a:r>
          </a:p>
        </p:txBody>
      </p:sp>
      <p:pic>
        <p:nvPicPr>
          <p:cNvPr id="5" name="מציין מיקום תוכן 4">
            <a:extLst>
              <a:ext uri="{FF2B5EF4-FFF2-40B4-BE49-F238E27FC236}">
                <a16:creationId xmlns:a16="http://schemas.microsoft.com/office/drawing/2014/main" id="{EA8EE6E6-803B-689A-83F9-346794051F2B}"/>
              </a:ext>
            </a:extLst>
          </p:cNvPr>
          <p:cNvPicPr>
            <a:picLocks noGrp="1" noChangeAspect="1"/>
          </p:cNvPicPr>
          <p:nvPr>
            <p:ph idx="1"/>
          </p:nvPr>
        </p:nvPicPr>
        <p:blipFill>
          <a:blip r:embed="rId2"/>
          <a:stretch>
            <a:fillRect/>
          </a:stretch>
        </p:blipFill>
        <p:spPr>
          <a:xfrm>
            <a:off x="1267210" y="1675227"/>
            <a:ext cx="9657580" cy="4394199"/>
          </a:xfrm>
          <a:prstGeom prst="rect">
            <a:avLst/>
          </a:prstGeom>
        </p:spPr>
      </p:pic>
    </p:spTree>
    <p:extLst>
      <p:ext uri="{BB962C8B-B14F-4D97-AF65-F5344CB8AC3E}">
        <p14:creationId xmlns:p14="http://schemas.microsoft.com/office/powerpoint/2010/main" val="932819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6EBFC84-8B08-D952-F7BF-CFACBE0ECE07}"/>
              </a:ext>
            </a:extLst>
          </p:cNvPr>
          <p:cNvSpPr>
            <a:spLocks noGrp="1"/>
          </p:cNvSpPr>
          <p:nvPr>
            <p:ph type="title"/>
          </p:nvPr>
        </p:nvSpPr>
        <p:spPr/>
        <p:txBody>
          <a:bodyPr/>
          <a:lstStyle/>
          <a:p>
            <a:endParaRPr lang="he-IL"/>
          </a:p>
        </p:txBody>
      </p:sp>
      <p:pic>
        <p:nvPicPr>
          <p:cNvPr id="5" name="מציין מיקום תוכן 4">
            <a:extLst>
              <a:ext uri="{FF2B5EF4-FFF2-40B4-BE49-F238E27FC236}">
                <a16:creationId xmlns:a16="http://schemas.microsoft.com/office/drawing/2014/main" id="{51E56452-8468-CA9A-E140-FB71A3372F51}"/>
              </a:ext>
            </a:extLst>
          </p:cNvPr>
          <p:cNvPicPr>
            <a:picLocks noGrp="1" noChangeAspect="1"/>
          </p:cNvPicPr>
          <p:nvPr>
            <p:ph idx="1"/>
          </p:nvPr>
        </p:nvPicPr>
        <p:blipFill>
          <a:blip r:embed="rId2"/>
          <a:stretch>
            <a:fillRect/>
          </a:stretch>
        </p:blipFill>
        <p:spPr>
          <a:xfrm>
            <a:off x="4005173" y="365125"/>
            <a:ext cx="4181654" cy="5683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34876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97279"/>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כותרת 1">
            <a:extLst>
              <a:ext uri="{FF2B5EF4-FFF2-40B4-BE49-F238E27FC236}">
                <a16:creationId xmlns:a16="http://schemas.microsoft.com/office/drawing/2014/main" id="{0C8A2EBA-8513-112D-EB98-966EB7030BC1}"/>
              </a:ext>
            </a:extLst>
          </p:cNvPr>
          <p:cNvSpPr>
            <a:spLocks noGrp="1"/>
          </p:cNvSpPr>
          <p:nvPr>
            <p:ph type="title"/>
          </p:nvPr>
        </p:nvSpPr>
        <p:spPr>
          <a:xfrm>
            <a:off x="640080" y="2011678"/>
            <a:ext cx="3000587" cy="4160520"/>
          </a:xfrm>
        </p:spPr>
        <p:txBody>
          <a:bodyPr anchor="t">
            <a:normAutofit/>
          </a:bodyPr>
          <a:lstStyle/>
          <a:p>
            <a:pPr algn="ctr"/>
            <a:r>
              <a:rPr lang="he-IL" sz="3600" dirty="0">
                <a:latin typeface="David" panose="020E0502060401010101" pitchFamily="34" charset="-79"/>
                <a:cs typeface="David" panose="020E0502060401010101" pitchFamily="34" charset="-79"/>
              </a:rPr>
              <a:t>משימת איתור מידע על בסיס ויזואלי</a:t>
            </a:r>
          </a:p>
        </p:txBody>
      </p:sp>
      <p:cxnSp>
        <p:nvCxnSpPr>
          <p:cNvPr id="12" name="Straight Connector 11">
            <a:extLst>
              <a:ext uri="{FF2B5EF4-FFF2-40B4-BE49-F238E27FC236}">
                <a16:creationId xmlns:a16="http://schemas.microsoft.com/office/drawing/2014/main" id="{05ADA91C-AD52-A530-A898-AD6E698745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2253" y="7370063"/>
            <a:ext cx="10847495"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 name="Picture 3" descr="ניאון מעגל תלת-ממדי">
            <a:extLst>
              <a:ext uri="{FF2B5EF4-FFF2-40B4-BE49-F238E27FC236}">
                <a16:creationId xmlns:a16="http://schemas.microsoft.com/office/drawing/2014/main" id="{A1F7EF8E-1527-DD2B-35A0-5FDA3EF16A98}"/>
              </a:ext>
            </a:extLst>
          </p:cNvPr>
          <p:cNvPicPr>
            <a:picLocks noChangeAspect="1"/>
          </p:cNvPicPr>
          <p:nvPr/>
        </p:nvPicPr>
        <p:blipFill>
          <a:blip r:embed="rId2"/>
          <a:srcRect l="28173" r="26071"/>
          <a:stretch/>
        </p:blipFill>
        <p:spPr>
          <a:xfrm>
            <a:off x="-1" y="1"/>
            <a:ext cx="12192001" cy="1097279"/>
          </a:xfrm>
          <a:prstGeom prst="rect">
            <a:avLst/>
          </a:prstGeom>
        </p:spPr>
      </p:pic>
      <p:graphicFrame>
        <p:nvGraphicFramePr>
          <p:cNvPr id="6" name="מציין מיקום תוכן 2">
            <a:extLst>
              <a:ext uri="{FF2B5EF4-FFF2-40B4-BE49-F238E27FC236}">
                <a16:creationId xmlns:a16="http://schemas.microsoft.com/office/drawing/2014/main" id="{C474DF65-400B-5DF7-127C-DA51513770A9}"/>
              </a:ext>
            </a:extLst>
          </p:cNvPr>
          <p:cNvGraphicFramePr>
            <a:graphicFrameLocks noGrp="1"/>
          </p:cNvGraphicFramePr>
          <p:nvPr>
            <p:ph idx="1"/>
            <p:extLst>
              <p:ext uri="{D42A27DB-BD31-4B8C-83A1-F6EECF244321}">
                <p14:modId xmlns:p14="http://schemas.microsoft.com/office/powerpoint/2010/main" val="2216060970"/>
              </p:ext>
            </p:extLst>
          </p:nvPr>
        </p:nvGraphicFramePr>
        <p:xfrm>
          <a:off x="3992137" y="891605"/>
          <a:ext cx="7527611" cy="5709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5211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0BC8CCF0-1D18-BF7B-6195-DC81646E3D1D}"/>
              </a:ext>
            </a:extLst>
          </p:cNvPr>
          <p:cNvSpPr>
            <a:spLocks noGrp="1"/>
          </p:cNvSpPr>
          <p:nvPr>
            <p:ph type="title"/>
          </p:nvPr>
        </p:nvSpPr>
        <p:spPr>
          <a:xfrm>
            <a:off x="466722" y="586855"/>
            <a:ext cx="3201366" cy="3387497"/>
          </a:xfrm>
        </p:spPr>
        <p:txBody>
          <a:bodyPr anchor="b">
            <a:normAutofit/>
          </a:bodyPr>
          <a:lstStyle/>
          <a:p>
            <a:r>
              <a:rPr lang="he-IL" sz="4000" b="1" dirty="0">
                <a:solidFill>
                  <a:srgbClr val="FFFFFF"/>
                </a:solidFill>
                <a:latin typeface="David" panose="020E0502060401010101" pitchFamily="34" charset="-79"/>
                <a:cs typeface="David" panose="020E0502060401010101" pitchFamily="34" charset="-79"/>
              </a:rPr>
              <a:t>נפילת משטר אסד- 12.2024</a:t>
            </a:r>
          </a:p>
        </p:txBody>
      </p:sp>
      <p:sp>
        <p:nvSpPr>
          <p:cNvPr id="3" name="מציין מיקום תוכן 2">
            <a:extLst>
              <a:ext uri="{FF2B5EF4-FFF2-40B4-BE49-F238E27FC236}">
                <a16:creationId xmlns:a16="http://schemas.microsoft.com/office/drawing/2014/main" id="{EC012EB1-8FEC-C899-7703-23DAADFC2FB5}"/>
              </a:ext>
            </a:extLst>
          </p:cNvPr>
          <p:cNvSpPr>
            <a:spLocks noGrp="1"/>
          </p:cNvSpPr>
          <p:nvPr>
            <p:ph idx="1"/>
          </p:nvPr>
        </p:nvSpPr>
        <p:spPr>
          <a:xfrm>
            <a:off x="4810259" y="649480"/>
            <a:ext cx="6555347" cy="5546047"/>
          </a:xfrm>
        </p:spPr>
        <p:txBody>
          <a:bodyPr anchor="ctr">
            <a:normAutofit fontScale="92500" lnSpcReduction="20000"/>
          </a:bodyPr>
          <a:lstStyle/>
          <a:p>
            <a:endParaRPr lang="he-IL" sz="1800" dirty="0">
              <a:latin typeface="David" panose="020E0502060401010101" pitchFamily="34" charset="-79"/>
              <a:cs typeface="David" panose="020E0502060401010101" pitchFamily="34" charset="-79"/>
            </a:endParaRPr>
          </a:p>
          <a:p>
            <a:pPr>
              <a:buFont typeface="Wingdings" panose="05000000000000000000" pitchFamily="2" charset="2"/>
              <a:buChar char="Ø"/>
            </a:pPr>
            <a:r>
              <a:rPr lang="he-IL" sz="1800" dirty="0">
                <a:latin typeface="David" panose="020E0502060401010101" pitchFamily="34" charset="-79"/>
                <a:cs typeface="David" panose="020E0502060401010101" pitchFamily="34" charset="-79"/>
              </a:rPr>
              <a:t>היסטוריה בסוריה: במהלך הלילה (מוצ”ש) כבשו כחות המורדים מידי צבא סוריה את עיר הבירה דמשק. הם התקבלו בתרועות שמחה וצהלה על ידי המקומיים. נשיא סוריה בשאר אל-אסד נמלט מהמדינה במטוס פרטי ליעד לא ידוע - כך דווח ברויטרס מפי מקורות סורים.</a:t>
            </a:r>
          </a:p>
          <a:p>
            <a:pPr>
              <a:buFont typeface="Wingdings" panose="05000000000000000000" pitchFamily="2" charset="2"/>
              <a:buChar char="Ø"/>
            </a:pPr>
            <a:r>
              <a:rPr lang="he-IL" sz="1800" dirty="0">
                <a:latin typeface="David" panose="020E0502060401010101" pitchFamily="34" charset="-79"/>
                <a:cs typeface="David" panose="020E0502060401010101" pitchFamily="34" charset="-79"/>
              </a:rPr>
              <a:t>המורדים הכריזו על הפלת משטר אסד. ההכרזה קיבלה אישור רשמי מראש ממשלת סוריה מוחמד </a:t>
            </a:r>
            <a:r>
              <a:rPr lang="he-IL" sz="1800" dirty="0" err="1">
                <a:latin typeface="David" panose="020E0502060401010101" pitchFamily="34" charset="-79"/>
                <a:cs typeface="David" panose="020E0502060401010101" pitchFamily="34" charset="-79"/>
              </a:rPr>
              <a:t>ראזי</a:t>
            </a:r>
            <a:r>
              <a:rPr lang="he-IL" sz="1800" dirty="0">
                <a:latin typeface="David" panose="020E0502060401010101" pitchFamily="34" charset="-79"/>
                <a:cs typeface="David" panose="020E0502060401010101" pitchFamily="34" charset="-79"/>
              </a:rPr>
              <a:t> אל-</a:t>
            </a:r>
            <a:r>
              <a:rPr lang="he-IL" sz="1800" dirty="0" err="1">
                <a:latin typeface="David" panose="020E0502060401010101" pitchFamily="34" charset="-79"/>
                <a:cs typeface="David" panose="020E0502060401010101" pitchFamily="34" charset="-79"/>
              </a:rPr>
              <a:t>ג’לאלי</a:t>
            </a:r>
            <a:r>
              <a:rPr lang="he-IL" sz="1800" dirty="0">
                <a:latin typeface="David" panose="020E0502060401010101" pitchFamily="34" charset="-79"/>
                <a:cs typeface="David" panose="020E0502060401010101" pitchFamily="34" charset="-79"/>
              </a:rPr>
              <a:t>, שאישר כי משטר אסד חדל מלהתקיים למעשה. גם קציני צבא אסד הודיעו למפקדים הכפיפים להם כי המשטר קרס.</a:t>
            </a:r>
          </a:p>
          <a:p>
            <a:pPr>
              <a:buFont typeface="Wingdings" panose="05000000000000000000" pitchFamily="2" charset="2"/>
              <a:buChar char="Ø"/>
            </a:pPr>
            <a:r>
              <a:rPr lang="he-IL" sz="1800" dirty="0">
                <a:latin typeface="David" panose="020E0502060401010101" pitchFamily="34" charset="-79"/>
                <a:cs typeface="David" panose="020E0502060401010101" pitchFamily="34" charset="-79"/>
              </a:rPr>
              <a:t>בדמשק דווח כי המורדים כבשו את בניין הטלוויזיה הסורית והרדיו הסמוך לה. כמו כן, המורדים הגיעו לארמונו של אסד. עד כה לא נרשמה לחימה משמעותית בבירה' כאשר המורדים התקבלו בקריאות שמחה ועידוד מצד התושבים.</a:t>
            </a:r>
          </a:p>
          <a:p>
            <a:pPr>
              <a:buFont typeface="Wingdings" panose="05000000000000000000" pitchFamily="2" charset="2"/>
              <a:buChar char="Ø"/>
            </a:pPr>
            <a:r>
              <a:rPr lang="he-IL" sz="1800" dirty="0">
                <a:latin typeface="David" panose="020E0502060401010101" pitchFamily="34" charset="-79"/>
                <a:cs typeface="David" panose="020E0502060401010101" pitchFamily="34" charset="-79"/>
              </a:rPr>
              <a:t>לפי דיווחים בסוריה, מטוסו של אסד המריא מהמדינה זמן קצר לאחר השתלטות המורדים על הבירה, אך בהמשך המטוס נעלם מהרדאר ובשלב זה לא ברור מה עלה בגורלו. רעייתו וילדיו נמלטו כבר בשבוע שעבר והגיעו לרוסיה.</a:t>
            </a:r>
          </a:p>
          <a:p>
            <a:pPr>
              <a:buFont typeface="Wingdings" panose="05000000000000000000" pitchFamily="2" charset="2"/>
              <a:buChar char="Ø"/>
            </a:pPr>
            <a:r>
              <a:rPr lang="he-IL" sz="1800" dirty="0">
                <a:latin typeface="David" panose="020E0502060401010101" pitchFamily="34" charset="-79"/>
                <a:cs typeface="David" panose="020E0502060401010101" pitchFamily="34" charset="-79"/>
              </a:rPr>
              <a:t>דונלד </a:t>
            </a:r>
            <a:r>
              <a:rPr lang="he-IL" sz="1800" dirty="0" err="1">
                <a:latin typeface="David" panose="020E0502060401010101" pitchFamily="34" charset="-79"/>
                <a:cs typeface="David" panose="020E0502060401010101" pitchFamily="34" charset="-79"/>
              </a:rPr>
              <a:t>טראמפ</a:t>
            </a:r>
            <a:r>
              <a:rPr lang="he-IL" sz="1800" dirty="0">
                <a:latin typeface="David" panose="020E0502060401010101" pitchFamily="34" charset="-79"/>
                <a:cs typeface="David" panose="020E0502060401010101" pitchFamily="34" charset="-79"/>
              </a:rPr>
              <a:t>, נשיא ארה"ב, הגיב לדרמה בסוריה: "אסד הלך. הוא עזב את ארצו. המגינה שלו, רוסיה, רוסיה, רוסיה, בהובלת פוטין, לא הייתה מעוניינת לשמור עליו עוד. לא הייתה לרוסיה שום סיבה להיות שם מלכתחילה. הם איבדו כל עניין בסוריה בגלל אוקראינה...", אמר.</a:t>
            </a:r>
          </a:p>
          <a:p>
            <a:pPr>
              <a:buFont typeface="Wingdings" panose="05000000000000000000" pitchFamily="2" charset="2"/>
              <a:buChar char="Ø"/>
            </a:pPr>
            <a:r>
              <a:rPr lang="he-IL" sz="1800" dirty="0">
                <a:latin typeface="David" panose="020E0502060401010101" pitchFamily="34" charset="-79"/>
                <a:cs typeface="David" panose="020E0502060401010101" pitchFamily="34" charset="-79"/>
              </a:rPr>
              <a:t>על פי דיווחים זרים, חיל האוויר הישראלי תקף הלילה מעבדות לייצור נשק כימי סמוך לדמשק מחשש שהנשק ייפול לידי המורדים. עוד דווח כי כוחות צה”ל נכנסו קרקעית לתוך שטח החיץ בגבול ישראל סוריה על מנת לאבטח את הגבול ולמנוע זליגה אפשרית של הלחימה לרמת הגולן.</a:t>
            </a:r>
          </a:p>
          <a:p>
            <a:pPr marL="0" indent="0" algn="l">
              <a:buNone/>
            </a:pPr>
            <a:r>
              <a:rPr lang="he-IL" sz="1800" dirty="0">
                <a:latin typeface="David" panose="020E0502060401010101" pitchFamily="34" charset="-79"/>
                <a:cs typeface="David" panose="020E0502060401010101" pitchFamily="34" charset="-79"/>
              </a:rPr>
              <a:t> (מתוך הידברות)</a:t>
            </a:r>
          </a:p>
          <a:p>
            <a:endParaRPr lang="he-IL" sz="18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081678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כותרת 1">
            <a:extLst>
              <a:ext uri="{FF2B5EF4-FFF2-40B4-BE49-F238E27FC236}">
                <a16:creationId xmlns:a16="http://schemas.microsoft.com/office/drawing/2014/main" id="{14167B6D-69DB-11F2-7C69-9D599C6574AA}"/>
              </a:ext>
            </a:extLst>
          </p:cNvPr>
          <p:cNvSpPr>
            <a:spLocks noGrp="1"/>
          </p:cNvSpPr>
          <p:nvPr>
            <p:ph type="title"/>
          </p:nvPr>
        </p:nvSpPr>
        <p:spPr>
          <a:xfrm>
            <a:off x="630936" y="457200"/>
            <a:ext cx="4343400" cy="1929384"/>
          </a:xfrm>
        </p:spPr>
        <p:txBody>
          <a:bodyPr anchor="ctr">
            <a:normAutofit/>
          </a:bodyPr>
          <a:lstStyle/>
          <a:p>
            <a:endParaRPr lang="he-IL" sz="4800"/>
          </a:p>
        </p:txBody>
      </p:sp>
      <p:sp>
        <p:nvSpPr>
          <p:cNvPr id="12"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מציין מיקום תוכן 2">
            <a:extLst>
              <a:ext uri="{FF2B5EF4-FFF2-40B4-BE49-F238E27FC236}">
                <a16:creationId xmlns:a16="http://schemas.microsoft.com/office/drawing/2014/main" id="{EB3EFC6E-31A2-5422-2E4E-2AF9356352BE}"/>
              </a:ext>
            </a:extLst>
          </p:cNvPr>
          <p:cNvSpPr>
            <a:spLocks noGrp="1"/>
          </p:cNvSpPr>
          <p:nvPr>
            <p:ph idx="1"/>
          </p:nvPr>
        </p:nvSpPr>
        <p:spPr>
          <a:xfrm>
            <a:off x="5541263" y="457200"/>
            <a:ext cx="6007608" cy="1929384"/>
          </a:xfrm>
        </p:spPr>
        <p:txBody>
          <a:bodyPr anchor="ctr">
            <a:normAutofit/>
          </a:bodyPr>
          <a:lstStyle/>
          <a:p>
            <a:endParaRPr lang="he-IL" sz="2200"/>
          </a:p>
        </p:txBody>
      </p:sp>
      <p:pic>
        <p:nvPicPr>
          <p:cNvPr id="4" name="תמונה 3">
            <a:extLst>
              <a:ext uri="{FF2B5EF4-FFF2-40B4-BE49-F238E27FC236}">
                <a16:creationId xmlns:a16="http://schemas.microsoft.com/office/drawing/2014/main" id="{67C25D01-28C8-3487-AD13-B4F510C42959}"/>
              </a:ext>
            </a:extLst>
          </p:cNvPr>
          <p:cNvPicPr>
            <a:picLocks noChangeAspect="1"/>
          </p:cNvPicPr>
          <p:nvPr/>
        </p:nvPicPr>
        <p:blipFill>
          <a:blip r:embed="rId2"/>
          <a:stretch>
            <a:fillRect/>
          </a:stretch>
        </p:blipFill>
        <p:spPr>
          <a:xfrm>
            <a:off x="2415072" y="2843784"/>
            <a:ext cx="6830353" cy="3176113"/>
          </a:xfrm>
          <a:prstGeom prst="rect">
            <a:avLst/>
          </a:prstGeom>
        </p:spPr>
      </p:pic>
      <p:pic>
        <p:nvPicPr>
          <p:cNvPr id="5" name="תמונה 4">
            <a:extLst>
              <a:ext uri="{FF2B5EF4-FFF2-40B4-BE49-F238E27FC236}">
                <a16:creationId xmlns:a16="http://schemas.microsoft.com/office/drawing/2014/main" id="{BE106A77-E671-D220-3594-5325FAE079F4}"/>
              </a:ext>
            </a:extLst>
          </p:cNvPr>
          <p:cNvPicPr>
            <a:picLocks noChangeAspect="1"/>
          </p:cNvPicPr>
          <p:nvPr/>
        </p:nvPicPr>
        <p:blipFill>
          <a:blip r:embed="rId3"/>
          <a:stretch>
            <a:fillRect/>
          </a:stretch>
        </p:blipFill>
        <p:spPr>
          <a:xfrm>
            <a:off x="1646739" y="552773"/>
            <a:ext cx="8136894" cy="2115591"/>
          </a:xfrm>
          <a:prstGeom prst="rect">
            <a:avLst/>
          </a:prstGeom>
        </p:spPr>
      </p:pic>
      <p:pic>
        <p:nvPicPr>
          <p:cNvPr id="6" name="Picture 3" descr="ניאון מעגל תלת-ממדי">
            <a:extLst>
              <a:ext uri="{FF2B5EF4-FFF2-40B4-BE49-F238E27FC236}">
                <a16:creationId xmlns:a16="http://schemas.microsoft.com/office/drawing/2014/main" id="{BFDB08B8-E755-90B0-E9C0-AE909D53EEBD}"/>
              </a:ext>
            </a:extLst>
          </p:cNvPr>
          <p:cNvPicPr>
            <a:picLocks noChangeAspect="1"/>
          </p:cNvPicPr>
          <p:nvPr/>
        </p:nvPicPr>
        <p:blipFill>
          <a:blip r:embed="rId4"/>
          <a:srcRect l="28173" r="26071"/>
          <a:stretch/>
        </p:blipFill>
        <p:spPr>
          <a:xfrm>
            <a:off x="77279" y="6121903"/>
            <a:ext cx="12192001" cy="1097279"/>
          </a:xfrm>
          <a:prstGeom prst="rect">
            <a:avLst/>
          </a:prstGeom>
        </p:spPr>
      </p:pic>
      <p:sp>
        <p:nvSpPr>
          <p:cNvPr id="7" name="תיבת טקסט 6">
            <a:extLst>
              <a:ext uri="{FF2B5EF4-FFF2-40B4-BE49-F238E27FC236}">
                <a16:creationId xmlns:a16="http://schemas.microsoft.com/office/drawing/2014/main" id="{313B5E30-EC7D-C4A2-004B-E31D38B899D6}"/>
              </a:ext>
            </a:extLst>
          </p:cNvPr>
          <p:cNvSpPr txBox="1"/>
          <p:nvPr/>
        </p:nvSpPr>
        <p:spPr>
          <a:xfrm>
            <a:off x="2023597" y="5840067"/>
            <a:ext cx="1438060" cy="261610"/>
          </a:xfrm>
          <a:prstGeom prst="rect">
            <a:avLst/>
          </a:prstGeom>
          <a:solidFill>
            <a:schemeClr val="tx1"/>
          </a:solidFill>
        </p:spPr>
        <p:txBody>
          <a:bodyPr wrap="square">
            <a:spAutoFit/>
          </a:bodyPr>
          <a:lstStyle/>
          <a:p>
            <a:pPr algn="ctr"/>
            <a:r>
              <a:rPr lang="he-IL" sz="1100" b="1" dirty="0">
                <a:solidFill>
                  <a:schemeClr val="bg1"/>
                </a:solidFill>
                <a:latin typeface="David" panose="020E0502060401010101" pitchFamily="34" charset="-79"/>
                <a:cs typeface="David" panose="020E0502060401010101" pitchFamily="34" charset="-79"/>
              </a:rPr>
              <a:t>אדר תשפ"ה מתוך </a:t>
            </a:r>
            <a:r>
              <a:rPr lang="en-US" sz="1100" b="1" dirty="0">
                <a:solidFill>
                  <a:schemeClr val="bg1"/>
                </a:solidFill>
                <a:latin typeface="David" panose="020E0502060401010101" pitchFamily="34" charset="-79"/>
                <a:cs typeface="David" panose="020E0502060401010101" pitchFamily="34" charset="-79"/>
              </a:rPr>
              <a:t>JDN</a:t>
            </a:r>
            <a:endParaRPr lang="he-IL" sz="1100" b="1" dirty="0">
              <a:solidFill>
                <a:schemeClr val="bg1"/>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503058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27" name="Rectangle 26">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כותרת 1">
            <a:extLst>
              <a:ext uri="{FF2B5EF4-FFF2-40B4-BE49-F238E27FC236}">
                <a16:creationId xmlns:a16="http://schemas.microsoft.com/office/drawing/2014/main" id="{4DF9A3AB-C728-ADDF-D3F8-E903200B6408}"/>
              </a:ext>
            </a:extLst>
          </p:cNvPr>
          <p:cNvSpPr>
            <a:spLocks noGrp="1"/>
          </p:cNvSpPr>
          <p:nvPr>
            <p:ph type="title"/>
          </p:nvPr>
        </p:nvSpPr>
        <p:spPr>
          <a:xfrm>
            <a:off x="1371598" y="319314"/>
            <a:ext cx="9477377" cy="1030515"/>
          </a:xfrm>
        </p:spPr>
        <p:txBody>
          <a:bodyPr anchor="ctr">
            <a:normAutofit/>
          </a:bodyPr>
          <a:lstStyle/>
          <a:p>
            <a:endParaRPr lang="he-IL" sz="4000">
              <a:solidFill>
                <a:srgbClr val="FFFFFF"/>
              </a:solidFill>
            </a:endParaRPr>
          </a:p>
        </p:txBody>
      </p:sp>
      <p:pic>
        <p:nvPicPr>
          <p:cNvPr id="6" name="תמונה 5">
            <a:extLst>
              <a:ext uri="{FF2B5EF4-FFF2-40B4-BE49-F238E27FC236}">
                <a16:creationId xmlns:a16="http://schemas.microsoft.com/office/drawing/2014/main" id="{DB094474-3B2A-0106-ABFE-62E0863C59FD}"/>
              </a:ext>
            </a:extLst>
          </p:cNvPr>
          <p:cNvPicPr>
            <a:picLocks noChangeAspect="1"/>
          </p:cNvPicPr>
          <p:nvPr/>
        </p:nvPicPr>
        <p:blipFill>
          <a:blip r:embed="rId2"/>
          <a:stretch>
            <a:fillRect/>
          </a:stretch>
        </p:blipFill>
        <p:spPr>
          <a:xfrm>
            <a:off x="451343" y="986678"/>
            <a:ext cx="6539044" cy="3367607"/>
          </a:xfrm>
          <a:prstGeom prst="rect">
            <a:avLst/>
          </a:prstGeom>
        </p:spPr>
      </p:pic>
      <p:pic>
        <p:nvPicPr>
          <p:cNvPr id="5" name="תמונה 4">
            <a:extLst>
              <a:ext uri="{FF2B5EF4-FFF2-40B4-BE49-F238E27FC236}">
                <a16:creationId xmlns:a16="http://schemas.microsoft.com/office/drawing/2014/main" id="{DF5E5C9D-ED6D-3A95-A55D-99593AAF7801}"/>
              </a:ext>
            </a:extLst>
          </p:cNvPr>
          <p:cNvPicPr>
            <a:picLocks noChangeAspect="1"/>
          </p:cNvPicPr>
          <p:nvPr/>
        </p:nvPicPr>
        <p:blipFill>
          <a:blip r:embed="rId3"/>
          <a:stretch>
            <a:fillRect/>
          </a:stretch>
        </p:blipFill>
        <p:spPr>
          <a:xfrm rot="850818">
            <a:off x="7158089" y="1599335"/>
            <a:ext cx="4600354" cy="1380106"/>
          </a:xfrm>
          <a:prstGeom prst="rect">
            <a:avLst/>
          </a:prstGeom>
        </p:spPr>
      </p:pic>
      <p:sp>
        <p:nvSpPr>
          <p:cNvPr id="7" name="תיבת טקסט 6">
            <a:extLst>
              <a:ext uri="{FF2B5EF4-FFF2-40B4-BE49-F238E27FC236}">
                <a16:creationId xmlns:a16="http://schemas.microsoft.com/office/drawing/2014/main" id="{3301BC36-F56D-1BFB-85CC-1AC0F02CD175}"/>
              </a:ext>
            </a:extLst>
          </p:cNvPr>
          <p:cNvSpPr txBox="1"/>
          <p:nvPr/>
        </p:nvSpPr>
        <p:spPr>
          <a:xfrm>
            <a:off x="2762304" y="5154531"/>
            <a:ext cx="6695961" cy="1200329"/>
          </a:xfrm>
          <a:prstGeom prst="rect">
            <a:avLst/>
          </a:prstGeom>
          <a:solidFill>
            <a:srgbClr val="103D51"/>
          </a:solidFill>
        </p:spPr>
        <p:txBody>
          <a:bodyPr wrap="square">
            <a:spAutoFit/>
          </a:bodyPr>
          <a:lstStyle/>
          <a:p>
            <a:pPr algn="ctr"/>
            <a:r>
              <a:rPr lang="he-IL" sz="2400" b="1" dirty="0">
                <a:solidFill>
                  <a:schemeClr val="bg1"/>
                </a:solidFill>
                <a:latin typeface="David" panose="020E0502060401010101" pitchFamily="34" charset="-79"/>
                <a:cs typeface="David" panose="020E0502060401010101" pitchFamily="34" charset="-79"/>
              </a:rPr>
              <a:t>הציגו את התרחישים ההיסטוריים האחרונים בסוריה, מה לדעתכם תהיה השפעתם על יחסי סוריה-ישראל, ואיזו תקווה עולה בהקשרו של אלי כהן הי"ד?</a:t>
            </a:r>
          </a:p>
        </p:txBody>
      </p:sp>
      <p:sp>
        <p:nvSpPr>
          <p:cNvPr id="8" name="תיבת טקסט 7">
            <a:extLst>
              <a:ext uri="{FF2B5EF4-FFF2-40B4-BE49-F238E27FC236}">
                <a16:creationId xmlns:a16="http://schemas.microsoft.com/office/drawing/2014/main" id="{DA92069B-866A-EC16-F44A-EB05FEE48E5F}"/>
              </a:ext>
            </a:extLst>
          </p:cNvPr>
          <p:cNvSpPr txBox="1"/>
          <p:nvPr/>
        </p:nvSpPr>
        <p:spPr>
          <a:xfrm>
            <a:off x="451343" y="4354285"/>
            <a:ext cx="1558077" cy="261610"/>
          </a:xfrm>
          <a:prstGeom prst="rect">
            <a:avLst/>
          </a:prstGeom>
          <a:solidFill>
            <a:srgbClr val="103D51"/>
          </a:solidFill>
        </p:spPr>
        <p:txBody>
          <a:bodyPr wrap="square">
            <a:spAutoFit/>
          </a:bodyPr>
          <a:lstStyle/>
          <a:p>
            <a:pPr algn="ctr"/>
            <a:r>
              <a:rPr lang="he-IL" sz="1100" b="1" dirty="0">
                <a:solidFill>
                  <a:schemeClr val="bg1"/>
                </a:solidFill>
                <a:latin typeface="David" panose="020E0502060401010101" pitchFamily="34" charset="-79"/>
                <a:cs typeface="David" panose="020E0502060401010101" pitchFamily="34" charset="-79"/>
              </a:rPr>
              <a:t>טבת תשפ"ה, מתוך </a:t>
            </a:r>
            <a:r>
              <a:rPr lang="en-US" sz="1100" b="1" dirty="0">
                <a:solidFill>
                  <a:schemeClr val="bg1"/>
                </a:solidFill>
                <a:latin typeface="David" panose="020E0502060401010101" pitchFamily="34" charset="-79"/>
                <a:cs typeface="David" panose="020E0502060401010101" pitchFamily="34" charset="-79"/>
              </a:rPr>
              <a:t>JDN</a:t>
            </a:r>
            <a:endParaRPr lang="he-IL" sz="1100" b="1" dirty="0">
              <a:solidFill>
                <a:schemeClr val="bg1"/>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689365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5AA5B5F7-5A8A-B465-D4A3-963CFA0AB9B2}"/>
              </a:ext>
            </a:extLst>
          </p:cNvPr>
          <p:cNvSpPr>
            <a:spLocks noGrp="1" noChangeArrowheads="1"/>
          </p:cNvSpPr>
          <p:nvPr>
            <p:ph type="title"/>
          </p:nvPr>
        </p:nvSpPr>
        <p:spPr/>
        <p:txBody>
          <a:bodyPr/>
          <a:lstStyle/>
          <a:p>
            <a:pPr algn="ctr"/>
            <a:r>
              <a:rPr lang="he-IL" altLang="he-IL" b="1" dirty="0">
                <a:latin typeface="David" panose="020E0502060401010101" pitchFamily="34" charset="-79"/>
                <a:cs typeface="David" panose="020E0502060401010101" pitchFamily="34" charset="-79"/>
              </a:rPr>
              <a:t>בית הכנסת באלכסנדריה</a:t>
            </a:r>
            <a:endParaRPr lang="en-US" altLang="he-IL" b="1" dirty="0">
              <a:latin typeface="David" panose="020E0502060401010101" pitchFamily="34" charset="-79"/>
              <a:cs typeface="David" panose="020E0502060401010101" pitchFamily="34" charset="-79"/>
            </a:endParaRPr>
          </a:p>
        </p:txBody>
      </p:sp>
      <p:sp>
        <p:nvSpPr>
          <p:cNvPr id="165891" name="Rectangle 3">
            <a:extLst>
              <a:ext uri="{FF2B5EF4-FFF2-40B4-BE49-F238E27FC236}">
                <a16:creationId xmlns:a16="http://schemas.microsoft.com/office/drawing/2014/main" id="{9812029C-0CA7-296D-9AFD-0918FCB647D4}"/>
              </a:ext>
            </a:extLst>
          </p:cNvPr>
          <p:cNvSpPr>
            <a:spLocks noGrp="1" noChangeArrowheads="1"/>
          </p:cNvSpPr>
          <p:nvPr>
            <p:ph type="body" idx="1"/>
          </p:nvPr>
        </p:nvSpPr>
        <p:spPr/>
        <p:txBody>
          <a:bodyPr/>
          <a:lstStyle/>
          <a:p>
            <a:r>
              <a:rPr lang="ar-EG" altLang="he-IL"/>
              <a:t>                                    </a:t>
            </a:r>
          </a:p>
          <a:p>
            <a:endParaRPr lang="en-US" altLang="he-IL"/>
          </a:p>
        </p:txBody>
      </p:sp>
      <p:pic>
        <p:nvPicPr>
          <p:cNvPr id="165897" name="Picture 9">
            <a:extLst>
              <a:ext uri="{FF2B5EF4-FFF2-40B4-BE49-F238E27FC236}">
                <a16:creationId xmlns:a16="http://schemas.microsoft.com/office/drawing/2014/main" id="{F0D90158-6332-7733-2B1B-912767F6F5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4" y="1484313"/>
            <a:ext cx="7056437" cy="5295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ransition>
    <p:newsfla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9C2A6139-8350-6EB2-B446-31AE26F5EB7E}"/>
              </a:ext>
            </a:extLst>
          </p:cNvPr>
          <p:cNvSpPr>
            <a:spLocks noGrp="1" noChangeArrowheads="1"/>
          </p:cNvSpPr>
          <p:nvPr>
            <p:ph type="title"/>
          </p:nvPr>
        </p:nvSpPr>
        <p:spPr/>
        <p:txBody>
          <a:bodyPr>
            <a:normAutofit fontScale="90000"/>
          </a:bodyPr>
          <a:lstStyle/>
          <a:p>
            <a:pPr algn="ctr"/>
            <a:r>
              <a:rPr lang="he-IL" altLang="he-IL" sz="4000" b="1" dirty="0">
                <a:latin typeface="David" panose="020E0502060401010101" pitchFamily="34" charset="-79"/>
                <a:cs typeface="David" panose="020E0502060401010101" pitchFamily="34" charset="-79"/>
              </a:rPr>
              <a:t>תעודת מעבר מצרית – הגירוש ממצרים</a:t>
            </a:r>
            <a:br>
              <a:rPr lang="he-IL" altLang="he-IL" sz="4000" b="1" dirty="0">
                <a:latin typeface="David" panose="020E0502060401010101" pitchFamily="34" charset="-79"/>
                <a:cs typeface="David" panose="020E0502060401010101" pitchFamily="34" charset="-79"/>
              </a:rPr>
            </a:br>
            <a:r>
              <a:rPr lang="he-IL" altLang="he-IL" sz="4000" b="1" dirty="0">
                <a:latin typeface="David" panose="020E0502060401010101" pitchFamily="34" charset="-79"/>
                <a:cs typeface="David" panose="020E0502060401010101" pitchFamily="34" charset="-79"/>
              </a:rPr>
              <a:t>19 בינואר 1957</a:t>
            </a:r>
            <a:br>
              <a:rPr lang="he-IL" altLang="he-IL" sz="4000" b="1" dirty="0">
                <a:latin typeface="David" panose="020E0502060401010101" pitchFamily="34" charset="-79"/>
                <a:cs typeface="David" panose="020E0502060401010101" pitchFamily="34" charset="-79"/>
              </a:rPr>
            </a:br>
            <a:endParaRPr lang="en-US" altLang="he-IL" sz="4000" b="1" dirty="0">
              <a:latin typeface="David" panose="020E0502060401010101" pitchFamily="34" charset="-79"/>
              <a:cs typeface="David" panose="020E0502060401010101" pitchFamily="34" charset="-79"/>
            </a:endParaRPr>
          </a:p>
        </p:txBody>
      </p:sp>
      <p:graphicFrame>
        <p:nvGraphicFramePr>
          <p:cNvPr id="186371" name="Object 3">
            <a:extLst>
              <a:ext uri="{FF2B5EF4-FFF2-40B4-BE49-F238E27FC236}">
                <a16:creationId xmlns:a16="http://schemas.microsoft.com/office/drawing/2014/main" id="{0FA6615F-C8B8-9E5F-621E-1E61C1194793}"/>
              </a:ext>
            </a:extLst>
          </p:cNvPr>
          <p:cNvGraphicFramePr>
            <a:graphicFrameLocks noGrp="1" noChangeAspect="1"/>
          </p:cNvGraphicFramePr>
          <p:nvPr>
            <p:ph idx="1"/>
            <p:extLst>
              <p:ext uri="{D42A27DB-BD31-4B8C-83A1-F6EECF244321}">
                <p14:modId xmlns:p14="http://schemas.microsoft.com/office/powerpoint/2010/main" val="76573928"/>
              </p:ext>
            </p:extLst>
          </p:nvPr>
        </p:nvGraphicFramePr>
        <p:xfrm>
          <a:off x="4440239" y="1465489"/>
          <a:ext cx="3584575" cy="5113338"/>
        </p:xfrm>
        <a:graphic>
          <a:graphicData uri="http://schemas.openxmlformats.org/presentationml/2006/ole">
            <mc:AlternateContent xmlns:mc="http://schemas.openxmlformats.org/markup-compatibility/2006">
              <mc:Choice xmlns:v="urn:schemas-microsoft-com:vml" Requires="v">
                <p:oleObj spid="_x0000_s1027" name="Image" r:id="rId3" imgW="4291593" imgH="6309373" progId="Photoshop.Image.7">
                  <p:embed/>
                </p:oleObj>
              </mc:Choice>
              <mc:Fallback>
                <p:oleObj name="Image" r:id="rId3" imgW="4291593" imgH="6309373" progId="Photoshop.Image.7">
                  <p:embed/>
                  <p:pic>
                    <p:nvPicPr>
                      <p:cNvPr id="186371" name="Object 3">
                        <a:extLst>
                          <a:ext uri="{FF2B5EF4-FFF2-40B4-BE49-F238E27FC236}">
                            <a16:creationId xmlns:a16="http://schemas.microsoft.com/office/drawing/2014/main" id="{0FA6615F-C8B8-9E5F-621E-1E61C11947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239" y="1465489"/>
                        <a:ext cx="3584575" cy="5113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newsfla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882A3464-27CF-52FD-C9FF-C6860FC85759}"/>
              </a:ext>
            </a:extLst>
          </p:cNvPr>
          <p:cNvSpPr>
            <a:spLocks noGrp="1" noChangeArrowheads="1"/>
          </p:cNvSpPr>
          <p:nvPr>
            <p:ph type="title"/>
          </p:nvPr>
        </p:nvSpPr>
        <p:spPr/>
        <p:txBody>
          <a:bodyPr/>
          <a:lstStyle/>
          <a:p>
            <a:pPr algn="ctr"/>
            <a:r>
              <a:rPr lang="he-IL" altLang="he-IL" sz="4000" b="1" dirty="0">
                <a:latin typeface="David" panose="020E0502060401010101" pitchFamily="34" charset="-79"/>
                <a:cs typeface="David" panose="020E0502060401010101" pitchFamily="34" charset="-79"/>
              </a:rPr>
              <a:t>תעודת זהות של אלי - עלה ארצה ב- 8/5/1957 –</a:t>
            </a:r>
            <a:br>
              <a:rPr lang="he-IL" altLang="he-IL" sz="4000" b="1" dirty="0">
                <a:latin typeface="David" panose="020E0502060401010101" pitchFamily="34" charset="-79"/>
                <a:cs typeface="David" panose="020E0502060401010101" pitchFamily="34" charset="-79"/>
              </a:rPr>
            </a:br>
            <a:r>
              <a:rPr lang="he-IL" altLang="he-IL" sz="4000" b="1" dirty="0">
                <a:latin typeface="David" panose="020E0502060401010101" pitchFamily="34" charset="-79"/>
                <a:cs typeface="David" panose="020E0502060401010101" pitchFamily="34" charset="-79"/>
              </a:rPr>
              <a:t> ז' באדר תשי"ז</a:t>
            </a:r>
            <a:endParaRPr lang="en-US" altLang="he-IL" sz="4000" b="1" dirty="0">
              <a:latin typeface="David" panose="020E0502060401010101" pitchFamily="34" charset="-79"/>
              <a:cs typeface="David" panose="020E0502060401010101" pitchFamily="34" charset="-79"/>
            </a:endParaRPr>
          </a:p>
        </p:txBody>
      </p:sp>
      <p:sp>
        <p:nvSpPr>
          <p:cNvPr id="223235" name="Rectangle 3">
            <a:extLst>
              <a:ext uri="{FF2B5EF4-FFF2-40B4-BE49-F238E27FC236}">
                <a16:creationId xmlns:a16="http://schemas.microsoft.com/office/drawing/2014/main" id="{F1966A39-7080-70EE-C20D-9D020B392EC4}"/>
              </a:ext>
            </a:extLst>
          </p:cNvPr>
          <p:cNvSpPr>
            <a:spLocks noGrp="1" noChangeArrowheads="1"/>
          </p:cNvSpPr>
          <p:nvPr>
            <p:ph type="body" idx="1"/>
          </p:nvPr>
        </p:nvSpPr>
        <p:spPr/>
        <p:txBody>
          <a:bodyPr/>
          <a:lstStyle/>
          <a:p>
            <a:pPr marL="0" indent="0">
              <a:buNone/>
            </a:pPr>
            <a:r>
              <a:rPr lang="he-IL" altLang="he-IL" dirty="0"/>
              <a:t> </a:t>
            </a:r>
            <a:endParaRPr lang="en-US" altLang="he-IL" dirty="0"/>
          </a:p>
        </p:txBody>
      </p:sp>
      <p:pic>
        <p:nvPicPr>
          <p:cNvPr id="223236" name="Picture 4">
            <a:extLst>
              <a:ext uri="{FF2B5EF4-FFF2-40B4-BE49-F238E27FC236}">
                <a16:creationId xmlns:a16="http://schemas.microsoft.com/office/drawing/2014/main" id="{841DC60B-C4CF-642A-74AF-B99DEE312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00" y="1916113"/>
            <a:ext cx="2286000" cy="3575050"/>
          </a:xfrm>
          <a:prstGeom prst="rect">
            <a:avLst/>
          </a:prstGeom>
          <a:noFill/>
          <a:extLst>
            <a:ext uri="{909E8E84-426E-40DD-AFC4-6F175D3DCCD1}">
              <a14:hiddenFill xmlns:a14="http://schemas.microsoft.com/office/drawing/2010/main">
                <a:solidFill>
                  <a:srgbClr val="FFFFFF"/>
                </a:solidFill>
              </a14:hiddenFill>
            </a:ext>
          </a:extLst>
        </p:spPr>
      </p:pic>
      <p:pic>
        <p:nvPicPr>
          <p:cNvPr id="223237" name="Picture 5">
            <a:extLst>
              <a:ext uri="{FF2B5EF4-FFF2-40B4-BE49-F238E27FC236}">
                <a16:creationId xmlns:a16="http://schemas.microsoft.com/office/drawing/2014/main" id="{02DB3327-B4C7-0CD9-54E8-4CBAAD75D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889" y="1844675"/>
            <a:ext cx="3533775"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20" name="Picture 4">
            <a:extLst>
              <a:ext uri="{FF2B5EF4-FFF2-40B4-BE49-F238E27FC236}">
                <a16:creationId xmlns:a16="http://schemas.microsoft.com/office/drawing/2014/main" id="{2E91F0DD-FBD9-F77F-E3B8-1E5444A4E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4068" y="-349024"/>
            <a:ext cx="5376862" cy="7729538"/>
          </a:xfrm>
          <a:prstGeom prst="rect">
            <a:avLst/>
          </a:prstGeom>
          <a:noFill/>
          <a:extLst>
            <a:ext uri="{909E8E84-426E-40DD-AFC4-6F175D3DCCD1}">
              <a14:hiddenFill xmlns:a14="http://schemas.microsoft.com/office/drawing/2010/main">
                <a:solidFill>
                  <a:srgbClr val="FFFFFF"/>
                </a:solidFill>
              </a14:hiddenFill>
            </a:ext>
          </a:extLst>
        </p:spPr>
      </p:pic>
      <p:sp>
        <p:nvSpPr>
          <p:cNvPr id="239661" name="Rectangle 45">
            <a:extLst>
              <a:ext uri="{FF2B5EF4-FFF2-40B4-BE49-F238E27FC236}">
                <a16:creationId xmlns:a16="http://schemas.microsoft.com/office/drawing/2014/main" id="{B93B72F3-3AF3-7C4C-8D78-39180A99FB58}"/>
              </a:ext>
            </a:extLst>
          </p:cNvPr>
          <p:cNvSpPr>
            <a:spLocks noGrp="1" noChangeArrowheads="1"/>
          </p:cNvSpPr>
          <p:nvPr>
            <p:ph type="title"/>
          </p:nvPr>
        </p:nvSpPr>
        <p:spPr>
          <a:xfrm>
            <a:off x="864055" y="0"/>
            <a:ext cx="3960813" cy="7200900"/>
          </a:xfrm>
        </p:spPr>
        <p:txBody>
          <a:bodyPr/>
          <a:lstStyle/>
          <a:p>
            <a:pPr algn="ctr"/>
            <a:r>
              <a:rPr lang="he-IL" altLang="he-IL" sz="4000" dirty="0">
                <a:latin typeface="David" panose="020E0502060401010101" pitchFamily="34" charset="-79"/>
                <a:cs typeface="David" panose="020E0502060401010101" pitchFamily="34" charset="-79"/>
              </a:rPr>
              <a:t>דף 1 מתוך 8 דפים מקורות החיים והתחקירים  שנערכו לאלי במוסד 5 ימים בלבד לאחר עלייתו ארצה (13.2.57) בו הוא מביע נכונות להישלח למדינה ערבית.</a:t>
            </a:r>
            <a:br>
              <a:rPr lang="he-IL" altLang="he-IL" sz="4000" dirty="0">
                <a:latin typeface="David" panose="020E0502060401010101" pitchFamily="34" charset="-79"/>
                <a:cs typeface="David" panose="020E0502060401010101" pitchFamily="34" charset="-79"/>
              </a:rPr>
            </a:br>
            <a:endParaRPr lang="en-US" altLang="he-IL" sz="4000" dirty="0">
              <a:latin typeface="David" panose="020E0502060401010101" pitchFamily="34" charset="-79"/>
              <a:cs typeface="David" panose="020E0502060401010101" pitchFamily="34" charset="-79"/>
            </a:endParaRPr>
          </a:p>
        </p:txBody>
      </p:sp>
      <p:sp>
        <p:nvSpPr>
          <p:cNvPr id="239664" name="Rectangle 48">
            <a:extLst>
              <a:ext uri="{FF2B5EF4-FFF2-40B4-BE49-F238E27FC236}">
                <a16:creationId xmlns:a16="http://schemas.microsoft.com/office/drawing/2014/main" id="{2ADCAF0B-0F40-7204-E778-D8121EE35AEE}"/>
              </a:ext>
            </a:extLst>
          </p:cNvPr>
          <p:cNvSpPr>
            <a:spLocks noGrp="1" noChangeArrowheads="1"/>
          </p:cNvSpPr>
          <p:nvPr>
            <p:ph type="body" sz="half" idx="1"/>
          </p:nvPr>
        </p:nvSpPr>
        <p:spPr>
          <a:xfrm>
            <a:off x="4628925" y="-871538"/>
            <a:ext cx="3779838" cy="6669088"/>
          </a:xfrm>
        </p:spPr>
        <p:txBody>
          <a:bodyPr/>
          <a:lstStyle/>
          <a:p>
            <a:pPr>
              <a:buFontTx/>
              <a:buNone/>
            </a:pPr>
            <a:r>
              <a:rPr lang="he-IL" altLang="he-IL" dirty="0"/>
              <a:t> </a:t>
            </a:r>
            <a:endParaRPr lang="en-US" altLang="he-IL"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4AA2A9C8-AD06-18F4-16DF-E16A85BBC5F7}"/>
              </a:ext>
            </a:extLst>
          </p:cNvPr>
          <p:cNvSpPr>
            <a:spLocks noGrp="1" noChangeArrowheads="1"/>
          </p:cNvSpPr>
          <p:nvPr>
            <p:ph type="title"/>
          </p:nvPr>
        </p:nvSpPr>
        <p:spPr>
          <a:xfrm>
            <a:off x="1992313" y="-315913"/>
            <a:ext cx="8229600" cy="1384301"/>
          </a:xfrm>
        </p:spPr>
        <p:txBody>
          <a:bodyPr/>
          <a:lstStyle/>
          <a:p>
            <a:pPr algn="r"/>
            <a:r>
              <a:rPr lang="he-IL" altLang="he-IL" sz="4000" b="1" dirty="0">
                <a:latin typeface="David" panose="020E0502060401010101" pitchFamily="34" charset="-79"/>
                <a:cs typeface="David" panose="020E0502060401010101" pitchFamily="34" charset="-79"/>
              </a:rPr>
              <a:t>מכתב של אלי למשפחה בדרך לדמשק</a:t>
            </a:r>
            <a:endParaRPr lang="en-US" altLang="he-IL" sz="4000" b="1" dirty="0">
              <a:latin typeface="David" panose="020E0502060401010101" pitchFamily="34" charset="-79"/>
              <a:cs typeface="David" panose="020E0502060401010101" pitchFamily="34" charset="-79"/>
            </a:endParaRPr>
          </a:p>
        </p:txBody>
      </p:sp>
      <p:pic>
        <p:nvPicPr>
          <p:cNvPr id="205828" name="Picture 4">
            <a:extLst>
              <a:ext uri="{FF2B5EF4-FFF2-40B4-BE49-F238E27FC236}">
                <a16:creationId xmlns:a16="http://schemas.microsoft.com/office/drawing/2014/main" id="{353B2CFB-874B-FF60-6241-93D13978F462}"/>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008438" y="765175"/>
            <a:ext cx="4533900" cy="6286500"/>
          </a:xfrm>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B5A2DD39-3B6D-AC20-3505-44243B232B7D}"/>
              </a:ext>
            </a:extLst>
          </p:cNvPr>
          <p:cNvSpPr>
            <a:spLocks noGrp="1" noChangeArrowheads="1"/>
          </p:cNvSpPr>
          <p:nvPr>
            <p:ph type="title"/>
          </p:nvPr>
        </p:nvSpPr>
        <p:spPr>
          <a:xfrm>
            <a:off x="1919289" y="1"/>
            <a:ext cx="8353425" cy="1268413"/>
          </a:xfrm>
        </p:spPr>
        <p:txBody>
          <a:bodyPr/>
          <a:lstStyle/>
          <a:p>
            <a:pPr algn="ctr"/>
            <a:r>
              <a:rPr lang="he-IL" altLang="he-IL" sz="4000" b="1" dirty="0">
                <a:latin typeface="David" panose="020E0502060401010101" pitchFamily="34" charset="-79"/>
                <a:cs typeface="David" panose="020E0502060401010101" pitchFamily="34" charset="-79"/>
              </a:rPr>
              <a:t>אלי משקיף ביתו </a:t>
            </a:r>
            <a:br>
              <a:rPr lang="he-IL" altLang="he-IL" sz="4000" b="1" dirty="0">
                <a:latin typeface="David" panose="020E0502060401010101" pitchFamily="34" charset="-79"/>
                <a:cs typeface="David" panose="020E0502060401010101" pitchFamily="34" charset="-79"/>
              </a:rPr>
            </a:br>
            <a:r>
              <a:rPr lang="he-IL" altLang="he-IL" sz="4000" b="1" dirty="0">
                <a:latin typeface="David" panose="020E0502060401010101" pitchFamily="34" charset="-79"/>
                <a:cs typeface="David" panose="020E0502060401010101" pitchFamily="34" charset="-79"/>
              </a:rPr>
              <a:t> ממרפסת בדמשק</a:t>
            </a:r>
            <a:endParaRPr lang="en-US" altLang="he-IL" sz="4000" b="1" dirty="0">
              <a:latin typeface="David" panose="020E0502060401010101" pitchFamily="34" charset="-79"/>
              <a:cs typeface="David" panose="020E0502060401010101" pitchFamily="34" charset="-79"/>
            </a:endParaRPr>
          </a:p>
        </p:txBody>
      </p:sp>
      <p:sp>
        <p:nvSpPr>
          <p:cNvPr id="208899" name="Rectangle 3">
            <a:extLst>
              <a:ext uri="{FF2B5EF4-FFF2-40B4-BE49-F238E27FC236}">
                <a16:creationId xmlns:a16="http://schemas.microsoft.com/office/drawing/2014/main" id="{97ACCE18-8F03-2440-5D68-EEA58E0ECF8D}"/>
              </a:ext>
            </a:extLst>
          </p:cNvPr>
          <p:cNvSpPr>
            <a:spLocks noGrp="1" noChangeArrowheads="1"/>
          </p:cNvSpPr>
          <p:nvPr>
            <p:ph type="body" sz="half" idx="1"/>
          </p:nvPr>
        </p:nvSpPr>
        <p:spPr/>
        <p:txBody>
          <a:bodyPr/>
          <a:lstStyle/>
          <a:p>
            <a:r>
              <a:rPr lang="he-IL" altLang="he-IL"/>
              <a:t> </a:t>
            </a:r>
            <a:endParaRPr lang="en-US" altLang="he-IL"/>
          </a:p>
        </p:txBody>
      </p:sp>
      <p:pic>
        <p:nvPicPr>
          <p:cNvPr id="208904" name="Picture 8">
            <a:extLst>
              <a:ext uri="{FF2B5EF4-FFF2-40B4-BE49-F238E27FC236}">
                <a16:creationId xmlns:a16="http://schemas.microsoft.com/office/drawing/2014/main" id="{B35C1B36-D2BE-DC43-6700-A3622755E40B}"/>
              </a:ext>
            </a:extLst>
          </p:cNvPr>
          <p:cNvPicPr>
            <a:picLocks noGrp="1" noChangeAspect="1" noChangeArrowheads="1"/>
          </p:cNvPicPr>
          <p:nvPr>
            <p:ph sz="half" idx="2"/>
          </p:nvPr>
        </p:nvPicPr>
        <p:blipFill>
          <a:blip r:embed="rId2">
            <a:lum bright="2000" contrast="4000"/>
            <a:extLst>
              <a:ext uri="{28A0092B-C50C-407E-A947-70E740481C1C}">
                <a14:useLocalDpi xmlns:a14="http://schemas.microsoft.com/office/drawing/2010/main" val="0"/>
              </a:ext>
            </a:extLst>
          </a:blip>
          <a:srcRect/>
          <a:stretch>
            <a:fillRect/>
          </a:stretch>
        </p:blipFill>
        <p:spPr>
          <a:xfrm>
            <a:off x="2279651" y="1463676"/>
            <a:ext cx="7546975" cy="53943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ransition>
    <p:wheel spokes="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87172204-1BCE-020C-7897-A051A9E5EEAF}"/>
              </a:ext>
            </a:extLst>
          </p:cNvPr>
          <p:cNvSpPr>
            <a:spLocks noGrp="1" noChangeArrowheads="1"/>
          </p:cNvSpPr>
          <p:nvPr>
            <p:ph type="title"/>
          </p:nvPr>
        </p:nvSpPr>
        <p:spPr>
          <a:xfrm>
            <a:off x="1981200" y="1"/>
            <a:ext cx="8229600" cy="620713"/>
          </a:xfrm>
        </p:spPr>
        <p:txBody>
          <a:bodyPr>
            <a:normAutofit fontScale="90000"/>
          </a:bodyPr>
          <a:lstStyle/>
          <a:p>
            <a:pPr algn="ctr"/>
            <a:r>
              <a:rPr lang="he-IL" altLang="he-IL" sz="4000" b="1" dirty="0">
                <a:latin typeface="David" panose="020E0502060401010101" pitchFamily="34" charset="-79"/>
                <a:cs typeface="David" panose="020E0502060401010101" pitchFamily="34" charset="-79"/>
              </a:rPr>
              <a:t>מברק שאלי שלח בעקבות פעולת </a:t>
            </a:r>
            <a:r>
              <a:rPr lang="he-IL" altLang="he-IL" sz="4000" b="1" dirty="0" err="1">
                <a:latin typeface="David" panose="020E0502060401010101" pitchFamily="34" charset="-79"/>
                <a:cs typeface="David" panose="020E0502060401010101" pitchFamily="34" charset="-79"/>
              </a:rPr>
              <a:t>נוקייב</a:t>
            </a:r>
            <a:endParaRPr lang="en-US" altLang="he-IL" sz="4000" b="1" dirty="0">
              <a:latin typeface="David" panose="020E0502060401010101" pitchFamily="34" charset="-79"/>
              <a:cs typeface="David" panose="020E0502060401010101" pitchFamily="34" charset="-79"/>
            </a:endParaRPr>
          </a:p>
        </p:txBody>
      </p:sp>
      <p:sp>
        <p:nvSpPr>
          <p:cNvPr id="225283" name="Rectangle 3">
            <a:extLst>
              <a:ext uri="{FF2B5EF4-FFF2-40B4-BE49-F238E27FC236}">
                <a16:creationId xmlns:a16="http://schemas.microsoft.com/office/drawing/2014/main" id="{79BFA22E-76D4-FCA3-54DC-93684D62AE08}"/>
              </a:ext>
            </a:extLst>
          </p:cNvPr>
          <p:cNvSpPr>
            <a:spLocks noGrp="1" noChangeArrowheads="1"/>
          </p:cNvSpPr>
          <p:nvPr>
            <p:ph type="body" idx="1"/>
          </p:nvPr>
        </p:nvSpPr>
        <p:spPr/>
        <p:txBody>
          <a:bodyPr/>
          <a:lstStyle/>
          <a:p>
            <a:r>
              <a:rPr lang="he-IL" altLang="he-IL"/>
              <a:t> </a:t>
            </a:r>
            <a:endParaRPr lang="en-US" altLang="he-IL"/>
          </a:p>
        </p:txBody>
      </p:sp>
      <p:pic>
        <p:nvPicPr>
          <p:cNvPr id="225284" name="Picture 4">
            <a:extLst>
              <a:ext uri="{FF2B5EF4-FFF2-40B4-BE49-F238E27FC236}">
                <a16:creationId xmlns:a16="http://schemas.microsoft.com/office/drawing/2014/main" id="{F9B54953-658C-654D-02B5-695B6C86D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8439" y="620713"/>
            <a:ext cx="4078287" cy="6115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docProps/app.xml><?xml version="1.0" encoding="utf-8"?>
<Properties xmlns="http://schemas.openxmlformats.org/officeDocument/2006/extended-properties" xmlns:vt="http://schemas.openxmlformats.org/officeDocument/2006/docPropsVTypes">
  <TotalTime>258</TotalTime>
  <Words>593</Words>
  <Application>Microsoft Office PowerPoint</Application>
  <PresentationFormat>מסך רחב</PresentationFormat>
  <Paragraphs>50</Paragraphs>
  <Slides>22</Slides>
  <Notes>0</Notes>
  <HiddenSlides>0</HiddenSlides>
  <MMClips>0</MMClips>
  <ScaleCrop>false</ScaleCrop>
  <HeadingPairs>
    <vt:vector size="8" baseType="variant">
      <vt:variant>
        <vt:lpstr>גופנים בשימוש</vt:lpstr>
      </vt:variant>
      <vt:variant>
        <vt:i4>6</vt:i4>
      </vt:variant>
      <vt:variant>
        <vt:lpstr>ערכת נושא</vt:lpstr>
      </vt:variant>
      <vt:variant>
        <vt:i4>2</vt:i4>
      </vt:variant>
      <vt:variant>
        <vt:lpstr>שרתי OLE מוטבעים</vt:lpstr>
      </vt:variant>
      <vt:variant>
        <vt:i4>1</vt:i4>
      </vt:variant>
      <vt:variant>
        <vt:lpstr>כותרות שקופיות</vt:lpstr>
      </vt:variant>
      <vt:variant>
        <vt:i4>22</vt:i4>
      </vt:variant>
    </vt:vector>
  </HeadingPairs>
  <TitlesOfParts>
    <vt:vector size="31" baseType="lpstr">
      <vt:lpstr>Aptos</vt:lpstr>
      <vt:lpstr>Aptos Display</vt:lpstr>
      <vt:lpstr>Arial</vt:lpstr>
      <vt:lpstr>David</vt:lpstr>
      <vt:lpstr>Grandview Display</vt:lpstr>
      <vt:lpstr>Wingdings</vt:lpstr>
      <vt:lpstr>ערכת נושא Office</vt:lpstr>
      <vt:lpstr>DashVTI</vt:lpstr>
      <vt:lpstr>Image</vt:lpstr>
      <vt:lpstr>אלי כהן</vt:lpstr>
      <vt:lpstr>משימת איתור מידע על בסיס ויזואלי</vt:lpstr>
      <vt:lpstr>בית הכנסת באלכסנדריה</vt:lpstr>
      <vt:lpstr>תעודת מעבר מצרית – הגירוש ממצרים 19 בינואר 1957 </vt:lpstr>
      <vt:lpstr>תעודת זהות של אלי - עלה ארצה ב- 8/5/1957 –  ז' באדר תשי"ז</vt:lpstr>
      <vt:lpstr>דף 1 מתוך 8 דפים מקורות החיים והתחקירים  שנערכו לאלי במוסד 5 ימים בלבד לאחר עלייתו ארצה (13.2.57) בו הוא מביע נכונות להישלח למדינה ערבית. </vt:lpstr>
      <vt:lpstr>מכתב של אלי למשפחה בדרך לדמשק</vt:lpstr>
      <vt:lpstr>אלי משקיף ביתו   ממרפסת בדמשק</vt:lpstr>
      <vt:lpstr>מברק שאלי שלח בעקבות פעולת נוקייב</vt:lpstr>
      <vt:lpstr>אלי מתכונן לטוס בדאון בבסיס  חיל האוויר בסוריה</vt:lpstr>
      <vt:lpstr>אלי מציע לטעת עצי אקליפטוס ליד הבונקרים בגולן</vt:lpstr>
      <vt:lpstr>מכתב אחרון לפני כניסתו  האחרונה לסוריה בנובמבר 1964</vt:lpstr>
      <vt:lpstr>המכתבים האחרונים לפני ההוצאה להורג </vt:lpstr>
      <vt:lpstr>אלי כהן הי"ד-60 שנה לפטירתו-היסטוריה ואקטואליה</vt:lpstr>
      <vt:lpstr>מצגת של PowerPoint‏</vt:lpstr>
      <vt:lpstr>מצגת של PowerPoint‏</vt:lpstr>
      <vt:lpstr>מצגת של PowerPoint‏</vt:lpstr>
      <vt:lpstr> דבר, אוקטובר, 1977</vt:lpstr>
      <vt:lpstr>מצגת של PowerPoint‏</vt:lpstr>
      <vt:lpstr>נפילת משטר אסד- 12.2024</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אלי כהן</dc:title>
  <dc:creator>רבקה אפשטין</dc:creator>
  <cp:lastModifiedBy>רחל ברויאר</cp:lastModifiedBy>
  <cp:revision>7</cp:revision>
  <dcterms:created xsi:type="dcterms:W3CDTF">2025-04-27T19:20:09Z</dcterms:created>
  <dcterms:modified xsi:type="dcterms:W3CDTF">2025-05-08T08:04:01Z</dcterms:modified>
</cp:coreProperties>
</file>