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av" ContentType="audio/x-wav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  <p:sldMasterId id="2147483660" r:id="rId2"/>
  </p:sldMasterIdLst>
  <p:sldIdLst>
    <p:sldId id="264" r:id="rId3"/>
    <p:sldId id="259" r:id="rId4"/>
    <p:sldId id="315" r:id="rId5"/>
    <p:sldId id="262" r:id="rId6"/>
    <p:sldId id="263" r:id="rId7"/>
    <p:sldId id="260" r:id="rId8"/>
    <p:sldId id="261" r:id="rId9"/>
    <p:sldId id="258" r:id="rId10"/>
    <p:sldId id="256" r:id="rId11"/>
    <p:sldId id="267" r:id="rId12"/>
    <p:sldId id="268" r:id="rId13"/>
    <p:sldId id="283" r:id="rId14"/>
    <p:sldId id="266" r:id="rId15"/>
    <p:sldId id="284" r:id="rId16"/>
    <p:sldId id="272" r:id="rId17"/>
    <p:sldId id="271" r:id="rId18"/>
    <p:sldId id="270" r:id="rId19"/>
    <p:sldId id="269" r:id="rId20"/>
    <p:sldId id="265" r:id="rId21"/>
    <p:sldId id="274" r:id="rId22"/>
    <p:sldId id="273" r:id="rId23"/>
    <p:sldId id="280" r:id="rId24"/>
    <p:sldId id="277" r:id="rId25"/>
    <p:sldId id="275" r:id="rId26"/>
    <p:sldId id="276" r:id="rId27"/>
    <p:sldId id="279" r:id="rId28"/>
    <p:sldId id="278" r:id="rId29"/>
    <p:sldId id="282" r:id="rId30"/>
    <p:sldId id="281" r:id="rId3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71"/>
    <a:srgbClr val="A7FFD3"/>
    <a:srgbClr val="934BC9"/>
    <a:srgbClr val="C5FFE2"/>
    <a:srgbClr val="FF9797"/>
    <a:srgbClr val="FFD9D9"/>
    <a:srgbClr val="BCE9EE"/>
    <a:srgbClr val="F2E5FF"/>
    <a:srgbClr val="EAD5FF"/>
    <a:srgbClr val="D9FFE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1889" autoAdjust="0"/>
    <p:restoredTop sz="94660"/>
  </p:normalViewPr>
  <p:slideViewPr>
    <p:cSldViewPr snapToGrid="0" showGuides="1">
      <p:cViewPr varScale="1">
        <p:scale>
          <a:sx n="67" d="100"/>
          <a:sy n="67" d="100"/>
        </p:scale>
        <p:origin x="524" y="4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tableStyles" Target="tableStyles.xml"/><Relationship Id="rId8" Type="http://schemas.openxmlformats.org/officeDocument/2006/relationships/slide" Target="slides/slide6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81E6F-8E2E-4EC3-BAC0-BF4B0DE2916B}" type="datetimeFigureOut">
              <a:rPr lang="en-GB" smtClean="0"/>
              <a:t>29/06/2025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566DB-3E9E-4D00-AE83-BF3F58D30E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97306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81E6F-8E2E-4EC3-BAC0-BF4B0DE2916B}" type="datetimeFigureOut">
              <a:rPr lang="en-GB" smtClean="0"/>
              <a:t>29/06/2025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566DB-3E9E-4D00-AE83-BF3F58D30E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18891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81E6F-8E2E-4EC3-BAC0-BF4B0DE2916B}" type="datetimeFigureOut">
              <a:rPr lang="en-GB" smtClean="0"/>
              <a:t>29/06/2025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566DB-3E9E-4D00-AE83-BF3F58D30E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01511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FC3757A-D7FC-45AC-8CA1-2EB472E1DDAF}" type="datetimeFigureOut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29/06/2025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A028414-4FC7-42F2-A172-4D68B13B396B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760270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FC3757A-D7FC-45AC-8CA1-2EB472E1DDAF}" type="datetimeFigureOut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29/06/2025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A028414-4FC7-42F2-A172-4D68B13B396B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2571057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FC3757A-D7FC-45AC-8CA1-2EB472E1DDAF}" type="datetimeFigureOut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29/06/2025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A028414-4FC7-42F2-A172-4D68B13B396B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5968096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FC3757A-D7FC-45AC-8CA1-2EB472E1DDAF}" type="datetimeFigureOut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29/06/2025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A028414-4FC7-42F2-A172-4D68B13B396B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0303688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FC3757A-D7FC-45AC-8CA1-2EB472E1DDAF}" type="datetimeFigureOut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29/06/2025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A028414-4FC7-42F2-A172-4D68B13B396B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5229657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FC3757A-D7FC-45AC-8CA1-2EB472E1DDAF}" type="datetimeFigureOut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29/06/2025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A028414-4FC7-42F2-A172-4D68B13B396B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4032231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FC3757A-D7FC-45AC-8CA1-2EB472E1DDAF}" type="datetimeFigureOut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29/06/2025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A028414-4FC7-42F2-A172-4D68B13B396B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8583200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FC3757A-D7FC-45AC-8CA1-2EB472E1DDAF}" type="datetimeFigureOut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29/06/2025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A028414-4FC7-42F2-A172-4D68B13B396B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926322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81E6F-8E2E-4EC3-BAC0-BF4B0DE2916B}" type="datetimeFigureOut">
              <a:rPr lang="en-GB" smtClean="0"/>
              <a:t>29/06/2025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566DB-3E9E-4D00-AE83-BF3F58D30E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65705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FC3757A-D7FC-45AC-8CA1-2EB472E1DDAF}" type="datetimeFigureOut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29/06/2025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A028414-4FC7-42F2-A172-4D68B13B396B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4474991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FC3757A-D7FC-45AC-8CA1-2EB472E1DDAF}" type="datetimeFigureOut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29/06/2025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A028414-4FC7-42F2-A172-4D68B13B396B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6735976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FC3757A-D7FC-45AC-8CA1-2EB472E1DDAF}" type="datetimeFigureOut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29/06/2025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A028414-4FC7-42F2-A172-4D68B13B396B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435492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81E6F-8E2E-4EC3-BAC0-BF4B0DE2916B}" type="datetimeFigureOut">
              <a:rPr lang="en-GB" smtClean="0"/>
              <a:t>29/06/2025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566DB-3E9E-4D00-AE83-BF3F58D30E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77236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81E6F-8E2E-4EC3-BAC0-BF4B0DE2916B}" type="datetimeFigureOut">
              <a:rPr lang="en-GB" smtClean="0"/>
              <a:t>29/06/2025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566DB-3E9E-4D00-AE83-BF3F58D30E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96797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81E6F-8E2E-4EC3-BAC0-BF4B0DE2916B}" type="datetimeFigureOut">
              <a:rPr lang="en-GB" smtClean="0"/>
              <a:t>29/06/2025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566DB-3E9E-4D00-AE83-BF3F58D30E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44900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81E6F-8E2E-4EC3-BAC0-BF4B0DE2916B}" type="datetimeFigureOut">
              <a:rPr lang="en-GB" smtClean="0"/>
              <a:t>29/06/2025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566DB-3E9E-4D00-AE83-BF3F58D30E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63942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81E6F-8E2E-4EC3-BAC0-BF4B0DE2916B}" type="datetimeFigureOut">
              <a:rPr lang="en-GB" smtClean="0"/>
              <a:t>29/06/2025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566DB-3E9E-4D00-AE83-BF3F58D30E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67999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81E6F-8E2E-4EC3-BAC0-BF4B0DE2916B}" type="datetimeFigureOut">
              <a:rPr lang="en-GB" smtClean="0"/>
              <a:t>29/06/2025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566DB-3E9E-4D00-AE83-BF3F58D30E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87575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81E6F-8E2E-4EC3-BAC0-BF4B0DE2916B}" type="datetimeFigureOut">
              <a:rPr lang="en-GB" smtClean="0"/>
              <a:t>29/06/2025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566DB-3E9E-4D00-AE83-BF3F58D30E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195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lumMod val="25000"/>
              </a:schemeClr>
            </a:gs>
            <a:gs pos="97000">
              <a:schemeClr val="bg2">
                <a:lumMod val="1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381E6F-8E2E-4EC3-BAC0-BF4B0DE2916B}" type="datetimeFigureOut">
              <a:rPr lang="en-GB" smtClean="0"/>
              <a:t>29/06/2025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7566DB-3E9E-4D00-AE83-BF3F58D30E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22166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00">
              <a:schemeClr val="tx1"/>
            </a:gs>
            <a:gs pos="0">
              <a:schemeClr val="tx1">
                <a:lumMod val="75000"/>
                <a:lumOff val="25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FC3757A-D7FC-45AC-8CA1-2EB472E1DDAF}" type="datetimeFigureOut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29/06/2025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A028414-4FC7-42F2-A172-4D68B13B396B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242795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tekhnologic.wordpress.com/" TargetMode="External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358344"/>
            <a:ext cx="12192000" cy="4770537"/>
          </a:xfrm>
          <a:prstGeom prst="rect">
            <a:avLst/>
          </a:prstGeom>
          <a:noFill/>
          <a:effectLst>
            <a:glow>
              <a:schemeClr val="bg1">
                <a:alpha val="2000"/>
              </a:schemeClr>
            </a:glow>
          </a:effectLst>
        </p:spPr>
        <p:txBody>
          <a:bodyPr wrap="square" rtlCol="1">
            <a:spAutoFit/>
          </a:bodyPr>
          <a:lstStyle/>
          <a:p>
            <a:pPr algn="ctr"/>
            <a:r>
              <a:rPr lang="en-US" sz="13800" dirty="0">
                <a:ln w="28575">
                  <a:solidFill>
                    <a:schemeClr val="accent6">
                      <a:lumMod val="50000"/>
                    </a:schemeClr>
                  </a:solidFill>
                </a:ln>
                <a:solidFill>
                  <a:srgbClr val="00B0F0"/>
                </a:solidFill>
                <a:effectLst>
                  <a:glow rad="76200">
                    <a:srgbClr val="FFFFCC">
                      <a:alpha val="82000"/>
                    </a:srgbClr>
                  </a:glow>
                </a:effectLst>
                <a:latin typeface="Showcard Gothic" panose="04020904020102020604" pitchFamily="82" charset="0"/>
                <a:ea typeface="Segoe UI Black" panose="020B0A02040204020203" pitchFamily="34" charset="0"/>
              </a:rPr>
              <a:t>M</a:t>
            </a:r>
            <a:r>
              <a:rPr lang="en-US" sz="13800" dirty="0">
                <a:ln w="28575">
                  <a:solidFill>
                    <a:schemeClr val="accent6">
                      <a:lumMod val="50000"/>
                    </a:schemeClr>
                  </a:solidFill>
                </a:ln>
                <a:solidFill>
                  <a:srgbClr val="00B050"/>
                </a:solidFill>
                <a:effectLst>
                  <a:glow rad="76200">
                    <a:srgbClr val="FFFFCC">
                      <a:alpha val="82000"/>
                    </a:srgbClr>
                  </a:glow>
                </a:effectLst>
                <a:latin typeface="Showcard Gothic" panose="04020904020102020604" pitchFamily="82" charset="0"/>
                <a:ea typeface="Segoe UI Black" panose="020B0A02040204020203" pitchFamily="34" charset="0"/>
              </a:rPr>
              <a:t>y</a:t>
            </a:r>
            <a:r>
              <a:rPr lang="en-US" sz="13800" dirty="0">
                <a:ln w="28575">
                  <a:solidFill>
                    <a:schemeClr val="accent6">
                      <a:lumMod val="50000"/>
                    </a:schemeClr>
                  </a:solidFill>
                </a:ln>
                <a:solidFill>
                  <a:srgbClr val="FFFF00"/>
                </a:solidFill>
                <a:effectLst>
                  <a:glow rad="76200">
                    <a:srgbClr val="FFFFCC">
                      <a:alpha val="82000"/>
                    </a:srgbClr>
                  </a:glow>
                </a:effectLst>
                <a:latin typeface="Showcard Gothic" panose="04020904020102020604" pitchFamily="82" charset="0"/>
                <a:ea typeface="Segoe UI Black" panose="020B0A02040204020203" pitchFamily="34" charset="0"/>
              </a:rPr>
              <a:t>s</a:t>
            </a:r>
            <a:r>
              <a:rPr lang="en-US" sz="13800" dirty="0">
                <a:ln w="28575">
                  <a:solidFill>
                    <a:schemeClr val="accent6">
                      <a:lumMod val="50000"/>
                    </a:schemeClr>
                  </a:solidFill>
                </a:ln>
                <a:solidFill>
                  <a:srgbClr val="FFC000"/>
                </a:solidFill>
                <a:effectLst>
                  <a:glow rad="76200">
                    <a:srgbClr val="FFFFCC">
                      <a:alpha val="82000"/>
                    </a:srgbClr>
                  </a:glow>
                </a:effectLst>
                <a:latin typeface="Showcard Gothic" panose="04020904020102020604" pitchFamily="82" charset="0"/>
                <a:ea typeface="Segoe UI Black" panose="020B0A02040204020203" pitchFamily="34" charset="0"/>
              </a:rPr>
              <a:t>t</a:t>
            </a:r>
            <a:r>
              <a:rPr lang="en-US" sz="13800" dirty="0">
                <a:ln w="28575">
                  <a:solidFill>
                    <a:schemeClr val="accent6">
                      <a:lumMod val="50000"/>
                    </a:schemeClr>
                  </a:solidFill>
                </a:ln>
                <a:solidFill>
                  <a:srgbClr val="FF0000"/>
                </a:solidFill>
                <a:effectLst>
                  <a:glow rad="76200">
                    <a:srgbClr val="FFFFCC">
                      <a:alpha val="82000"/>
                    </a:srgbClr>
                  </a:glow>
                </a:effectLst>
                <a:latin typeface="Showcard Gothic" panose="04020904020102020604" pitchFamily="82" charset="0"/>
                <a:ea typeface="Segoe UI Black" panose="020B0A02040204020203" pitchFamily="34" charset="0"/>
              </a:rPr>
              <a:t>e</a:t>
            </a:r>
            <a:r>
              <a:rPr lang="en-US" sz="13800" dirty="0">
                <a:ln w="28575">
                  <a:solidFill>
                    <a:schemeClr val="accent6">
                      <a:lumMod val="50000"/>
                    </a:schemeClr>
                  </a:solidFill>
                </a:ln>
                <a:solidFill>
                  <a:srgbClr val="FF00FF"/>
                </a:solidFill>
                <a:effectLst>
                  <a:glow rad="76200">
                    <a:srgbClr val="FFFFCC">
                      <a:alpha val="82000"/>
                    </a:srgbClr>
                  </a:glow>
                </a:effectLst>
                <a:latin typeface="Showcard Gothic" panose="04020904020102020604" pitchFamily="82" charset="0"/>
                <a:ea typeface="Segoe UI Black" panose="020B0A02040204020203" pitchFamily="34" charset="0"/>
              </a:rPr>
              <a:t>r</a:t>
            </a:r>
            <a:r>
              <a:rPr lang="en-US" sz="13800" dirty="0">
                <a:ln w="28575">
                  <a:solidFill>
                    <a:schemeClr val="accent6">
                      <a:lumMod val="50000"/>
                    </a:schemeClr>
                  </a:solidFill>
                </a:ln>
                <a:solidFill>
                  <a:srgbClr val="7030A0"/>
                </a:solidFill>
                <a:effectLst>
                  <a:glow rad="76200">
                    <a:srgbClr val="FFFFCC">
                      <a:alpha val="82000"/>
                    </a:srgbClr>
                  </a:glow>
                </a:effectLst>
                <a:latin typeface="Showcard Gothic" panose="04020904020102020604" pitchFamily="82" charset="0"/>
                <a:ea typeface="Segoe UI Black" panose="020B0A02040204020203" pitchFamily="34" charset="0"/>
              </a:rPr>
              <a:t>y</a:t>
            </a:r>
            <a:r>
              <a:rPr lang="en-US" sz="16600" dirty="0">
                <a:ln w="28575">
                  <a:solidFill>
                    <a:schemeClr val="accent6">
                      <a:lumMod val="50000"/>
                    </a:schemeClr>
                  </a:solidFill>
                </a:ln>
                <a:solidFill>
                  <a:srgbClr val="FF9797"/>
                </a:solidFill>
                <a:effectLst>
                  <a:glow rad="76200">
                    <a:srgbClr val="FFFFCC">
                      <a:alpha val="82000"/>
                    </a:srgbClr>
                  </a:glow>
                </a:effectLst>
                <a:latin typeface="Showcard Gothic" panose="04020904020102020604" pitchFamily="82" charset="0"/>
                <a:ea typeface="Segoe UI Black" panose="020B0A02040204020203" pitchFamily="34" charset="0"/>
              </a:rPr>
              <a:t> </a:t>
            </a:r>
            <a:r>
              <a:rPr lang="en-US" sz="13800" dirty="0">
                <a:ln w="28575">
                  <a:solidFill>
                    <a:schemeClr val="accent6">
                      <a:lumMod val="50000"/>
                    </a:schemeClr>
                  </a:solidFill>
                </a:ln>
                <a:solidFill>
                  <a:srgbClr val="FFC000"/>
                </a:solidFill>
                <a:effectLst>
                  <a:glow rad="76200">
                    <a:srgbClr val="FFFFCC">
                      <a:alpha val="82000"/>
                    </a:srgbClr>
                  </a:glow>
                </a:effectLst>
                <a:latin typeface="Showcard Gothic" panose="04020904020102020604" pitchFamily="82" charset="0"/>
                <a:ea typeface="Segoe UI Black" panose="020B0A02040204020203" pitchFamily="34" charset="0"/>
              </a:rPr>
              <a:t>Squares</a:t>
            </a:r>
            <a:endParaRPr lang="en-US" sz="16600" dirty="0">
              <a:ln w="28575">
                <a:solidFill>
                  <a:schemeClr val="accent6">
                    <a:lumMod val="50000"/>
                  </a:schemeClr>
                </a:solidFill>
              </a:ln>
              <a:solidFill>
                <a:srgbClr val="FFC000"/>
              </a:solidFill>
              <a:effectLst>
                <a:glow rad="76200">
                  <a:srgbClr val="FFFFCC">
                    <a:alpha val="82000"/>
                  </a:srgbClr>
                </a:glow>
              </a:effectLst>
              <a:latin typeface="Showcard Gothic" panose="04020904020102020604" pitchFamily="82" charset="0"/>
              <a:ea typeface="Segoe UI Black" panose="020B0A02040204020203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864708" y="5128881"/>
            <a:ext cx="6462584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3200" b="1" dirty="0">
                <a:solidFill>
                  <a:srgbClr val="FFC000"/>
                </a:solidFill>
              </a:rPr>
              <a:t>Letter Combinations</a:t>
            </a:r>
            <a:endParaRPr lang="he-IL" sz="3200" b="1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61687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לבן 1"/>
          <p:cNvSpPr/>
          <p:nvPr/>
        </p:nvSpPr>
        <p:spPr>
          <a:xfrm>
            <a:off x="0" y="1297459"/>
            <a:ext cx="12192000" cy="400109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0" b="1" i="0" u="none" strike="noStrike" kern="1200" cap="none" spc="0" normalizeH="0" baseline="0" noProof="0" dirty="0">
                <a:ln w="660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rgbClr val="00B0F0"/>
                  </a:outerShdw>
                </a:effectLst>
                <a:uLnTx/>
                <a:uFillTx/>
                <a:latin typeface="Britannic Bold" panose="020B0903060703020204" pitchFamily="34" charset="0"/>
              </a:rPr>
              <a:t>Mystery Squares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200" b="1" i="0" u="none" strike="noStrike" kern="1200" cap="none" spc="0" normalizeH="0" baseline="0" noProof="0" dirty="0">
                <a:ln w="1270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uLnTx/>
                <a:uFillTx/>
                <a:latin typeface="Britannic Bold" panose="020B0903060703020204" pitchFamily="34" charset="0"/>
              </a:rPr>
              <a:t>Long </a:t>
            </a:r>
            <a:r>
              <a:rPr kumimoji="0" lang="en-US" sz="7200" b="1" i="0" u="none" strike="noStrike" kern="1200" cap="none" spc="0" normalizeH="0" baseline="0" noProof="0" dirty="0" err="1">
                <a:ln w="1270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uLnTx/>
                <a:uFillTx/>
                <a:latin typeface="Britannic Bold" panose="020B0903060703020204" pitchFamily="34" charset="0"/>
              </a:rPr>
              <a:t>i</a:t>
            </a:r>
            <a:endParaRPr kumimoji="0" lang="en-US" sz="7200" b="1" i="0" u="none" strike="noStrike" kern="1200" cap="none" spc="0" normalizeH="0" baseline="0" noProof="0" dirty="0">
              <a:ln w="12700">
                <a:solidFill>
                  <a:schemeClr val="accent1"/>
                </a:solidFill>
                <a:prstDash val="solid"/>
              </a:ln>
              <a:solidFill>
                <a:srgbClr val="FFFFFF"/>
              </a:solidFill>
              <a:uLnTx/>
              <a:uFillTx/>
              <a:latin typeface="Britannic Bold" panose="020B0903060703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200" b="1" dirty="0" err="1">
                <a:ln w="1270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latin typeface="Britannic Bold" panose="020B0903060703020204" pitchFamily="34" charset="0"/>
                <a:cs typeface="Times New Roman" panose="02020603050405020304" pitchFamily="18" charset="0"/>
              </a:rPr>
              <a:t>igh</a:t>
            </a:r>
            <a:r>
              <a:rPr lang="en-US" sz="7200" b="1" dirty="0">
                <a:ln w="1270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latin typeface="Britannic Bold" panose="020B0903060703020204" pitchFamily="34" charset="0"/>
                <a:cs typeface="Times New Roman" panose="02020603050405020304" pitchFamily="18" charset="0"/>
              </a:rPr>
              <a:t> </a:t>
            </a:r>
            <a:r>
              <a:rPr lang="en-US" sz="7200" b="1" dirty="0" err="1">
                <a:ln w="1270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latin typeface="Britannic Bold" panose="020B0903060703020204" pitchFamily="34" charset="0"/>
                <a:cs typeface="Times New Roman" panose="02020603050405020304" pitchFamily="18" charset="0"/>
              </a:rPr>
              <a:t>i</a:t>
            </a:r>
            <a:r>
              <a:rPr lang="en-US" sz="7200" b="1" dirty="0">
                <a:ln w="1270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latin typeface="Britannic Bold" panose="020B0903060703020204" pitchFamily="34" charset="0"/>
                <a:cs typeface="Times New Roman" panose="02020603050405020304" pitchFamily="18" charset="0"/>
              </a:rPr>
              <a:t>-e -y -</a:t>
            </a:r>
            <a:r>
              <a:rPr lang="en-US" sz="7200" b="1" dirty="0" err="1">
                <a:ln w="1270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latin typeface="Britannic Bold" panose="020B0903060703020204" pitchFamily="34" charset="0"/>
                <a:cs typeface="Times New Roman" panose="02020603050405020304" pitchFamily="18" charset="0"/>
              </a:rPr>
              <a:t>ie</a:t>
            </a:r>
            <a:endParaRPr kumimoji="0" lang="he-IL" sz="7200" b="1" i="0" u="none" strike="noStrike" kern="1200" cap="none" spc="0" normalizeH="0" baseline="0" noProof="0" dirty="0">
              <a:ln w="12700">
                <a:solidFill>
                  <a:schemeClr val="accent1"/>
                </a:solidFill>
                <a:prstDash val="solid"/>
              </a:ln>
              <a:solidFill>
                <a:srgbClr val="FFFFFF"/>
              </a:solidFill>
              <a:uLnTx/>
              <a:uFillTx/>
              <a:latin typeface="Britannic Bold" panose="020B0903060703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05331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5" name="Tekhnologic"/>
          <p:cNvGrpSpPr/>
          <p:nvPr/>
        </p:nvGrpSpPr>
        <p:grpSpPr>
          <a:xfrm>
            <a:off x="0" y="6606000"/>
            <a:ext cx="987779" cy="252000"/>
            <a:chOff x="128923" y="6453000"/>
            <a:chExt cx="987779" cy="252000"/>
          </a:xfrm>
        </p:grpSpPr>
        <p:pic>
          <p:nvPicPr>
            <p:cNvPr id="46" name="Logo"/>
            <p:cNvPicPr>
              <a:picLocks noChangeAspect="1"/>
            </p:cNvPicPr>
            <p:nvPr/>
          </p:nvPicPr>
          <p:blipFill>
            <a:blip r:embed="rId3" cstate="hqprint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8923" y="6453000"/>
              <a:ext cx="252000" cy="252000"/>
            </a:xfrm>
            <a:prstGeom prst="rect">
              <a:avLst/>
            </a:prstGeom>
          </p:spPr>
        </p:pic>
        <p:sp>
          <p:nvSpPr>
            <p:cNvPr id="47" name="Text"/>
            <p:cNvSpPr/>
            <p:nvPr/>
          </p:nvSpPr>
          <p:spPr>
            <a:xfrm>
              <a:off x="380923" y="6502056"/>
              <a:ext cx="735779" cy="153888"/>
            </a:xfrm>
            <a:prstGeom prst="rect">
              <a:avLst/>
            </a:prstGeom>
            <a:noFill/>
          </p:spPr>
          <p:txBody>
            <a:bodyPr wrap="none" lIns="0" tIns="0" rIns="0" bIns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000" b="0" i="1" cap="none" spc="0" dirty="0">
                  <a:ln w="0"/>
                  <a:solidFill>
                    <a:srgbClr val="5F5E5E"/>
                  </a:solidFill>
                  <a:latin typeface="Century Gothic" panose="020B0502020202020204" pitchFamily="34" charset="0"/>
                  <a:cs typeface="Arial" panose="020B0604020202020204" pitchFamily="34" charset="0"/>
                </a:rPr>
                <a:t>tekhnologic</a:t>
              </a:r>
            </a:p>
          </p:txBody>
        </p:sp>
      </p:grpSp>
      <p:pic>
        <p:nvPicPr>
          <p:cNvPr id="101" name="1 Point Coin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15200" y="5261285"/>
            <a:ext cx="1440000" cy="1440000"/>
          </a:xfrm>
          <a:prstGeom prst="rect">
            <a:avLst/>
          </a:prstGeom>
        </p:spPr>
      </p:pic>
      <p:pic>
        <p:nvPicPr>
          <p:cNvPr id="102" name="1 Point Coin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8000" y="3540037"/>
            <a:ext cx="1440000" cy="1440000"/>
          </a:xfrm>
          <a:prstGeom prst="rect">
            <a:avLst/>
          </a:prstGeom>
        </p:spPr>
      </p:pic>
      <p:pic>
        <p:nvPicPr>
          <p:cNvPr id="83" name="1 Point Coin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8000" y="135000"/>
            <a:ext cx="1440000" cy="1440000"/>
          </a:xfrm>
          <a:prstGeom prst="rect">
            <a:avLst/>
          </a:prstGeom>
        </p:spPr>
      </p:pic>
      <p:pic>
        <p:nvPicPr>
          <p:cNvPr id="84" name="1 Point Coin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15200" y="120037"/>
            <a:ext cx="1440000" cy="1440000"/>
          </a:xfrm>
          <a:prstGeom prst="rect">
            <a:avLst/>
          </a:prstGeom>
        </p:spPr>
      </p:pic>
      <p:pic>
        <p:nvPicPr>
          <p:cNvPr id="85" name="1 Point Coin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4000" y="120037"/>
            <a:ext cx="1440000" cy="1440000"/>
          </a:xfrm>
          <a:prstGeom prst="rect">
            <a:avLst/>
          </a:prstGeom>
        </p:spPr>
      </p:pic>
      <p:pic>
        <p:nvPicPr>
          <p:cNvPr id="86" name="1 Point Coin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4000" y="1845000"/>
            <a:ext cx="1440000" cy="1440000"/>
          </a:xfrm>
          <a:prstGeom prst="rect">
            <a:avLst/>
          </a:prstGeom>
        </p:spPr>
      </p:pic>
      <p:pic>
        <p:nvPicPr>
          <p:cNvPr id="87" name="1 Point Coin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29375" y="1863000"/>
            <a:ext cx="1440000" cy="1440000"/>
          </a:xfrm>
          <a:prstGeom prst="rect">
            <a:avLst/>
          </a:prstGeom>
        </p:spPr>
      </p:pic>
      <p:pic>
        <p:nvPicPr>
          <p:cNvPr id="88" name="1 Point Coin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4000" y="3555000"/>
            <a:ext cx="1440000" cy="1440000"/>
          </a:xfrm>
          <a:prstGeom prst="rect">
            <a:avLst/>
          </a:prstGeom>
        </p:spPr>
      </p:pic>
      <p:pic>
        <p:nvPicPr>
          <p:cNvPr id="89" name="1 Point Coin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15200" y="3540037"/>
            <a:ext cx="1440000" cy="1440000"/>
          </a:xfrm>
          <a:prstGeom prst="rect">
            <a:avLst/>
          </a:prstGeom>
        </p:spPr>
      </p:pic>
      <p:pic>
        <p:nvPicPr>
          <p:cNvPr id="90" name="1 Point Coin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96000" y="3566700"/>
            <a:ext cx="1440000" cy="1440000"/>
          </a:xfrm>
          <a:prstGeom prst="rect">
            <a:avLst/>
          </a:prstGeom>
        </p:spPr>
      </p:pic>
      <p:pic>
        <p:nvPicPr>
          <p:cNvPr id="91" name="2 Point Coin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4000" y="146975"/>
            <a:ext cx="1440000" cy="1434049"/>
          </a:xfrm>
          <a:prstGeom prst="rect">
            <a:avLst/>
          </a:prstGeom>
        </p:spPr>
      </p:pic>
      <p:pic>
        <p:nvPicPr>
          <p:cNvPr id="93" name="2 Point Coin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2000" y="3557975"/>
            <a:ext cx="1440000" cy="1434049"/>
          </a:xfrm>
          <a:prstGeom prst="rect">
            <a:avLst/>
          </a:prstGeom>
        </p:spPr>
      </p:pic>
      <p:pic>
        <p:nvPicPr>
          <p:cNvPr id="92" name="2 Point Coin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29375" y="5261285"/>
            <a:ext cx="1440000" cy="1434049"/>
          </a:xfrm>
          <a:prstGeom prst="rect">
            <a:avLst/>
          </a:prstGeom>
        </p:spPr>
      </p:pic>
      <p:pic>
        <p:nvPicPr>
          <p:cNvPr id="94" name="2 Point Coin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8000" y="5264260"/>
            <a:ext cx="1440000" cy="1434049"/>
          </a:xfrm>
          <a:prstGeom prst="rect">
            <a:avLst/>
          </a:prstGeom>
        </p:spPr>
      </p:pic>
      <p:pic>
        <p:nvPicPr>
          <p:cNvPr id="100" name="2 Point Coin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2000" y="1827057"/>
            <a:ext cx="1440000" cy="1434049"/>
          </a:xfrm>
          <a:prstGeom prst="rect">
            <a:avLst/>
          </a:prstGeom>
        </p:spPr>
      </p:pic>
      <p:pic>
        <p:nvPicPr>
          <p:cNvPr id="95" name="3 Point Coin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96000" y="120037"/>
            <a:ext cx="1440000" cy="1440000"/>
          </a:xfrm>
          <a:prstGeom prst="rect">
            <a:avLst/>
          </a:prstGeom>
        </p:spPr>
      </p:pic>
      <p:pic>
        <p:nvPicPr>
          <p:cNvPr id="96" name="3 Point Coin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3000" y="5291043"/>
            <a:ext cx="1440000" cy="1440000"/>
          </a:xfrm>
          <a:prstGeom prst="rect">
            <a:avLst/>
          </a:prstGeom>
        </p:spPr>
      </p:pic>
      <p:pic>
        <p:nvPicPr>
          <p:cNvPr id="99" name="3 Point Coin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3375" y="1854000"/>
            <a:ext cx="1440000" cy="1440000"/>
          </a:xfrm>
          <a:prstGeom prst="rect">
            <a:avLst/>
          </a:prstGeom>
        </p:spPr>
      </p:pic>
      <p:pic>
        <p:nvPicPr>
          <p:cNvPr id="97" name="5 Point Coin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8000" y="1854000"/>
            <a:ext cx="1440000" cy="1440000"/>
          </a:xfrm>
          <a:prstGeom prst="rect">
            <a:avLst/>
          </a:prstGeom>
        </p:spPr>
      </p:pic>
      <p:pic>
        <p:nvPicPr>
          <p:cNvPr id="98" name="5 Point Coin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4000" y="5261285"/>
            <a:ext cx="1440000" cy="1440000"/>
          </a:xfrm>
          <a:prstGeom prst="rect">
            <a:avLst/>
          </a:prstGeom>
        </p:spPr>
      </p:pic>
      <p:sp>
        <p:nvSpPr>
          <p:cNvPr id="4" name="Square1"/>
          <p:cNvSpPr/>
          <p:nvPr/>
        </p:nvSpPr>
        <p:spPr>
          <a:xfrm>
            <a:off x="0" y="0"/>
            <a:ext cx="2448000" cy="1728000"/>
          </a:xfrm>
          <a:prstGeom prst="rect">
            <a:avLst/>
          </a:prstGeom>
          <a:solidFill>
            <a:schemeClr val="bg2">
              <a:lumMod val="90000"/>
            </a:schemeClr>
          </a:solidFill>
          <a:ln w="1905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/>
          <a:p>
            <a:pPr algn="ctr"/>
            <a:r>
              <a:rPr lang="en-GB" sz="4400" dirty="0">
                <a:ln w="3175">
                  <a:solidFill>
                    <a:schemeClr val="tx1"/>
                  </a:solidFill>
                </a:ln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l</a:t>
            </a:r>
            <a:r>
              <a:rPr lang="en-GB" sz="4400" dirty="0">
                <a:ln w="3175">
                  <a:solidFill>
                    <a:schemeClr val="tx1"/>
                  </a:solidFill>
                </a:ln>
                <a:solidFill>
                  <a:srgbClr val="0070C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igh</a:t>
            </a:r>
            <a:r>
              <a:rPr lang="en-GB" sz="4400" dirty="0">
                <a:ln w="3175">
                  <a:solidFill>
                    <a:schemeClr val="tx1"/>
                  </a:solidFill>
                </a:ln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t</a:t>
            </a:r>
            <a:endParaRPr lang="en-GB" sz="3600" dirty="0">
              <a:ln w="3175">
                <a:solidFill>
                  <a:schemeClr val="tx1"/>
                </a:solidFill>
              </a:ln>
              <a:solidFill>
                <a:schemeClr val="tx1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Square2"/>
          <p:cNvSpPr/>
          <p:nvPr/>
        </p:nvSpPr>
        <p:spPr>
          <a:xfrm>
            <a:off x="2448000" y="0"/>
            <a:ext cx="2448000" cy="1728000"/>
          </a:xfrm>
          <a:prstGeom prst="rect">
            <a:avLst/>
          </a:prstGeom>
          <a:solidFill>
            <a:schemeClr val="bg2">
              <a:lumMod val="90000"/>
            </a:schemeClr>
          </a:solidFill>
          <a:ln w="1905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/>
          <a:p>
            <a:pPr algn="ctr"/>
            <a:r>
              <a:rPr lang="en-GB" sz="4400" dirty="0">
                <a:ln w="3175">
                  <a:solidFill>
                    <a:schemeClr val="tx1"/>
                  </a:solidFill>
                </a:ln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f</a:t>
            </a:r>
            <a:r>
              <a:rPr lang="en-GB" sz="4400" dirty="0">
                <a:ln w="3175">
                  <a:solidFill>
                    <a:schemeClr val="tx1"/>
                  </a:solidFill>
                </a:ln>
                <a:solidFill>
                  <a:srgbClr val="0070C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igh</a:t>
            </a:r>
            <a:r>
              <a:rPr lang="en-GB" sz="4400" dirty="0">
                <a:ln w="3175">
                  <a:solidFill>
                    <a:schemeClr val="tx1"/>
                  </a:solidFill>
                </a:ln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t</a:t>
            </a:r>
          </a:p>
        </p:txBody>
      </p:sp>
      <p:sp>
        <p:nvSpPr>
          <p:cNvPr id="33" name="Square3"/>
          <p:cNvSpPr/>
          <p:nvPr/>
        </p:nvSpPr>
        <p:spPr>
          <a:xfrm>
            <a:off x="4896000" y="0"/>
            <a:ext cx="2448000" cy="1728000"/>
          </a:xfrm>
          <a:prstGeom prst="rect">
            <a:avLst/>
          </a:prstGeom>
          <a:solidFill>
            <a:schemeClr val="bg2">
              <a:lumMod val="90000"/>
            </a:schemeClr>
          </a:solidFill>
          <a:ln w="1905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/>
          <a:p>
            <a:pPr algn="ctr"/>
            <a:r>
              <a:rPr lang="en-GB" sz="4400" dirty="0">
                <a:ln w="3175">
                  <a:solidFill>
                    <a:schemeClr val="tx1"/>
                  </a:solidFill>
                </a:ln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n</a:t>
            </a:r>
            <a:r>
              <a:rPr lang="en-GB" sz="4400" dirty="0">
                <a:ln w="3175">
                  <a:solidFill>
                    <a:schemeClr val="tx1"/>
                  </a:solidFill>
                </a:ln>
                <a:solidFill>
                  <a:srgbClr val="0070C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igh</a:t>
            </a:r>
            <a:r>
              <a:rPr lang="en-GB" sz="4400" dirty="0">
                <a:ln w="3175">
                  <a:solidFill>
                    <a:schemeClr val="tx1"/>
                  </a:solidFill>
                </a:ln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t</a:t>
            </a:r>
          </a:p>
        </p:txBody>
      </p:sp>
      <p:sp>
        <p:nvSpPr>
          <p:cNvPr id="37" name="Square4"/>
          <p:cNvSpPr/>
          <p:nvPr/>
        </p:nvSpPr>
        <p:spPr>
          <a:xfrm>
            <a:off x="7344000" y="0"/>
            <a:ext cx="2448000" cy="1728000"/>
          </a:xfrm>
          <a:prstGeom prst="rect">
            <a:avLst/>
          </a:prstGeom>
          <a:solidFill>
            <a:schemeClr val="bg2">
              <a:lumMod val="90000"/>
            </a:schemeClr>
          </a:solidFill>
          <a:ln w="1905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/>
          <a:p>
            <a:pPr algn="ctr"/>
            <a:r>
              <a:rPr lang="en-GB" sz="4400" dirty="0">
                <a:ln w="3175">
                  <a:solidFill>
                    <a:schemeClr val="tx1"/>
                  </a:solidFill>
                </a:ln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r</a:t>
            </a:r>
            <a:r>
              <a:rPr lang="en-GB" sz="4400" dirty="0">
                <a:ln w="3175">
                  <a:solidFill>
                    <a:schemeClr val="tx1"/>
                  </a:solidFill>
                </a:ln>
                <a:solidFill>
                  <a:srgbClr val="0070C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igh</a:t>
            </a:r>
            <a:r>
              <a:rPr lang="en-GB" sz="4400" dirty="0">
                <a:ln w="3175">
                  <a:solidFill>
                    <a:schemeClr val="tx1"/>
                  </a:solidFill>
                </a:ln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t</a:t>
            </a:r>
          </a:p>
        </p:txBody>
      </p:sp>
      <p:sp>
        <p:nvSpPr>
          <p:cNvPr id="41" name="Square5"/>
          <p:cNvSpPr/>
          <p:nvPr/>
        </p:nvSpPr>
        <p:spPr>
          <a:xfrm>
            <a:off x="9792000" y="0"/>
            <a:ext cx="2448000" cy="1728000"/>
          </a:xfrm>
          <a:prstGeom prst="rect">
            <a:avLst/>
          </a:prstGeom>
          <a:solidFill>
            <a:schemeClr val="bg2">
              <a:lumMod val="90000"/>
            </a:schemeClr>
          </a:solidFill>
          <a:ln w="1905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/>
          <a:p>
            <a:pPr algn="ctr"/>
            <a:r>
              <a:rPr lang="en-GB" sz="4400" dirty="0">
                <a:ln w="3175">
                  <a:solidFill>
                    <a:schemeClr val="tx1"/>
                  </a:solidFill>
                </a:ln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h</a:t>
            </a:r>
            <a:r>
              <a:rPr lang="en-GB" sz="4400" dirty="0">
                <a:ln w="3175">
                  <a:solidFill>
                    <a:schemeClr val="tx1"/>
                  </a:solidFill>
                </a:ln>
                <a:solidFill>
                  <a:srgbClr val="0070C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igh</a:t>
            </a:r>
            <a:endParaRPr lang="en-GB" sz="4400" dirty="0">
              <a:ln w="3175">
                <a:solidFill>
                  <a:schemeClr val="tx1"/>
                </a:solidFill>
              </a:ln>
              <a:solidFill>
                <a:schemeClr val="tx1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Square6"/>
          <p:cNvSpPr/>
          <p:nvPr/>
        </p:nvSpPr>
        <p:spPr>
          <a:xfrm>
            <a:off x="0" y="1710000"/>
            <a:ext cx="2448000" cy="1728000"/>
          </a:xfrm>
          <a:prstGeom prst="rect">
            <a:avLst/>
          </a:prstGeom>
          <a:solidFill>
            <a:schemeClr val="bg2">
              <a:lumMod val="90000"/>
            </a:schemeClr>
          </a:solidFill>
          <a:ln w="1905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/>
          <a:p>
            <a:pPr algn="ctr"/>
            <a:r>
              <a:rPr lang="en-GB" sz="4400" dirty="0">
                <a:ln w="3175">
                  <a:solidFill>
                    <a:schemeClr val="tx1"/>
                  </a:solidFill>
                </a:ln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l</a:t>
            </a:r>
            <a:r>
              <a:rPr lang="en-GB" sz="4400" dirty="0">
                <a:ln w="3175">
                  <a:solidFill>
                    <a:schemeClr val="tx1"/>
                  </a:solidFill>
                </a:ln>
                <a:solidFill>
                  <a:srgbClr val="00B05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i</a:t>
            </a:r>
            <a:r>
              <a:rPr lang="en-GB" sz="4400" dirty="0">
                <a:ln w="3175">
                  <a:solidFill>
                    <a:schemeClr val="tx1"/>
                  </a:solidFill>
                </a:ln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k</a:t>
            </a:r>
            <a:r>
              <a:rPr lang="en-GB" sz="4400" dirty="0">
                <a:ln w="3175">
                  <a:solidFill>
                    <a:schemeClr val="tx1"/>
                  </a:solidFill>
                </a:ln>
                <a:solidFill>
                  <a:srgbClr val="00B05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e</a:t>
            </a:r>
            <a:endParaRPr lang="en-GB" sz="4400" dirty="0">
              <a:ln w="3175">
                <a:solidFill>
                  <a:schemeClr val="tx1"/>
                </a:solidFill>
              </a:ln>
              <a:solidFill>
                <a:schemeClr val="tx1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Square7"/>
          <p:cNvSpPr/>
          <p:nvPr/>
        </p:nvSpPr>
        <p:spPr>
          <a:xfrm>
            <a:off x="2448000" y="1710000"/>
            <a:ext cx="2448000" cy="1728000"/>
          </a:xfrm>
          <a:prstGeom prst="rect">
            <a:avLst/>
          </a:prstGeom>
          <a:solidFill>
            <a:schemeClr val="bg2">
              <a:lumMod val="90000"/>
            </a:schemeClr>
          </a:solidFill>
          <a:ln w="1905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/>
          <a:p>
            <a:pPr algn="ctr"/>
            <a:r>
              <a:rPr lang="en-GB" sz="4400" dirty="0">
                <a:ln w="3175">
                  <a:solidFill>
                    <a:schemeClr val="tx1"/>
                  </a:solidFill>
                </a:ln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r</a:t>
            </a:r>
            <a:r>
              <a:rPr lang="en-GB" sz="4400" dirty="0">
                <a:ln w="3175">
                  <a:solidFill>
                    <a:schemeClr val="tx1"/>
                  </a:solidFill>
                </a:ln>
                <a:solidFill>
                  <a:srgbClr val="00B05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i</a:t>
            </a:r>
            <a:r>
              <a:rPr lang="en-GB" sz="4400" dirty="0">
                <a:ln w="3175">
                  <a:solidFill>
                    <a:schemeClr val="tx1"/>
                  </a:solidFill>
                </a:ln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d</a:t>
            </a:r>
            <a:r>
              <a:rPr lang="en-GB" sz="4400" dirty="0">
                <a:ln w="3175">
                  <a:solidFill>
                    <a:schemeClr val="tx1"/>
                  </a:solidFill>
                </a:ln>
                <a:solidFill>
                  <a:srgbClr val="00B05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e</a:t>
            </a:r>
          </a:p>
        </p:txBody>
      </p:sp>
      <p:sp>
        <p:nvSpPr>
          <p:cNvPr id="34" name="Square8"/>
          <p:cNvSpPr/>
          <p:nvPr/>
        </p:nvSpPr>
        <p:spPr>
          <a:xfrm>
            <a:off x="4896000" y="1710000"/>
            <a:ext cx="2448000" cy="1728000"/>
          </a:xfrm>
          <a:prstGeom prst="rect">
            <a:avLst/>
          </a:prstGeom>
          <a:solidFill>
            <a:schemeClr val="bg2">
              <a:lumMod val="90000"/>
            </a:schemeClr>
          </a:solidFill>
          <a:ln w="1905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/>
          <a:p>
            <a:pPr algn="ctr"/>
            <a:r>
              <a:rPr lang="en-GB" sz="4400" dirty="0">
                <a:ln w="3175">
                  <a:solidFill>
                    <a:schemeClr val="tx1"/>
                  </a:solidFill>
                </a:ln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b</a:t>
            </a:r>
            <a:r>
              <a:rPr lang="en-GB" sz="4400" dirty="0">
                <a:ln w="3175">
                  <a:solidFill>
                    <a:schemeClr val="tx1"/>
                  </a:solidFill>
                </a:ln>
                <a:solidFill>
                  <a:srgbClr val="00B05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i</a:t>
            </a:r>
            <a:r>
              <a:rPr lang="en-GB" sz="4400" dirty="0">
                <a:ln w="3175">
                  <a:solidFill>
                    <a:schemeClr val="tx1"/>
                  </a:solidFill>
                </a:ln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k</a:t>
            </a:r>
            <a:r>
              <a:rPr lang="en-GB" sz="4400" dirty="0">
                <a:ln w="3175">
                  <a:solidFill>
                    <a:schemeClr val="tx1"/>
                  </a:solidFill>
                </a:ln>
                <a:solidFill>
                  <a:srgbClr val="00B05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e</a:t>
            </a:r>
          </a:p>
        </p:txBody>
      </p:sp>
      <p:sp>
        <p:nvSpPr>
          <p:cNvPr id="38" name="Square9"/>
          <p:cNvSpPr/>
          <p:nvPr/>
        </p:nvSpPr>
        <p:spPr>
          <a:xfrm>
            <a:off x="7344000" y="1710000"/>
            <a:ext cx="2448000" cy="1728000"/>
          </a:xfrm>
          <a:prstGeom prst="rect">
            <a:avLst/>
          </a:prstGeom>
          <a:solidFill>
            <a:schemeClr val="bg2">
              <a:lumMod val="90000"/>
            </a:schemeClr>
          </a:solidFill>
          <a:ln w="1905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/>
          <a:p>
            <a:pPr algn="ctr"/>
            <a:r>
              <a:rPr lang="en-GB" sz="4400" dirty="0">
                <a:ln w="3175">
                  <a:solidFill>
                    <a:prstClr val="black"/>
                  </a:solidFill>
                </a:ln>
                <a:solidFill>
                  <a:prstClr val="black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f</a:t>
            </a:r>
            <a:r>
              <a:rPr lang="en-GB" sz="4400" dirty="0">
                <a:ln w="3175">
                  <a:solidFill>
                    <a:prstClr val="black"/>
                  </a:solidFill>
                </a:ln>
                <a:solidFill>
                  <a:srgbClr val="00B05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i</a:t>
            </a:r>
            <a:r>
              <a:rPr lang="en-GB" sz="4400" dirty="0">
                <a:ln w="3175">
                  <a:solidFill>
                    <a:prstClr val="black"/>
                  </a:solidFill>
                </a:ln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n</a:t>
            </a:r>
            <a:r>
              <a:rPr lang="en-GB" sz="4400" dirty="0">
                <a:ln w="3175">
                  <a:solidFill>
                    <a:prstClr val="black"/>
                  </a:solidFill>
                </a:ln>
                <a:solidFill>
                  <a:srgbClr val="00B05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e</a:t>
            </a:r>
            <a:endParaRPr lang="en-GB" sz="4400" dirty="0">
              <a:ln w="19050">
                <a:noFill/>
              </a:ln>
              <a:solidFill>
                <a:schemeClr val="tx1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42" name="Square10"/>
          <p:cNvSpPr/>
          <p:nvPr/>
        </p:nvSpPr>
        <p:spPr>
          <a:xfrm>
            <a:off x="9792000" y="1710000"/>
            <a:ext cx="2448000" cy="1728000"/>
          </a:xfrm>
          <a:prstGeom prst="rect">
            <a:avLst/>
          </a:prstGeom>
          <a:solidFill>
            <a:schemeClr val="bg2">
              <a:lumMod val="90000"/>
            </a:schemeClr>
          </a:solidFill>
          <a:ln w="1905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/>
          <a:p>
            <a:pPr algn="ctr"/>
            <a:r>
              <a:rPr lang="en-GB" sz="4400" dirty="0">
                <a:ln w="3175">
                  <a:solidFill>
                    <a:schemeClr val="tx1"/>
                  </a:solidFill>
                </a:ln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sm</a:t>
            </a:r>
            <a:r>
              <a:rPr lang="en-GB" sz="4400" dirty="0">
                <a:ln w="3175">
                  <a:solidFill>
                    <a:schemeClr val="tx1"/>
                  </a:solidFill>
                </a:ln>
                <a:solidFill>
                  <a:srgbClr val="00B05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i</a:t>
            </a:r>
            <a:r>
              <a:rPr lang="en-GB" sz="4400" dirty="0">
                <a:ln w="3175">
                  <a:solidFill>
                    <a:schemeClr val="tx1"/>
                  </a:solidFill>
                </a:ln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l</a:t>
            </a:r>
            <a:r>
              <a:rPr lang="en-GB" sz="4400" dirty="0">
                <a:ln w="3175">
                  <a:solidFill>
                    <a:schemeClr val="tx1"/>
                  </a:solidFill>
                </a:ln>
                <a:solidFill>
                  <a:srgbClr val="00B05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e</a:t>
            </a:r>
            <a:endParaRPr lang="en-GB" sz="4400" dirty="0">
              <a:ln w="19050">
                <a:noFill/>
              </a:ln>
              <a:solidFill>
                <a:schemeClr val="tx1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Square11"/>
          <p:cNvSpPr/>
          <p:nvPr/>
        </p:nvSpPr>
        <p:spPr>
          <a:xfrm>
            <a:off x="0" y="3420000"/>
            <a:ext cx="2448000" cy="1728000"/>
          </a:xfrm>
          <a:prstGeom prst="rect">
            <a:avLst/>
          </a:prstGeom>
          <a:solidFill>
            <a:schemeClr val="bg2">
              <a:lumMod val="90000"/>
            </a:schemeClr>
          </a:solidFill>
          <a:ln w="1905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/>
          <a:p>
            <a:pPr algn="ctr"/>
            <a:r>
              <a:rPr lang="en-GB" sz="4400" b="1" dirty="0">
                <a:ln w="6350">
                  <a:solidFill>
                    <a:sysClr val="windowText" lastClr="000000"/>
                  </a:solidFill>
                </a:ln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m</a:t>
            </a:r>
            <a:r>
              <a:rPr lang="en-GB" sz="4400" b="1" dirty="0">
                <a:ln w="6350">
                  <a:solidFill>
                    <a:sysClr val="windowText" lastClr="000000"/>
                  </a:solidFill>
                </a:ln>
                <a:solidFill>
                  <a:srgbClr val="FF6D4B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y</a:t>
            </a:r>
            <a:endParaRPr lang="en-GB" sz="4400" b="1" dirty="0">
              <a:ln w="3175">
                <a:solidFill>
                  <a:sysClr val="windowText" lastClr="000000"/>
                </a:solidFill>
              </a:ln>
              <a:solidFill>
                <a:srgbClr val="FF6D4B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Square12"/>
          <p:cNvSpPr/>
          <p:nvPr/>
        </p:nvSpPr>
        <p:spPr>
          <a:xfrm>
            <a:off x="2448000" y="3420000"/>
            <a:ext cx="2448000" cy="1728000"/>
          </a:xfrm>
          <a:prstGeom prst="rect">
            <a:avLst/>
          </a:prstGeom>
          <a:solidFill>
            <a:schemeClr val="bg2">
              <a:lumMod val="90000"/>
            </a:schemeClr>
          </a:solidFill>
          <a:ln w="1905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/>
          <a:p>
            <a:pPr algn="ctr"/>
            <a:r>
              <a:rPr lang="en-GB" sz="4400" dirty="0">
                <a:ln w="6350">
                  <a:solidFill>
                    <a:sysClr val="windowText" lastClr="000000"/>
                  </a:solidFill>
                </a:ln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cr</a:t>
            </a:r>
            <a:r>
              <a:rPr lang="en-GB" sz="4400" b="1" dirty="0">
                <a:ln w="6350">
                  <a:solidFill>
                    <a:sysClr val="windowText" lastClr="000000"/>
                  </a:solidFill>
                </a:ln>
                <a:solidFill>
                  <a:srgbClr val="FF6D4B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y</a:t>
            </a:r>
          </a:p>
        </p:txBody>
      </p:sp>
      <p:sp>
        <p:nvSpPr>
          <p:cNvPr id="35" name="Square13"/>
          <p:cNvSpPr/>
          <p:nvPr/>
        </p:nvSpPr>
        <p:spPr>
          <a:xfrm>
            <a:off x="4896000" y="3420000"/>
            <a:ext cx="2448000" cy="1728000"/>
          </a:xfrm>
          <a:prstGeom prst="rect">
            <a:avLst/>
          </a:prstGeom>
          <a:solidFill>
            <a:schemeClr val="bg2">
              <a:lumMod val="90000"/>
            </a:schemeClr>
          </a:solidFill>
          <a:ln w="1905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/>
          <a:p>
            <a:pPr algn="ctr"/>
            <a:r>
              <a:rPr lang="en-GB" sz="4400" dirty="0">
                <a:ln w="6350">
                  <a:solidFill>
                    <a:sysClr val="windowText" lastClr="000000"/>
                  </a:solidFill>
                </a:ln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fl</a:t>
            </a:r>
            <a:r>
              <a:rPr lang="en-GB" sz="4400" b="1" dirty="0">
                <a:ln w="6350">
                  <a:solidFill>
                    <a:sysClr val="windowText" lastClr="000000"/>
                  </a:solidFill>
                </a:ln>
                <a:solidFill>
                  <a:srgbClr val="FF6D4B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y</a:t>
            </a:r>
          </a:p>
        </p:txBody>
      </p:sp>
      <p:sp>
        <p:nvSpPr>
          <p:cNvPr id="39" name="Square14"/>
          <p:cNvSpPr/>
          <p:nvPr/>
        </p:nvSpPr>
        <p:spPr>
          <a:xfrm>
            <a:off x="7344000" y="3420000"/>
            <a:ext cx="2448000" cy="1728000"/>
          </a:xfrm>
          <a:prstGeom prst="rect">
            <a:avLst/>
          </a:prstGeom>
          <a:solidFill>
            <a:schemeClr val="bg2">
              <a:lumMod val="90000"/>
            </a:schemeClr>
          </a:solidFill>
          <a:ln w="1905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/>
          <a:p>
            <a:pPr algn="ctr"/>
            <a:r>
              <a:rPr lang="en-GB" sz="4400" dirty="0">
                <a:ln w="6350">
                  <a:solidFill>
                    <a:sysClr val="windowText" lastClr="000000"/>
                  </a:solidFill>
                </a:ln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tr</a:t>
            </a:r>
            <a:r>
              <a:rPr lang="en-GB" sz="4400" b="1" dirty="0">
                <a:ln w="6350">
                  <a:solidFill>
                    <a:sysClr val="windowText" lastClr="000000"/>
                  </a:solidFill>
                </a:ln>
                <a:solidFill>
                  <a:srgbClr val="FF6D4B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y</a:t>
            </a:r>
          </a:p>
        </p:txBody>
      </p:sp>
      <p:sp>
        <p:nvSpPr>
          <p:cNvPr id="43" name="Square15"/>
          <p:cNvSpPr/>
          <p:nvPr/>
        </p:nvSpPr>
        <p:spPr>
          <a:xfrm>
            <a:off x="9792000" y="3420000"/>
            <a:ext cx="2448000" cy="1728000"/>
          </a:xfrm>
          <a:prstGeom prst="rect">
            <a:avLst/>
          </a:prstGeom>
          <a:solidFill>
            <a:schemeClr val="bg2">
              <a:lumMod val="90000"/>
            </a:schemeClr>
          </a:solidFill>
          <a:ln w="1905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/>
          <a:p>
            <a:pPr algn="ctr"/>
            <a:r>
              <a:rPr lang="en-GB" sz="4400" dirty="0">
                <a:ln w="6350">
                  <a:solidFill>
                    <a:sysClr val="windowText" lastClr="000000"/>
                  </a:solidFill>
                </a:ln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b</a:t>
            </a:r>
            <a:r>
              <a:rPr lang="en-GB" sz="4400" b="1" dirty="0">
                <a:ln w="6350">
                  <a:solidFill>
                    <a:sysClr val="windowText" lastClr="000000"/>
                  </a:solidFill>
                </a:ln>
                <a:solidFill>
                  <a:srgbClr val="FF6D4B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y</a:t>
            </a:r>
          </a:p>
        </p:txBody>
      </p:sp>
      <p:sp>
        <p:nvSpPr>
          <p:cNvPr id="20" name="Square16"/>
          <p:cNvSpPr/>
          <p:nvPr/>
        </p:nvSpPr>
        <p:spPr>
          <a:xfrm>
            <a:off x="0" y="5130000"/>
            <a:ext cx="2448000" cy="1728000"/>
          </a:xfrm>
          <a:prstGeom prst="rect">
            <a:avLst/>
          </a:prstGeom>
          <a:solidFill>
            <a:schemeClr val="bg2">
              <a:lumMod val="90000"/>
            </a:schemeClr>
          </a:solidFill>
          <a:ln w="1905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/>
          <a:p>
            <a:pPr algn="ctr"/>
            <a:r>
              <a:rPr lang="en-GB" sz="4400" dirty="0">
                <a:ln w="3175">
                  <a:solidFill>
                    <a:schemeClr val="tx1"/>
                  </a:solidFill>
                </a:ln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p</a:t>
            </a:r>
            <a:r>
              <a:rPr lang="en-GB" sz="4400" dirty="0">
                <a:ln w="3175">
                  <a:solidFill>
                    <a:schemeClr val="tx1"/>
                  </a:solidFill>
                </a:ln>
                <a:solidFill>
                  <a:srgbClr val="7030A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ie</a:t>
            </a:r>
            <a:endParaRPr lang="en-GB" sz="4400" dirty="0">
              <a:ln w="3175">
                <a:solidFill>
                  <a:schemeClr val="tx1"/>
                </a:solidFill>
              </a:ln>
              <a:solidFill>
                <a:schemeClr val="tx1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Square17"/>
          <p:cNvSpPr/>
          <p:nvPr/>
        </p:nvSpPr>
        <p:spPr>
          <a:xfrm>
            <a:off x="2448000" y="5130000"/>
            <a:ext cx="2448000" cy="1728000"/>
          </a:xfrm>
          <a:prstGeom prst="rect">
            <a:avLst/>
          </a:prstGeom>
          <a:solidFill>
            <a:schemeClr val="bg2">
              <a:lumMod val="90000"/>
            </a:schemeClr>
          </a:solidFill>
          <a:ln w="1905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/>
          <a:p>
            <a:pPr algn="ctr"/>
            <a:r>
              <a:rPr lang="en-GB" sz="4400" dirty="0">
                <a:ln w="3175">
                  <a:solidFill>
                    <a:schemeClr val="tx1"/>
                  </a:solidFill>
                </a:ln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d</a:t>
            </a:r>
            <a:r>
              <a:rPr lang="en-GB" sz="4400" dirty="0">
                <a:ln w="3175">
                  <a:solidFill>
                    <a:schemeClr val="tx1"/>
                  </a:solidFill>
                </a:ln>
                <a:solidFill>
                  <a:srgbClr val="7030A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ie</a:t>
            </a:r>
            <a:endParaRPr lang="en-GB" sz="4400" dirty="0">
              <a:ln w="3175">
                <a:solidFill>
                  <a:schemeClr val="tx1"/>
                </a:solidFill>
              </a:ln>
              <a:solidFill>
                <a:schemeClr val="tx1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Square18"/>
          <p:cNvSpPr/>
          <p:nvPr/>
        </p:nvSpPr>
        <p:spPr>
          <a:xfrm>
            <a:off x="4896000" y="5130000"/>
            <a:ext cx="2448000" cy="1728000"/>
          </a:xfrm>
          <a:prstGeom prst="rect">
            <a:avLst/>
          </a:prstGeom>
          <a:solidFill>
            <a:schemeClr val="bg2">
              <a:lumMod val="90000"/>
            </a:schemeClr>
          </a:solidFill>
          <a:ln w="1905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/>
          <a:p>
            <a:pPr algn="ctr"/>
            <a:r>
              <a:rPr lang="en-GB" sz="4400" dirty="0">
                <a:ln w="3175">
                  <a:solidFill>
                    <a:schemeClr val="tx1"/>
                  </a:solidFill>
                </a:ln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t</a:t>
            </a:r>
            <a:r>
              <a:rPr lang="en-GB" sz="4400" dirty="0">
                <a:ln w="3175">
                  <a:solidFill>
                    <a:schemeClr val="tx1"/>
                  </a:solidFill>
                </a:ln>
                <a:solidFill>
                  <a:srgbClr val="7030A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ie</a:t>
            </a:r>
            <a:endParaRPr lang="en-GB" sz="4400" dirty="0">
              <a:ln w="3175">
                <a:solidFill>
                  <a:schemeClr val="tx1"/>
                </a:solidFill>
              </a:ln>
              <a:solidFill>
                <a:schemeClr val="accent6">
                  <a:lumMod val="50000"/>
                </a:schemeClr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40" name="Square19"/>
          <p:cNvSpPr/>
          <p:nvPr/>
        </p:nvSpPr>
        <p:spPr>
          <a:xfrm>
            <a:off x="7344000" y="5130000"/>
            <a:ext cx="2448000" cy="1728000"/>
          </a:xfrm>
          <a:prstGeom prst="rect">
            <a:avLst/>
          </a:prstGeom>
          <a:solidFill>
            <a:schemeClr val="bg2">
              <a:lumMod val="90000"/>
            </a:schemeClr>
          </a:solidFill>
          <a:ln w="1905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/>
          <a:p>
            <a:pPr algn="ctr"/>
            <a:r>
              <a:rPr lang="en-GB" sz="4400" dirty="0">
                <a:ln w="3175">
                  <a:solidFill>
                    <a:schemeClr val="tx1"/>
                  </a:solidFill>
                </a:ln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l</a:t>
            </a:r>
            <a:r>
              <a:rPr lang="en-GB" sz="4400" dirty="0">
                <a:ln w="3175">
                  <a:solidFill>
                    <a:schemeClr val="tx1"/>
                  </a:solidFill>
                </a:ln>
                <a:solidFill>
                  <a:srgbClr val="7030A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ie</a:t>
            </a:r>
            <a:endParaRPr lang="en-GB" sz="4400" dirty="0">
              <a:ln w="3175">
                <a:solidFill>
                  <a:schemeClr val="tx1"/>
                </a:solidFill>
              </a:ln>
              <a:solidFill>
                <a:schemeClr val="tx1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44" name="Square20"/>
          <p:cNvSpPr/>
          <p:nvPr/>
        </p:nvSpPr>
        <p:spPr>
          <a:xfrm>
            <a:off x="9792000" y="5130000"/>
            <a:ext cx="2448000" cy="1728000"/>
          </a:xfrm>
          <a:prstGeom prst="rect">
            <a:avLst/>
          </a:prstGeom>
          <a:solidFill>
            <a:schemeClr val="bg2">
              <a:lumMod val="90000"/>
            </a:schemeClr>
          </a:solidFill>
          <a:ln w="1905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/>
          <a:p>
            <a:pPr algn="ctr"/>
            <a:r>
              <a:rPr lang="en-GB" sz="4400" dirty="0">
                <a:ln w="3175">
                  <a:solidFill>
                    <a:schemeClr val="tx1"/>
                  </a:solidFill>
                </a:ln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h</a:t>
            </a:r>
            <a:r>
              <a:rPr lang="en-GB" sz="4400" dirty="0">
                <a:ln w="3175">
                  <a:solidFill>
                    <a:schemeClr val="tx1"/>
                  </a:solidFill>
                </a:ln>
                <a:solidFill>
                  <a:srgbClr val="7030A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i</a:t>
            </a:r>
            <a:endParaRPr lang="en-GB" sz="4400" dirty="0">
              <a:ln w="3175">
                <a:solidFill>
                  <a:schemeClr val="tx1"/>
                </a:solidFill>
              </a:ln>
              <a:solidFill>
                <a:schemeClr val="accent6">
                  <a:lumMod val="50000"/>
                </a:schemeClr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44607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2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3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" fill="hold">
                      <p:stCondLst>
                        <p:cond delay="0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24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" fill="hold">
                      <p:stCondLst>
                        <p:cond delay="0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  <p:seq concurrent="1" nextAc="seek">
              <p:cTn id="35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" fill="hold">
                      <p:stCondLst>
                        <p:cond delay="0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2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  <p:seq concurrent="1" nextAc="seek">
              <p:cTn id="46" restart="whenNotActive" fill="hold" evtFilter="cancelBubble" nodeType="interactiveSeq">
                <p:stCondLst>
                  <p:cond evt="onClick" delay="0">
                    <p:tgtEl>
                      <p:spTgt spid="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7" fill="hold">
                      <p:stCondLst>
                        <p:cond delay="0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20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20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20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5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"/>
                  </p:tgtEl>
                </p:cond>
              </p:nextCondLst>
            </p:seq>
            <p:seq concurrent="1" nextAc="seek">
              <p:cTn id="57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8" fill="hold">
                      <p:stCondLst>
                        <p:cond delay="0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20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20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20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6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68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9" fill="hold">
                      <p:stCondLst>
                        <p:cond delay="0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20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20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20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7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79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0" fill="hold">
                      <p:stCondLst>
                        <p:cond delay="0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20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20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20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8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90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1" fill="hold">
                      <p:stCondLst>
                        <p:cond delay="0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20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9" dur="2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2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9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  <p:seq concurrent="1" nextAc="seek">
              <p:cTn id="101" restart="whenNotActive" fill="hold" evtFilter="cancelBubble" nodeType="interactiveSeq">
                <p:stCondLst>
                  <p:cond evt="onClick" delay="0">
                    <p:tgtEl>
                      <p:spTgt spid="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2" fill="hold">
                      <p:stCondLst>
                        <p:cond delay="0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20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0" dur="20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20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0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2"/>
                  </p:tgtEl>
                </p:cond>
              </p:nextCondLst>
            </p:seq>
            <p:seq concurrent="1" nextAc="seek">
              <p:cTn id="112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3" fill="hold">
                      <p:stCondLst>
                        <p:cond delay="0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8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20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1" dur="20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20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123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4" fill="hold">
                      <p:stCondLst>
                        <p:cond delay="0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1" dur="20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2" dur="2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2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  <p:seq concurrent="1" nextAc="seek">
              <p:cTn id="134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5" fill="hold">
                      <p:stCondLst>
                        <p:cond delay="0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0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2" dur="20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3" dur="2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2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145" restart="whenNotActive" fill="hold" evtFilter="cancelBubble" nodeType="interactiveSeq">
                <p:stCondLst>
                  <p:cond evt="onClick" delay="0">
                    <p:tgtEl>
                      <p:spTgt spid="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6" fill="hold">
                      <p:stCondLst>
                        <p:cond delay="0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3" dur="20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4" dur="20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20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5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9"/>
                  </p:tgtEl>
                </p:cond>
              </p:nextCondLst>
            </p:seq>
            <p:seq concurrent="1" nextAc="seek">
              <p:cTn id="156" restart="whenNotActive" fill="hold" evtFilter="cancelBubble" nodeType="interactiveSeq">
                <p:stCondLst>
                  <p:cond evt="onClick" delay="0">
                    <p:tgtEl>
                      <p:spTgt spid="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7" fill="hold">
                      <p:stCondLst>
                        <p:cond delay="0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2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4" dur="20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5" dur="20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6" dur="20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3"/>
                  </p:tgtEl>
                </p:cond>
              </p:nextCondLst>
            </p:seq>
            <p:seq concurrent="1" nextAc="seek">
              <p:cTn id="167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8" fill="hold">
                      <p:stCondLst>
                        <p:cond delay="0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3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5" dur="20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6" dur="20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7" dur="20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178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9" fill="hold">
                      <p:stCondLst>
                        <p:cond delay="0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4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6" dur="20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7" dur="2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8" dur="2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8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  <p:seq concurrent="1" nextAc="seek">
              <p:cTn id="189" restart="whenNotActive" fill="hold" evtFilter="cancelBubble" nodeType="interactiveSeq">
                <p:stCondLst>
                  <p:cond evt="onClick" delay="0">
                    <p:tgtEl>
                      <p:spTgt spid="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0" fill="hold">
                      <p:stCondLst>
                        <p:cond delay="0"/>
                      </p:stCondLst>
                      <p:childTnLst>
                        <p:par>
                          <p:cTn id="191" fill="hold">
                            <p:stCondLst>
                              <p:cond delay="0"/>
                            </p:stCondLst>
                            <p:childTnLst>
                              <p:par>
                                <p:cTn id="192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5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7" dur="20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8" dur="20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9" dur="20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"/>
                  </p:tgtEl>
                </p:cond>
              </p:nextCondLst>
            </p:seq>
            <p:seq concurrent="1" nextAc="seek">
              <p:cTn id="200" restart="whenNotActive" fill="hold" evtFilter="cancelBubble" nodeType="interactiveSeq">
                <p:stCondLst>
                  <p:cond evt="onClick" delay="0">
                    <p:tgtEl>
                      <p:spTgt spid="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1" fill="hold">
                      <p:stCondLst>
                        <p:cond delay="0"/>
                      </p:stCondLst>
                      <p:childTnLst>
                        <p:par>
                          <p:cTn id="202" fill="hold">
                            <p:stCondLst>
                              <p:cond delay="0"/>
                            </p:stCondLst>
                            <p:childTnLst>
                              <p:par>
                                <p:cTn id="20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6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8" dur="20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9" dur="20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0" dur="20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0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0"/>
                  </p:tgtEl>
                </p:cond>
              </p:nextCondLst>
            </p:seq>
            <p:seq concurrent="1" nextAc="seek">
              <p:cTn id="211" restart="whenNotActive" fill="hold" evtFilter="cancelBubble" nodeType="interactiveSeq">
                <p:stCondLst>
                  <p:cond evt="onClick" delay="0">
                    <p:tgtEl>
                      <p:spTgt spid="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2" fill="hold">
                      <p:stCondLst>
                        <p:cond delay="0"/>
                      </p:stCondLst>
                      <p:childTnLst>
                        <p:par>
                          <p:cTn id="213" fill="hold">
                            <p:stCondLst>
                              <p:cond delay="0"/>
                            </p:stCondLst>
                            <p:childTnLst>
                              <p:par>
                                <p:cTn id="214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7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9" dur="20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0" dur="2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1" dur="2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4"/>
                  </p:tgtEl>
                </p:cond>
              </p:nextCondLst>
            </p:seq>
          </p:childTnLst>
        </p:cTn>
      </p:par>
    </p:tnLst>
    <p:bldLst>
      <p:bldP spid="4" grpId="0" animBg="1"/>
      <p:bldP spid="29" grpId="0" animBg="1"/>
      <p:bldP spid="33" grpId="0" animBg="1"/>
      <p:bldP spid="37" grpId="0" animBg="1"/>
      <p:bldP spid="41" grpId="0" animBg="1"/>
      <p:bldP spid="10" grpId="0" animBg="1"/>
      <p:bldP spid="30" grpId="0" animBg="1"/>
      <p:bldP spid="34" grpId="0" animBg="1"/>
      <p:bldP spid="38" grpId="0" animBg="1"/>
      <p:bldP spid="42" grpId="0" animBg="1"/>
      <p:bldP spid="15" grpId="0" animBg="1"/>
      <p:bldP spid="31" grpId="0" animBg="1"/>
      <p:bldP spid="35" grpId="0" animBg="1"/>
      <p:bldP spid="39" grpId="0" animBg="1"/>
      <p:bldP spid="43" grpId="0" animBg="1"/>
      <p:bldP spid="20" grpId="0" animBg="1"/>
      <p:bldP spid="32" grpId="0" animBg="1"/>
      <p:bldP spid="36" grpId="0" animBg="1"/>
      <p:bldP spid="40" grpId="0" animBg="1"/>
      <p:bldP spid="4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לבן 1"/>
          <p:cNvSpPr/>
          <p:nvPr/>
        </p:nvSpPr>
        <p:spPr>
          <a:xfrm>
            <a:off x="0" y="1297459"/>
            <a:ext cx="12192000" cy="400109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0" b="1" i="0" u="none" strike="noStrike" kern="1200" cap="none" spc="0" normalizeH="0" baseline="0" noProof="0" dirty="0">
                <a:ln w="660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rgbClr val="00B0F0"/>
                  </a:outerShdw>
                </a:effectLst>
                <a:uLnTx/>
                <a:uFillTx/>
                <a:latin typeface="Britannic Bold" panose="020B0903060703020204" pitchFamily="34" charset="0"/>
              </a:rPr>
              <a:t>Mystery Squares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200" b="1" dirty="0">
                <a:ln w="1270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latin typeface="Britannic Bold" panose="020B0903060703020204" pitchFamily="34" charset="0"/>
                <a:cs typeface="Times New Roman" panose="02020603050405020304" pitchFamily="18" charset="0"/>
              </a:rPr>
              <a:t>Long a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200" b="1" i="0" u="none" strike="noStrike" kern="1200" cap="none" spc="0" normalizeH="0" baseline="0" noProof="0" dirty="0">
                <a:ln w="1270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uLnTx/>
                <a:uFillTx/>
                <a:latin typeface="Britannic Bold" panose="020B0903060703020204" pitchFamily="34" charset="0"/>
                <a:cs typeface="Times New Roman" panose="02020603050405020304" pitchFamily="18" charset="0"/>
              </a:rPr>
              <a:t>a</a:t>
            </a:r>
            <a:r>
              <a:rPr lang="en-US" sz="7200" b="1" dirty="0" err="1">
                <a:ln w="1270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latin typeface="Britannic Bold" panose="020B0903060703020204" pitchFamily="34" charset="0"/>
                <a:cs typeface="Times New Roman" panose="02020603050405020304" pitchFamily="18" charset="0"/>
              </a:rPr>
              <a:t>i</a:t>
            </a:r>
            <a:r>
              <a:rPr lang="en-US" sz="7200" b="1" dirty="0">
                <a:ln w="1270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latin typeface="Britannic Bold" panose="020B0903060703020204" pitchFamily="34" charset="0"/>
                <a:cs typeface="Times New Roman" panose="02020603050405020304" pitchFamily="18" charset="0"/>
              </a:rPr>
              <a:t> a-e -ay </a:t>
            </a:r>
            <a:endParaRPr kumimoji="0" lang="he-IL" sz="7200" b="1" i="0" u="none" strike="noStrike" kern="1200" cap="none" spc="0" normalizeH="0" baseline="0" noProof="0" dirty="0">
              <a:ln w="12700">
                <a:solidFill>
                  <a:schemeClr val="accent1"/>
                </a:solidFill>
                <a:prstDash val="solid"/>
              </a:ln>
              <a:solidFill>
                <a:srgbClr val="FFFFFF"/>
              </a:solidFill>
              <a:uLnTx/>
              <a:uFillTx/>
              <a:latin typeface="Britannic Bold" panose="020B0903060703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821984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5" name="Tekhnologic"/>
          <p:cNvGrpSpPr/>
          <p:nvPr/>
        </p:nvGrpSpPr>
        <p:grpSpPr>
          <a:xfrm>
            <a:off x="0" y="6606000"/>
            <a:ext cx="987779" cy="252000"/>
            <a:chOff x="128923" y="6453000"/>
            <a:chExt cx="987779" cy="252000"/>
          </a:xfrm>
        </p:grpSpPr>
        <p:pic>
          <p:nvPicPr>
            <p:cNvPr id="46" name="Logo"/>
            <p:cNvPicPr>
              <a:picLocks noChangeAspect="1"/>
            </p:cNvPicPr>
            <p:nvPr/>
          </p:nvPicPr>
          <p:blipFill>
            <a:blip r:embed="rId3" cstate="hqprint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8923" y="6453000"/>
              <a:ext cx="252000" cy="252000"/>
            </a:xfrm>
            <a:prstGeom prst="rect">
              <a:avLst/>
            </a:prstGeom>
          </p:spPr>
        </p:pic>
        <p:sp>
          <p:nvSpPr>
            <p:cNvPr id="47" name="Text"/>
            <p:cNvSpPr/>
            <p:nvPr/>
          </p:nvSpPr>
          <p:spPr>
            <a:xfrm>
              <a:off x="380923" y="6502056"/>
              <a:ext cx="735779" cy="153888"/>
            </a:xfrm>
            <a:prstGeom prst="rect">
              <a:avLst/>
            </a:prstGeom>
            <a:noFill/>
          </p:spPr>
          <p:txBody>
            <a:bodyPr wrap="none" lIns="0" tIns="0" rIns="0" bIns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1" u="none" strike="noStrike" kern="1200" cap="none" spc="0" normalizeH="0" baseline="0" noProof="0" dirty="0">
                  <a:ln w="0"/>
                  <a:solidFill>
                    <a:srgbClr val="5F5E5E"/>
                  </a:solidFill>
                  <a:effectLst/>
                  <a:uLnTx/>
                  <a:uFillTx/>
                  <a:latin typeface="Century Gothic" panose="020B0502020202020204" pitchFamily="34" charset="0"/>
                  <a:ea typeface="+mn-ea"/>
                  <a:cs typeface="Arial" panose="020B0604020202020204" pitchFamily="34" charset="0"/>
                </a:rPr>
                <a:t>tekhnologic</a:t>
              </a:r>
            </a:p>
          </p:txBody>
        </p:sp>
      </p:grpSp>
      <p:pic>
        <p:nvPicPr>
          <p:cNvPr id="101" name="1 Point Coin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15200" y="5261285"/>
            <a:ext cx="1440000" cy="1440000"/>
          </a:xfrm>
          <a:prstGeom prst="rect">
            <a:avLst/>
          </a:prstGeom>
        </p:spPr>
      </p:pic>
      <p:pic>
        <p:nvPicPr>
          <p:cNvPr id="102" name="1 Point Coin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8000" y="3540037"/>
            <a:ext cx="1440000" cy="1440000"/>
          </a:xfrm>
          <a:prstGeom prst="rect">
            <a:avLst/>
          </a:prstGeom>
        </p:spPr>
      </p:pic>
      <p:pic>
        <p:nvPicPr>
          <p:cNvPr id="83" name="1 Point Coin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8000" y="135000"/>
            <a:ext cx="1440000" cy="1440000"/>
          </a:xfrm>
          <a:prstGeom prst="rect">
            <a:avLst/>
          </a:prstGeom>
        </p:spPr>
      </p:pic>
      <p:pic>
        <p:nvPicPr>
          <p:cNvPr id="84" name="1 Point Coin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15200" y="120037"/>
            <a:ext cx="1440000" cy="1440000"/>
          </a:xfrm>
          <a:prstGeom prst="rect">
            <a:avLst/>
          </a:prstGeom>
        </p:spPr>
      </p:pic>
      <p:pic>
        <p:nvPicPr>
          <p:cNvPr id="85" name="1 Point Coin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4000" y="120037"/>
            <a:ext cx="1440000" cy="1440000"/>
          </a:xfrm>
          <a:prstGeom prst="rect">
            <a:avLst/>
          </a:prstGeom>
        </p:spPr>
      </p:pic>
      <p:pic>
        <p:nvPicPr>
          <p:cNvPr id="86" name="1 Point Coin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4000" y="1845000"/>
            <a:ext cx="1440000" cy="1440000"/>
          </a:xfrm>
          <a:prstGeom prst="rect">
            <a:avLst/>
          </a:prstGeom>
        </p:spPr>
      </p:pic>
      <p:pic>
        <p:nvPicPr>
          <p:cNvPr id="87" name="1 Point Coin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29375" y="1863000"/>
            <a:ext cx="1440000" cy="1440000"/>
          </a:xfrm>
          <a:prstGeom prst="rect">
            <a:avLst/>
          </a:prstGeom>
        </p:spPr>
      </p:pic>
      <p:pic>
        <p:nvPicPr>
          <p:cNvPr id="88" name="1 Point Coin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4000" y="3555000"/>
            <a:ext cx="1440000" cy="1440000"/>
          </a:xfrm>
          <a:prstGeom prst="rect">
            <a:avLst/>
          </a:prstGeom>
        </p:spPr>
      </p:pic>
      <p:pic>
        <p:nvPicPr>
          <p:cNvPr id="89" name="1 Point Coin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15200" y="3540037"/>
            <a:ext cx="1440000" cy="1440000"/>
          </a:xfrm>
          <a:prstGeom prst="rect">
            <a:avLst/>
          </a:prstGeom>
        </p:spPr>
      </p:pic>
      <p:pic>
        <p:nvPicPr>
          <p:cNvPr id="90" name="1 Point Coin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96000" y="3566700"/>
            <a:ext cx="1440000" cy="1440000"/>
          </a:xfrm>
          <a:prstGeom prst="rect">
            <a:avLst/>
          </a:prstGeom>
        </p:spPr>
      </p:pic>
      <p:pic>
        <p:nvPicPr>
          <p:cNvPr id="91" name="2 Point Coin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4000" y="146975"/>
            <a:ext cx="1440000" cy="1434049"/>
          </a:xfrm>
          <a:prstGeom prst="rect">
            <a:avLst/>
          </a:prstGeom>
        </p:spPr>
      </p:pic>
      <p:pic>
        <p:nvPicPr>
          <p:cNvPr id="93" name="2 Point Coin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2000" y="3557975"/>
            <a:ext cx="1440000" cy="1434049"/>
          </a:xfrm>
          <a:prstGeom prst="rect">
            <a:avLst/>
          </a:prstGeom>
        </p:spPr>
      </p:pic>
      <p:pic>
        <p:nvPicPr>
          <p:cNvPr id="92" name="2 Point Coin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29375" y="5261285"/>
            <a:ext cx="1440000" cy="1434049"/>
          </a:xfrm>
          <a:prstGeom prst="rect">
            <a:avLst/>
          </a:prstGeom>
        </p:spPr>
      </p:pic>
      <p:pic>
        <p:nvPicPr>
          <p:cNvPr id="94" name="2 Point Coin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8000" y="5264260"/>
            <a:ext cx="1440000" cy="1434049"/>
          </a:xfrm>
          <a:prstGeom prst="rect">
            <a:avLst/>
          </a:prstGeom>
        </p:spPr>
      </p:pic>
      <p:pic>
        <p:nvPicPr>
          <p:cNvPr id="100" name="2 Point Coin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2000" y="1827057"/>
            <a:ext cx="1440000" cy="1434049"/>
          </a:xfrm>
          <a:prstGeom prst="rect">
            <a:avLst/>
          </a:prstGeom>
        </p:spPr>
      </p:pic>
      <p:pic>
        <p:nvPicPr>
          <p:cNvPr id="95" name="3 Point Coin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96000" y="120037"/>
            <a:ext cx="1440000" cy="1440000"/>
          </a:xfrm>
          <a:prstGeom prst="rect">
            <a:avLst/>
          </a:prstGeom>
        </p:spPr>
      </p:pic>
      <p:pic>
        <p:nvPicPr>
          <p:cNvPr id="96" name="3 Point Coin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3000" y="5291043"/>
            <a:ext cx="1440000" cy="1440000"/>
          </a:xfrm>
          <a:prstGeom prst="rect">
            <a:avLst/>
          </a:prstGeom>
        </p:spPr>
      </p:pic>
      <p:pic>
        <p:nvPicPr>
          <p:cNvPr id="99" name="3 Point Coin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3375" y="1854000"/>
            <a:ext cx="1440000" cy="1440000"/>
          </a:xfrm>
          <a:prstGeom prst="rect">
            <a:avLst/>
          </a:prstGeom>
        </p:spPr>
      </p:pic>
      <p:pic>
        <p:nvPicPr>
          <p:cNvPr id="97" name="5 Point Coin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8000" y="1854000"/>
            <a:ext cx="1440000" cy="1440000"/>
          </a:xfrm>
          <a:prstGeom prst="rect">
            <a:avLst/>
          </a:prstGeom>
        </p:spPr>
      </p:pic>
      <p:pic>
        <p:nvPicPr>
          <p:cNvPr id="98" name="5 Point Coin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4000" y="5261285"/>
            <a:ext cx="1440000" cy="1440000"/>
          </a:xfrm>
          <a:prstGeom prst="rect">
            <a:avLst/>
          </a:prstGeom>
        </p:spPr>
      </p:pic>
      <p:sp>
        <p:nvSpPr>
          <p:cNvPr id="4" name="Square1"/>
          <p:cNvSpPr/>
          <p:nvPr/>
        </p:nvSpPr>
        <p:spPr>
          <a:xfrm>
            <a:off x="0" y="0"/>
            <a:ext cx="2448000" cy="1728000"/>
          </a:xfrm>
          <a:prstGeom prst="rect">
            <a:avLst/>
          </a:prstGeom>
          <a:solidFill>
            <a:srgbClr val="DFF5F7"/>
          </a:solidFill>
          <a:ln w="1905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400" b="0" i="0" u="none" strike="noStrike" kern="1200" cap="none" spc="0" normalizeH="0" baseline="0" noProof="0" dirty="0">
                <a:ln w="3175">
                  <a:solidFill>
                    <a:prstClr val="black"/>
                  </a:solidFill>
                </a:ln>
                <a:solidFill>
                  <a:prstClr val="black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Arial" panose="020B0604020202020204" pitchFamily="34" charset="0"/>
              </a:rPr>
              <a:t>tr</a:t>
            </a:r>
            <a:r>
              <a:rPr kumimoji="0" lang="en-GB" sz="4400" b="0" i="0" u="none" strike="noStrike" kern="1200" cap="none" spc="0" normalizeH="0" baseline="0" noProof="0" dirty="0">
                <a:ln w="3175">
                  <a:solidFill>
                    <a:prstClr val="black"/>
                  </a:solidFill>
                </a:ln>
                <a:solidFill>
                  <a:srgbClr val="FF9900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Arial" panose="020B0604020202020204" pitchFamily="34" charset="0"/>
              </a:rPr>
              <a:t>ai</a:t>
            </a:r>
            <a:r>
              <a:rPr kumimoji="0" lang="en-GB" sz="4400" b="0" i="0" u="none" strike="noStrike" kern="1200" cap="none" spc="0" normalizeH="0" baseline="0" noProof="0" dirty="0">
                <a:ln w="3175">
                  <a:solidFill>
                    <a:prstClr val="black"/>
                  </a:solidFill>
                </a:ln>
                <a:solidFill>
                  <a:prstClr val="black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Arial" panose="020B0604020202020204" pitchFamily="34" charset="0"/>
              </a:rPr>
              <a:t>n</a:t>
            </a:r>
            <a:endParaRPr kumimoji="0" lang="en-GB" sz="3600" b="0" i="0" u="none" strike="noStrike" kern="1200" cap="none" spc="0" normalizeH="0" baseline="0" noProof="0" dirty="0">
              <a:ln w="3175">
                <a:solidFill>
                  <a:prstClr val="black"/>
                </a:solidFill>
              </a:ln>
              <a:solidFill>
                <a:prstClr val="black"/>
              </a:solidFill>
              <a:effectLst/>
              <a:uLnTx/>
              <a:uFillTx/>
              <a:latin typeface="Arial Black" panose="020B0A040201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9" name="Square2"/>
          <p:cNvSpPr/>
          <p:nvPr/>
        </p:nvSpPr>
        <p:spPr>
          <a:xfrm>
            <a:off x="2448000" y="0"/>
            <a:ext cx="2448000" cy="1728000"/>
          </a:xfrm>
          <a:prstGeom prst="rect">
            <a:avLst/>
          </a:prstGeom>
          <a:solidFill>
            <a:srgbClr val="DFF5F7"/>
          </a:solidFill>
          <a:ln w="1905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400" b="0" i="0" u="none" strike="noStrike" kern="1200" cap="none" spc="0" normalizeH="0" baseline="0" noProof="0" dirty="0">
                <a:ln w="3175">
                  <a:solidFill>
                    <a:prstClr val="black"/>
                  </a:solidFill>
                </a:ln>
                <a:solidFill>
                  <a:prstClr val="black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Arial" panose="020B0604020202020204" pitchFamily="34" charset="0"/>
              </a:rPr>
              <a:t>r</a:t>
            </a:r>
            <a:r>
              <a:rPr kumimoji="0" lang="en-GB" sz="4400" b="0" i="0" u="none" strike="noStrike" kern="1200" cap="none" spc="0" normalizeH="0" baseline="0" noProof="0" dirty="0">
                <a:ln w="3175">
                  <a:solidFill>
                    <a:prstClr val="black"/>
                  </a:solidFill>
                </a:ln>
                <a:solidFill>
                  <a:srgbClr val="FF9900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Arial" panose="020B0604020202020204" pitchFamily="34" charset="0"/>
              </a:rPr>
              <a:t>ai</a:t>
            </a:r>
            <a:r>
              <a:rPr kumimoji="0" lang="en-GB" sz="4400" b="0" i="0" u="none" strike="noStrike" kern="1200" cap="none" spc="0" normalizeH="0" baseline="0" noProof="0" dirty="0">
                <a:ln w="3175">
                  <a:solidFill>
                    <a:prstClr val="black"/>
                  </a:solidFill>
                </a:ln>
                <a:solidFill>
                  <a:prstClr val="black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Arial" panose="020B0604020202020204" pitchFamily="34" charset="0"/>
              </a:rPr>
              <a:t>n</a:t>
            </a:r>
          </a:p>
        </p:txBody>
      </p:sp>
      <p:sp>
        <p:nvSpPr>
          <p:cNvPr id="33" name="Square3"/>
          <p:cNvSpPr/>
          <p:nvPr/>
        </p:nvSpPr>
        <p:spPr>
          <a:xfrm>
            <a:off x="4896000" y="0"/>
            <a:ext cx="2448000" cy="1728000"/>
          </a:xfrm>
          <a:prstGeom prst="rect">
            <a:avLst/>
          </a:prstGeom>
          <a:solidFill>
            <a:srgbClr val="DFF5F7"/>
          </a:solidFill>
          <a:ln w="1905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400" b="0" i="0" u="none" strike="noStrike" kern="1200" cap="none" spc="0" normalizeH="0" baseline="0" noProof="0" dirty="0">
                <a:ln w="3175">
                  <a:solidFill>
                    <a:prstClr val="black"/>
                  </a:solidFill>
                </a:ln>
                <a:solidFill>
                  <a:prstClr val="black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Arial" panose="020B0604020202020204" pitchFamily="34" charset="0"/>
              </a:rPr>
              <a:t>w</a:t>
            </a:r>
            <a:r>
              <a:rPr kumimoji="0" lang="en-GB" sz="4400" b="0" i="0" u="none" strike="noStrike" kern="1200" cap="none" spc="0" normalizeH="0" baseline="0" noProof="0" dirty="0">
                <a:ln w="3175">
                  <a:solidFill>
                    <a:prstClr val="black"/>
                  </a:solidFill>
                </a:ln>
                <a:solidFill>
                  <a:srgbClr val="FF9900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Arial" panose="020B0604020202020204" pitchFamily="34" charset="0"/>
              </a:rPr>
              <a:t>ai</a:t>
            </a:r>
            <a:r>
              <a:rPr kumimoji="0" lang="en-GB" sz="4400" b="0" i="0" u="none" strike="noStrike" kern="1200" cap="none" spc="0" normalizeH="0" baseline="0" noProof="0" dirty="0">
                <a:ln w="3175">
                  <a:solidFill>
                    <a:prstClr val="black"/>
                  </a:solidFill>
                </a:ln>
                <a:solidFill>
                  <a:prstClr val="black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Arial" panose="020B0604020202020204" pitchFamily="34" charset="0"/>
              </a:rPr>
              <a:t>t</a:t>
            </a:r>
          </a:p>
        </p:txBody>
      </p:sp>
      <p:sp>
        <p:nvSpPr>
          <p:cNvPr id="37" name="Square4"/>
          <p:cNvSpPr/>
          <p:nvPr/>
        </p:nvSpPr>
        <p:spPr>
          <a:xfrm>
            <a:off x="7344000" y="0"/>
            <a:ext cx="2448000" cy="1728000"/>
          </a:xfrm>
          <a:prstGeom prst="rect">
            <a:avLst/>
          </a:prstGeom>
          <a:solidFill>
            <a:srgbClr val="DFF5F7"/>
          </a:solidFill>
          <a:ln w="1905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400" b="0" i="0" u="none" strike="noStrike" kern="1200" cap="none" spc="0" normalizeH="0" baseline="0" noProof="0" dirty="0">
                <a:ln w="3175">
                  <a:solidFill>
                    <a:prstClr val="black"/>
                  </a:solidFill>
                </a:ln>
                <a:solidFill>
                  <a:prstClr val="black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Arial" panose="020B0604020202020204" pitchFamily="34" charset="0"/>
              </a:rPr>
              <a:t>m</a:t>
            </a:r>
            <a:r>
              <a:rPr kumimoji="0" lang="en-GB" sz="4400" b="0" i="0" u="none" strike="noStrike" kern="1200" cap="none" spc="0" normalizeH="0" baseline="0" noProof="0" dirty="0">
                <a:ln w="3175">
                  <a:solidFill>
                    <a:prstClr val="black"/>
                  </a:solidFill>
                </a:ln>
                <a:solidFill>
                  <a:srgbClr val="FF9900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Arial" panose="020B0604020202020204" pitchFamily="34" charset="0"/>
              </a:rPr>
              <a:t>ai</a:t>
            </a:r>
            <a:r>
              <a:rPr kumimoji="0" lang="en-GB" sz="4400" b="0" i="0" u="none" strike="noStrike" kern="1200" cap="none" spc="0" normalizeH="0" baseline="0" noProof="0" dirty="0">
                <a:ln w="3175">
                  <a:solidFill>
                    <a:prstClr val="black"/>
                  </a:solidFill>
                </a:ln>
                <a:solidFill>
                  <a:prstClr val="black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Arial" panose="020B0604020202020204" pitchFamily="34" charset="0"/>
              </a:rPr>
              <a:t>l</a:t>
            </a:r>
          </a:p>
        </p:txBody>
      </p:sp>
      <p:sp>
        <p:nvSpPr>
          <p:cNvPr id="41" name="Square5"/>
          <p:cNvSpPr/>
          <p:nvPr/>
        </p:nvSpPr>
        <p:spPr>
          <a:xfrm>
            <a:off x="9792000" y="0"/>
            <a:ext cx="2448000" cy="1728000"/>
          </a:xfrm>
          <a:prstGeom prst="rect">
            <a:avLst/>
          </a:prstGeom>
          <a:solidFill>
            <a:srgbClr val="DFF5F7"/>
          </a:solidFill>
          <a:ln w="1905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4400" dirty="0">
                <a:ln w="3175">
                  <a:solidFill>
                    <a:prstClr val="black"/>
                  </a:solidFill>
                </a:ln>
                <a:solidFill>
                  <a:prstClr val="black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afr</a:t>
            </a:r>
            <a:r>
              <a:rPr lang="en-GB" sz="4400" dirty="0">
                <a:ln w="3175">
                  <a:solidFill>
                    <a:prstClr val="black"/>
                  </a:solidFill>
                </a:ln>
                <a:solidFill>
                  <a:srgbClr val="FF99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ai</a:t>
            </a:r>
            <a:r>
              <a:rPr lang="en-GB" sz="4400" dirty="0">
                <a:ln w="3175">
                  <a:solidFill>
                    <a:prstClr val="black"/>
                  </a:solidFill>
                </a:ln>
                <a:solidFill>
                  <a:prstClr val="black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d</a:t>
            </a:r>
            <a:endParaRPr kumimoji="0" lang="en-GB" sz="4400" b="0" i="0" u="none" strike="noStrike" kern="1200" cap="none" spc="0" normalizeH="0" baseline="0" noProof="0" dirty="0">
              <a:ln w="3175">
                <a:solidFill>
                  <a:prstClr val="black"/>
                </a:solidFill>
              </a:ln>
              <a:solidFill>
                <a:prstClr val="black"/>
              </a:solidFill>
              <a:effectLst/>
              <a:uLnTx/>
              <a:uFillTx/>
              <a:latin typeface="Arial Black" panose="020B0A040201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0" name="Square6"/>
          <p:cNvSpPr/>
          <p:nvPr/>
        </p:nvSpPr>
        <p:spPr>
          <a:xfrm>
            <a:off x="0" y="1710000"/>
            <a:ext cx="2448000" cy="1728000"/>
          </a:xfrm>
          <a:prstGeom prst="rect">
            <a:avLst/>
          </a:prstGeom>
          <a:solidFill>
            <a:srgbClr val="DFF5F7"/>
          </a:solidFill>
          <a:ln w="1905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400" b="0" i="0" u="none" strike="noStrike" kern="1200" cap="none" spc="0" normalizeH="0" baseline="0" noProof="0" dirty="0">
                <a:ln w="3175">
                  <a:solidFill>
                    <a:prstClr val="black"/>
                  </a:solidFill>
                </a:ln>
                <a:solidFill>
                  <a:prstClr val="black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Arial" panose="020B0604020202020204" pitchFamily="34" charset="0"/>
              </a:rPr>
              <a:t>t</a:t>
            </a:r>
            <a:r>
              <a:rPr kumimoji="0" lang="en-GB" sz="4400" b="0" i="0" u="none" strike="noStrike" kern="1200" cap="none" spc="0" normalizeH="0" baseline="0" noProof="0" dirty="0">
                <a:ln w="3175">
                  <a:solidFill>
                    <a:prstClr val="black"/>
                  </a:solidFill>
                </a:ln>
                <a:solidFill>
                  <a:srgbClr val="0070C0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Arial" panose="020B0604020202020204" pitchFamily="34" charset="0"/>
              </a:rPr>
              <a:t>a</a:t>
            </a:r>
            <a:r>
              <a:rPr kumimoji="0" lang="en-GB" sz="4400" b="0" i="0" u="none" strike="noStrike" kern="1200" cap="none" spc="0" normalizeH="0" baseline="0" noProof="0" dirty="0">
                <a:ln w="3175">
                  <a:solidFill>
                    <a:prstClr val="black"/>
                  </a:solidFill>
                </a:ln>
                <a:solidFill>
                  <a:prstClr val="black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Arial" panose="020B0604020202020204" pitchFamily="34" charset="0"/>
              </a:rPr>
              <a:t>p</a:t>
            </a:r>
            <a:r>
              <a:rPr kumimoji="0" lang="en-GB" sz="4400" b="0" i="0" u="none" strike="noStrike" kern="1200" cap="none" spc="0" normalizeH="0" baseline="0" noProof="0" dirty="0">
                <a:ln w="3175">
                  <a:solidFill>
                    <a:prstClr val="black"/>
                  </a:solidFill>
                </a:ln>
                <a:solidFill>
                  <a:srgbClr val="0070C0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Arial" panose="020B0604020202020204" pitchFamily="34" charset="0"/>
              </a:rPr>
              <a:t>e</a:t>
            </a:r>
            <a:endParaRPr kumimoji="0" lang="en-GB" sz="4400" b="0" i="0" u="none" strike="noStrike" kern="1200" cap="none" spc="0" normalizeH="0" baseline="0" noProof="0" dirty="0">
              <a:ln w="19050">
                <a:noFill/>
              </a:ln>
              <a:solidFill>
                <a:prstClr val="black"/>
              </a:solidFill>
              <a:effectLst/>
              <a:uLnTx/>
              <a:uFillTx/>
              <a:latin typeface="Arial Black" panose="020B0A040201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0" name="Square7"/>
          <p:cNvSpPr/>
          <p:nvPr/>
        </p:nvSpPr>
        <p:spPr>
          <a:xfrm>
            <a:off x="2448000" y="1710000"/>
            <a:ext cx="2448000" cy="1728000"/>
          </a:xfrm>
          <a:prstGeom prst="rect">
            <a:avLst/>
          </a:prstGeom>
          <a:solidFill>
            <a:srgbClr val="DFF5F7"/>
          </a:solidFill>
          <a:ln w="1905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400" b="0" i="0" u="none" strike="noStrike" kern="1200" cap="none" spc="0" normalizeH="0" baseline="0" noProof="0" dirty="0">
                <a:ln w="3175">
                  <a:solidFill>
                    <a:prstClr val="black"/>
                  </a:solidFill>
                </a:ln>
                <a:solidFill>
                  <a:prstClr val="black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Arial" panose="020B0604020202020204" pitchFamily="34" charset="0"/>
              </a:rPr>
              <a:t>t</a:t>
            </a:r>
            <a:r>
              <a:rPr kumimoji="0" lang="en-GB" sz="4400" b="0" i="0" u="none" strike="noStrike" kern="1200" cap="none" spc="0" normalizeH="0" baseline="0" noProof="0" dirty="0">
                <a:ln w="3175">
                  <a:solidFill>
                    <a:prstClr val="black"/>
                  </a:solidFill>
                </a:ln>
                <a:solidFill>
                  <a:srgbClr val="0070C0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Arial" panose="020B0604020202020204" pitchFamily="34" charset="0"/>
              </a:rPr>
              <a:t>a</a:t>
            </a:r>
            <a:r>
              <a:rPr kumimoji="0" lang="en-GB" sz="4400" b="0" i="0" u="none" strike="noStrike" kern="1200" cap="none" spc="0" normalizeH="0" baseline="0" noProof="0" dirty="0">
                <a:ln w="3175">
                  <a:solidFill>
                    <a:prstClr val="black"/>
                  </a:solidFill>
                </a:ln>
                <a:solidFill>
                  <a:prstClr val="black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Arial" panose="020B0604020202020204" pitchFamily="34" charset="0"/>
              </a:rPr>
              <a:t>k</a:t>
            </a:r>
            <a:r>
              <a:rPr kumimoji="0" lang="en-GB" sz="4400" b="0" i="0" u="none" strike="noStrike" kern="1200" cap="none" spc="0" normalizeH="0" baseline="0" noProof="0" dirty="0">
                <a:ln w="3175">
                  <a:solidFill>
                    <a:prstClr val="black"/>
                  </a:solidFill>
                </a:ln>
                <a:solidFill>
                  <a:srgbClr val="0070C0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Arial" panose="020B0604020202020204" pitchFamily="34" charset="0"/>
              </a:rPr>
              <a:t>e</a:t>
            </a:r>
            <a:endParaRPr kumimoji="0" lang="en-GB" sz="4400" b="0" i="0" u="none" strike="noStrike" kern="1200" cap="none" spc="0" normalizeH="0" baseline="0" noProof="0" dirty="0">
              <a:ln w="19050">
                <a:noFill/>
              </a:ln>
              <a:solidFill>
                <a:prstClr val="black"/>
              </a:solidFill>
              <a:effectLst/>
              <a:uLnTx/>
              <a:uFillTx/>
              <a:latin typeface="Arial Black" panose="020B0A040201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4" name="Square8"/>
          <p:cNvSpPr/>
          <p:nvPr/>
        </p:nvSpPr>
        <p:spPr>
          <a:xfrm>
            <a:off x="4896000" y="1710000"/>
            <a:ext cx="2448000" cy="1728000"/>
          </a:xfrm>
          <a:prstGeom prst="rect">
            <a:avLst/>
          </a:prstGeom>
          <a:solidFill>
            <a:srgbClr val="DFF5F7"/>
          </a:solidFill>
          <a:ln w="1905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400" b="0" i="0" u="none" strike="noStrike" kern="1200" cap="none" spc="0" normalizeH="0" baseline="0" noProof="0" dirty="0">
                <a:ln w="3175">
                  <a:solidFill>
                    <a:prstClr val="black"/>
                  </a:solidFill>
                </a:ln>
                <a:solidFill>
                  <a:prstClr val="black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Arial" panose="020B0604020202020204" pitchFamily="34" charset="0"/>
              </a:rPr>
              <a:t>w</a:t>
            </a:r>
            <a:r>
              <a:rPr kumimoji="0" lang="en-GB" sz="4400" b="0" i="0" u="none" strike="noStrike" kern="1200" cap="none" spc="0" normalizeH="0" baseline="0" noProof="0" dirty="0">
                <a:ln w="3175">
                  <a:solidFill>
                    <a:prstClr val="black"/>
                  </a:solidFill>
                </a:ln>
                <a:solidFill>
                  <a:srgbClr val="0070C0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Arial" panose="020B0604020202020204" pitchFamily="34" charset="0"/>
              </a:rPr>
              <a:t>a</a:t>
            </a:r>
            <a:r>
              <a:rPr kumimoji="0" lang="en-GB" sz="4400" b="0" i="0" u="none" strike="noStrike" kern="1200" cap="none" spc="0" normalizeH="0" baseline="0" noProof="0" dirty="0">
                <a:ln w="3175">
                  <a:solidFill>
                    <a:prstClr val="black"/>
                  </a:solidFill>
                </a:ln>
                <a:solidFill>
                  <a:prstClr val="black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Arial" panose="020B0604020202020204" pitchFamily="34" charset="0"/>
              </a:rPr>
              <a:t>k</a:t>
            </a:r>
            <a:r>
              <a:rPr kumimoji="0" lang="en-GB" sz="4400" b="0" i="0" u="none" strike="noStrike" kern="1200" cap="none" spc="0" normalizeH="0" baseline="0" noProof="0" dirty="0">
                <a:ln w="3175">
                  <a:solidFill>
                    <a:prstClr val="black"/>
                  </a:solidFill>
                </a:ln>
                <a:solidFill>
                  <a:srgbClr val="0070C0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Arial" panose="020B0604020202020204" pitchFamily="34" charset="0"/>
              </a:rPr>
              <a:t>e</a:t>
            </a:r>
            <a:endParaRPr kumimoji="0" lang="en-GB" sz="4400" b="0" i="0" u="none" strike="noStrike" kern="1200" cap="none" spc="0" normalizeH="0" baseline="0" noProof="0" dirty="0">
              <a:ln w="19050">
                <a:noFill/>
              </a:ln>
              <a:solidFill>
                <a:prstClr val="black"/>
              </a:solidFill>
              <a:effectLst/>
              <a:uLnTx/>
              <a:uFillTx/>
              <a:latin typeface="Arial Black" panose="020B0A040201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8" name="Square9"/>
          <p:cNvSpPr/>
          <p:nvPr/>
        </p:nvSpPr>
        <p:spPr>
          <a:xfrm>
            <a:off x="7344000" y="1710000"/>
            <a:ext cx="2448000" cy="1728000"/>
          </a:xfrm>
          <a:prstGeom prst="rect">
            <a:avLst/>
          </a:prstGeom>
          <a:solidFill>
            <a:srgbClr val="DFF5F7"/>
          </a:solidFill>
          <a:ln w="1905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400" b="0" i="0" u="none" strike="noStrike" kern="1200" cap="none" spc="0" normalizeH="0" baseline="0" noProof="0" dirty="0">
                <a:ln w="3175">
                  <a:solidFill>
                    <a:prstClr val="black"/>
                  </a:solidFill>
                </a:ln>
                <a:solidFill>
                  <a:prstClr val="black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Arial" panose="020B0604020202020204" pitchFamily="34" charset="0"/>
              </a:rPr>
              <a:t>s</a:t>
            </a:r>
            <a:r>
              <a:rPr kumimoji="0" lang="en-GB" sz="4400" b="0" i="0" u="none" strike="noStrike" kern="1200" cap="none" spc="0" normalizeH="0" baseline="0" noProof="0" dirty="0">
                <a:ln w="3175">
                  <a:solidFill>
                    <a:prstClr val="black"/>
                  </a:solidFill>
                </a:ln>
                <a:solidFill>
                  <a:srgbClr val="0070C0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Arial" panose="020B0604020202020204" pitchFamily="34" charset="0"/>
              </a:rPr>
              <a:t>a</a:t>
            </a:r>
            <a:r>
              <a:rPr kumimoji="0" lang="en-GB" sz="4400" b="0" i="0" u="none" strike="noStrike" kern="1200" cap="none" spc="0" normalizeH="0" baseline="0" noProof="0" dirty="0">
                <a:ln w="3175">
                  <a:solidFill>
                    <a:prstClr val="black"/>
                  </a:solidFill>
                </a:ln>
                <a:solidFill>
                  <a:prstClr val="black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Arial" panose="020B0604020202020204" pitchFamily="34" charset="0"/>
              </a:rPr>
              <a:t>m</a:t>
            </a:r>
            <a:r>
              <a:rPr kumimoji="0" lang="en-GB" sz="4400" b="0" i="0" u="none" strike="noStrike" kern="1200" cap="none" spc="0" normalizeH="0" baseline="0" noProof="0" dirty="0">
                <a:ln w="3175">
                  <a:solidFill>
                    <a:prstClr val="black"/>
                  </a:solidFill>
                </a:ln>
                <a:solidFill>
                  <a:srgbClr val="0070C0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Arial" panose="020B0604020202020204" pitchFamily="34" charset="0"/>
              </a:rPr>
              <a:t>e</a:t>
            </a:r>
            <a:endParaRPr kumimoji="0" lang="en-GB" sz="4400" b="0" i="0" u="none" strike="noStrike" kern="1200" cap="none" spc="0" normalizeH="0" baseline="0" noProof="0" dirty="0">
              <a:ln w="19050">
                <a:noFill/>
              </a:ln>
              <a:solidFill>
                <a:prstClr val="black"/>
              </a:solidFill>
              <a:effectLst/>
              <a:uLnTx/>
              <a:uFillTx/>
              <a:latin typeface="Arial Black" panose="020B0A040201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2" name="Square10"/>
          <p:cNvSpPr/>
          <p:nvPr/>
        </p:nvSpPr>
        <p:spPr>
          <a:xfrm>
            <a:off x="9792000" y="1710000"/>
            <a:ext cx="2448000" cy="1728000"/>
          </a:xfrm>
          <a:prstGeom prst="rect">
            <a:avLst/>
          </a:prstGeom>
          <a:solidFill>
            <a:srgbClr val="DFF5F7"/>
          </a:solidFill>
          <a:ln w="1905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400" b="0" i="0" u="none" strike="noStrike" kern="1200" cap="none" spc="0" normalizeH="0" baseline="0" noProof="0" dirty="0">
                <a:ln w="3175">
                  <a:solidFill>
                    <a:prstClr val="black"/>
                  </a:solidFill>
                </a:ln>
                <a:solidFill>
                  <a:prstClr val="black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Arial" panose="020B0604020202020204" pitchFamily="34" charset="0"/>
              </a:rPr>
              <a:t>g</a:t>
            </a:r>
            <a:r>
              <a:rPr kumimoji="0" lang="en-GB" sz="4400" b="0" i="0" u="none" strike="noStrike" kern="1200" cap="none" spc="0" normalizeH="0" baseline="0" noProof="0" dirty="0">
                <a:ln w="3175">
                  <a:solidFill>
                    <a:prstClr val="black"/>
                  </a:solidFill>
                </a:ln>
                <a:solidFill>
                  <a:srgbClr val="0070C0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Arial" panose="020B0604020202020204" pitchFamily="34" charset="0"/>
              </a:rPr>
              <a:t>a</a:t>
            </a:r>
            <a:r>
              <a:rPr kumimoji="0" lang="en-GB" sz="4400" b="0" i="0" u="none" strike="noStrike" kern="1200" cap="none" spc="0" normalizeH="0" baseline="0" noProof="0" dirty="0">
                <a:ln w="3175">
                  <a:solidFill>
                    <a:prstClr val="black"/>
                  </a:solidFill>
                </a:ln>
                <a:solidFill>
                  <a:prstClr val="black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Arial" panose="020B0604020202020204" pitchFamily="34" charset="0"/>
              </a:rPr>
              <a:t>m</a:t>
            </a:r>
            <a:r>
              <a:rPr kumimoji="0" lang="en-GB" sz="4400" b="0" i="0" u="none" strike="noStrike" kern="1200" cap="none" spc="0" normalizeH="0" baseline="0" noProof="0" dirty="0">
                <a:ln w="3175">
                  <a:solidFill>
                    <a:prstClr val="black"/>
                  </a:solidFill>
                </a:ln>
                <a:solidFill>
                  <a:srgbClr val="0070C0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Arial" panose="020B0604020202020204" pitchFamily="34" charset="0"/>
              </a:rPr>
              <a:t>e</a:t>
            </a:r>
            <a:endParaRPr kumimoji="0" lang="en-GB" sz="4400" b="0" i="0" u="none" strike="noStrike" kern="1200" cap="none" spc="0" normalizeH="0" baseline="0" noProof="0" dirty="0">
              <a:ln w="19050">
                <a:noFill/>
              </a:ln>
              <a:solidFill>
                <a:prstClr val="black"/>
              </a:solidFill>
              <a:effectLst/>
              <a:uLnTx/>
              <a:uFillTx/>
              <a:latin typeface="Arial Black" panose="020B0A040201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5" name="Square11"/>
          <p:cNvSpPr/>
          <p:nvPr/>
        </p:nvSpPr>
        <p:spPr>
          <a:xfrm>
            <a:off x="0" y="3420000"/>
            <a:ext cx="2448000" cy="1728000"/>
          </a:xfrm>
          <a:prstGeom prst="rect">
            <a:avLst/>
          </a:prstGeom>
          <a:solidFill>
            <a:srgbClr val="DFF5F7"/>
          </a:solidFill>
          <a:ln w="1905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400" b="0" i="0" u="none" strike="noStrike" kern="1200" cap="none" spc="0" normalizeH="0" baseline="0" noProof="0" dirty="0">
                <a:ln w="3175">
                  <a:solidFill>
                    <a:prstClr val="black"/>
                  </a:solidFill>
                </a:ln>
                <a:solidFill>
                  <a:prstClr val="black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Arial" panose="020B0604020202020204" pitchFamily="34" charset="0"/>
              </a:rPr>
              <a:t>s</a:t>
            </a:r>
            <a:r>
              <a:rPr kumimoji="0" lang="en-GB" sz="4400" b="0" i="0" u="none" strike="noStrike" kern="1200" cap="none" spc="0" normalizeH="0" baseline="0" noProof="0" dirty="0">
                <a:ln w="3175">
                  <a:solidFill>
                    <a:prstClr val="black"/>
                  </a:solidFill>
                </a:ln>
                <a:solidFill>
                  <a:srgbClr val="7030A0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Arial" panose="020B0604020202020204" pitchFamily="34" charset="0"/>
              </a:rPr>
              <a:t>ay</a:t>
            </a:r>
          </a:p>
        </p:txBody>
      </p:sp>
      <p:sp>
        <p:nvSpPr>
          <p:cNvPr id="31" name="Square12"/>
          <p:cNvSpPr/>
          <p:nvPr/>
        </p:nvSpPr>
        <p:spPr>
          <a:xfrm>
            <a:off x="2448000" y="3420000"/>
            <a:ext cx="2448000" cy="1728000"/>
          </a:xfrm>
          <a:prstGeom prst="rect">
            <a:avLst/>
          </a:prstGeom>
          <a:solidFill>
            <a:srgbClr val="DFF5F7"/>
          </a:solidFill>
          <a:ln w="1905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400" b="0" i="0" u="none" strike="noStrike" kern="1200" cap="none" spc="0" normalizeH="0" baseline="0" noProof="0" dirty="0">
                <a:ln w="3175">
                  <a:solidFill>
                    <a:prstClr val="black"/>
                  </a:solidFill>
                </a:ln>
                <a:solidFill>
                  <a:prstClr val="black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Arial" panose="020B0604020202020204" pitchFamily="34" charset="0"/>
              </a:rPr>
              <a:t>p</a:t>
            </a:r>
            <a:r>
              <a:rPr kumimoji="0" lang="en-GB" sz="4400" b="0" i="0" u="none" strike="noStrike" kern="1200" cap="none" spc="0" normalizeH="0" baseline="0" noProof="0" dirty="0">
                <a:ln w="3175">
                  <a:solidFill>
                    <a:prstClr val="black"/>
                  </a:solidFill>
                </a:ln>
                <a:solidFill>
                  <a:srgbClr val="7030A0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Arial" panose="020B0604020202020204" pitchFamily="34" charset="0"/>
              </a:rPr>
              <a:t>ay</a:t>
            </a:r>
          </a:p>
        </p:txBody>
      </p:sp>
      <p:sp>
        <p:nvSpPr>
          <p:cNvPr id="35" name="Square13"/>
          <p:cNvSpPr/>
          <p:nvPr/>
        </p:nvSpPr>
        <p:spPr>
          <a:xfrm>
            <a:off x="4896000" y="3420000"/>
            <a:ext cx="2448000" cy="1728000"/>
          </a:xfrm>
          <a:prstGeom prst="rect">
            <a:avLst/>
          </a:prstGeom>
          <a:solidFill>
            <a:srgbClr val="DFF5F7"/>
          </a:solidFill>
          <a:ln w="1905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400" b="0" i="0" u="none" strike="noStrike" kern="1200" cap="none" spc="0" normalizeH="0" baseline="0" noProof="0" dirty="0">
                <a:ln w="3175">
                  <a:solidFill>
                    <a:prstClr val="black"/>
                  </a:solidFill>
                </a:ln>
                <a:solidFill>
                  <a:prstClr val="black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Arial" panose="020B0604020202020204" pitchFamily="34" charset="0"/>
              </a:rPr>
              <a:t>aw</a:t>
            </a:r>
            <a:r>
              <a:rPr kumimoji="0" lang="en-GB" sz="4400" b="0" i="0" u="none" strike="noStrike" kern="1200" cap="none" spc="0" normalizeH="0" baseline="0" noProof="0" dirty="0">
                <a:ln w="3175">
                  <a:solidFill>
                    <a:prstClr val="black"/>
                  </a:solidFill>
                </a:ln>
                <a:solidFill>
                  <a:srgbClr val="7030A0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Arial" panose="020B0604020202020204" pitchFamily="34" charset="0"/>
              </a:rPr>
              <a:t>ay</a:t>
            </a:r>
          </a:p>
        </p:txBody>
      </p:sp>
      <p:sp>
        <p:nvSpPr>
          <p:cNvPr id="39" name="Square14"/>
          <p:cNvSpPr/>
          <p:nvPr/>
        </p:nvSpPr>
        <p:spPr>
          <a:xfrm>
            <a:off x="7344000" y="3420000"/>
            <a:ext cx="2448000" cy="1728000"/>
          </a:xfrm>
          <a:prstGeom prst="rect">
            <a:avLst/>
          </a:prstGeom>
          <a:solidFill>
            <a:srgbClr val="DFF5F7"/>
          </a:solidFill>
          <a:ln w="1905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400" b="0" i="0" u="none" strike="noStrike" kern="1200" cap="none" spc="0" normalizeH="0" baseline="0" noProof="0" dirty="0">
                <a:ln w="3175">
                  <a:solidFill>
                    <a:prstClr val="black"/>
                  </a:solidFill>
                </a:ln>
                <a:solidFill>
                  <a:prstClr val="black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Arial" panose="020B0604020202020204" pitchFamily="34" charset="0"/>
              </a:rPr>
              <a:t>m</a:t>
            </a:r>
            <a:r>
              <a:rPr kumimoji="0" lang="en-GB" sz="4400" b="0" i="0" u="none" strike="noStrike" kern="1200" cap="none" spc="0" normalizeH="0" baseline="0" noProof="0" dirty="0">
                <a:ln w="3175">
                  <a:solidFill>
                    <a:prstClr val="black"/>
                  </a:solidFill>
                </a:ln>
                <a:solidFill>
                  <a:srgbClr val="7030A0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Arial" panose="020B0604020202020204" pitchFamily="34" charset="0"/>
              </a:rPr>
              <a:t>ay</a:t>
            </a:r>
          </a:p>
        </p:txBody>
      </p:sp>
      <p:sp>
        <p:nvSpPr>
          <p:cNvPr id="43" name="Square15"/>
          <p:cNvSpPr/>
          <p:nvPr/>
        </p:nvSpPr>
        <p:spPr>
          <a:xfrm>
            <a:off x="9792000" y="3420000"/>
            <a:ext cx="2448000" cy="1728000"/>
          </a:xfrm>
          <a:prstGeom prst="rect">
            <a:avLst/>
          </a:prstGeom>
          <a:solidFill>
            <a:srgbClr val="DFF5F7"/>
          </a:solidFill>
          <a:ln w="1905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400" b="0" i="0" u="none" strike="noStrike" kern="1200" cap="none" spc="0" normalizeH="0" baseline="0" noProof="0" dirty="0">
                <a:ln w="3175">
                  <a:solidFill>
                    <a:prstClr val="black"/>
                  </a:solidFill>
                </a:ln>
                <a:solidFill>
                  <a:prstClr val="black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Arial" panose="020B0604020202020204" pitchFamily="34" charset="0"/>
              </a:rPr>
              <a:t>st</a:t>
            </a:r>
            <a:r>
              <a:rPr kumimoji="0" lang="en-GB" sz="4400" b="0" i="0" u="none" strike="noStrike" kern="1200" cap="none" spc="0" normalizeH="0" baseline="0" noProof="0" dirty="0">
                <a:ln w="3175">
                  <a:solidFill>
                    <a:prstClr val="black"/>
                  </a:solidFill>
                </a:ln>
                <a:solidFill>
                  <a:srgbClr val="7030A0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Arial" panose="020B0604020202020204" pitchFamily="34" charset="0"/>
              </a:rPr>
              <a:t>ay</a:t>
            </a:r>
          </a:p>
        </p:txBody>
      </p:sp>
      <p:sp>
        <p:nvSpPr>
          <p:cNvPr id="20" name="Square16"/>
          <p:cNvSpPr/>
          <p:nvPr/>
        </p:nvSpPr>
        <p:spPr>
          <a:xfrm>
            <a:off x="0" y="5130000"/>
            <a:ext cx="2448000" cy="1728000"/>
          </a:xfrm>
          <a:prstGeom prst="rect">
            <a:avLst/>
          </a:prstGeom>
          <a:solidFill>
            <a:srgbClr val="DFF5F7"/>
          </a:solidFill>
          <a:ln w="1905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400" b="0" i="0" u="none" strike="noStrike" kern="1200" cap="none" spc="0" normalizeH="0" baseline="0" noProof="0" dirty="0">
                <a:ln w="3175">
                  <a:solidFill>
                    <a:prstClr val="black"/>
                  </a:solidFill>
                </a:ln>
                <a:solidFill>
                  <a:prstClr val="black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Arial" panose="020B0604020202020204" pitchFamily="34" charset="0"/>
              </a:rPr>
              <a:t>b</a:t>
            </a:r>
            <a:r>
              <a:rPr kumimoji="0" lang="en-GB" sz="4400" b="0" i="0" u="none" strike="noStrike" kern="1200" cap="none" spc="0" normalizeH="0" baseline="0" noProof="0" dirty="0">
                <a:ln w="3175">
                  <a:solidFill>
                    <a:prstClr val="black"/>
                  </a:solidFill>
                </a:ln>
                <a:solidFill>
                  <a:srgbClr val="00B050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Arial" panose="020B0604020202020204" pitchFamily="34" charset="0"/>
              </a:rPr>
              <a:t>a</a:t>
            </a:r>
            <a:r>
              <a:rPr kumimoji="0" lang="en-GB" sz="4400" b="0" i="0" u="none" strike="noStrike" kern="1200" cap="none" spc="0" normalizeH="0" baseline="0" noProof="0" dirty="0">
                <a:ln w="3175">
                  <a:solidFill>
                    <a:prstClr val="black"/>
                  </a:solidFill>
                </a:ln>
                <a:solidFill>
                  <a:prstClr val="black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Arial" panose="020B0604020202020204" pitchFamily="34" charset="0"/>
              </a:rPr>
              <a:t>by</a:t>
            </a:r>
          </a:p>
        </p:txBody>
      </p:sp>
      <p:sp>
        <p:nvSpPr>
          <p:cNvPr id="32" name="Square17"/>
          <p:cNvSpPr/>
          <p:nvPr/>
        </p:nvSpPr>
        <p:spPr>
          <a:xfrm>
            <a:off x="2448000" y="5130000"/>
            <a:ext cx="2448000" cy="1728000"/>
          </a:xfrm>
          <a:prstGeom prst="rect">
            <a:avLst/>
          </a:prstGeom>
          <a:solidFill>
            <a:srgbClr val="DFF5F7"/>
          </a:solidFill>
          <a:ln w="1905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400" b="0" i="0" u="none" strike="noStrike" kern="1200" cap="none" spc="0" normalizeH="0" baseline="0" noProof="0" dirty="0">
                <a:ln w="3175">
                  <a:solidFill>
                    <a:prstClr val="black"/>
                  </a:solidFill>
                </a:ln>
                <a:solidFill>
                  <a:prstClr val="black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Arial" panose="020B0604020202020204" pitchFamily="34" charset="0"/>
              </a:rPr>
              <a:t>l</a:t>
            </a:r>
            <a:r>
              <a:rPr kumimoji="0" lang="en-GB" sz="4400" b="0" i="0" u="none" strike="noStrike" kern="1200" cap="none" spc="0" normalizeH="0" baseline="0" noProof="0" dirty="0">
                <a:ln w="3175">
                  <a:solidFill>
                    <a:prstClr val="black"/>
                  </a:solidFill>
                </a:ln>
                <a:solidFill>
                  <a:srgbClr val="00B050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Arial" panose="020B0604020202020204" pitchFamily="34" charset="0"/>
              </a:rPr>
              <a:t>a</a:t>
            </a:r>
            <a:r>
              <a:rPr kumimoji="0" lang="en-GB" sz="4400" b="0" i="0" u="none" strike="noStrike" kern="1200" cap="none" spc="0" normalizeH="0" baseline="0" noProof="0" dirty="0">
                <a:ln w="3175">
                  <a:solidFill>
                    <a:prstClr val="black"/>
                  </a:solidFill>
                </a:ln>
                <a:solidFill>
                  <a:prstClr val="black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Arial" panose="020B0604020202020204" pitchFamily="34" charset="0"/>
              </a:rPr>
              <a:t>dy</a:t>
            </a:r>
          </a:p>
        </p:txBody>
      </p:sp>
      <p:sp>
        <p:nvSpPr>
          <p:cNvPr id="36" name="Square18"/>
          <p:cNvSpPr/>
          <p:nvPr/>
        </p:nvSpPr>
        <p:spPr>
          <a:xfrm>
            <a:off x="4896000" y="5130000"/>
            <a:ext cx="2448000" cy="1728000"/>
          </a:xfrm>
          <a:prstGeom prst="rect">
            <a:avLst/>
          </a:prstGeom>
          <a:solidFill>
            <a:srgbClr val="DFF5F7"/>
          </a:solidFill>
          <a:ln w="1905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4400" dirty="0">
                <a:ln w="3175">
                  <a:solidFill>
                    <a:prstClr val="black"/>
                  </a:solidFill>
                </a:ln>
                <a:solidFill>
                  <a:prstClr val="black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p</a:t>
            </a:r>
            <a:r>
              <a:rPr lang="en-GB" sz="4400" dirty="0">
                <a:ln w="3175">
                  <a:solidFill>
                    <a:prstClr val="black"/>
                  </a:solidFill>
                </a:ln>
                <a:solidFill>
                  <a:srgbClr val="00B05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a</a:t>
            </a:r>
            <a:r>
              <a:rPr lang="en-GB" sz="4400" dirty="0">
                <a:ln w="3175">
                  <a:solidFill>
                    <a:prstClr val="black"/>
                  </a:solidFill>
                </a:ln>
                <a:solidFill>
                  <a:prstClr val="black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per</a:t>
            </a:r>
          </a:p>
        </p:txBody>
      </p:sp>
      <p:sp>
        <p:nvSpPr>
          <p:cNvPr id="40" name="Square19"/>
          <p:cNvSpPr/>
          <p:nvPr/>
        </p:nvSpPr>
        <p:spPr>
          <a:xfrm>
            <a:off x="7344000" y="5130000"/>
            <a:ext cx="2448000" cy="1728000"/>
          </a:xfrm>
          <a:prstGeom prst="rect">
            <a:avLst/>
          </a:prstGeom>
          <a:solidFill>
            <a:srgbClr val="DFF5F7"/>
          </a:solidFill>
          <a:ln w="1905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4400" dirty="0">
                <a:ln w="3175">
                  <a:solidFill>
                    <a:prstClr val="black"/>
                  </a:solidFill>
                </a:ln>
                <a:solidFill>
                  <a:prstClr val="black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t</a:t>
            </a:r>
            <a:r>
              <a:rPr kumimoji="0" lang="en-GB" sz="4400" b="0" i="0" u="none" strike="noStrike" kern="1200" cap="none" spc="0" normalizeH="0" baseline="0" noProof="0" dirty="0">
                <a:ln w="3175">
                  <a:solidFill>
                    <a:prstClr val="black"/>
                  </a:solidFill>
                </a:ln>
                <a:solidFill>
                  <a:srgbClr val="00B050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Arial" panose="020B0604020202020204" pitchFamily="34" charset="0"/>
              </a:rPr>
              <a:t>a</a:t>
            </a:r>
            <a:r>
              <a:rPr lang="en-GB" sz="4400" dirty="0">
                <a:ln w="3175">
                  <a:solidFill>
                    <a:prstClr val="black"/>
                  </a:solidFill>
                </a:ln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ble</a:t>
            </a:r>
          </a:p>
        </p:txBody>
      </p:sp>
      <p:sp>
        <p:nvSpPr>
          <p:cNvPr id="44" name="Square20"/>
          <p:cNvSpPr/>
          <p:nvPr/>
        </p:nvSpPr>
        <p:spPr>
          <a:xfrm>
            <a:off x="9792000" y="5130000"/>
            <a:ext cx="2448000" cy="1728000"/>
          </a:xfrm>
          <a:prstGeom prst="rect">
            <a:avLst/>
          </a:prstGeom>
          <a:solidFill>
            <a:srgbClr val="DFF5F7"/>
          </a:solidFill>
          <a:ln w="1905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/>
          <a:p>
            <a:pPr lvl="0" algn="ctr">
              <a:defRPr/>
            </a:pPr>
            <a:r>
              <a:rPr lang="en-GB" sz="4400" dirty="0">
                <a:ln w="3175">
                  <a:solidFill>
                    <a:prstClr val="black"/>
                  </a:solidFill>
                </a:ln>
                <a:solidFill>
                  <a:prstClr val="black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c</a:t>
            </a:r>
            <a:r>
              <a:rPr lang="en-GB" sz="4400" dirty="0">
                <a:ln w="3175">
                  <a:solidFill>
                    <a:prstClr val="black"/>
                  </a:solidFill>
                </a:ln>
                <a:solidFill>
                  <a:srgbClr val="00B05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a</a:t>
            </a:r>
            <a:r>
              <a:rPr lang="en-GB" sz="4400" dirty="0">
                <a:ln w="3175">
                  <a:solidFill>
                    <a:prstClr val="black"/>
                  </a:solidFill>
                </a:ln>
                <a:solidFill>
                  <a:prstClr val="black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ble</a:t>
            </a:r>
            <a:endParaRPr kumimoji="0" lang="en-GB" sz="4400" b="0" i="0" u="none" strike="noStrike" kern="1200" cap="none" spc="0" normalizeH="0" baseline="0" noProof="0" dirty="0">
              <a:ln w="3175">
                <a:solidFill>
                  <a:prstClr val="black"/>
                </a:solidFill>
              </a:ln>
              <a:solidFill>
                <a:srgbClr val="70AD47">
                  <a:lumMod val="50000"/>
                </a:srgbClr>
              </a:solidFill>
              <a:effectLst/>
              <a:uLnTx/>
              <a:uFillTx/>
              <a:latin typeface="Arial Black" panose="020B0A040201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78137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2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3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" fill="hold">
                      <p:stCondLst>
                        <p:cond delay="0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24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" fill="hold">
                      <p:stCondLst>
                        <p:cond delay="0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  <p:seq concurrent="1" nextAc="seek">
              <p:cTn id="35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" fill="hold">
                      <p:stCondLst>
                        <p:cond delay="0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2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  <p:seq concurrent="1" nextAc="seek">
              <p:cTn id="46" restart="whenNotActive" fill="hold" evtFilter="cancelBubble" nodeType="interactiveSeq">
                <p:stCondLst>
                  <p:cond evt="onClick" delay="0">
                    <p:tgtEl>
                      <p:spTgt spid="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7" fill="hold">
                      <p:stCondLst>
                        <p:cond delay="0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20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20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20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5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"/>
                  </p:tgtEl>
                </p:cond>
              </p:nextCondLst>
            </p:seq>
            <p:seq concurrent="1" nextAc="seek">
              <p:cTn id="57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8" fill="hold">
                      <p:stCondLst>
                        <p:cond delay="0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20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20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20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6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68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9" fill="hold">
                      <p:stCondLst>
                        <p:cond delay="0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20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20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20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7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79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0" fill="hold">
                      <p:stCondLst>
                        <p:cond delay="0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20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20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20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8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90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1" fill="hold">
                      <p:stCondLst>
                        <p:cond delay="0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20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9" dur="2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2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9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  <p:seq concurrent="1" nextAc="seek">
              <p:cTn id="101" restart="whenNotActive" fill="hold" evtFilter="cancelBubble" nodeType="interactiveSeq">
                <p:stCondLst>
                  <p:cond evt="onClick" delay="0">
                    <p:tgtEl>
                      <p:spTgt spid="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2" fill="hold">
                      <p:stCondLst>
                        <p:cond delay="0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20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0" dur="20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20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0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2"/>
                  </p:tgtEl>
                </p:cond>
              </p:nextCondLst>
            </p:seq>
            <p:seq concurrent="1" nextAc="seek">
              <p:cTn id="112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3" fill="hold">
                      <p:stCondLst>
                        <p:cond delay="0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8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20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1" dur="20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20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123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4" fill="hold">
                      <p:stCondLst>
                        <p:cond delay="0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1" dur="20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2" dur="2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2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  <p:seq concurrent="1" nextAc="seek">
              <p:cTn id="134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5" fill="hold">
                      <p:stCondLst>
                        <p:cond delay="0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0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2" dur="20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3" dur="2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2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145" restart="whenNotActive" fill="hold" evtFilter="cancelBubble" nodeType="interactiveSeq">
                <p:stCondLst>
                  <p:cond evt="onClick" delay="0">
                    <p:tgtEl>
                      <p:spTgt spid="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6" fill="hold">
                      <p:stCondLst>
                        <p:cond delay="0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3" dur="20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4" dur="20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20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5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9"/>
                  </p:tgtEl>
                </p:cond>
              </p:nextCondLst>
            </p:seq>
            <p:seq concurrent="1" nextAc="seek">
              <p:cTn id="156" restart="whenNotActive" fill="hold" evtFilter="cancelBubble" nodeType="interactiveSeq">
                <p:stCondLst>
                  <p:cond evt="onClick" delay="0">
                    <p:tgtEl>
                      <p:spTgt spid="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7" fill="hold">
                      <p:stCondLst>
                        <p:cond delay="0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2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4" dur="20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5" dur="20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6" dur="20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3"/>
                  </p:tgtEl>
                </p:cond>
              </p:nextCondLst>
            </p:seq>
            <p:seq concurrent="1" nextAc="seek">
              <p:cTn id="167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8" fill="hold">
                      <p:stCondLst>
                        <p:cond delay="0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3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5" dur="20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6" dur="20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7" dur="20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178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9" fill="hold">
                      <p:stCondLst>
                        <p:cond delay="0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4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6" dur="20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7" dur="2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8" dur="2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8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  <p:seq concurrent="1" nextAc="seek">
              <p:cTn id="189" restart="whenNotActive" fill="hold" evtFilter="cancelBubble" nodeType="interactiveSeq">
                <p:stCondLst>
                  <p:cond evt="onClick" delay="0">
                    <p:tgtEl>
                      <p:spTgt spid="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0" fill="hold">
                      <p:stCondLst>
                        <p:cond delay="0"/>
                      </p:stCondLst>
                      <p:childTnLst>
                        <p:par>
                          <p:cTn id="191" fill="hold">
                            <p:stCondLst>
                              <p:cond delay="0"/>
                            </p:stCondLst>
                            <p:childTnLst>
                              <p:par>
                                <p:cTn id="192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5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7" dur="20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8" dur="20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9" dur="20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"/>
                  </p:tgtEl>
                </p:cond>
              </p:nextCondLst>
            </p:seq>
            <p:seq concurrent="1" nextAc="seek">
              <p:cTn id="200" restart="whenNotActive" fill="hold" evtFilter="cancelBubble" nodeType="interactiveSeq">
                <p:stCondLst>
                  <p:cond evt="onClick" delay="0">
                    <p:tgtEl>
                      <p:spTgt spid="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1" fill="hold">
                      <p:stCondLst>
                        <p:cond delay="0"/>
                      </p:stCondLst>
                      <p:childTnLst>
                        <p:par>
                          <p:cTn id="202" fill="hold">
                            <p:stCondLst>
                              <p:cond delay="0"/>
                            </p:stCondLst>
                            <p:childTnLst>
                              <p:par>
                                <p:cTn id="20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6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8" dur="20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9" dur="20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0" dur="20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0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0"/>
                  </p:tgtEl>
                </p:cond>
              </p:nextCondLst>
            </p:seq>
            <p:seq concurrent="1" nextAc="seek">
              <p:cTn id="211" restart="whenNotActive" fill="hold" evtFilter="cancelBubble" nodeType="interactiveSeq">
                <p:stCondLst>
                  <p:cond evt="onClick" delay="0">
                    <p:tgtEl>
                      <p:spTgt spid="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2" fill="hold">
                      <p:stCondLst>
                        <p:cond delay="0"/>
                      </p:stCondLst>
                      <p:childTnLst>
                        <p:par>
                          <p:cTn id="213" fill="hold">
                            <p:stCondLst>
                              <p:cond delay="0"/>
                            </p:stCondLst>
                            <p:childTnLst>
                              <p:par>
                                <p:cTn id="214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7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9" dur="20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0" dur="2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1" dur="2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4"/>
                  </p:tgtEl>
                </p:cond>
              </p:nextCondLst>
            </p:seq>
          </p:childTnLst>
        </p:cTn>
      </p:par>
    </p:tnLst>
    <p:bldLst>
      <p:bldP spid="4" grpId="0" animBg="1"/>
      <p:bldP spid="29" grpId="0" animBg="1"/>
      <p:bldP spid="33" grpId="0" animBg="1"/>
      <p:bldP spid="37" grpId="0" animBg="1"/>
      <p:bldP spid="41" grpId="0" animBg="1"/>
      <p:bldP spid="10" grpId="0" animBg="1"/>
      <p:bldP spid="30" grpId="0" animBg="1"/>
      <p:bldP spid="34" grpId="0" animBg="1"/>
      <p:bldP spid="38" grpId="0" animBg="1"/>
      <p:bldP spid="42" grpId="0" animBg="1"/>
      <p:bldP spid="15" grpId="0" animBg="1"/>
      <p:bldP spid="31" grpId="0" animBg="1"/>
      <p:bldP spid="35" grpId="0" animBg="1"/>
      <p:bldP spid="39" grpId="0" animBg="1"/>
      <p:bldP spid="43" grpId="0" animBg="1"/>
      <p:bldP spid="20" grpId="0" animBg="1"/>
      <p:bldP spid="32" grpId="0" animBg="1"/>
      <p:bldP spid="36" grpId="0" animBg="1"/>
      <p:bldP spid="40" grpId="0" animBg="1"/>
      <p:bldP spid="4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לבן 1"/>
          <p:cNvSpPr/>
          <p:nvPr/>
        </p:nvSpPr>
        <p:spPr>
          <a:xfrm>
            <a:off x="0" y="1297459"/>
            <a:ext cx="12192000" cy="289310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0" b="1" i="0" u="none" strike="noStrike" kern="1200" cap="none" spc="0" normalizeH="0" baseline="0" noProof="0" dirty="0">
                <a:ln w="660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rgbClr val="00B0F0"/>
                  </a:outerShdw>
                </a:effectLst>
                <a:uLnTx/>
                <a:uFillTx/>
                <a:latin typeface="Britannic Bold" panose="020B0903060703020204" pitchFamily="34" charset="0"/>
              </a:rPr>
              <a:t>Mystery Squares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200" b="1" i="0" u="none" strike="noStrike" kern="1200" cap="none" spc="0" normalizeH="0" baseline="0" noProof="0" dirty="0">
                <a:ln w="1270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uLnTx/>
                <a:uFillTx/>
                <a:latin typeface="Britannic Bold" panose="020B0903060703020204" pitchFamily="34" charset="0"/>
              </a:rPr>
              <a:t>Long a</a:t>
            </a:r>
            <a:r>
              <a:rPr lang="en-US" sz="7200" b="1" dirty="0">
                <a:ln w="1270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latin typeface="Britannic Bold" panose="020B0903060703020204" pitchFamily="34" charset="0"/>
              </a:rPr>
              <a:t> &amp; </a:t>
            </a:r>
            <a:r>
              <a:rPr lang="en-US" sz="7200" b="1" dirty="0">
                <a:ln w="1270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latin typeface="Britannic Bold" panose="020B0903060703020204" pitchFamily="34" charset="0"/>
                <a:cs typeface="Times New Roman" panose="02020603050405020304" pitchFamily="18" charset="0"/>
              </a:rPr>
              <a:t>Long </a:t>
            </a:r>
            <a:r>
              <a:rPr lang="en-US" sz="7200" b="1" dirty="0" err="1">
                <a:ln w="1270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latin typeface="Britannic Bold" panose="020B0903060703020204" pitchFamily="34" charset="0"/>
                <a:cs typeface="Times New Roman" panose="02020603050405020304" pitchFamily="18" charset="0"/>
              </a:rPr>
              <a:t>i</a:t>
            </a:r>
            <a:endParaRPr kumimoji="0" lang="he-IL" sz="7200" b="1" i="0" u="none" strike="noStrike" kern="1200" cap="none" spc="0" normalizeH="0" baseline="0" noProof="0" dirty="0">
              <a:ln w="12700">
                <a:solidFill>
                  <a:schemeClr val="accent1"/>
                </a:solidFill>
                <a:prstDash val="solid"/>
              </a:ln>
              <a:solidFill>
                <a:srgbClr val="FFFFFF"/>
              </a:solidFill>
              <a:uLnTx/>
              <a:uFillTx/>
              <a:latin typeface="Britannic Bold" panose="020B0903060703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342179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5" name="Tekhnologic"/>
          <p:cNvGrpSpPr/>
          <p:nvPr/>
        </p:nvGrpSpPr>
        <p:grpSpPr>
          <a:xfrm>
            <a:off x="0" y="6606000"/>
            <a:ext cx="987779" cy="252000"/>
            <a:chOff x="128923" y="6453000"/>
            <a:chExt cx="987779" cy="252000"/>
          </a:xfrm>
          <a:solidFill>
            <a:srgbClr val="BCE9EE"/>
          </a:solidFill>
        </p:grpSpPr>
        <p:pic>
          <p:nvPicPr>
            <p:cNvPr id="46" name="Logo"/>
            <p:cNvPicPr>
              <a:picLocks noChangeAspect="1"/>
            </p:cNvPicPr>
            <p:nvPr/>
          </p:nvPicPr>
          <p:blipFill>
            <a:blip r:embed="rId3" cstate="hqprint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8923" y="6453000"/>
              <a:ext cx="252000" cy="252000"/>
            </a:xfrm>
            <a:prstGeom prst="rect">
              <a:avLst/>
            </a:prstGeom>
            <a:grpFill/>
          </p:spPr>
        </p:pic>
        <p:sp>
          <p:nvSpPr>
            <p:cNvPr id="47" name="Text"/>
            <p:cNvSpPr/>
            <p:nvPr/>
          </p:nvSpPr>
          <p:spPr>
            <a:xfrm>
              <a:off x="380923" y="6502056"/>
              <a:ext cx="735779" cy="153888"/>
            </a:xfrm>
            <a:prstGeom prst="rect">
              <a:avLst/>
            </a:prstGeom>
            <a:grpFill/>
          </p:spPr>
          <p:txBody>
            <a:bodyPr wrap="none" lIns="0" tIns="0" rIns="0" bIns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1" u="none" strike="noStrike" kern="1200" cap="none" spc="0" normalizeH="0" baseline="0" noProof="0" dirty="0">
                  <a:ln w="0"/>
                  <a:solidFill>
                    <a:srgbClr val="5F5E5E"/>
                  </a:solidFill>
                  <a:effectLst/>
                  <a:uLnTx/>
                  <a:uFillTx/>
                  <a:latin typeface="Century Gothic" panose="020B0502020202020204" pitchFamily="34" charset="0"/>
                  <a:ea typeface="+mn-ea"/>
                  <a:cs typeface="Arial" panose="020B0604020202020204" pitchFamily="34" charset="0"/>
                </a:rPr>
                <a:t>tekhnologic</a:t>
              </a:r>
            </a:p>
          </p:txBody>
        </p:sp>
      </p:grpSp>
      <p:pic>
        <p:nvPicPr>
          <p:cNvPr id="101" name="1 Point Coin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15200" y="5261285"/>
            <a:ext cx="1440000" cy="1440000"/>
          </a:xfrm>
          <a:prstGeom prst="rect">
            <a:avLst/>
          </a:prstGeom>
          <a:solidFill>
            <a:srgbClr val="BCE9EE"/>
          </a:solidFill>
        </p:spPr>
      </p:pic>
      <p:pic>
        <p:nvPicPr>
          <p:cNvPr id="102" name="1 Point Coin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8000" y="3540037"/>
            <a:ext cx="1440000" cy="1440000"/>
          </a:xfrm>
          <a:prstGeom prst="rect">
            <a:avLst/>
          </a:prstGeom>
          <a:solidFill>
            <a:srgbClr val="BCE9EE"/>
          </a:solidFill>
        </p:spPr>
      </p:pic>
      <p:pic>
        <p:nvPicPr>
          <p:cNvPr id="83" name="1 Point Coin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8000" y="135000"/>
            <a:ext cx="1440000" cy="1440000"/>
          </a:xfrm>
          <a:prstGeom prst="rect">
            <a:avLst/>
          </a:prstGeom>
          <a:solidFill>
            <a:srgbClr val="BCE9EE"/>
          </a:solidFill>
        </p:spPr>
      </p:pic>
      <p:pic>
        <p:nvPicPr>
          <p:cNvPr id="84" name="1 Point Coin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15200" y="120037"/>
            <a:ext cx="1440000" cy="1440000"/>
          </a:xfrm>
          <a:prstGeom prst="rect">
            <a:avLst/>
          </a:prstGeom>
          <a:solidFill>
            <a:srgbClr val="BCE9EE"/>
          </a:solidFill>
        </p:spPr>
      </p:pic>
      <p:pic>
        <p:nvPicPr>
          <p:cNvPr id="85" name="1 Point Coin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4000" y="120037"/>
            <a:ext cx="1440000" cy="1440000"/>
          </a:xfrm>
          <a:prstGeom prst="rect">
            <a:avLst/>
          </a:prstGeom>
          <a:solidFill>
            <a:srgbClr val="BCE9EE"/>
          </a:solidFill>
        </p:spPr>
      </p:pic>
      <p:pic>
        <p:nvPicPr>
          <p:cNvPr id="86" name="1 Point Coin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4000" y="1845000"/>
            <a:ext cx="1440000" cy="1440000"/>
          </a:xfrm>
          <a:prstGeom prst="rect">
            <a:avLst/>
          </a:prstGeom>
          <a:solidFill>
            <a:srgbClr val="BCE9EE"/>
          </a:solidFill>
        </p:spPr>
      </p:pic>
      <p:pic>
        <p:nvPicPr>
          <p:cNvPr id="87" name="1 Point Coin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29375" y="1863000"/>
            <a:ext cx="1440000" cy="1440000"/>
          </a:xfrm>
          <a:prstGeom prst="rect">
            <a:avLst/>
          </a:prstGeom>
          <a:solidFill>
            <a:srgbClr val="BCE9EE"/>
          </a:solidFill>
        </p:spPr>
      </p:pic>
      <p:pic>
        <p:nvPicPr>
          <p:cNvPr id="88" name="1 Point Coin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4000" y="3555000"/>
            <a:ext cx="1440000" cy="1440000"/>
          </a:xfrm>
          <a:prstGeom prst="rect">
            <a:avLst/>
          </a:prstGeom>
          <a:solidFill>
            <a:srgbClr val="BCE9EE"/>
          </a:solidFill>
        </p:spPr>
      </p:pic>
      <p:pic>
        <p:nvPicPr>
          <p:cNvPr id="89" name="1 Point Coin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15200" y="3540037"/>
            <a:ext cx="1440000" cy="1440000"/>
          </a:xfrm>
          <a:prstGeom prst="rect">
            <a:avLst/>
          </a:prstGeom>
          <a:solidFill>
            <a:srgbClr val="BCE9EE"/>
          </a:solidFill>
        </p:spPr>
      </p:pic>
      <p:pic>
        <p:nvPicPr>
          <p:cNvPr id="90" name="1 Point Coin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96000" y="3566700"/>
            <a:ext cx="1440000" cy="1440000"/>
          </a:xfrm>
          <a:prstGeom prst="rect">
            <a:avLst/>
          </a:prstGeom>
          <a:solidFill>
            <a:srgbClr val="BCE9EE"/>
          </a:solidFill>
        </p:spPr>
      </p:pic>
      <p:pic>
        <p:nvPicPr>
          <p:cNvPr id="91" name="2 Point Coin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4000" y="146975"/>
            <a:ext cx="1440000" cy="1434049"/>
          </a:xfrm>
          <a:prstGeom prst="rect">
            <a:avLst/>
          </a:prstGeom>
          <a:solidFill>
            <a:srgbClr val="BCE9EE"/>
          </a:solidFill>
        </p:spPr>
      </p:pic>
      <p:pic>
        <p:nvPicPr>
          <p:cNvPr id="93" name="2 Point Coin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2000" y="3557975"/>
            <a:ext cx="1440000" cy="1434049"/>
          </a:xfrm>
          <a:prstGeom prst="rect">
            <a:avLst/>
          </a:prstGeom>
          <a:solidFill>
            <a:srgbClr val="BCE9EE"/>
          </a:solidFill>
        </p:spPr>
      </p:pic>
      <p:pic>
        <p:nvPicPr>
          <p:cNvPr id="92" name="2 Point Coin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29375" y="5261285"/>
            <a:ext cx="1440000" cy="1434049"/>
          </a:xfrm>
          <a:prstGeom prst="rect">
            <a:avLst/>
          </a:prstGeom>
          <a:solidFill>
            <a:srgbClr val="BCE9EE"/>
          </a:solidFill>
        </p:spPr>
      </p:pic>
      <p:pic>
        <p:nvPicPr>
          <p:cNvPr id="94" name="2 Point Coin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8000" y="5264260"/>
            <a:ext cx="1440000" cy="1434049"/>
          </a:xfrm>
          <a:prstGeom prst="rect">
            <a:avLst/>
          </a:prstGeom>
          <a:solidFill>
            <a:srgbClr val="BCE9EE"/>
          </a:solidFill>
        </p:spPr>
      </p:pic>
      <p:pic>
        <p:nvPicPr>
          <p:cNvPr id="100" name="2 Point Coin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2000" y="1827057"/>
            <a:ext cx="1440000" cy="1434049"/>
          </a:xfrm>
          <a:prstGeom prst="rect">
            <a:avLst/>
          </a:prstGeom>
          <a:solidFill>
            <a:srgbClr val="BCE9EE"/>
          </a:solidFill>
        </p:spPr>
      </p:pic>
      <p:pic>
        <p:nvPicPr>
          <p:cNvPr id="95" name="3 Point Coin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96000" y="120037"/>
            <a:ext cx="1440000" cy="1440000"/>
          </a:xfrm>
          <a:prstGeom prst="rect">
            <a:avLst/>
          </a:prstGeom>
          <a:solidFill>
            <a:srgbClr val="BCE9EE"/>
          </a:solidFill>
        </p:spPr>
      </p:pic>
      <p:pic>
        <p:nvPicPr>
          <p:cNvPr id="96" name="3 Point Coin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3000" y="5291043"/>
            <a:ext cx="1440000" cy="1440000"/>
          </a:xfrm>
          <a:prstGeom prst="rect">
            <a:avLst/>
          </a:prstGeom>
          <a:solidFill>
            <a:srgbClr val="BCE9EE"/>
          </a:solidFill>
        </p:spPr>
      </p:pic>
      <p:pic>
        <p:nvPicPr>
          <p:cNvPr id="99" name="3 Point Coin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3375" y="1854000"/>
            <a:ext cx="1440000" cy="1440000"/>
          </a:xfrm>
          <a:prstGeom prst="rect">
            <a:avLst/>
          </a:prstGeom>
          <a:solidFill>
            <a:srgbClr val="BCE9EE"/>
          </a:solidFill>
        </p:spPr>
      </p:pic>
      <p:pic>
        <p:nvPicPr>
          <p:cNvPr id="97" name="5 Point Coin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8000" y="1854000"/>
            <a:ext cx="1440000" cy="1440000"/>
          </a:xfrm>
          <a:prstGeom prst="rect">
            <a:avLst/>
          </a:prstGeom>
          <a:solidFill>
            <a:srgbClr val="BCE9EE"/>
          </a:solidFill>
        </p:spPr>
      </p:pic>
      <p:pic>
        <p:nvPicPr>
          <p:cNvPr id="98" name="5 Point Coin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4000" y="5261285"/>
            <a:ext cx="1440000" cy="1440000"/>
          </a:xfrm>
          <a:prstGeom prst="rect">
            <a:avLst/>
          </a:prstGeom>
          <a:solidFill>
            <a:srgbClr val="BCE9EE"/>
          </a:solidFill>
        </p:spPr>
      </p:pic>
      <p:sp>
        <p:nvSpPr>
          <p:cNvPr id="4" name="Square1"/>
          <p:cNvSpPr/>
          <p:nvPr/>
        </p:nvSpPr>
        <p:spPr>
          <a:xfrm>
            <a:off x="0" y="0"/>
            <a:ext cx="2448000" cy="1728000"/>
          </a:xfrm>
          <a:prstGeom prst="rect">
            <a:avLst/>
          </a:prstGeom>
          <a:solidFill>
            <a:srgbClr val="BCE9EE"/>
          </a:solidFill>
          <a:ln w="1905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400" b="0" i="0" u="none" strike="noStrike" kern="1200" cap="none" spc="0" normalizeH="0" baseline="0" noProof="0" dirty="0">
                <a:ln w="3175">
                  <a:solidFill>
                    <a:prstClr val="black"/>
                  </a:solidFill>
                </a:ln>
                <a:solidFill>
                  <a:prstClr val="black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Arial" panose="020B0604020202020204" pitchFamily="34" charset="0"/>
              </a:rPr>
              <a:t>tr</a:t>
            </a:r>
            <a:r>
              <a:rPr kumimoji="0" lang="en-GB" sz="4400" b="0" i="0" u="none" strike="noStrike" kern="1200" cap="none" spc="0" normalizeH="0" baseline="0" noProof="0" dirty="0">
                <a:ln w="3175">
                  <a:solidFill>
                    <a:prstClr val="black"/>
                  </a:solidFill>
                </a:ln>
                <a:solidFill>
                  <a:srgbClr val="FF9900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Arial" panose="020B0604020202020204" pitchFamily="34" charset="0"/>
              </a:rPr>
              <a:t>ai</a:t>
            </a:r>
            <a:r>
              <a:rPr kumimoji="0" lang="en-GB" sz="4400" b="0" i="0" u="none" strike="noStrike" kern="1200" cap="none" spc="0" normalizeH="0" baseline="0" noProof="0" dirty="0">
                <a:ln w="3175">
                  <a:solidFill>
                    <a:prstClr val="black"/>
                  </a:solidFill>
                </a:ln>
                <a:solidFill>
                  <a:prstClr val="black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Arial" panose="020B0604020202020204" pitchFamily="34" charset="0"/>
              </a:rPr>
              <a:t>n</a:t>
            </a:r>
            <a:endParaRPr kumimoji="0" lang="en-GB" sz="3600" b="0" i="0" u="none" strike="noStrike" kern="1200" cap="none" spc="0" normalizeH="0" baseline="0" noProof="0" dirty="0">
              <a:ln w="3175">
                <a:solidFill>
                  <a:prstClr val="black"/>
                </a:solidFill>
              </a:ln>
              <a:solidFill>
                <a:prstClr val="black"/>
              </a:solidFill>
              <a:effectLst/>
              <a:uLnTx/>
              <a:uFillTx/>
              <a:latin typeface="Arial Black" panose="020B0A040201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9" name="Square2"/>
          <p:cNvSpPr/>
          <p:nvPr/>
        </p:nvSpPr>
        <p:spPr>
          <a:xfrm>
            <a:off x="2448000" y="0"/>
            <a:ext cx="2448000" cy="1728000"/>
          </a:xfrm>
          <a:prstGeom prst="rect">
            <a:avLst/>
          </a:prstGeom>
          <a:solidFill>
            <a:srgbClr val="BCE9EE"/>
          </a:solidFill>
          <a:ln w="1905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400" b="0" i="0" u="none" strike="noStrike" kern="1200" cap="none" spc="0" normalizeH="0" baseline="0" noProof="0" dirty="0">
                <a:ln w="3175">
                  <a:solidFill>
                    <a:prstClr val="black"/>
                  </a:solidFill>
                </a:ln>
                <a:solidFill>
                  <a:prstClr val="black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Arial" panose="020B0604020202020204" pitchFamily="34" charset="0"/>
              </a:rPr>
              <a:t>r</a:t>
            </a:r>
            <a:r>
              <a:rPr kumimoji="0" lang="en-GB" sz="4400" b="0" i="0" u="none" strike="noStrike" kern="1200" cap="none" spc="0" normalizeH="0" baseline="0" noProof="0" dirty="0">
                <a:ln w="3175">
                  <a:solidFill>
                    <a:prstClr val="black"/>
                  </a:solidFill>
                </a:ln>
                <a:solidFill>
                  <a:srgbClr val="FF9900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Arial" panose="020B0604020202020204" pitchFamily="34" charset="0"/>
              </a:rPr>
              <a:t>ai</a:t>
            </a:r>
            <a:r>
              <a:rPr kumimoji="0" lang="en-GB" sz="4400" b="0" i="0" u="none" strike="noStrike" kern="1200" cap="none" spc="0" normalizeH="0" baseline="0" noProof="0" dirty="0">
                <a:ln w="3175">
                  <a:solidFill>
                    <a:prstClr val="black"/>
                  </a:solidFill>
                </a:ln>
                <a:solidFill>
                  <a:prstClr val="black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Arial" panose="020B0604020202020204" pitchFamily="34" charset="0"/>
              </a:rPr>
              <a:t>n</a:t>
            </a:r>
          </a:p>
        </p:txBody>
      </p:sp>
      <p:sp>
        <p:nvSpPr>
          <p:cNvPr id="33" name="Square3"/>
          <p:cNvSpPr/>
          <p:nvPr/>
        </p:nvSpPr>
        <p:spPr>
          <a:xfrm>
            <a:off x="4896000" y="0"/>
            <a:ext cx="2448000" cy="1728000"/>
          </a:xfrm>
          <a:prstGeom prst="rect">
            <a:avLst/>
          </a:prstGeom>
          <a:solidFill>
            <a:srgbClr val="BCE9EE"/>
          </a:solidFill>
          <a:ln w="1905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400" b="0" i="0" u="none" strike="noStrike" kern="1200" cap="none" spc="0" normalizeH="0" baseline="0" noProof="0" dirty="0">
                <a:ln w="3175">
                  <a:solidFill>
                    <a:prstClr val="black"/>
                  </a:solidFill>
                </a:ln>
                <a:solidFill>
                  <a:prstClr val="black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Arial" panose="020B0604020202020204" pitchFamily="34" charset="0"/>
              </a:rPr>
              <a:t>w</a:t>
            </a:r>
            <a:r>
              <a:rPr kumimoji="0" lang="en-GB" sz="4400" b="0" i="0" u="none" strike="noStrike" kern="1200" cap="none" spc="0" normalizeH="0" baseline="0" noProof="0" dirty="0">
                <a:ln w="3175">
                  <a:solidFill>
                    <a:prstClr val="black"/>
                  </a:solidFill>
                </a:ln>
                <a:solidFill>
                  <a:srgbClr val="FF9900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Arial" panose="020B0604020202020204" pitchFamily="34" charset="0"/>
              </a:rPr>
              <a:t>ai</a:t>
            </a:r>
            <a:r>
              <a:rPr kumimoji="0" lang="en-GB" sz="4400" b="0" i="0" u="none" strike="noStrike" kern="1200" cap="none" spc="0" normalizeH="0" baseline="0" noProof="0" dirty="0">
                <a:ln w="3175">
                  <a:solidFill>
                    <a:prstClr val="black"/>
                  </a:solidFill>
                </a:ln>
                <a:solidFill>
                  <a:prstClr val="black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Arial" panose="020B0604020202020204" pitchFamily="34" charset="0"/>
              </a:rPr>
              <a:t>t</a:t>
            </a:r>
          </a:p>
        </p:txBody>
      </p:sp>
      <p:sp>
        <p:nvSpPr>
          <p:cNvPr id="37" name="Square4"/>
          <p:cNvSpPr/>
          <p:nvPr/>
        </p:nvSpPr>
        <p:spPr>
          <a:xfrm>
            <a:off x="7344000" y="0"/>
            <a:ext cx="2448000" cy="1728000"/>
          </a:xfrm>
          <a:prstGeom prst="rect">
            <a:avLst/>
          </a:prstGeom>
          <a:solidFill>
            <a:srgbClr val="BCE9EE"/>
          </a:solidFill>
          <a:ln w="1905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400" b="0" i="0" u="none" strike="noStrike" kern="1200" cap="none" spc="0" normalizeH="0" baseline="0" noProof="0" dirty="0">
                <a:ln w="3175">
                  <a:solidFill>
                    <a:prstClr val="black"/>
                  </a:solidFill>
                </a:ln>
                <a:solidFill>
                  <a:prstClr val="black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Arial" panose="020B0604020202020204" pitchFamily="34" charset="0"/>
              </a:rPr>
              <a:t>m</a:t>
            </a:r>
            <a:r>
              <a:rPr kumimoji="0" lang="en-GB" sz="4400" b="0" i="0" u="none" strike="noStrike" kern="1200" cap="none" spc="0" normalizeH="0" baseline="0" noProof="0" dirty="0">
                <a:ln w="3175">
                  <a:solidFill>
                    <a:prstClr val="black"/>
                  </a:solidFill>
                </a:ln>
                <a:solidFill>
                  <a:srgbClr val="FF9900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Arial" panose="020B0604020202020204" pitchFamily="34" charset="0"/>
              </a:rPr>
              <a:t>ai</a:t>
            </a:r>
            <a:r>
              <a:rPr kumimoji="0" lang="en-GB" sz="4400" b="0" i="0" u="none" strike="noStrike" kern="1200" cap="none" spc="0" normalizeH="0" baseline="0" noProof="0" dirty="0">
                <a:ln w="3175">
                  <a:solidFill>
                    <a:prstClr val="black"/>
                  </a:solidFill>
                </a:ln>
                <a:solidFill>
                  <a:prstClr val="black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Arial" panose="020B0604020202020204" pitchFamily="34" charset="0"/>
              </a:rPr>
              <a:t>l</a:t>
            </a:r>
          </a:p>
        </p:txBody>
      </p:sp>
      <p:sp>
        <p:nvSpPr>
          <p:cNvPr id="41" name="Square5"/>
          <p:cNvSpPr/>
          <p:nvPr/>
        </p:nvSpPr>
        <p:spPr>
          <a:xfrm>
            <a:off x="9792000" y="0"/>
            <a:ext cx="2448000" cy="1728000"/>
          </a:xfrm>
          <a:prstGeom prst="rect">
            <a:avLst/>
          </a:prstGeom>
          <a:solidFill>
            <a:srgbClr val="BCE9EE"/>
          </a:solidFill>
          <a:ln w="1905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4400" dirty="0">
                <a:ln w="3175">
                  <a:solidFill>
                    <a:prstClr val="black"/>
                  </a:solidFill>
                </a:ln>
                <a:solidFill>
                  <a:prstClr val="black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afr</a:t>
            </a:r>
            <a:r>
              <a:rPr lang="en-GB" sz="4400" dirty="0">
                <a:ln w="3175">
                  <a:solidFill>
                    <a:prstClr val="black"/>
                  </a:solidFill>
                </a:ln>
                <a:solidFill>
                  <a:srgbClr val="FF99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ai</a:t>
            </a:r>
            <a:r>
              <a:rPr lang="en-GB" sz="4400" dirty="0">
                <a:ln w="3175">
                  <a:solidFill>
                    <a:prstClr val="black"/>
                  </a:solidFill>
                </a:ln>
                <a:solidFill>
                  <a:prstClr val="black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d</a:t>
            </a:r>
            <a:endParaRPr kumimoji="0" lang="en-GB" sz="4400" b="0" i="0" u="none" strike="noStrike" kern="1200" cap="none" spc="0" normalizeH="0" baseline="0" noProof="0" dirty="0">
              <a:ln w="3175">
                <a:solidFill>
                  <a:prstClr val="black"/>
                </a:solidFill>
              </a:ln>
              <a:solidFill>
                <a:prstClr val="black"/>
              </a:solidFill>
              <a:effectLst/>
              <a:uLnTx/>
              <a:uFillTx/>
              <a:latin typeface="Arial Black" panose="020B0A040201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0" name="Square6"/>
          <p:cNvSpPr/>
          <p:nvPr/>
        </p:nvSpPr>
        <p:spPr>
          <a:xfrm>
            <a:off x="0" y="1710000"/>
            <a:ext cx="2448000" cy="1728000"/>
          </a:xfrm>
          <a:prstGeom prst="rect">
            <a:avLst/>
          </a:prstGeom>
          <a:solidFill>
            <a:srgbClr val="BCE9EE"/>
          </a:solidFill>
          <a:ln w="1905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400" b="0" i="0" u="none" strike="noStrike" kern="1200" cap="none" spc="0" normalizeH="0" baseline="0" noProof="0" dirty="0">
                <a:ln w="3175">
                  <a:solidFill>
                    <a:prstClr val="black"/>
                  </a:solidFill>
                </a:ln>
                <a:solidFill>
                  <a:prstClr val="black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Arial" panose="020B0604020202020204" pitchFamily="34" charset="0"/>
              </a:rPr>
              <a:t>t</a:t>
            </a:r>
            <a:r>
              <a:rPr kumimoji="0" lang="en-GB" sz="4400" b="0" i="0" u="none" strike="noStrike" kern="1200" cap="none" spc="0" normalizeH="0" baseline="0" noProof="0" dirty="0">
                <a:ln w="3175">
                  <a:solidFill>
                    <a:prstClr val="black"/>
                  </a:solidFill>
                </a:ln>
                <a:solidFill>
                  <a:srgbClr val="0070C0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Arial" panose="020B0604020202020204" pitchFamily="34" charset="0"/>
              </a:rPr>
              <a:t>a</a:t>
            </a:r>
            <a:r>
              <a:rPr kumimoji="0" lang="en-GB" sz="4400" b="0" i="0" u="none" strike="noStrike" kern="1200" cap="none" spc="0" normalizeH="0" baseline="0" noProof="0" dirty="0">
                <a:ln w="3175">
                  <a:solidFill>
                    <a:prstClr val="black"/>
                  </a:solidFill>
                </a:ln>
                <a:solidFill>
                  <a:prstClr val="black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Arial" panose="020B0604020202020204" pitchFamily="34" charset="0"/>
              </a:rPr>
              <a:t>p</a:t>
            </a:r>
            <a:r>
              <a:rPr kumimoji="0" lang="en-GB" sz="4400" b="0" i="0" u="none" strike="noStrike" kern="1200" cap="none" spc="0" normalizeH="0" baseline="0" noProof="0" dirty="0">
                <a:ln w="3175">
                  <a:solidFill>
                    <a:prstClr val="black"/>
                  </a:solidFill>
                </a:ln>
                <a:solidFill>
                  <a:srgbClr val="0070C0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Arial" panose="020B0604020202020204" pitchFamily="34" charset="0"/>
              </a:rPr>
              <a:t>e</a:t>
            </a:r>
            <a:endParaRPr kumimoji="0" lang="en-GB" sz="4400" b="0" i="0" u="none" strike="noStrike" kern="1200" cap="none" spc="0" normalizeH="0" baseline="0" noProof="0" dirty="0">
              <a:ln w="19050">
                <a:noFill/>
              </a:ln>
              <a:solidFill>
                <a:prstClr val="black"/>
              </a:solidFill>
              <a:effectLst/>
              <a:uLnTx/>
              <a:uFillTx/>
              <a:latin typeface="Arial Black" panose="020B0A040201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0" name="Square7"/>
          <p:cNvSpPr/>
          <p:nvPr/>
        </p:nvSpPr>
        <p:spPr>
          <a:xfrm>
            <a:off x="2448000" y="1710000"/>
            <a:ext cx="2448000" cy="1728000"/>
          </a:xfrm>
          <a:prstGeom prst="rect">
            <a:avLst/>
          </a:prstGeom>
          <a:solidFill>
            <a:srgbClr val="BCE9EE"/>
          </a:solidFill>
          <a:ln w="1905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400" b="0" i="0" u="none" strike="noStrike" kern="1200" cap="none" spc="0" normalizeH="0" baseline="0" noProof="0" dirty="0">
                <a:ln w="3175">
                  <a:solidFill>
                    <a:prstClr val="black"/>
                  </a:solidFill>
                </a:ln>
                <a:solidFill>
                  <a:prstClr val="black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Arial" panose="020B0604020202020204" pitchFamily="34" charset="0"/>
              </a:rPr>
              <a:t>t</a:t>
            </a:r>
            <a:r>
              <a:rPr kumimoji="0" lang="en-GB" sz="4400" b="0" i="0" u="none" strike="noStrike" kern="1200" cap="none" spc="0" normalizeH="0" baseline="0" noProof="0" dirty="0">
                <a:ln w="3175">
                  <a:solidFill>
                    <a:prstClr val="black"/>
                  </a:solidFill>
                </a:ln>
                <a:solidFill>
                  <a:srgbClr val="0070C0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Arial" panose="020B0604020202020204" pitchFamily="34" charset="0"/>
              </a:rPr>
              <a:t>a</a:t>
            </a:r>
            <a:r>
              <a:rPr kumimoji="0" lang="en-GB" sz="4400" b="0" i="0" u="none" strike="noStrike" kern="1200" cap="none" spc="0" normalizeH="0" baseline="0" noProof="0" dirty="0">
                <a:ln w="3175">
                  <a:solidFill>
                    <a:prstClr val="black"/>
                  </a:solidFill>
                </a:ln>
                <a:solidFill>
                  <a:prstClr val="black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Arial" panose="020B0604020202020204" pitchFamily="34" charset="0"/>
              </a:rPr>
              <a:t>k</a:t>
            </a:r>
            <a:r>
              <a:rPr kumimoji="0" lang="en-GB" sz="4400" b="0" i="0" u="none" strike="noStrike" kern="1200" cap="none" spc="0" normalizeH="0" baseline="0" noProof="0" dirty="0">
                <a:ln w="3175">
                  <a:solidFill>
                    <a:prstClr val="black"/>
                  </a:solidFill>
                </a:ln>
                <a:solidFill>
                  <a:srgbClr val="0070C0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Arial" panose="020B0604020202020204" pitchFamily="34" charset="0"/>
              </a:rPr>
              <a:t>e</a:t>
            </a:r>
            <a:endParaRPr kumimoji="0" lang="en-GB" sz="4400" b="0" i="0" u="none" strike="noStrike" kern="1200" cap="none" spc="0" normalizeH="0" baseline="0" noProof="0" dirty="0">
              <a:ln w="19050">
                <a:noFill/>
              </a:ln>
              <a:solidFill>
                <a:prstClr val="black"/>
              </a:solidFill>
              <a:effectLst/>
              <a:uLnTx/>
              <a:uFillTx/>
              <a:latin typeface="Arial Black" panose="020B0A040201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4" name="Square8"/>
          <p:cNvSpPr/>
          <p:nvPr/>
        </p:nvSpPr>
        <p:spPr>
          <a:xfrm>
            <a:off x="4896000" y="1710000"/>
            <a:ext cx="2448000" cy="1728000"/>
          </a:xfrm>
          <a:prstGeom prst="rect">
            <a:avLst/>
          </a:prstGeom>
          <a:solidFill>
            <a:srgbClr val="BCE9EE"/>
          </a:solidFill>
          <a:ln w="1905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400" b="0" i="0" u="none" strike="noStrike" kern="1200" cap="none" spc="0" normalizeH="0" baseline="0" noProof="0" dirty="0">
                <a:ln w="3175">
                  <a:solidFill>
                    <a:prstClr val="black"/>
                  </a:solidFill>
                </a:ln>
                <a:solidFill>
                  <a:prstClr val="black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Arial" panose="020B0604020202020204" pitchFamily="34" charset="0"/>
              </a:rPr>
              <a:t>w</a:t>
            </a:r>
            <a:r>
              <a:rPr kumimoji="0" lang="en-GB" sz="4400" b="0" i="0" u="none" strike="noStrike" kern="1200" cap="none" spc="0" normalizeH="0" baseline="0" noProof="0" dirty="0">
                <a:ln w="3175">
                  <a:solidFill>
                    <a:prstClr val="black"/>
                  </a:solidFill>
                </a:ln>
                <a:solidFill>
                  <a:srgbClr val="0070C0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Arial" panose="020B0604020202020204" pitchFamily="34" charset="0"/>
              </a:rPr>
              <a:t>a</a:t>
            </a:r>
            <a:r>
              <a:rPr kumimoji="0" lang="en-GB" sz="4400" b="0" i="0" u="none" strike="noStrike" kern="1200" cap="none" spc="0" normalizeH="0" baseline="0" noProof="0" dirty="0">
                <a:ln w="3175">
                  <a:solidFill>
                    <a:prstClr val="black"/>
                  </a:solidFill>
                </a:ln>
                <a:solidFill>
                  <a:prstClr val="black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Arial" panose="020B0604020202020204" pitchFamily="34" charset="0"/>
              </a:rPr>
              <a:t>k</a:t>
            </a:r>
            <a:r>
              <a:rPr kumimoji="0" lang="en-GB" sz="4400" b="0" i="0" u="none" strike="noStrike" kern="1200" cap="none" spc="0" normalizeH="0" baseline="0" noProof="0" dirty="0">
                <a:ln w="3175">
                  <a:solidFill>
                    <a:prstClr val="black"/>
                  </a:solidFill>
                </a:ln>
                <a:solidFill>
                  <a:srgbClr val="0070C0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Arial" panose="020B0604020202020204" pitchFamily="34" charset="0"/>
              </a:rPr>
              <a:t>e</a:t>
            </a:r>
            <a:endParaRPr kumimoji="0" lang="en-GB" sz="4400" b="0" i="0" u="none" strike="noStrike" kern="1200" cap="none" spc="0" normalizeH="0" baseline="0" noProof="0" dirty="0">
              <a:ln w="19050">
                <a:noFill/>
              </a:ln>
              <a:solidFill>
                <a:prstClr val="black"/>
              </a:solidFill>
              <a:effectLst/>
              <a:uLnTx/>
              <a:uFillTx/>
              <a:latin typeface="Arial Black" panose="020B0A040201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8" name="Square9"/>
          <p:cNvSpPr/>
          <p:nvPr/>
        </p:nvSpPr>
        <p:spPr>
          <a:xfrm>
            <a:off x="7344000" y="1710000"/>
            <a:ext cx="2448000" cy="1728000"/>
          </a:xfrm>
          <a:prstGeom prst="rect">
            <a:avLst/>
          </a:prstGeom>
          <a:solidFill>
            <a:srgbClr val="BCE9EE"/>
          </a:solidFill>
          <a:ln w="1905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400" b="0" i="0" u="none" strike="noStrike" kern="1200" cap="none" spc="0" normalizeH="0" baseline="0" noProof="0" dirty="0">
                <a:ln w="3175">
                  <a:solidFill>
                    <a:prstClr val="black"/>
                  </a:solidFill>
                </a:ln>
                <a:solidFill>
                  <a:prstClr val="black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Arial" panose="020B0604020202020204" pitchFamily="34" charset="0"/>
              </a:rPr>
              <a:t>s</a:t>
            </a:r>
            <a:r>
              <a:rPr kumimoji="0" lang="en-GB" sz="4400" b="0" i="0" u="none" strike="noStrike" kern="1200" cap="none" spc="0" normalizeH="0" baseline="0" noProof="0" dirty="0">
                <a:ln w="3175">
                  <a:solidFill>
                    <a:prstClr val="black"/>
                  </a:solidFill>
                </a:ln>
                <a:solidFill>
                  <a:srgbClr val="0070C0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Arial" panose="020B0604020202020204" pitchFamily="34" charset="0"/>
              </a:rPr>
              <a:t>a</a:t>
            </a:r>
            <a:r>
              <a:rPr kumimoji="0" lang="en-GB" sz="4400" b="0" i="0" u="none" strike="noStrike" kern="1200" cap="none" spc="0" normalizeH="0" baseline="0" noProof="0" dirty="0">
                <a:ln w="3175">
                  <a:solidFill>
                    <a:prstClr val="black"/>
                  </a:solidFill>
                </a:ln>
                <a:solidFill>
                  <a:prstClr val="black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Arial" panose="020B0604020202020204" pitchFamily="34" charset="0"/>
              </a:rPr>
              <a:t>m</a:t>
            </a:r>
            <a:r>
              <a:rPr kumimoji="0" lang="en-GB" sz="4400" b="0" i="0" u="none" strike="noStrike" kern="1200" cap="none" spc="0" normalizeH="0" baseline="0" noProof="0" dirty="0">
                <a:ln w="3175">
                  <a:solidFill>
                    <a:prstClr val="black"/>
                  </a:solidFill>
                </a:ln>
                <a:solidFill>
                  <a:srgbClr val="0070C0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Arial" panose="020B0604020202020204" pitchFamily="34" charset="0"/>
              </a:rPr>
              <a:t>e</a:t>
            </a:r>
            <a:endParaRPr kumimoji="0" lang="en-GB" sz="4400" b="0" i="0" u="none" strike="noStrike" kern="1200" cap="none" spc="0" normalizeH="0" baseline="0" noProof="0" dirty="0">
              <a:ln w="19050">
                <a:noFill/>
              </a:ln>
              <a:solidFill>
                <a:prstClr val="black"/>
              </a:solidFill>
              <a:effectLst/>
              <a:uLnTx/>
              <a:uFillTx/>
              <a:latin typeface="Arial Black" panose="020B0A040201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2" name="Square10"/>
          <p:cNvSpPr/>
          <p:nvPr/>
        </p:nvSpPr>
        <p:spPr>
          <a:xfrm>
            <a:off x="9792000" y="1710000"/>
            <a:ext cx="2448000" cy="1728000"/>
          </a:xfrm>
          <a:prstGeom prst="rect">
            <a:avLst/>
          </a:prstGeom>
          <a:solidFill>
            <a:srgbClr val="BCE9EE"/>
          </a:solidFill>
          <a:ln w="1905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400" b="0" i="0" u="none" strike="noStrike" kern="1200" cap="none" spc="0" normalizeH="0" baseline="0" noProof="0" dirty="0">
                <a:ln w="3175">
                  <a:solidFill>
                    <a:prstClr val="black"/>
                  </a:solidFill>
                </a:ln>
                <a:solidFill>
                  <a:prstClr val="black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Arial" panose="020B0604020202020204" pitchFamily="34" charset="0"/>
              </a:rPr>
              <a:t>g</a:t>
            </a:r>
            <a:r>
              <a:rPr kumimoji="0" lang="en-GB" sz="4400" b="0" i="0" u="none" strike="noStrike" kern="1200" cap="none" spc="0" normalizeH="0" baseline="0" noProof="0" dirty="0">
                <a:ln w="3175">
                  <a:solidFill>
                    <a:prstClr val="black"/>
                  </a:solidFill>
                </a:ln>
                <a:solidFill>
                  <a:srgbClr val="0070C0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Arial" panose="020B0604020202020204" pitchFamily="34" charset="0"/>
              </a:rPr>
              <a:t>a</a:t>
            </a:r>
            <a:r>
              <a:rPr kumimoji="0" lang="en-GB" sz="4400" b="0" i="0" u="none" strike="noStrike" kern="1200" cap="none" spc="0" normalizeH="0" baseline="0" noProof="0" dirty="0">
                <a:ln w="3175">
                  <a:solidFill>
                    <a:prstClr val="black"/>
                  </a:solidFill>
                </a:ln>
                <a:solidFill>
                  <a:prstClr val="black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Arial" panose="020B0604020202020204" pitchFamily="34" charset="0"/>
              </a:rPr>
              <a:t>m</a:t>
            </a:r>
            <a:r>
              <a:rPr kumimoji="0" lang="en-GB" sz="4400" b="0" i="0" u="none" strike="noStrike" kern="1200" cap="none" spc="0" normalizeH="0" baseline="0" noProof="0" dirty="0">
                <a:ln w="3175">
                  <a:solidFill>
                    <a:prstClr val="black"/>
                  </a:solidFill>
                </a:ln>
                <a:solidFill>
                  <a:srgbClr val="0070C0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Arial" panose="020B0604020202020204" pitchFamily="34" charset="0"/>
              </a:rPr>
              <a:t>e</a:t>
            </a:r>
            <a:endParaRPr kumimoji="0" lang="en-GB" sz="4400" b="0" i="0" u="none" strike="noStrike" kern="1200" cap="none" spc="0" normalizeH="0" baseline="0" noProof="0" dirty="0">
              <a:ln w="19050">
                <a:noFill/>
              </a:ln>
              <a:solidFill>
                <a:prstClr val="black"/>
              </a:solidFill>
              <a:effectLst/>
              <a:uLnTx/>
              <a:uFillTx/>
              <a:latin typeface="Arial Black" panose="020B0A040201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5" name="Square11"/>
          <p:cNvSpPr/>
          <p:nvPr/>
        </p:nvSpPr>
        <p:spPr>
          <a:xfrm>
            <a:off x="0" y="3420000"/>
            <a:ext cx="2448000" cy="1728000"/>
          </a:xfrm>
          <a:prstGeom prst="rect">
            <a:avLst/>
          </a:prstGeom>
          <a:solidFill>
            <a:srgbClr val="BCE9EE"/>
          </a:solidFill>
          <a:ln w="1905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/>
          <a:p>
            <a:pPr algn="ctr">
              <a:defRPr/>
            </a:pPr>
            <a:r>
              <a:rPr lang="en-GB" sz="4400" dirty="0">
                <a:ln w="3175">
                  <a:solidFill>
                    <a:schemeClr val="tx1"/>
                  </a:solidFill>
                </a:ln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l</a:t>
            </a:r>
            <a:r>
              <a:rPr lang="en-GB" sz="4400" dirty="0">
                <a:ln w="3175">
                  <a:solidFill>
                    <a:schemeClr val="tx1"/>
                  </a:solidFill>
                </a:ln>
                <a:solidFill>
                  <a:srgbClr val="FF00FF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igh</a:t>
            </a:r>
            <a:r>
              <a:rPr lang="en-GB" sz="4400" dirty="0">
                <a:ln w="3175">
                  <a:solidFill>
                    <a:schemeClr val="tx1"/>
                  </a:solidFill>
                </a:ln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t</a:t>
            </a:r>
            <a:endParaRPr lang="en-GB" sz="3600" dirty="0">
              <a:ln w="3175">
                <a:solidFill>
                  <a:schemeClr val="tx1"/>
                </a:solidFill>
              </a:ln>
              <a:solidFill>
                <a:schemeClr val="tx1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Square12"/>
          <p:cNvSpPr/>
          <p:nvPr/>
        </p:nvSpPr>
        <p:spPr>
          <a:xfrm>
            <a:off x="2448000" y="3420000"/>
            <a:ext cx="2448000" cy="1728000"/>
          </a:xfrm>
          <a:prstGeom prst="rect">
            <a:avLst/>
          </a:prstGeom>
          <a:solidFill>
            <a:srgbClr val="BCE9EE"/>
          </a:solidFill>
          <a:ln w="1905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/>
          <a:p>
            <a:pPr algn="ctr"/>
            <a:r>
              <a:rPr lang="en-GB" sz="4400" dirty="0">
                <a:ln w="3175">
                  <a:solidFill>
                    <a:schemeClr val="tx1"/>
                  </a:solidFill>
                </a:ln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f</a:t>
            </a:r>
            <a:r>
              <a:rPr lang="en-GB" sz="4400" dirty="0">
                <a:ln w="3175">
                  <a:solidFill>
                    <a:schemeClr val="tx1"/>
                  </a:solidFill>
                </a:ln>
                <a:solidFill>
                  <a:srgbClr val="FF00FF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igh</a:t>
            </a:r>
            <a:r>
              <a:rPr lang="en-GB" sz="4400" dirty="0">
                <a:ln w="3175">
                  <a:solidFill>
                    <a:schemeClr val="tx1"/>
                  </a:solidFill>
                </a:ln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t</a:t>
            </a:r>
          </a:p>
        </p:txBody>
      </p:sp>
      <p:sp>
        <p:nvSpPr>
          <p:cNvPr id="35" name="Square13"/>
          <p:cNvSpPr/>
          <p:nvPr/>
        </p:nvSpPr>
        <p:spPr>
          <a:xfrm>
            <a:off x="4896000" y="3420000"/>
            <a:ext cx="2448000" cy="1728000"/>
          </a:xfrm>
          <a:prstGeom prst="rect">
            <a:avLst/>
          </a:prstGeom>
          <a:solidFill>
            <a:srgbClr val="BCE9EE"/>
          </a:solidFill>
          <a:ln w="1905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/>
          <a:p>
            <a:pPr algn="ctr"/>
            <a:r>
              <a:rPr lang="en-GB" sz="4400" dirty="0">
                <a:ln w="3175">
                  <a:solidFill>
                    <a:schemeClr val="tx1"/>
                  </a:solidFill>
                </a:ln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n</a:t>
            </a:r>
            <a:r>
              <a:rPr lang="en-GB" sz="4400" dirty="0">
                <a:ln w="3175">
                  <a:solidFill>
                    <a:schemeClr val="tx1"/>
                  </a:solidFill>
                </a:ln>
                <a:solidFill>
                  <a:srgbClr val="FF00FF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igh</a:t>
            </a:r>
            <a:r>
              <a:rPr lang="en-GB" sz="4400" dirty="0">
                <a:ln w="3175">
                  <a:solidFill>
                    <a:schemeClr val="tx1"/>
                  </a:solidFill>
                </a:ln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t</a:t>
            </a:r>
          </a:p>
        </p:txBody>
      </p:sp>
      <p:sp>
        <p:nvSpPr>
          <p:cNvPr id="39" name="Square14"/>
          <p:cNvSpPr/>
          <p:nvPr/>
        </p:nvSpPr>
        <p:spPr>
          <a:xfrm>
            <a:off x="7344000" y="3420000"/>
            <a:ext cx="2448000" cy="1728000"/>
          </a:xfrm>
          <a:prstGeom prst="rect">
            <a:avLst/>
          </a:prstGeom>
          <a:solidFill>
            <a:srgbClr val="BCE9EE"/>
          </a:solidFill>
          <a:ln w="1905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/>
          <a:p>
            <a:endParaRPr lang="en-GB" sz="4400" dirty="0">
              <a:ln w="3175">
                <a:solidFill>
                  <a:schemeClr val="tx1"/>
                </a:solidFill>
              </a:ln>
              <a:solidFill>
                <a:schemeClr val="tx1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GB" sz="4400" dirty="0">
                <a:ln w="3175">
                  <a:solidFill>
                    <a:schemeClr val="tx1"/>
                  </a:solidFill>
                </a:ln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r</a:t>
            </a:r>
            <a:r>
              <a:rPr lang="en-GB" sz="4400" dirty="0">
                <a:ln w="3175">
                  <a:solidFill>
                    <a:schemeClr val="tx1"/>
                  </a:solidFill>
                </a:ln>
                <a:solidFill>
                  <a:srgbClr val="FF00FF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igh</a:t>
            </a:r>
            <a:r>
              <a:rPr lang="en-GB" sz="4400" dirty="0">
                <a:ln w="3175">
                  <a:solidFill>
                    <a:schemeClr val="tx1"/>
                  </a:solidFill>
                </a:ln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t</a:t>
            </a:r>
          </a:p>
          <a:p>
            <a:endParaRPr kumimoji="0" lang="en-GB" sz="4400" b="0" i="0" u="none" strike="noStrike" kern="1200" cap="none" spc="0" normalizeH="0" baseline="0" noProof="0" dirty="0">
              <a:ln w="3175">
                <a:solidFill>
                  <a:prstClr val="black"/>
                </a:solidFill>
              </a:ln>
              <a:solidFill>
                <a:srgbClr val="7030A0"/>
              </a:solidFill>
              <a:effectLst/>
              <a:uLnTx/>
              <a:uFillTx/>
              <a:latin typeface="Arial Black" panose="020B0A040201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3" name="Square15"/>
          <p:cNvSpPr/>
          <p:nvPr/>
        </p:nvSpPr>
        <p:spPr>
          <a:xfrm>
            <a:off x="9792000" y="3420000"/>
            <a:ext cx="2448000" cy="1728000"/>
          </a:xfrm>
          <a:prstGeom prst="rect">
            <a:avLst/>
          </a:prstGeom>
          <a:solidFill>
            <a:srgbClr val="BCE9EE"/>
          </a:solidFill>
          <a:ln w="1905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/>
          <a:p>
            <a:pPr algn="ctr"/>
            <a:r>
              <a:rPr lang="en-GB" sz="4400" dirty="0">
                <a:ln w="3175">
                  <a:solidFill>
                    <a:schemeClr val="tx1"/>
                  </a:solidFill>
                </a:ln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h</a:t>
            </a:r>
            <a:r>
              <a:rPr lang="en-GB" sz="4400" dirty="0">
                <a:ln w="3175">
                  <a:solidFill>
                    <a:schemeClr val="tx1"/>
                  </a:solidFill>
                </a:ln>
                <a:solidFill>
                  <a:srgbClr val="FF00FF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igh</a:t>
            </a:r>
            <a:endParaRPr kumimoji="0" lang="en-GB" sz="4400" b="0" i="0" u="none" strike="noStrike" kern="1200" cap="none" spc="0" normalizeH="0" baseline="0" noProof="0" dirty="0">
              <a:ln w="3175">
                <a:solidFill>
                  <a:prstClr val="black"/>
                </a:solidFill>
              </a:ln>
              <a:solidFill>
                <a:srgbClr val="FF00FF"/>
              </a:solidFill>
              <a:effectLst/>
              <a:uLnTx/>
              <a:uFillTx/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Square16"/>
          <p:cNvSpPr/>
          <p:nvPr/>
        </p:nvSpPr>
        <p:spPr>
          <a:xfrm>
            <a:off x="0" y="5130000"/>
            <a:ext cx="2448000" cy="1728000"/>
          </a:xfrm>
          <a:prstGeom prst="rect">
            <a:avLst/>
          </a:prstGeom>
          <a:solidFill>
            <a:srgbClr val="BCE9EE"/>
          </a:solidFill>
          <a:ln w="1905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/>
          <a:p>
            <a:pPr algn="ctr"/>
            <a:r>
              <a:rPr lang="en-GB" sz="4400" dirty="0">
                <a:ln w="3175">
                  <a:solidFill>
                    <a:schemeClr val="tx1"/>
                  </a:solidFill>
                </a:ln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l</a:t>
            </a:r>
            <a:r>
              <a:rPr lang="en-GB" sz="4400" dirty="0">
                <a:ln w="3175">
                  <a:solidFill>
                    <a:schemeClr val="tx1"/>
                  </a:solidFill>
                </a:ln>
                <a:solidFill>
                  <a:srgbClr val="00B05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i</a:t>
            </a:r>
            <a:r>
              <a:rPr lang="en-GB" sz="4400" dirty="0">
                <a:ln w="3175">
                  <a:solidFill>
                    <a:schemeClr val="tx1"/>
                  </a:solidFill>
                </a:ln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k</a:t>
            </a:r>
            <a:r>
              <a:rPr lang="en-GB" sz="4400" dirty="0">
                <a:ln w="3175">
                  <a:solidFill>
                    <a:schemeClr val="tx1"/>
                  </a:solidFill>
                </a:ln>
                <a:solidFill>
                  <a:srgbClr val="00B05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e</a:t>
            </a:r>
          </a:p>
        </p:txBody>
      </p:sp>
      <p:sp>
        <p:nvSpPr>
          <p:cNvPr id="32" name="Square17"/>
          <p:cNvSpPr/>
          <p:nvPr/>
        </p:nvSpPr>
        <p:spPr>
          <a:xfrm>
            <a:off x="2448000" y="5130000"/>
            <a:ext cx="2448000" cy="1728000"/>
          </a:xfrm>
          <a:prstGeom prst="rect">
            <a:avLst/>
          </a:prstGeom>
          <a:solidFill>
            <a:srgbClr val="BCE9EE"/>
          </a:solidFill>
          <a:ln w="1905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/>
          <a:p>
            <a:pPr algn="ctr">
              <a:defRPr/>
            </a:pPr>
            <a:r>
              <a:rPr lang="en-GB" sz="4400" dirty="0">
                <a:ln w="3175">
                  <a:solidFill>
                    <a:schemeClr val="tx1"/>
                  </a:solidFill>
                </a:ln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r</a:t>
            </a:r>
            <a:r>
              <a:rPr lang="en-GB" sz="4400" dirty="0">
                <a:ln w="3175">
                  <a:solidFill>
                    <a:schemeClr val="tx1"/>
                  </a:solidFill>
                </a:ln>
                <a:solidFill>
                  <a:srgbClr val="00B05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i</a:t>
            </a:r>
            <a:r>
              <a:rPr lang="en-GB" sz="4400" dirty="0">
                <a:ln w="3175">
                  <a:solidFill>
                    <a:schemeClr val="tx1"/>
                  </a:solidFill>
                </a:ln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d</a:t>
            </a:r>
            <a:r>
              <a:rPr lang="en-GB" sz="4400" dirty="0">
                <a:ln w="3175">
                  <a:solidFill>
                    <a:schemeClr val="tx1"/>
                  </a:solidFill>
                </a:ln>
                <a:solidFill>
                  <a:srgbClr val="00B05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e</a:t>
            </a:r>
          </a:p>
        </p:txBody>
      </p:sp>
      <p:sp>
        <p:nvSpPr>
          <p:cNvPr id="36" name="Square18"/>
          <p:cNvSpPr/>
          <p:nvPr/>
        </p:nvSpPr>
        <p:spPr>
          <a:xfrm>
            <a:off x="4896000" y="5130000"/>
            <a:ext cx="2448000" cy="1728000"/>
          </a:xfrm>
          <a:prstGeom prst="rect">
            <a:avLst/>
          </a:prstGeom>
          <a:solidFill>
            <a:srgbClr val="BCE9EE"/>
          </a:solidFill>
          <a:ln w="1905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/>
          <a:p>
            <a:pPr algn="ctr">
              <a:defRPr/>
            </a:pPr>
            <a:r>
              <a:rPr lang="en-GB" sz="4400" dirty="0">
                <a:ln w="3175">
                  <a:solidFill>
                    <a:schemeClr val="tx1"/>
                  </a:solidFill>
                </a:ln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b</a:t>
            </a:r>
            <a:r>
              <a:rPr lang="en-GB" sz="4400" dirty="0">
                <a:ln w="3175">
                  <a:solidFill>
                    <a:schemeClr val="tx1"/>
                  </a:solidFill>
                </a:ln>
                <a:solidFill>
                  <a:srgbClr val="00B05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i</a:t>
            </a:r>
            <a:r>
              <a:rPr lang="en-GB" sz="4400" dirty="0">
                <a:ln w="3175">
                  <a:solidFill>
                    <a:schemeClr val="tx1"/>
                  </a:solidFill>
                </a:ln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k</a:t>
            </a:r>
            <a:r>
              <a:rPr lang="en-GB" sz="4400" dirty="0">
                <a:ln w="3175">
                  <a:solidFill>
                    <a:schemeClr val="tx1"/>
                  </a:solidFill>
                </a:ln>
                <a:solidFill>
                  <a:srgbClr val="00B05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e</a:t>
            </a:r>
          </a:p>
        </p:txBody>
      </p:sp>
      <p:sp>
        <p:nvSpPr>
          <p:cNvPr id="40" name="Square19"/>
          <p:cNvSpPr/>
          <p:nvPr/>
        </p:nvSpPr>
        <p:spPr>
          <a:xfrm>
            <a:off x="7344000" y="5130000"/>
            <a:ext cx="2448000" cy="1728000"/>
          </a:xfrm>
          <a:prstGeom prst="rect">
            <a:avLst/>
          </a:prstGeom>
          <a:solidFill>
            <a:srgbClr val="BCE9EE"/>
          </a:solidFill>
          <a:ln w="1905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/>
          <a:p>
            <a:pPr algn="ctr">
              <a:defRPr/>
            </a:pPr>
            <a:r>
              <a:rPr lang="en-GB" sz="4400" dirty="0">
                <a:ln w="3175">
                  <a:solidFill>
                    <a:prstClr val="black"/>
                  </a:solidFill>
                </a:ln>
                <a:solidFill>
                  <a:prstClr val="black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f</a:t>
            </a:r>
            <a:r>
              <a:rPr lang="en-GB" sz="4400" dirty="0">
                <a:ln w="3175">
                  <a:solidFill>
                    <a:prstClr val="black"/>
                  </a:solidFill>
                </a:ln>
                <a:solidFill>
                  <a:srgbClr val="00B05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i</a:t>
            </a:r>
            <a:r>
              <a:rPr lang="en-GB" sz="4400" dirty="0">
                <a:ln w="3175">
                  <a:solidFill>
                    <a:prstClr val="black"/>
                  </a:solidFill>
                </a:ln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n</a:t>
            </a:r>
            <a:r>
              <a:rPr lang="en-GB" sz="4400" dirty="0">
                <a:ln w="3175">
                  <a:solidFill>
                    <a:prstClr val="black"/>
                  </a:solidFill>
                </a:ln>
                <a:solidFill>
                  <a:srgbClr val="00B05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e</a:t>
            </a:r>
          </a:p>
        </p:txBody>
      </p:sp>
      <p:sp>
        <p:nvSpPr>
          <p:cNvPr id="44" name="Square20"/>
          <p:cNvSpPr/>
          <p:nvPr/>
        </p:nvSpPr>
        <p:spPr>
          <a:xfrm>
            <a:off x="9792000" y="5130000"/>
            <a:ext cx="2448000" cy="1728000"/>
          </a:xfrm>
          <a:prstGeom prst="rect">
            <a:avLst/>
          </a:prstGeom>
          <a:solidFill>
            <a:srgbClr val="BCE9EE"/>
          </a:solidFill>
          <a:ln w="1905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/>
          <a:p>
            <a:pPr algn="ctr">
              <a:defRPr/>
            </a:pPr>
            <a:r>
              <a:rPr lang="en-GB" sz="4400" dirty="0">
                <a:ln w="3175">
                  <a:solidFill>
                    <a:schemeClr val="tx1"/>
                  </a:solidFill>
                </a:ln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sm</a:t>
            </a:r>
            <a:r>
              <a:rPr lang="en-GB" sz="4400" dirty="0">
                <a:ln w="3175">
                  <a:solidFill>
                    <a:schemeClr val="tx1"/>
                  </a:solidFill>
                </a:ln>
                <a:solidFill>
                  <a:srgbClr val="00B05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i</a:t>
            </a:r>
            <a:r>
              <a:rPr lang="en-GB" sz="4400" dirty="0">
                <a:ln w="3175">
                  <a:solidFill>
                    <a:schemeClr val="tx1"/>
                  </a:solidFill>
                </a:ln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l</a:t>
            </a:r>
            <a:r>
              <a:rPr lang="en-GB" sz="4400" dirty="0">
                <a:ln w="3175">
                  <a:solidFill>
                    <a:schemeClr val="tx1"/>
                  </a:solidFill>
                </a:ln>
                <a:solidFill>
                  <a:srgbClr val="00B05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e</a:t>
            </a:r>
            <a:endParaRPr lang="en-GB" sz="4400" dirty="0">
              <a:ln w="3175">
                <a:solidFill>
                  <a:prstClr val="black"/>
                </a:solidFill>
              </a:ln>
              <a:solidFill>
                <a:prstClr val="black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23624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2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3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" fill="hold">
                      <p:stCondLst>
                        <p:cond delay="0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24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" fill="hold">
                      <p:stCondLst>
                        <p:cond delay="0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  <p:seq concurrent="1" nextAc="seek">
              <p:cTn id="35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" fill="hold">
                      <p:stCondLst>
                        <p:cond delay="0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2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  <p:seq concurrent="1" nextAc="seek">
              <p:cTn id="46" restart="whenNotActive" fill="hold" evtFilter="cancelBubble" nodeType="interactiveSeq">
                <p:stCondLst>
                  <p:cond evt="onClick" delay="0">
                    <p:tgtEl>
                      <p:spTgt spid="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7" fill="hold">
                      <p:stCondLst>
                        <p:cond delay="0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20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20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20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5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"/>
                  </p:tgtEl>
                </p:cond>
              </p:nextCondLst>
            </p:seq>
            <p:seq concurrent="1" nextAc="seek">
              <p:cTn id="57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8" fill="hold">
                      <p:stCondLst>
                        <p:cond delay="0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20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20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20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6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68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9" fill="hold">
                      <p:stCondLst>
                        <p:cond delay="0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20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20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20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7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79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0" fill="hold">
                      <p:stCondLst>
                        <p:cond delay="0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20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20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20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8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90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1" fill="hold">
                      <p:stCondLst>
                        <p:cond delay="0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20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9" dur="2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2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9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  <p:seq concurrent="1" nextAc="seek">
              <p:cTn id="101" restart="whenNotActive" fill="hold" evtFilter="cancelBubble" nodeType="interactiveSeq">
                <p:stCondLst>
                  <p:cond evt="onClick" delay="0">
                    <p:tgtEl>
                      <p:spTgt spid="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2" fill="hold">
                      <p:stCondLst>
                        <p:cond delay="0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20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0" dur="20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20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0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2"/>
                  </p:tgtEl>
                </p:cond>
              </p:nextCondLst>
            </p:seq>
            <p:seq concurrent="1" nextAc="seek">
              <p:cTn id="112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3" fill="hold">
                      <p:stCondLst>
                        <p:cond delay="0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8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20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1" dur="20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20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123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4" fill="hold">
                      <p:stCondLst>
                        <p:cond delay="0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1" dur="20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2" dur="2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2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  <p:seq concurrent="1" nextAc="seek">
              <p:cTn id="134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5" fill="hold">
                      <p:stCondLst>
                        <p:cond delay="0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0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2" dur="20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3" dur="2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2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145" restart="whenNotActive" fill="hold" evtFilter="cancelBubble" nodeType="interactiveSeq">
                <p:stCondLst>
                  <p:cond evt="onClick" delay="0">
                    <p:tgtEl>
                      <p:spTgt spid="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6" fill="hold">
                      <p:stCondLst>
                        <p:cond delay="0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3" dur="20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4" dur="20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20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5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9"/>
                  </p:tgtEl>
                </p:cond>
              </p:nextCondLst>
            </p:seq>
            <p:seq concurrent="1" nextAc="seek">
              <p:cTn id="156" restart="whenNotActive" fill="hold" evtFilter="cancelBubble" nodeType="interactiveSeq">
                <p:stCondLst>
                  <p:cond evt="onClick" delay="0">
                    <p:tgtEl>
                      <p:spTgt spid="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7" fill="hold">
                      <p:stCondLst>
                        <p:cond delay="0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2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4" dur="20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5" dur="20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6" dur="20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3"/>
                  </p:tgtEl>
                </p:cond>
              </p:nextCondLst>
            </p:seq>
            <p:seq concurrent="1" nextAc="seek">
              <p:cTn id="167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8" fill="hold">
                      <p:stCondLst>
                        <p:cond delay="0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3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5" dur="20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6" dur="20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7" dur="20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178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9" fill="hold">
                      <p:stCondLst>
                        <p:cond delay="0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4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6" dur="20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7" dur="2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8" dur="2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8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  <p:seq concurrent="1" nextAc="seek">
              <p:cTn id="189" restart="whenNotActive" fill="hold" evtFilter="cancelBubble" nodeType="interactiveSeq">
                <p:stCondLst>
                  <p:cond evt="onClick" delay="0">
                    <p:tgtEl>
                      <p:spTgt spid="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0" fill="hold">
                      <p:stCondLst>
                        <p:cond delay="0"/>
                      </p:stCondLst>
                      <p:childTnLst>
                        <p:par>
                          <p:cTn id="191" fill="hold">
                            <p:stCondLst>
                              <p:cond delay="0"/>
                            </p:stCondLst>
                            <p:childTnLst>
                              <p:par>
                                <p:cTn id="192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5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7" dur="20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8" dur="20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9" dur="20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"/>
                  </p:tgtEl>
                </p:cond>
              </p:nextCondLst>
            </p:seq>
            <p:seq concurrent="1" nextAc="seek">
              <p:cTn id="200" restart="whenNotActive" fill="hold" evtFilter="cancelBubble" nodeType="interactiveSeq">
                <p:stCondLst>
                  <p:cond evt="onClick" delay="0">
                    <p:tgtEl>
                      <p:spTgt spid="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1" fill="hold">
                      <p:stCondLst>
                        <p:cond delay="0"/>
                      </p:stCondLst>
                      <p:childTnLst>
                        <p:par>
                          <p:cTn id="202" fill="hold">
                            <p:stCondLst>
                              <p:cond delay="0"/>
                            </p:stCondLst>
                            <p:childTnLst>
                              <p:par>
                                <p:cTn id="20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6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8" dur="20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9" dur="20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0" dur="20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0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0"/>
                  </p:tgtEl>
                </p:cond>
              </p:nextCondLst>
            </p:seq>
            <p:seq concurrent="1" nextAc="seek">
              <p:cTn id="211" restart="whenNotActive" fill="hold" evtFilter="cancelBubble" nodeType="interactiveSeq">
                <p:stCondLst>
                  <p:cond evt="onClick" delay="0">
                    <p:tgtEl>
                      <p:spTgt spid="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2" fill="hold">
                      <p:stCondLst>
                        <p:cond delay="0"/>
                      </p:stCondLst>
                      <p:childTnLst>
                        <p:par>
                          <p:cTn id="213" fill="hold">
                            <p:stCondLst>
                              <p:cond delay="0"/>
                            </p:stCondLst>
                            <p:childTnLst>
                              <p:par>
                                <p:cTn id="214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7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9" dur="20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0" dur="2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1" dur="2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4"/>
                  </p:tgtEl>
                </p:cond>
              </p:nextCondLst>
            </p:seq>
          </p:childTnLst>
        </p:cTn>
      </p:par>
    </p:tnLst>
    <p:bldLst>
      <p:bldP spid="4" grpId="0" animBg="1"/>
      <p:bldP spid="29" grpId="0" animBg="1"/>
      <p:bldP spid="33" grpId="0" animBg="1"/>
      <p:bldP spid="37" grpId="0" animBg="1"/>
      <p:bldP spid="41" grpId="0" animBg="1"/>
      <p:bldP spid="10" grpId="0" animBg="1"/>
      <p:bldP spid="30" grpId="0" animBg="1"/>
      <p:bldP spid="34" grpId="0" animBg="1"/>
      <p:bldP spid="38" grpId="0" animBg="1"/>
      <p:bldP spid="42" grpId="0" animBg="1"/>
      <p:bldP spid="15" grpId="0" animBg="1"/>
      <p:bldP spid="31" grpId="0" animBg="1"/>
      <p:bldP spid="35" grpId="0" animBg="1"/>
      <p:bldP spid="39" grpId="0" animBg="1"/>
      <p:bldP spid="43" grpId="0" animBg="1"/>
      <p:bldP spid="20" grpId="0" animBg="1"/>
      <p:bldP spid="32" grpId="0" animBg="1"/>
      <p:bldP spid="36" grpId="0" animBg="1"/>
      <p:bldP spid="40" grpId="0" animBg="1"/>
      <p:bldP spid="44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לבן 1"/>
          <p:cNvSpPr/>
          <p:nvPr/>
        </p:nvSpPr>
        <p:spPr>
          <a:xfrm>
            <a:off x="0" y="1297459"/>
            <a:ext cx="12192000" cy="289310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0" b="1" i="0" u="none" strike="noStrike" kern="1200" normalizeH="0" baseline="0" noProof="0" dirty="0">
                <a:ln w="76200">
                  <a:solidFill>
                    <a:schemeClr val="bg1"/>
                  </a:solidFill>
                </a:ln>
                <a:solidFill>
                  <a:schemeClr val="accent4"/>
                </a:solidFill>
                <a:uLnTx/>
                <a:uFillTx/>
                <a:latin typeface="Britannic Bold" panose="020B0903060703020204" pitchFamily="34" charset="0"/>
              </a:rPr>
              <a:t>Mystery Squares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200" b="1" i="0" u="none" strike="noStrike" kern="1200" normalizeH="0" baseline="0" noProof="0" dirty="0" err="1">
                <a:ln w="76200">
                  <a:solidFill>
                    <a:schemeClr val="bg1"/>
                  </a:solidFill>
                </a:ln>
                <a:solidFill>
                  <a:schemeClr val="accent4"/>
                </a:solidFill>
                <a:uLnTx/>
                <a:uFillTx/>
                <a:latin typeface="Britannic Bold" panose="020B0903060703020204" pitchFamily="34" charset="0"/>
              </a:rPr>
              <a:t>oa</a:t>
            </a:r>
            <a:r>
              <a:rPr kumimoji="0" lang="en-US" sz="7200" b="1" i="0" u="none" strike="noStrike" kern="1200" normalizeH="0" baseline="0" noProof="0" dirty="0">
                <a:ln w="76200">
                  <a:solidFill>
                    <a:schemeClr val="bg1"/>
                  </a:solidFill>
                </a:ln>
                <a:solidFill>
                  <a:schemeClr val="accent4"/>
                </a:solidFill>
                <a:uLnTx/>
                <a:uFillTx/>
                <a:latin typeface="Britannic Bold" panose="020B0903060703020204" pitchFamily="34" charset="0"/>
              </a:rPr>
              <a:t>  ow  </a:t>
            </a:r>
            <a:r>
              <a:rPr kumimoji="0" lang="en-US" sz="7200" b="1" i="0" u="none" strike="noStrike" kern="1200" normalizeH="0" baseline="0" noProof="0" dirty="0" err="1">
                <a:ln w="76200">
                  <a:solidFill>
                    <a:schemeClr val="bg1"/>
                  </a:solidFill>
                </a:ln>
                <a:solidFill>
                  <a:schemeClr val="accent4"/>
                </a:solidFill>
                <a:uLnTx/>
                <a:uFillTx/>
                <a:latin typeface="Britannic Bold" panose="020B0903060703020204" pitchFamily="34" charset="0"/>
              </a:rPr>
              <a:t>ou</a:t>
            </a:r>
            <a:r>
              <a:rPr kumimoji="0" lang="en-US" sz="7200" b="1" i="0" u="none" strike="noStrike" kern="1200" normalizeH="0" baseline="0" noProof="0" dirty="0">
                <a:ln w="76200">
                  <a:solidFill>
                    <a:schemeClr val="bg1"/>
                  </a:solidFill>
                </a:ln>
                <a:solidFill>
                  <a:schemeClr val="accent4"/>
                </a:solidFill>
                <a:uLnTx/>
                <a:uFillTx/>
                <a:latin typeface="Britannic Bold" panose="020B0903060703020204" pitchFamily="34" charset="0"/>
              </a:rPr>
              <a:t>  ow</a:t>
            </a:r>
          </a:p>
        </p:txBody>
      </p:sp>
    </p:spTree>
    <p:extLst>
      <p:ext uri="{BB962C8B-B14F-4D97-AF65-F5344CB8AC3E}">
        <p14:creationId xmlns:p14="http://schemas.microsoft.com/office/powerpoint/2010/main" val="424958347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5" name="Tekhnologic"/>
          <p:cNvGrpSpPr/>
          <p:nvPr/>
        </p:nvGrpSpPr>
        <p:grpSpPr>
          <a:xfrm>
            <a:off x="0" y="6606000"/>
            <a:ext cx="987779" cy="252000"/>
            <a:chOff x="128923" y="6453000"/>
            <a:chExt cx="987779" cy="252000"/>
          </a:xfrm>
          <a:solidFill>
            <a:srgbClr val="FFFF69"/>
          </a:solidFill>
        </p:grpSpPr>
        <p:pic>
          <p:nvPicPr>
            <p:cNvPr id="46" name="Logo"/>
            <p:cNvPicPr>
              <a:picLocks noChangeAspect="1"/>
            </p:cNvPicPr>
            <p:nvPr/>
          </p:nvPicPr>
          <p:blipFill>
            <a:blip r:embed="rId3" cstate="hqprint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8923" y="6453000"/>
              <a:ext cx="252000" cy="252000"/>
            </a:xfrm>
            <a:prstGeom prst="rect">
              <a:avLst/>
            </a:prstGeom>
            <a:grpFill/>
          </p:spPr>
        </p:pic>
        <p:sp>
          <p:nvSpPr>
            <p:cNvPr id="47" name="Text"/>
            <p:cNvSpPr/>
            <p:nvPr/>
          </p:nvSpPr>
          <p:spPr>
            <a:xfrm>
              <a:off x="380923" y="6502056"/>
              <a:ext cx="735779" cy="153888"/>
            </a:xfrm>
            <a:prstGeom prst="rect">
              <a:avLst/>
            </a:prstGeom>
            <a:grpFill/>
          </p:spPr>
          <p:txBody>
            <a:bodyPr wrap="none" lIns="0" tIns="0" rIns="0" bIns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000" b="0" i="1" cap="none" spc="0" dirty="0">
                  <a:ln w="3175">
                    <a:solidFill>
                      <a:schemeClr val="tx1"/>
                    </a:solidFill>
                  </a:ln>
                  <a:solidFill>
                    <a:srgbClr val="5F5E5E"/>
                  </a:solidFill>
                  <a:latin typeface="Century Gothic" panose="020B0502020202020204" pitchFamily="34" charset="0"/>
                  <a:cs typeface="Arial" panose="020B0604020202020204" pitchFamily="34" charset="0"/>
                </a:rPr>
                <a:t>tekhnologic</a:t>
              </a:r>
            </a:p>
          </p:txBody>
        </p:sp>
      </p:grpSp>
      <p:pic>
        <p:nvPicPr>
          <p:cNvPr id="101" name="1 Point Coin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15200" y="5261285"/>
            <a:ext cx="1440000" cy="1440000"/>
          </a:xfrm>
          <a:prstGeom prst="rect">
            <a:avLst/>
          </a:prstGeom>
          <a:noFill/>
        </p:spPr>
      </p:pic>
      <p:pic>
        <p:nvPicPr>
          <p:cNvPr id="102" name="1 Point Coin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8000" y="3540037"/>
            <a:ext cx="1440000" cy="1440000"/>
          </a:xfrm>
          <a:prstGeom prst="rect">
            <a:avLst/>
          </a:prstGeom>
          <a:noFill/>
        </p:spPr>
      </p:pic>
      <p:pic>
        <p:nvPicPr>
          <p:cNvPr id="83" name="1 Point Coin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8000" y="135000"/>
            <a:ext cx="1440000" cy="1440000"/>
          </a:xfrm>
          <a:prstGeom prst="rect">
            <a:avLst/>
          </a:prstGeom>
          <a:noFill/>
        </p:spPr>
      </p:pic>
      <p:pic>
        <p:nvPicPr>
          <p:cNvPr id="84" name="1 Point Coin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15200" y="120037"/>
            <a:ext cx="1440000" cy="1440000"/>
          </a:xfrm>
          <a:prstGeom prst="rect">
            <a:avLst/>
          </a:prstGeom>
          <a:noFill/>
        </p:spPr>
      </p:pic>
      <p:pic>
        <p:nvPicPr>
          <p:cNvPr id="85" name="1 Point Coin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4000" y="120037"/>
            <a:ext cx="1440000" cy="1440000"/>
          </a:xfrm>
          <a:prstGeom prst="rect">
            <a:avLst/>
          </a:prstGeom>
          <a:noFill/>
        </p:spPr>
      </p:pic>
      <p:pic>
        <p:nvPicPr>
          <p:cNvPr id="86" name="1 Point Coin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4000" y="1845000"/>
            <a:ext cx="1440000" cy="1440000"/>
          </a:xfrm>
          <a:prstGeom prst="rect">
            <a:avLst/>
          </a:prstGeom>
          <a:noFill/>
        </p:spPr>
      </p:pic>
      <p:pic>
        <p:nvPicPr>
          <p:cNvPr id="87" name="1 Point Coin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29375" y="1863000"/>
            <a:ext cx="1440000" cy="1440000"/>
          </a:xfrm>
          <a:prstGeom prst="rect">
            <a:avLst/>
          </a:prstGeom>
          <a:noFill/>
        </p:spPr>
      </p:pic>
      <p:pic>
        <p:nvPicPr>
          <p:cNvPr id="88" name="1 Point Coin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4000" y="3555000"/>
            <a:ext cx="1440000" cy="1440000"/>
          </a:xfrm>
          <a:prstGeom prst="rect">
            <a:avLst/>
          </a:prstGeom>
          <a:noFill/>
        </p:spPr>
      </p:pic>
      <p:pic>
        <p:nvPicPr>
          <p:cNvPr id="89" name="1 Point Coin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15200" y="3540037"/>
            <a:ext cx="1440000" cy="1440000"/>
          </a:xfrm>
          <a:prstGeom prst="rect">
            <a:avLst/>
          </a:prstGeom>
          <a:noFill/>
        </p:spPr>
      </p:pic>
      <p:pic>
        <p:nvPicPr>
          <p:cNvPr id="90" name="1 Point Coin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96000" y="3566700"/>
            <a:ext cx="1440000" cy="1440000"/>
          </a:xfrm>
          <a:prstGeom prst="rect">
            <a:avLst/>
          </a:prstGeom>
          <a:noFill/>
        </p:spPr>
      </p:pic>
      <p:pic>
        <p:nvPicPr>
          <p:cNvPr id="91" name="2 Point Coin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4000" y="146975"/>
            <a:ext cx="1440000" cy="1434049"/>
          </a:xfrm>
          <a:prstGeom prst="rect">
            <a:avLst/>
          </a:prstGeom>
          <a:noFill/>
        </p:spPr>
      </p:pic>
      <p:pic>
        <p:nvPicPr>
          <p:cNvPr id="93" name="2 Point Coin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2000" y="3557975"/>
            <a:ext cx="1440000" cy="1434049"/>
          </a:xfrm>
          <a:prstGeom prst="rect">
            <a:avLst/>
          </a:prstGeom>
          <a:noFill/>
        </p:spPr>
      </p:pic>
      <p:pic>
        <p:nvPicPr>
          <p:cNvPr id="92" name="2 Point Coin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29375" y="5261285"/>
            <a:ext cx="1440000" cy="1434049"/>
          </a:xfrm>
          <a:prstGeom prst="rect">
            <a:avLst/>
          </a:prstGeom>
          <a:noFill/>
        </p:spPr>
      </p:pic>
      <p:pic>
        <p:nvPicPr>
          <p:cNvPr id="94" name="2 Point Coin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8000" y="5264260"/>
            <a:ext cx="1440000" cy="1434049"/>
          </a:xfrm>
          <a:prstGeom prst="rect">
            <a:avLst/>
          </a:prstGeom>
          <a:noFill/>
        </p:spPr>
      </p:pic>
      <p:pic>
        <p:nvPicPr>
          <p:cNvPr id="100" name="2 Point Coin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2000" y="1827057"/>
            <a:ext cx="1440000" cy="1434049"/>
          </a:xfrm>
          <a:prstGeom prst="rect">
            <a:avLst/>
          </a:prstGeom>
          <a:noFill/>
        </p:spPr>
      </p:pic>
      <p:pic>
        <p:nvPicPr>
          <p:cNvPr id="95" name="3 Point Coin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96000" y="120037"/>
            <a:ext cx="1440000" cy="1440000"/>
          </a:xfrm>
          <a:prstGeom prst="rect">
            <a:avLst/>
          </a:prstGeom>
          <a:noFill/>
        </p:spPr>
      </p:pic>
      <p:pic>
        <p:nvPicPr>
          <p:cNvPr id="96" name="3 Point Coin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3000" y="5291043"/>
            <a:ext cx="1440000" cy="1440000"/>
          </a:xfrm>
          <a:prstGeom prst="rect">
            <a:avLst/>
          </a:prstGeom>
          <a:noFill/>
        </p:spPr>
      </p:pic>
      <p:pic>
        <p:nvPicPr>
          <p:cNvPr id="99" name="3 Point Coin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3375" y="1854000"/>
            <a:ext cx="1440000" cy="1440000"/>
          </a:xfrm>
          <a:prstGeom prst="rect">
            <a:avLst/>
          </a:prstGeom>
          <a:noFill/>
        </p:spPr>
      </p:pic>
      <p:pic>
        <p:nvPicPr>
          <p:cNvPr id="97" name="5 Point Coin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8000" y="1854000"/>
            <a:ext cx="1440000" cy="1440000"/>
          </a:xfrm>
          <a:prstGeom prst="rect">
            <a:avLst/>
          </a:prstGeom>
          <a:noFill/>
        </p:spPr>
      </p:pic>
      <p:pic>
        <p:nvPicPr>
          <p:cNvPr id="98" name="5 Point Coin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4000" y="5261285"/>
            <a:ext cx="1440000" cy="1440000"/>
          </a:xfrm>
          <a:prstGeom prst="rect">
            <a:avLst/>
          </a:prstGeom>
          <a:noFill/>
        </p:spPr>
      </p:pic>
      <p:sp>
        <p:nvSpPr>
          <p:cNvPr id="4" name="Square1"/>
          <p:cNvSpPr/>
          <p:nvPr/>
        </p:nvSpPr>
        <p:spPr>
          <a:xfrm>
            <a:off x="0" y="0"/>
            <a:ext cx="2448000" cy="1728000"/>
          </a:xfrm>
          <a:prstGeom prst="rect">
            <a:avLst/>
          </a:prstGeom>
          <a:solidFill>
            <a:srgbClr val="FFFF9F"/>
          </a:solidFill>
          <a:ln w="1905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/>
          <a:p>
            <a:pPr algn="ctr"/>
            <a:r>
              <a:rPr lang="en-GB" sz="4000" dirty="0">
                <a:ln w="3175">
                  <a:solidFill>
                    <a:schemeClr val="tx1"/>
                  </a:solidFill>
                </a:ln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b</a:t>
            </a:r>
            <a:r>
              <a:rPr lang="en-GB" sz="4000" dirty="0">
                <a:ln w="3175">
                  <a:solidFill>
                    <a:schemeClr val="tx1"/>
                  </a:solidFill>
                </a:ln>
                <a:solidFill>
                  <a:srgbClr val="0070C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oa</a:t>
            </a:r>
            <a:r>
              <a:rPr lang="en-GB" sz="4000" dirty="0">
                <a:ln w="3175">
                  <a:solidFill>
                    <a:schemeClr val="tx1"/>
                  </a:solidFill>
                </a:ln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t</a:t>
            </a:r>
            <a:endParaRPr lang="en-GB" sz="3200" dirty="0">
              <a:ln w="3175">
                <a:solidFill>
                  <a:schemeClr val="tx1"/>
                </a:solidFill>
              </a:ln>
              <a:solidFill>
                <a:schemeClr val="tx1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Square2"/>
          <p:cNvSpPr/>
          <p:nvPr/>
        </p:nvSpPr>
        <p:spPr>
          <a:xfrm>
            <a:off x="2448000" y="0"/>
            <a:ext cx="2448000" cy="1728000"/>
          </a:xfrm>
          <a:prstGeom prst="rect">
            <a:avLst/>
          </a:prstGeom>
          <a:solidFill>
            <a:srgbClr val="FFFF9F"/>
          </a:solidFill>
          <a:ln w="1905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/>
          <a:p>
            <a:pPr algn="ctr"/>
            <a:r>
              <a:rPr lang="en-GB" sz="4000" dirty="0">
                <a:ln w="3175">
                  <a:solidFill>
                    <a:schemeClr val="tx1"/>
                  </a:solidFill>
                </a:ln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r</a:t>
            </a:r>
            <a:r>
              <a:rPr lang="en-GB" sz="4000" dirty="0">
                <a:ln w="3175">
                  <a:solidFill>
                    <a:schemeClr val="tx1"/>
                  </a:solidFill>
                </a:ln>
                <a:solidFill>
                  <a:srgbClr val="0070C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oa</a:t>
            </a:r>
            <a:r>
              <a:rPr lang="en-GB" sz="4000" dirty="0">
                <a:ln w="3175">
                  <a:solidFill>
                    <a:schemeClr val="tx1"/>
                  </a:solidFill>
                </a:ln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d</a:t>
            </a:r>
          </a:p>
        </p:txBody>
      </p:sp>
      <p:sp>
        <p:nvSpPr>
          <p:cNvPr id="33" name="Square3"/>
          <p:cNvSpPr/>
          <p:nvPr/>
        </p:nvSpPr>
        <p:spPr>
          <a:xfrm>
            <a:off x="4896000" y="0"/>
            <a:ext cx="2448000" cy="1728000"/>
          </a:xfrm>
          <a:prstGeom prst="rect">
            <a:avLst/>
          </a:prstGeom>
          <a:solidFill>
            <a:srgbClr val="FFFF9F"/>
          </a:solidFill>
          <a:ln w="1905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/>
          <a:p>
            <a:pPr algn="ctr"/>
            <a:r>
              <a:rPr lang="en-GB" sz="4000" dirty="0">
                <a:ln w="3175">
                  <a:solidFill>
                    <a:schemeClr val="tx1"/>
                  </a:solidFill>
                </a:ln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g</a:t>
            </a:r>
            <a:r>
              <a:rPr lang="en-GB" sz="4000" dirty="0">
                <a:ln w="3175">
                  <a:solidFill>
                    <a:schemeClr val="tx1"/>
                  </a:solidFill>
                </a:ln>
                <a:solidFill>
                  <a:srgbClr val="0070C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oa</a:t>
            </a:r>
            <a:r>
              <a:rPr lang="en-GB" sz="4000" dirty="0">
                <a:ln w="3175">
                  <a:solidFill>
                    <a:schemeClr val="tx1"/>
                  </a:solidFill>
                </a:ln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t</a:t>
            </a:r>
          </a:p>
        </p:txBody>
      </p:sp>
      <p:sp>
        <p:nvSpPr>
          <p:cNvPr id="37" name="Square4"/>
          <p:cNvSpPr/>
          <p:nvPr/>
        </p:nvSpPr>
        <p:spPr>
          <a:xfrm>
            <a:off x="7344000" y="0"/>
            <a:ext cx="2448000" cy="1728000"/>
          </a:xfrm>
          <a:prstGeom prst="rect">
            <a:avLst/>
          </a:prstGeom>
          <a:solidFill>
            <a:srgbClr val="FFFF9F"/>
          </a:solidFill>
          <a:ln w="1905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/>
          <a:p>
            <a:pPr algn="ctr"/>
            <a:r>
              <a:rPr lang="en-US" sz="4000" dirty="0">
                <a:ln w="3175">
                  <a:solidFill>
                    <a:schemeClr val="tx1"/>
                  </a:solidFill>
                </a:ln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c</a:t>
            </a:r>
            <a:r>
              <a:rPr lang="en-GB" sz="4000" dirty="0">
                <a:ln w="3175">
                  <a:solidFill>
                    <a:schemeClr val="tx1"/>
                  </a:solidFill>
                </a:ln>
                <a:solidFill>
                  <a:srgbClr val="0070C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oa</a:t>
            </a:r>
            <a:r>
              <a:rPr lang="en-GB" sz="4000" dirty="0">
                <a:ln w="3175">
                  <a:solidFill>
                    <a:schemeClr val="tx1"/>
                  </a:solidFill>
                </a:ln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t</a:t>
            </a:r>
          </a:p>
        </p:txBody>
      </p:sp>
      <p:sp>
        <p:nvSpPr>
          <p:cNvPr id="41" name="Square5"/>
          <p:cNvSpPr/>
          <p:nvPr/>
        </p:nvSpPr>
        <p:spPr>
          <a:xfrm>
            <a:off x="9792000" y="0"/>
            <a:ext cx="2448000" cy="1728000"/>
          </a:xfrm>
          <a:prstGeom prst="rect">
            <a:avLst/>
          </a:prstGeom>
          <a:solidFill>
            <a:srgbClr val="FFFF9F"/>
          </a:solidFill>
          <a:ln w="1905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/>
          <a:p>
            <a:pPr algn="ctr"/>
            <a:r>
              <a:rPr lang="en-GB" sz="4000" dirty="0">
                <a:ln w="3175">
                  <a:solidFill>
                    <a:schemeClr val="tx1"/>
                  </a:solidFill>
                </a:ln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g</a:t>
            </a:r>
            <a:r>
              <a:rPr lang="en-GB" sz="4000" dirty="0">
                <a:ln w="3175">
                  <a:solidFill>
                    <a:schemeClr val="tx1"/>
                  </a:solidFill>
                </a:ln>
                <a:solidFill>
                  <a:srgbClr val="0070C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oa</a:t>
            </a:r>
            <a:r>
              <a:rPr lang="en-GB" sz="4000" dirty="0">
                <a:ln w="3175">
                  <a:solidFill>
                    <a:schemeClr val="tx1"/>
                  </a:solidFill>
                </a:ln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l</a:t>
            </a:r>
          </a:p>
        </p:txBody>
      </p:sp>
      <p:sp>
        <p:nvSpPr>
          <p:cNvPr id="10" name="Square6"/>
          <p:cNvSpPr/>
          <p:nvPr/>
        </p:nvSpPr>
        <p:spPr>
          <a:xfrm>
            <a:off x="0" y="1710000"/>
            <a:ext cx="2448000" cy="1728000"/>
          </a:xfrm>
          <a:prstGeom prst="rect">
            <a:avLst/>
          </a:prstGeom>
          <a:solidFill>
            <a:srgbClr val="FFFF9F"/>
          </a:solidFill>
          <a:ln w="1905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/>
          <a:p>
            <a:pPr algn="ctr"/>
            <a:r>
              <a:rPr lang="en-GB" sz="4000" dirty="0">
                <a:ln w="3175">
                  <a:solidFill>
                    <a:schemeClr val="tx1"/>
                  </a:solidFill>
                </a:ln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cl</a:t>
            </a:r>
            <a:r>
              <a:rPr lang="en-GB" sz="4000" dirty="0">
                <a:ln w="3175">
                  <a:solidFill>
                    <a:schemeClr val="tx1"/>
                  </a:solidFill>
                </a:ln>
                <a:solidFill>
                  <a:srgbClr val="00B05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ou</a:t>
            </a:r>
            <a:r>
              <a:rPr lang="en-GB" sz="4000" dirty="0">
                <a:ln w="3175">
                  <a:solidFill>
                    <a:schemeClr val="tx1"/>
                  </a:solidFill>
                </a:ln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d</a:t>
            </a:r>
          </a:p>
        </p:txBody>
      </p:sp>
      <p:sp>
        <p:nvSpPr>
          <p:cNvPr id="30" name="Square7"/>
          <p:cNvSpPr/>
          <p:nvPr/>
        </p:nvSpPr>
        <p:spPr>
          <a:xfrm>
            <a:off x="2448000" y="1710000"/>
            <a:ext cx="2448000" cy="1728000"/>
          </a:xfrm>
          <a:prstGeom prst="rect">
            <a:avLst/>
          </a:prstGeom>
          <a:solidFill>
            <a:srgbClr val="FFFF9F"/>
          </a:solidFill>
          <a:ln w="1905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/>
          <a:p>
            <a:pPr algn="ctr"/>
            <a:r>
              <a:rPr lang="en-GB" sz="4000" dirty="0">
                <a:ln w="3175">
                  <a:solidFill>
                    <a:schemeClr val="tx1"/>
                  </a:solidFill>
                </a:ln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ho</a:t>
            </a:r>
            <a:r>
              <a:rPr lang="en-GB" sz="4000" dirty="0">
                <a:ln w="3175">
                  <a:solidFill>
                    <a:schemeClr val="tx1"/>
                  </a:solidFill>
                </a:ln>
                <a:solidFill>
                  <a:srgbClr val="00B05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us</a:t>
            </a:r>
            <a:r>
              <a:rPr lang="en-GB" sz="4000" dirty="0">
                <a:ln w="3175">
                  <a:solidFill>
                    <a:schemeClr val="tx1"/>
                  </a:solidFill>
                </a:ln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e</a:t>
            </a:r>
          </a:p>
        </p:txBody>
      </p:sp>
      <p:sp>
        <p:nvSpPr>
          <p:cNvPr id="34" name="Square8"/>
          <p:cNvSpPr/>
          <p:nvPr/>
        </p:nvSpPr>
        <p:spPr>
          <a:xfrm>
            <a:off x="4896000" y="1710000"/>
            <a:ext cx="2448000" cy="1728000"/>
          </a:xfrm>
          <a:prstGeom prst="rect">
            <a:avLst/>
          </a:prstGeom>
          <a:solidFill>
            <a:srgbClr val="FFFF9F"/>
          </a:solidFill>
          <a:ln w="1905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/>
          <a:p>
            <a:pPr algn="ctr"/>
            <a:r>
              <a:rPr lang="en-GB" sz="4000" dirty="0">
                <a:ln w="3175">
                  <a:solidFill>
                    <a:schemeClr val="tx1"/>
                  </a:solidFill>
                </a:ln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gr</a:t>
            </a:r>
            <a:r>
              <a:rPr lang="en-GB" sz="4000" dirty="0">
                <a:ln w="3175">
                  <a:solidFill>
                    <a:schemeClr val="tx1"/>
                  </a:solidFill>
                </a:ln>
                <a:solidFill>
                  <a:srgbClr val="00B05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ou</a:t>
            </a:r>
            <a:r>
              <a:rPr lang="en-GB" sz="4000" dirty="0">
                <a:ln w="3175">
                  <a:solidFill>
                    <a:schemeClr val="tx1"/>
                  </a:solidFill>
                </a:ln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nd</a:t>
            </a:r>
          </a:p>
        </p:txBody>
      </p:sp>
      <p:sp>
        <p:nvSpPr>
          <p:cNvPr id="38" name="Square9"/>
          <p:cNvSpPr/>
          <p:nvPr/>
        </p:nvSpPr>
        <p:spPr>
          <a:xfrm>
            <a:off x="7344000" y="1710000"/>
            <a:ext cx="2448000" cy="1728000"/>
          </a:xfrm>
          <a:prstGeom prst="rect">
            <a:avLst/>
          </a:prstGeom>
          <a:solidFill>
            <a:srgbClr val="FFFF9F"/>
          </a:solidFill>
          <a:ln w="1905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/>
          <a:p>
            <a:pPr algn="ctr"/>
            <a:r>
              <a:rPr lang="en-GB" sz="4000" dirty="0">
                <a:ln w="3175">
                  <a:solidFill>
                    <a:schemeClr val="tx1"/>
                  </a:solidFill>
                </a:ln>
                <a:solidFill>
                  <a:srgbClr val="00B05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ou</a:t>
            </a:r>
            <a:r>
              <a:rPr lang="en-GB" sz="4000" dirty="0">
                <a:ln w="3175">
                  <a:solidFill>
                    <a:schemeClr val="tx1"/>
                  </a:solidFill>
                </a:ln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t</a:t>
            </a:r>
          </a:p>
        </p:txBody>
      </p:sp>
      <p:sp>
        <p:nvSpPr>
          <p:cNvPr id="42" name="Square10"/>
          <p:cNvSpPr/>
          <p:nvPr/>
        </p:nvSpPr>
        <p:spPr>
          <a:xfrm>
            <a:off x="9792000" y="1710000"/>
            <a:ext cx="2448000" cy="1728000"/>
          </a:xfrm>
          <a:prstGeom prst="rect">
            <a:avLst/>
          </a:prstGeom>
          <a:solidFill>
            <a:srgbClr val="FFFF9F"/>
          </a:solidFill>
          <a:ln w="1905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/>
          <a:p>
            <a:pPr algn="ctr"/>
            <a:r>
              <a:rPr lang="en-GB" sz="4000" dirty="0">
                <a:ln w="3175">
                  <a:solidFill>
                    <a:schemeClr val="tx1"/>
                  </a:solidFill>
                </a:ln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m</a:t>
            </a:r>
            <a:r>
              <a:rPr lang="en-GB" sz="4000" dirty="0">
                <a:ln w="3175">
                  <a:solidFill>
                    <a:schemeClr val="tx1"/>
                  </a:solidFill>
                </a:ln>
                <a:solidFill>
                  <a:srgbClr val="00B05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ou</a:t>
            </a:r>
            <a:r>
              <a:rPr lang="en-GB" sz="4000" dirty="0">
                <a:ln w="3175">
                  <a:solidFill>
                    <a:schemeClr val="tx1"/>
                  </a:solidFill>
                </a:ln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se</a:t>
            </a:r>
          </a:p>
        </p:txBody>
      </p:sp>
      <p:sp>
        <p:nvSpPr>
          <p:cNvPr id="15" name="Square11"/>
          <p:cNvSpPr/>
          <p:nvPr/>
        </p:nvSpPr>
        <p:spPr>
          <a:xfrm>
            <a:off x="0" y="3420000"/>
            <a:ext cx="2448000" cy="1728000"/>
          </a:xfrm>
          <a:prstGeom prst="rect">
            <a:avLst/>
          </a:prstGeom>
          <a:solidFill>
            <a:srgbClr val="FFFF9F"/>
          </a:solidFill>
          <a:ln w="1905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/>
          <a:p>
            <a:pPr algn="ctr"/>
            <a:r>
              <a:rPr lang="en-GB" sz="4000" dirty="0">
                <a:ln w="3175">
                  <a:solidFill>
                    <a:schemeClr val="tx1"/>
                  </a:solidFill>
                </a:ln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gr</a:t>
            </a:r>
            <a:r>
              <a:rPr lang="en-GB" sz="4000" dirty="0">
                <a:ln w="3175">
                  <a:solidFill>
                    <a:schemeClr val="tx1"/>
                  </a:solidFill>
                </a:ln>
                <a:solidFill>
                  <a:srgbClr val="0070C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ow</a:t>
            </a:r>
          </a:p>
        </p:txBody>
      </p:sp>
      <p:sp>
        <p:nvSpPr>
          <p:cNvPr id="31" name="Square12"/>
          <p:cNvSpPr/>
          <p:nvPr/>
        </p:nvSpPr>
        <p:spPr>
          <a:xfrm>
            <a:off x="2448000" y="3420000"/>
            <a:ext cx="2448000" cy="1728000"/>
          </a:xfrm>
          <a:prstGeom prst="rect">
            <a:avLst/>
          </a:prstGeom>
          <a:solidFill>
            <a:srgbClr val="FFFF9F"/>
          </a:solidFill>
          <a:ln w="1905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/>
          <a:p>
            <a:pPr algn="ctr"/>
            <a:r>
              <a:rPr lang="en-US" sz="4000" dirty="0">
                <a:ln w="3175">
                  <a:solidFill>
                    <a:schemeClr val="tx1"/>
                  </a:solidFill>
                </a:ln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kn</a:t>
            </a:r>
            <a:r>
              <a:rPr lang="en-US" sz="4000" dirty="0">
                <a:ln w="3175">
                  <a:solidFill>
                    <a:schemeClr val="tx1"/>
                  </a:solidFill>
                </a:ln>
                <a:solidFill>
                  <a:srgbClr val="0070C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ow</a:t>
            </a:r>
            <a:endParaRPr lang="en-GB" sz="4000" dirty="0">
              <a:ln w="3175">
                <a:solidFill>
                  <a:schemeClr val="tx1"/>
                </a:solidFill>
              </a:ln>
              <a:solidFill>
                <a:srgbClr val="0070C0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Square13"/>
          <p:cNvSpPr/>
          <p:nvPr/>
        </p:nvSpPr>
        <p:spPr>
          <a:xfrm>
            <a:off x="4896000" y="3420000"/>
            <a:ext cx="2448000" cy="1728000"/>
          </a:xfrm>
          <a:prstGeom prst="rect">
            <a:avLst/>
          </a:prstGeom>
          <a:solidFill>
            <a:srgbClr val="FFFF9F"/>
          </a:solidFill>
          <a:ln w="1905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/>
          <a:p>
            <a:pPr algn="ctr"/>
            <a:r>
              <a:rPr lang="en-GB" sz="4000" dirty="0">
                <a:ln w="3175">
                  <a:solidFill>
                    <a:schemeClr val="tx1"/>
                  </a:solidFill>
                </a:ln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sh</a:t>
            </a:r>
            <a:r>
              <a:rPr lang="en-GB" sz="4000" dirty="0">
                <a:ln w="3175">
                  <a:solidFill>
                    <a:schemeClr val="tx1"/>
                  </a:solidFill>
                </a:ln>
                <a:solidFill>
                  <a:srgbClr val="0070C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ow</a:t>
            </a:r>
          </a:p>
        </p:txBody>
      </p:sp>
      <p:sp>
        <p:nvSpPr>
          <p:cNvPr id="39" name="Square14"/>
          <p:cNvSpPr/>
          <p:nvPr/>
        </p:nvSpPr>
        <p:spPr>
          <a:xfrm>
            <a:off x="7344000" y="3420000"/>
            <a:ext cx="2448000" cy="1728000"/>
          </a:xfrm>
          <a:prstGeom prst="rect">
            <a:avLst/>
          </a:prstGeom>
          <a:solidFill>
            <a:srgbClr val="FFFF9F"/>
          </a:solidFill>
          <a:ln w="1905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/>
          <a:p>
            <a:pPr algn="ctr"/>
            <a:r>
              <a:rPr lang="en-GB" sz="4000" dirty="0">
                <a:ln w="3175">
                  <a:solidFill>
                    <a:schemeClr val="tx1"/>
                  </a:solidFill>
                </a:ln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sl</a:t>
            </a:r>
            <a:r>
              <a:rPr lang="en-GB" sz="4000" dirty="0">
                <a:ln w="3175">
                  <a:solidFill>
                    <a:schemeClr val="tx1"/>
                  </a:solidFill>
                </a:ln>
                <a:solidFill>
                  <a:srgbClr val="0070C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ow</a:t>
            </a:r>
          </a:p>
        </p:txBody>
      </p:sp>
      <p:sp>
        <p:nvSpPr>
          <p:cNvPr id="43" name="Square15"/>
          <p:cNvSpPr/>
          <p:nvPr/>
        </p:nvSpPr>
        <p:spPr>
          <a:xfrm>
            <a:off x="9792000" y="3420000"/>
            <a:ext cx="2448000" cy="1728000"/>
          </a:xfrm>
          <a:prstGeom prst="rect">
            <a:avLst/>
          </a:prstGeom>
          <a:solidFill>
            <a:srgbClr val="FFFF9F"/>
          </a:solidFill>
          <a:ln w="1905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/>
          <a:p>
            <a:pPr algn="ctr"/>
            <a:r>
              <a:rPr lang="en-GB" sz="4000" dirty="0">
                <a:ln w="3175">
                  <a:solidFill>
                    <a:schemeClr val="tx1"/>
                  </a:solidFill>
                </a:ln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bl</a:t>
            </a:r>
            <a:r>
              <a:rPr lang="en-GB" sz="4000" dirty="0">
                <a:ln w="3175">
                  <a:solidFill>
                    <a:schemeClr val="tx1"/>
                  </a:solidFill>
                </a:ln>
                <a:solidFill>
                  <a:srgbClr val="0070C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ow</a:t>
            </a:r>
          </a:p>
        </p:txBody>
      </p:sp>
      <p:sp>
        <p:nvSpPr>
          <p:cNvPr id="20" name="Square16"/>
          <p:cNvSpPr/>
          <p:nvPr/>
        </p:nvSpPr>
        <p:spPr>
          <a:xfrm>
            <a:off x="0" y="5130000"/>
            <a:ext cx="2448000" cy="1728000"/>
          </a:xfrm>
          <a:prstGeom prst="rect">
            <a:avLst/>
          </a:prstGeom>
          <a:solidFill>
            <a:srgbClr val="FFFF9F"/>
          </a:solidFill>
          <a:ln w="1905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/>
          <a:p>
            <a:pPr algn="ctr"/>
            <a:r>
              <a:rPr lang="en-GB" sz="4000" dirty="0">
                <a:ln w="3175">
                  <a:solidFill>
                    <a:schemeClr val="tx1"/>
                  </a:solidFill>
                </a:ln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d</a:t>
            </a:r>
            <a:r>
              <a:rPr lang="en-GB" sz="4000" dirty="0">
                <a:ln w="3175">
                  <a:solidFill>
                    <a:schemeClr val="tx1"/>
                  </a:solidFill>
                </a:ln>
                <a:solidFill>
                  <a:srgbClr val="00B05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ow</a:t>
            </a:r>
            <a:r>
              <a:rPr lang="en-GB" sz="4000" dirty="0">
                <a:ln w="3175">
                  <a:solidFill>
                    <a:schemeClr val="tx1"/>
                  </a:solidFill>
                </a:ln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n</a:t>
            </a:r>
          </a:p>
        </p:txBody>
      </p:sp>
      <p:sp>
        <p:nvSpPr>
          <p:cNvPr id="32" name="Square17"/>
          <p:cNvSpPr/>
          <p:nvPr/>
        </p:nvSpPr>
        <p:spPr>
          <a:xfrm>
            <a:off x="2448000" y="5130000"/>
            <a:ext cx="2448000" cy="1728000"/>
          </a:xfrm>
          <a:prstGeom prst="rect">
            <a:avLst/>
          </a:prstGeom>
          <a:solidFill>
            <a:srgbClr val="FFFF9F"/>
          </a:solidFill>
          <a:ln w="1905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/>
          <a:p>
            <a:pPr algn="ctr"/>
            <a:r>
              <a:rPr lang="en-GB" sz="4000" dirty="0">
                <a:ln w="3175">
                  <a:solidFill>
                    <a:schemeClr val="tx1"/>
                  </a:solidFill>
                </a:ln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t</a:t>
            </a:r>
            <a:r>
              <a:rPr lang="en-GB" sz="4000" dirty="0">
                <a:ln w="3175">
                  <a:solidFill>
                    <a:schemeClr val="tx1"/>
                  </a:solidFill>
                </a:ln>
                <a:solidFill>
                  <a:srgbClr val="00B05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ow</a:t>
            </a:r>
            <a:r>
              <a:rPr lang="en-GB" sz="4000" dirty="0">
                <a:ln w="3175">
                  <a:solidFill>
                    <a:schemeClr val="tx1"/>
                  </a:solidFill>
                </a:ln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n</a:t>
            </a:r>
          </a:p>
        </p:txBody>
      </p:sp>
      <p:sp>
        <p:nvSpPr>
          <p:cNvPr id="36" name="Square18"/>
          <p:cNvSpPr/>
          <p:nvPr/>
        </p:nvSpPr>
        <p:spPr>
          <a:xfrm>
            <a:off x="4896000" y="5130000"/>
            <a:ext cx="2448000" cy="1728000"/>
          </a:xfrm>
          <a:prstGeom prst="rect">
            <a:avLst/>
          </a:prstGeom>
          <a:solidFill>
            <a:srgbClr val="FFFF9F"/>
          </a:solidFill>
          <a:ln w="1905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/>
          <a:p>
            <a:pPr algn="ctr"/>
            <a:r>
              <a:rPr lang="en-GB" sz="4000" dirty="0">
                <a:ln w="3175">
                  <a:solidFill>
                    <a:schemeClr val="tx1"/>
                  </a:solidFill>
                </a:ln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n</a:t>
            </a:r>
            <a:r>
              <a:rPr lang="en-GB" sz="4000" dirty="0">
                <a:ln w="3175">
                  <a:solidFill>
                    <a:schemeClr val="tx1"/>
                  </a:solidFill>
                </a:ln>
                <a:solidFill>
                  <a:srgbClr val="00B05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ow</a:t>
            </a:r>
            <a:endParaRPr lang="en-GB" sz="4000" dirty="0">
              <a:ln w="3175">
                <a:solidFill>
                  <a:schemeClr val="tx1"/>
                </a:solidFill>
              </a:ln>
              <a:solidFill>
                <a:schemeClr val="accent6">
                  <a:lumMod val="50000"/>
                </a:schemeClr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40" name="Square19"/>
          <p:cNvSpPr/>
          <p:nvPr/>
        </p:nvSpPr>
        <p:spPr>
          <a:xfrm>
            <a:off x="7344000" y="5130000"/>
            <a:ext cx="2448000" cy="1728000"/>
          </a:xfrm>
          <a:prstGeom prst="rect">
            <a:avLst/>
          </a:prstGeom>
          <a:solidFill>
            <a:srgbClr val="FFFF9F"/>
          </a:solidFill>
          <a:ln w="1905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/>
          <a:p>
            <a:pPr algn="ctr"/>
            <a:r>
              <a:rPr lang="en-GB" sz="4000" dirty="0">
                <a:ln w="3175">
                  <a:solidFill>
                    <a:schemeClr val="tx1"/>
                  </a:solidFill>
                </a:ln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br</a:t>
            </a:r>
            <a:r>
              <a:rPr lang="en-GB" sz="4000" dirty="0">
                <a:ln w="3175">
                  <a:solidFill>
                    <a:schemeClr val="tx1"/>
                  </a:solidFill>
                </a:ln>
                <a:solidFill>
                  <a:srgbClr val="00B05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ow</a:t>
            </a:r>
            <a:r>
              <a:rPr lang="en-GB" sz="4000" dirty="0">
                <a:ln w="3175">
                  <a:solidFill>
                    <a:schemeClr val="tx1"/>
                  </a:solidFill>
                </a:ln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n</a:t>
            </a:r>
          </a:p>
        </p:txBody>
      </p:sp>
      <p:sp>
        <p:nvSpPr>
          <p:cNvPr id="44" name="Square20"/>
          <p:cNvSpPr/>
          <p:nvPr/>
        </p:nvSpPr>
        <p:spPr>
          <a:xfrm>
            <a:off x="9792000" y="5130000"/>
            <a:ext cx="2448000" cy="1728000"/>
          </a:xfrm>
          <a:prstGeom prst="rect">
            <a:avLst/>
          </a:prstGeom>
          <a:solidFill>
            <a:srgbClr val="FFFF9F"/>
          </a:solidFill>
          <a:ln w="1905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/>
          <a:p>
            <a:pPr algn="ctr"/>
            <a:r>
              <a:rPr lang="en-GB" sz="4000">
                <a:ln w="3175">
                  <a:solidFill>
                    <a:schemeClr val="tx1"/>
                  </a:solidFill>
                </a:ln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h</a:t>
            </a:r>
            <a:r>
              <a:rPr lang="en-GB" sz="4000">
                <a:ln w="3175">
                  <a:solidFill>
                    <a:schemeClr val="tx1"/>
                  </a:solidFill>
                </a:ln>
                <a:solidFill>
                  <a:srgbClr val="00B05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ow</a:t>
            </a:r>
            <a:endParaRPr lang="en-GB" sz="4000" dirty="0">
              <a:ln w="3175">
                <a:solidFill>
                  <a:schemeClr val="tx1"/>
                </a:solidFill>
              </a:ln>
              <a:solidFill>
                <a:schemeClr val="accent6">
                  <a:lumMod val="50000"/>
                </a:schemeClr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52689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2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3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" fill="hold">
                      <p:stCondLst>
                        <p:cond delay="0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24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" fill="hold">
                      <p:stCondLst>
                        <p:cond delay="0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  <p:seq concurrent="1" nextAc="seek">
              <p:cTn id="35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" fill="hold">
                      <p:stCondLst>
                        <p:cond delay="0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2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  <p:seq concurrent="1" nextAc="seek">
              <p:cTn id="46" restart="whenNotActive" fill="hold" evtFilter="cancelBubble" nodeType="interactiveSeq">
                <p:stCondLst>
                  <p:cond evt="onClick" delay="0">
                    <p:tgtEl>
                      <p:spTgt spid="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7" fill="hold">
                      <p:stCondLst>
                        <p:cond delay="0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20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20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20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5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"/>
                  </p:tgtEl>
                </p:cond>
              </p:nextCondLst>
            </p:seq>
            <p:seq concurrent="1" nextAc="seek">
              <p:cTn id="57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8" fill="hold">
                      <p:stCondLst>
                        <p:cond delay="0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20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20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20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6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68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9" fill="hold">
                      <p:stCondLst>
                        <p:cond delay="0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20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20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20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7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79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0" fill="hold">
                      <p:stCondLst>
                        <p:cond delay="0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20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20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20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8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90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1" fill="hold">
                      <p:stCondLst>
                        <p:cond delay="0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20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9" dur="2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2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9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  <p:seq concurrent="1" nextAc="seek">
              <p:cTn id="101" restart="whenNotActive" fill="hold" evtFilter="cancelBubble" nodeType="interactiveSeq">
                <p:stCondLst>
                  <p:cond evt="onClick" delay="0">
                    <p:tgtEl>
                      <p:spTgt spid="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2" fill="hold">
                      <p:stCondLst>
                        <p:cond delay="0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20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0" dur="20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20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0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2"/>
                  </p:tgtEl>
                </p:cond>
              </p:nextCondLst>
            </p:seq>
            <p:seq concurrent="1" nextAc="seek">
              <p:cTn id="112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3" fill="hold">
                      <p:stCondLst>
                        <p:cond delay="0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8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20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1" dur="20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20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123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4" fill="hold">
                      <p:stCondLst>
                        <p:cond delay="0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1" dur="20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2" dur="2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2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  <p:seq concurrent="1" nextAc="seek">
              <p:cTn id="134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5" fill="hold">
                      <p:stCondLst>
                        <p:cond delay="0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0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2" dur="20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3" dur="2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2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145" restart="whenNotActive" fill="hold" evtFilter="cancelBubble" nodeType="interactiveSeq">
                <p:stCondLst>
                  <p:cond evt="onClick" delay="0">
                    <p:tgtEl>
                      <p:spTgt spid="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6" fill="hold">
                      <p:stCondLst>
                        <p:cond delay="0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3" dur="20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4" dur="20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20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5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9"/>
                  </p:tgtEl>
                </p:cond>
              </p:nextCondLst>
            </p:seq>
            <p:seq concurrent="1" nextAc="seek">
              <p:cTn id="156" restart="whenNotActive" fill="hold" evtFilter="cancelBubble" nodeType="interactiveSeq">
                <p:stCondLst>
                  <p:cond evt="onClick" delay="0">
                    <p:tgtEl>
                      <p:spTgt spid="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7" fill="hold">
                      <p:stCondLst>
                        <p:cond delay="0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2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4" dur="20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5" dur="20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6" dur="20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3"/>
                  </p:tgtEl>
                </p:cond>
              </p:nextCondLst>
            </p:seq>
            <p:seq concurrent="1" nextAc="seek">
              <p:cTn id="167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8" fill="hold">
                      <p:stCondLst>
                        <p:cond delay="0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3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5" dur="20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6" dur="20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7" dur="20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178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9" fill="hold">
                      <p:stCondLst>
                        <p:cond delay="0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4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6" dur="20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7" dur="2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8" dur="2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8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  <p:seq concurrent="1" nextAc="seek">
              <p:cTn id="189" restart="whenNotActive" fill="hold" evtFilter="cancelBubble" nodeType="interactiveSeq">
                <p:stCondLst>
                  <p:cond evt="onClick" delay="0">
                    <p:tgtEl>
                      <p:spTgt spid="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0" fill="hold">
                      <p:stCondLst>
                        <p:cond delay="0"/>
                      </p:stCondLst>
                      <p:childTnLst>
                        <p:par>
                          <p:cTn id="191" fill="hold">
                            <p:stCondLst>
                              <p:cond delay="0"/>
                            </p:stCondLst>
                            <p:childTnLst>
                              <p:par>
                                <p:cTn id="192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5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7" dur="20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8" dur="20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9" dur="20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"/>
                  </p:tgtEl>
                </p:cond>
              </p:nextCondLst>
            </p:seq>
            <p:seq concurrent="1" nextAc="seek">
              <p:cTn id="200" restart="whenNotActive" fill="hold" evtFilter="cancelBubble" nodeType="interactiveSeq">
                <p:stCondLst>
                  <p:cond evt="onClick" delay="0">
                    <p:tgtEl>
                      <p:spTgt spid="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1" fill="hold">
                      <p:stCondLst>
                        <p:cond delay="0"/>
                      </p:stCondLst>
                      <p:childTnLst>
                        <p:par>
                          <p:cTn id="202" fill="hold">
                            <p:stCondLst>
                              <p:cond delay="0"/>
                            </p:stCondLst>
                            <p:childTnLst>
                              <p:par>
                                <p:cTn id="20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6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8" dur="20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9" dur="20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0" dur="20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0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0"/>
                  </p:tgtEl>
                </p:cond>
              </p:nextCondLst>
            </p:seq>
            <p:seq concurrent="1" nextAc="seek">
              <p:cTn id="211" restart="whenNotActive" fill="hold" evtFilter="cancelBubble" nodeType="interactiveSeq">
                <p:stCondLst>
                  <p:cond evt="onClick" delay="0">
                    <p:tgtEl>
                      <p:spTgt spid="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2" fill="hold">
                      <p:stCondLst>
                        <p:cond delay="0"/>
                      </p:stCondLst>
                      <p:childTnLst>
                        <p:par>
                          <p:cTn id="213" fill="hold">
                            <p:stCondLst>
                              <p:cond delay="0"/>
                            </p:stCondLst>
                            <p:childTnLst>
                              <p:par>
                                <p:cTn id="214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7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9" dur="20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0" dur="2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1" dur="2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4"/>
                  </p:tgtEl>
                </p:cond>
              </p:nextCondLst>
            </p:seq>
          </p:childTnLst>
        </p:cTn>
      </p:par>
    </p:tnLst>
    <p:bldLst>
      <p:bldP spid="4" grpId="0" animBg="1"/>
      <p:bldP spid="29" grpId="0" animBg="1"/>
      <p:bldP spid="33" grpId="0" animBg="1"/>
      <p:bldP spid="37" grpId="0" animBg="1"/>
      <p:bldP spid="41" grpId="0" animBg="1"/>
      <p:bldP spid="10" grpId="0" animBg="1"/>
      <p:bldP spid="30" grpId="0" animBg="1"/>
      <p:bldP spid="34" grpId="0" animBg="1"/>
      <p:bldP spid="38" grpId="0" animBg="1"/>
      <p:bldP spid="42" grpId="0" animBg="1"/>
      <p:bldP spid="15" grpId="0" animBg="1"/>
      <p:bldP spid="31" grpId="0" animBg="1"/>
      <p:bldP spid="35" grpId="0" animBg="1"/>
      <p:bldP spid="39" grpId="0" animBg="1"/>
      <p:bldP spid="43" grpId="0" animBg="1"/>
      <p:bldP spid="20" grpId="0" animBg="1"/>
      <p:bldP spid="32" grpId="0" animBg="1"/>
      <p:bldP spid="36" grpId="0" animBg="1"/>
      <p:bldP spid="40" grpId="0" animBg="1"/>
      <p:bldP spid="44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1173891"/>
            <a:ext cx="12192000" cy="4001095"/>
          </a:xfrm>
          <a:prstGeom prst="rect">
            <a:avLst/>
          </a:prstGeom>
          <a:noFill/>
          <a:effectLst>
            <a:glow>
              <a:schemeClr val="bg1">
                <a:alpha val="2000"/>
              </a:schemeClr>
            </a:glow>
          </a:effectLst>
        </p:spPr>
        <p:txBody>
          <a:bodyPr wrap="square" rtlCol="1">
            <a:spAutoFit/>
          </a:bodyPr>
          <a:lstStyle/>
          <a:p>
            <a:pPr algn="ctr"/>
            <a:r>
              <a:rPr lang="en-US" sz="11000" dirty="0">
                <a:ln w="9525">
                  <a:solidFill>
                    <a:srgbClr val="00B050"/>
                  </a:solidFill>
                </a:ln>
                <a:solidFill>
                  <a:srgbClr val="FEBBB0"/>
                </a:solidFill>
                <a:effectLst>
                  <a:outerShdw blurRad="50800" dist="76200" dir="1200000" algn="t" rotWithShape="0">
                    <a:schemeClr val="accent6">
                      <a:lumMod val="60000"/>
                      <a:lumOff val="40000"/>
                      <a:alpha val="40000"/>
                    </a:schemeClr>
                  </a:outerShdw>
                </a:effectLst>
                <a:latin typeface="Britannic Bold" panose="020B0903060703020204" pitchFamily="34" charset="0"/>
                <a:ea typeface="Segoe UI Black" panose="020B0A02040204020203" pitchFamily="34" charset="0"/>
              </a:rPr>
              <a:t>Mystery Squares</a:t>
            </a:r>
          </a:p>
          <a:p>
            <a:pPr algn="ctr"/>
            <a:r>
              <a:rPr lang="en-US" sz="7200" dirty="0">
                <a:ln w="9525">
                  <a:solidFill>
                    <a:srgbClr val="00B050"/>
                  </a:solidFill>
                </a:ln>
                <a:solidFill>
                  <a:srgbClr val="FEBBB0"/>
                </a:solidFill>
                <a:effectLst/>
                <a:latin typeface="Britannic Bold" panose="020B0903060703020204" pitchFamily="34" charset="0"/>
                <a:ea typeface="Segoe UI Black" panose="020B0A02040204020203" pitchFamily="34" charset="0"/>
              </a:rPr>
              <a:t>Silent Letters</a:t>
            </a:r>
          </a:p>
          <a:p>
            <a:pPr algn="ctr"/>
            <a:r>
              <a:rPr lang="en-US" sz="7200" dirty="0" err="1">
                <a:ln w="6350">
                  <a:solidFill>
                    <a:srgbClr val="00B050"/>
                  </a:solidFill>
                </a:ln>
                <a:solidFill>
                  <a:srgbClr val="FEBBB0"/>
                </a:solidFill>
                <a:effectLst/>
                <a:latin typeface="Britannic Bold" panose="020B0903060703020204" pitchFamily="34" charset="0"/>
                <a:ea typeface="Segoe UI Black" panose="020B0A02040204020203" pitchFamily="34" charset="0"/>
              </a:rPr>
              <a:t>wh</a:t>
            </a:r>
            <a:r>
              <a:rPr lang="en-US" sz="7200" dirty="0">
                <a:ln w="6350">
                  <a:solidFill>
                    <a:srgbClr val="00B050"/>
                  </a:solidFill>
                </a:ln>
                <a:solidFill>
                  <a:srgbClr val="FEBBB0"/>
                </a:solidFill>
                <a:effectLst/>
                <a:latin typeface="Britannic Bold" panose="020B0903060703020204" pitchFamily="34" charset="0"/>
                <a:ea typeface="Segoe UI Black" panose="020B0A02040204020203" pitchFamily="34" charset="0"/>
              </a:rPr>
              <a:t>  </a:t>
            </a:r>
            <a:r>
              <a:rPr lang="en-US" sz="7200" dirty="0" err="1">
                <a:ln w="6350">
                  <a:solidFill>
                    <a:srgbClr val="00B050"/>
                  </a:solidFill>
                </a:ln>
                <a:solidFill>
                  <a:srgbClr val="FEBBB0"/>
                </a:solidFill>
                <a:effectLst/>
                <a:latin typeface="Britannic Bold" panose="020B0903060703020204" pitchFamily="34" charset="0"/>
                <a:ea typeface="Segoe UI Black" panose="020B0A02040204020203" pitchFamily="34" charset="0"/>
              </a:rPr>
              <a:t>kn</a:t>
            </a:r>
            <a:r>
              <a:rPr lang="en-US" sz="7200" dirty="0">
                <a:ln w="6350">
                  <a:solidFill>
                    <a:srgbClr val="00B050"/>
                  </a:solidFill>
                </a:ln>
                <a:solidFill>
                  <a:srgbClr val="FEBBB0"/>
                </a:solidFill>
                <a:effectLst/>
                <a:latin typeface="Britannic Bold" panose="020B0903060703020204" pitchFamily="34" charset="0"/>
                <a:ea typeface="Segoe UI Black" panose="020B0A02040204020203" pitchFamily="34" charset="0"/>
              </a:rPr>
              <a:t>  mb  </a:t>
            </a:r>
            <a:r>
              <a:rPr lang="en-US" sz="7200" dirty="0" err="1">
                <a:ln w="6350">
                  <a:solidFill>
                    <a:srgbClr val="00B050"/>
                  </a:solidFill>
                </a:ln>
                <a:solidFill>
                  <a:srgbClr val="FEBBB0"/>
                </a:solidFill>
                <a:effectLst/>
                <a:latin typeface="Britannic Bold" panose="020B0903060703020204" pitchFamily="34" charset="0"/>
                <a:ea typeface="Segoe UI Black" panose="020B0A02040204020203" pitchFamily="34" charset="0"/>
              </a:rPr>
              <a:t>wr</a:t>
            </a:r>
            <a:endParaRPr lang="he-IL" sz="7200" dirty="0">
              <a:ln w="6350">
                <a:solidFill>
                  <a:srgbClr val="00B050"/>
                </a:solidFill>
              </a:ln>
              <a:solidFill>
                <a:srgbClr val="FEBBB0"/>
              </a:solidFill>
              <a:effectLst/>
              <a:latin typeface="Britannic Bold" panose="020B0903060703020204" pitchFamily="34" charset="0"/>
              <a:ea typeface="Segoe UI Black" panose="020B0A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949261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5" name="Tekhnologic"/>
          <p:cNvGrpSpPr/>
          <p:nvPr/>
        </p:nvGrpSpPr>
        <p:grpSpPr>
          <a:xfrm>
            <a:off x="0" y="6606000"/>
            <a:ext cx="987779" cy="252000"/>
            <a:chOff x="128923" y="6453000"/>
            <a:chExt cx="987779" cy="252000"/>
          </a:xfrm>
          <a:solidFill>
            <a:schemeClr val="accent2">
              <a:lumMod val="20000"/>
              <a:lumOff val="80000"/>
            </a:schemeClr>
          </a:solidFill>
        </p:grpSpPr>
        <p:pic>
          <p:nvPicPr>
            <p:cNvPr id="46" name="Logo"/>
            <p:cNvPicPr>
              <a:picLocks noChangeAspect="1"/>
            </p:cNvPicPr>
            <p:nvPr/>
          </p:nvPicPr>
          <p:blipFill>
            <a:blip r:embed="rId3" cstate="hqprint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8923" y="6453000"/>
              <a:ext cx="252000" cy="252000"/>
            </a:xfrm>
            <a:prstGeom prst="rect">
              <a:avLst/>
            </a:prstGeom>
            <a:grpFill/>
          </p:spPr>
        </p:pic>
        <p:sp>
          <p:nvSpPr>
            <p:cNvPr id="47" name="Text"/>
            <p:cNvSpPr/>
            <p:nvPr/>
          </p:nvSpPr>
          <p:spPr>
            <a:xfrm>
              <a:off x="380923" y="6502056"/>
              <a:ext cx="735779" cy="153888"/>
            </a:xfrm>
            <a:prstGeom prst="rect">
              <a:avLst/>
            </a:prstGeom>
            <a:grpFill/>
          </p:spPr>
          <p:txBody>
            <a:bodyPr wrap="none" lIns="0" tIns="0" rIns="0" bIns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000" b="0" i="1" cap="none" spc="0" dirty="0">
                  <a:ln w="0"/>
                  <a:solidFill>
                    <a:srgbClr val="5F5E5E"/>
                  </a:solidFill>
                  <a:latin typeface="Century Gothic" panose="020B0502020202020204" pitchFamily="34" charset="0"/>
                  <a:cs typeface="Arial" panose="020B0604020202020204" pitchFamily="34" charset="0"/>
                </a:rPr>
                <a:t>tekhnologic</a:t>
              </a:r>
            </a:p>
          </p:txBody>
        </p:sp>
      </p:grpSp>
      <p:pic>
        <p:nvPicPr>
          <p:cNvPr id="101" name="1 Point Coin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15200" y="5261285"/>
            <a:ext cx="1440000" cy="1440000"/>
          </a:xfrm>
          <a:prstGeom prst="rect">
            <a:avLst/>
          </a:prstGeom>
          <a:noFill/>
        </p:spPr>
      </p:pic>
      <p:pic>
        <p:nvPicPr>
          <p:cNvPr id="102" name="1 Point Coin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8000" y="3540037"/>
            <a:ext cx="1440000" cy="1440000"/>
          </a:xfrm>
          <a:prstGeom prst="rect">
            <a:avLst/>
          </a:prstGeom>
          <a:noFill/>
        </p:spPr>
      </p:pic>
      <p:pic>
        <p:nvPicPr>
          <p:cNvPr id="83" name="1 Point Coin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8000" y="135000"/>
            <a:ext cx="1440000" cy="1440000"/>
          </a:xfrm>
          <a:prstGeom prst="rect">
            <a:avLst/>
          </a:prstGeom>
          <a:noFill/>
        </p:spPr>
      </p:pic>
      <p:pic>
        <p:nvPicPr>
          <p:cNvPr id="84" name="1 Point Coin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15200" y="120037"/>
            <a:ext cx="1440000" cy="1440000"/>
          </a:xfrm>
          <a:prstGeom prst="rect">
            <a:avLst/>
          </a:prstGeom>
          <a:noFill/>
        </p:spPr>
      </p:pic>
      <p:pic>
        <p:nvPicPr>
          <p:cNvPr id="85" name="1 Point Coin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4000" y="120037"/>
            <a:ext cx="1440000" cy="1440000"/>
          </a:xfrm>
          <a:prstGeom prst="rect">
            <a:avLst/>
          </a:prstGeom>
          <a:noFill/>
        </p:spPr>
      </p:pic>
      <p:pic>
        <p:nvPicPr>
          <p:cNvPr id="86" name="1 Point Coin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4000" y="1845000"/>
            <a:ext cx="1440000" cy="1440000"/>
          </a:xfrm>
          <a:prstGeom prst="rect">
            <a:avLst/>
          </a:prstGeom>
          <a:noFill/>
        </p:spPr>
      </p:pic>
      <p:pic>
        <p:nvPicPr>
          <p:cNvPr id="87" name="1 Point Coin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29375" y="1863000"/>
            <a:ext cx="1440000" cy="1440000"/>
          </a:xfrm>
          <a:prstGeom prst="rect">
            <a:avLst/>
          </a:prstGeom>
          <a:noFill/>
        </p:spPr>
      </p:pic>
      <p:pic>
        <p:nvPicPr>
          <p:cNvPr id="88" name="1 Point Coin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4000" y="3555000"/>
            <a:ext cx="1440000" cy="1440000"/>
          </a:xfrm>
          <a:prstGeom prst="rect">
            <a:avLst/>
          </a:prstGeom>
          <a:noFill/>
        </p:spPr>
      </p:pic>
      <p:pic>
        <p:nvPicPr>
          <p:cNvPr id="89" name="1 Point Coin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15200" y="3540037"/>
            <a:ext cx="1440000" cy="1440000"/>
          </a:xfrm>
          <a:prstGeom prst="rect">
            <a:avLst/>
          </a:prstGeom>
          <a:noFill/>
        </p:spPr>
      </p:pic>
      <p:pic>
        <p:nvPicPr>
          <p:cNvPr id="90" name="1 Point Coin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96000" y="3566700"/>
            <a:ext cx="1440000" cy="1440000"/>
          </a:xfrm>
          <a:prstGeom prst="rect">
            <a:avLst/>
          </a:prstGeom>
          <a:noFill/>
        </p:spPr>
      </p:pic>
      <p:pic>
        <p:nvPicPr>
          <p:cNvPr id="91" name="2 Point Coin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4000" y="146975"/>
            <a:ext cx="1440000" cy="1434049"/>
          </a:xfrm>
          <a:prstGeom prst="rect">
            <a:avLst/>
          </a:prstGeom>
          <a:noFill/>
        </p:spPr>
      </p:pic>
      <p:pic>
        <p:nvPicPr>
          <p:cNvPr id="93" name="2 Point Coin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2000" y="3557975"/>
            <a:ext cx="1440000" cy="1434049"/>
          </a:xfrm>
          <a:prstGeom prst="rect">
            <a:avLst/>
          </a:prstGeom>
          <a:noFill/>
        </p:spPr>
      </p:pic>
      <p:pic>
        <p:nvPicPr>
          <p:cNvPr id="92" name="2 Point Coin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29375" y="5261285"/>
            <a:ext cx="1440000" cy="1434049"/>
          </a:xfrm>
          <a:prstGeom prst="rect">
            <a:avLst/>
          </a:prstGeom>
          <a:noFill/>
        </p:spPr>
      </p:pic>
      <p:pic>
        <p:nvPicPr>
          <p:cNvPr id="94" name="2 Point Coin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8000" y="5264260"/>
            <a:ext cx="1440000" cy="1434049"/>
          </a:xfrm>
          <a:prstGeom prst="rect">
            <a:avLst/>
          </a:prstGeom>
          <a:noFill/>
        </p:spPr>
      </p:pic>
      <p:pic>
        <p:nvPicPr>
          <p:cNvPr id="100" name="2 Point Coin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2000" y="1827057"/>
            <a:ext cx="1440000" cy="1434049"/>
          </a:xfrm>
          <a:prstGeom prst="rect">
            <a:avLst/>
          </a:prstGeom>
          <a:noFill/>
        </p:spPr>
      </p:pic>
      <p:pic>
        <p:nvPicPr>
          <p:cNvPr id="95" name="3 Point Coin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96000" y="120037"/>
            <a:ext cx="1440000" cy="1440000"/>
          </a:xfrm>
          <a:prstGeom prst="rect">
            <a:avLst/>
          </a:prstGeom>
          <a:noFill/>
        </p:spPr>
      </p:pic>
      <p:pic>
        <p:nvPicPr>
          <p:cNvPr id="96" name="3 Point Coin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3000" y="5291043"/>
            <a:ext cx="1440000" cy="1440000"/>
          </a:xfrm>
          <a:prstGeom prst="rect">
            <a:avLst/>
          </a:prstGeom>
          <a:noFill/>
        </p:spPr>
      </p:pic>
      <p:pic>
        <p:nvPicPr>
          <p:cNvPr id="99" name="3 Point Coin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3375" y="1854000"/>
            <a:ext cx="1440000" cy="1440000"/>
          </a:xfrm>
          <a:prstGeom prst="rect">
            <a:avLst/>
          </a:prstGeom>
          <a:noFill/>
        </p:spPr>
      </p:pic>
      <p:pic>
        <p:nvPicPr>
          <p:cNvPr id="97" name="5 Point Coin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8000" y="1854000"/>
            <a:ext cx="1440000" cy="1440000"/>
          </a:xfrm>
          <a:prstGeom prst="rect">
            <a:avLst/>
          </a:prstGeom>
          <a:noFill/>
        </p:spPr>
      </p:pic>
      <p:pic>
        <p:nvPicPr>
          <p:cNvPr id="98" name="5 Point Coin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4000" y="5261285"/>
            <a:ext cx="1440000" cy="1440000"/>
          </a:xfrm>
          <a:prstGeom prst="rect">
            <a:avLst/>
          </a:prstGeom>
          <a:noFill/>
        </p:spPr>
      </p:pic>
      <p:sp>
        <p:nvSpPr>
          <p:cNvPr id="4" name="Square1"/>
          <p:cNvSpPr/>
          <p:nvPr/>
        </p:nvSpPr>
        <p:spPr>
          <a:xfrm>
            <a:off x="0" y="0"/>
            <a:ext cx="2448000" cy="1728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905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/>
          <a:p>
            <a:pPr algn="ctr"/>
            <a:r>
              <a:rPr lang="en-GB" sz="4400" dirty="0">
                <a:ln w="3175">
                  <a:solidFill>
                    <a:schemeClr val="tx1"/>
                  </a:solidFill>
                </a:ln>
                <a:solidFill>
                  <a:srgbClr val="0070C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wh</a:t>
            </a:r>
            <a:r>
              <a:rPr lang="en-GB" sz="4400" dirty="0">
                <a:ln w="3175">
                  <a:solidFill>
                    <a:schemeClr val="tx1"/>
                  </a:solidFill>
                </a:ln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at</a:t>
            </a:r>
            <a:endParaRPr lang="en-GB" sz="3200" dirty="0">
              <a:ln w="3175">
                <a:solidFill>
                  <a:schemeClr val="tx1"/>
                </a:solidFill>
              </a:ln>
              <a:solidFill>
                <a:schemeClr val="tx1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Square2"/>
          <p:cNvSpPr/>
          <p:nvPr/>
        </p:nvSpPr>
        <p:spPr>
          <a:xfrm>
            <a:off x="2448000" y="0"/>
            <a:ext cx="2448000" cy="1728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905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/>
          <a:p>
            <a:pPr algn="ctr"/>
            <a:r>
              <a:rPr lang="en-GB" sz="4400" dirty="0">
                <a:ln w="3175">
                  <a:solidFill>
                    <a:schemeClr val="tx1"/>
                  </a:solidFill>
                </a:ln>
                <a:solidFill>
                  <a:srgbClr val="0070C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wh</a:t>
            </a:r>
            <a:r>
              <a:rPr lang="en-GB" sz="4400" dirty="0">
                <a:ln w="3175">
                  <a:solidFill>
                    <a:schemeClr val="tx1"/>
                  </a:solidFill>
                </a:ln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ich</a:t>
            </a:r>
            <a:endParaRPr lang="en-GB" sz="4000" dirty="0">
              <a:ln w="3175">
                <a:solidFill>
                  <a:schemeClr val="tx1"/>
                </a:solidFill>
              </a:ln>
              <a:solidFill>
                <a:schemeClr val="tx1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Square3"/>
          <p:cNvSpPr/>
          <p:nvPr/>
        </p:nvSpPr>
        <p:spPr>
          <a:xfrm>
            <a:off x="4896000" y="0"/>
            <a:ext cx="2448000" cy="1728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905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/>
          <a:p>
            <a:pPr algn="ctr"/>
            <a:r>
              <a:rPr lang="en-GB" sz="4400" dirty="0">
                <a:ln w="3175">
                  <a:solidFill>
                    <a:schemeClr val="tx1"/>
                  </a:solidFill>
                </a:ln>
                <a:solidFill>
                  <a:srgbClr val="0070C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wh</a:t>
            </a:r>
            <a:r>
              <a:rPr lang="en-GB" sz="4400" dirty="0">
                <a:ln w="3175">
                  <a:solidFill>
                    <a:schemeClr val="tx1"/>
                  </a:solidFill>
                </a:ln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en</a:t>
            </a:r>
            <a:endParaRPr lang="en-GB" sz="4000" dirty="0">
              <a:ln w="3175">
                <a:solidFill>
                  <a:schemeClr val="tx1"/>
                </a:solidFill>
              </a:ln>
              <a:solidFill>
                <a:schemeClr val="tx1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Square4"/>
          <p:cNvSpPr/>
          <p:nvPr/>
        </p:nvSpPr>
        <p:spPr>
          <a:xfrm>
            <a:off x="7344000" y="0"/>
            <a:ext cx="2448000" cy="1728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905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/>
          <a:p>
            <a:pPr algn="ctr"/>
            <a:r>
              <a:rPr lang="en-GB" sz="4400" dirty="0">
                <a:ln w="3175">
                  <a:solidFill>
                    <a:schemeClr val="tx1"/>
                  </a:solidFill>
                </a:ln>
                <a:solidFill>
                  <a:srgbClr val="0070C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wh</a:t>
            </a:r>
            <a:r>
              <a:rPr lang="en-GB" sz="4400" dirty="0">
                <a:ln w="3175">
                  <a:solidFill>
                    <a:schemeClr val="tx1"/>
                  </a:solidFill>
                </a:ln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at</a:t>
            </a:r>
            <a:endParaRPr lang="en-GB" sz="4000" dirty="0">
              <a:ln w="3175">
                <a:solidFill>
                  <a:schemeClr val="tx1"/>
                </a:solidFill>
              </a:ln>
              <a:solidFill>
                <a:schemeClr val="tx1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41" name="Square5"/>
          <p:cNvSpPr/>
          <p:nvPr/>
        </p:nvSpPr>
        <p:spPr>
          <a:xfrm>
            <a:off x="9792000" y="0"/>
            <a:ext cx="2448000" cy="1728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905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/>
          <a:p>
            <a:pPr algn="ctr"/>
            <a:r>
              <a:rPr lang="en-GB" sz="4400" dirty="0">
                <a:ln w="3175">
                  <a:solidFill>
                    <a:schemeClr val="tx1"/>
                  </a:solidFill>
                </a:ln>
                <a:solidFill>
                  <a:srgbClr val="0070C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wh</a:t>
            </a:r>
            <a:r>
              <a:rPr lang="en-GB" sz="4400" dirty="0">
                <a:ln w="3175">
                  <a:solidFill>
                    <a:schemeClr val="tx1"/>
                  </a:solidFill>
                </a:ln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ite</a:t>
            </a:r>
            <a:endParaRPr lang="en-GB" sz="4000" dirty="0">
              <a:ln w="3175">
                <a:solidFill>
                  <a:schemeClr val="tx1"/>
                </a:solidFill>
              </a:ln>
              <a:solidFill>
                <a:schemeClr val="tx1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Square6"/>
          <p:cNvSpPr/>
          <p:nvPr/>
        </p:nvSpPr>
        <p:spPr>
          <a:xfrm>
            <a:off x="0" y="1710000"/>
            <a:ext cx="2448000" cy="1728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905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/>
          <a:p>
            <a:pPr algn="ctr"/>
            <a:r>
              <a:rPr lang="en-GB" sz="4400" dirty="0">
                <a:ln w="3175">
                  <a:solidFill>
                    <a:schemeClr val="tx1"/>
                  </a:solidFill>
                </a:ln>
                <a:solidFill>
                  <a:srgbClr val="00B05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kn</a:t>
            </a:r>
            <a:r>
              <a:rPr lang="en-GB" sz="4400" dirty="0">
                <a:ln w="3175">
                  <a:solidFill>
                    <a:schemeClr val="tx1"/>
                  </a:solidFill>
                </a:ln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ow</a:t>
            </a:r>
            <a:endParaRPr lang="en-GB" sz="4000" dirty="0">
              <a:ln w="3175">
                <a:solidFill>
                  <a:schemeClr val="tx1"/>
                </a:solidFill>
              </a:ln>
              <a:solidFill>
                <a:schemeClr val="tx1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Square7"/>
          <p:cNvSpPr/>
          <p:nvPr/>
        </p:nvSpPr>
        <p:spPr>
          <a:xfrm>
            <a:off x="2448000" y="1710000"/>
            <a:ext cx="2448000" cy="1728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905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/>
          <a:p>
            <a:pPr algn="ctr"/>
            <a:r>
              <a:rPr lang="en-GB" sz="4400" dirty="0">
                <a:ln w="3175">
                  <a:solidFill>
                    <a:schemeClr val="tx1"/>
                  </a:solidFill>
                </a:ln>
                <a:solidFill>
                  <a:srgbClr val="00B05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kn</a:t>
            </a:r>
            <a:r>
              <a:rPr lang="en-GB" sz="4400" dirty="0">
                <a:ln w="3175">
                  <a:solidFill>
                    <a:schemeClr val="tx1"/>
                  </a:solidFill>
                </a:ln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ock</a:t>
            </a:r>
            <a:endParaRPr lang="en-GB" sz="4000" dirty="0">
              <a:ln w="3175">
                <a:solidFill>
                  <a:schemeClr val="tx1"/>
                </a:solidFill>
              </a:ln>
              <a:solidFill>
                <a:schemeClr val="tx1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Square8"/>
          <p:cNvSpPr/>
          <p:nvPr/>
        </p:nvSpPr>
        <p:spPr>
          <a:xfrm>
            <a:off x="4896000" y="1710000"/>
            <a:ext cx="2448000" cy="1728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905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/>
          <a:p>
            <a:pPr algn="ctr"/>
            <a:r>
              <a:rPr lang="en-GB" sz="4400" dirty="0">
                <a:ln w="3175">
                  <a:solidFill>
                    <a:schemeClr val="tx1"/>
                  </a:solidFill>
                </a:ln>
                <a:solidFill>
                  <a:srgbClr val="00B05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kn</a:t>
            </a:r>
            <a:r>
              <a:rPr lang="en-GB" sz="4400" dirty="0">
                <a:ln w="3175">
                  <a:solidFill>
                    <a:schemeClr val="tx1"/>
                  </a:solidFill>
                </a:ln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ee</a:t>
            </a:r>
            <a:endParaRPr lang="en-GB" sz="4000" dirty="0">
              <a:ln w="3175">
                <a:solidFill>
                  <a:schemeClr val="tx1"/>
                </a:solidFill>
              </a:ln>
              <a:solidFill>
                <a:schemeClr val="tx1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Square9"/>
          <p:cNvSpPr/>
          <p:nvPr/>
        </p:nvSpPr>
        <p:spPr>
          <a:xfrm>
            <a:off x="7344000" y="1710000"/>
            <a:ext cx="2448000" cy="1728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905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/>
          <a:p>
            <a:pPr algn="ctr"/>
            <a:r>
              <a:rPr lang="en-GB" sz="4400" dirty="0">
                <a:ln w="3175">
                  <a:solidFill>
                    <a:schemeClr val="tx1"/>
                  </a:solidFill>
                </a:ln>
                <a:solidFill>
                  <a:srgbClr val="00B05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kn</a:t>
            </a:r>
            <a:r>
              <a:rPr lang="en-GB" sz="4400" dirty="0">
                <a:ln w="3175">
                  <a:solidFill>
                    <a:schemeClr val="tx1"/>
                  </a:solidFill>
                </a:ln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ife</a:t>
            </a:r>
            <a:endParaRPr lang="en-GB" sz="4000" dirty="0">
              <a:ln w="3175">
                <a:solidFill>
                  <a:schemeClr val="tx1"/>
                </a:solidFill>
              </a:ln>
              <a:solidFill>
                <a:schemeClr val="tx1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42" name="Square10"/>
          <p:cNvSpPr/>
          <p:nvPr/>
        </p:nvSpPr>
        <p:spPr>
          <a:xfrm>
            <a:off x="9792000" y="1710000"/>
            <a:ext cx="2448000" cy="1728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905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/>
          <a:p>
            <a:pPr algn="ctr"/>
            <a:r>
              <a:rPr lang="en-GB" sz="4400" dirty="0">
                <a:ln w="3175">
                  <a:solidFill>
                    <a:schemeClr val="tx1"/>
                  </a:solidFill>
                </a:ln>
                <a:solidFill>
                  <a:srgbClr val="00B05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kn</a:t>
            </a:r>
            <a:r>
              <a:rPr lang="en-GB" sz="4400" dirty="0">
                <a:ln w="3175">
                  <a:solidFill>
                    <a:schemeClr val="tx1"/>
                  </a:solidFill>
                </a:ln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it</a:t>
            </a:r>
            <a:endParaRPr lang="en-GB" sz="4000" dirty="0">
              <a:ln w="3175">
                <a:solidFill>
                  <a:schemeClr val="tx1"/>
                </a:solidFill>
              </a:ln>
              <a:solidFill>
                <a:schemeClr val="tx1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Square11"/>
          <p:cNvSpPr/>
          <p:nvPr/>
        </p:nvSpPr>
        <p:spPr>
          <a:xfrm>
            <a:off x="0" y="3420000"/>
            <a:ext cx="2448000" cy="1728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905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/>
          <a:p>
            <a:pPr algn="ctr"/>
            <a:r>
              <a:rPr lang="en-GB" sz="4400" dirty="0">
                <a:ln w="3175">
                  <a:solidFill>
                    <a:schemeClr val="tx1"/>
                  </a:solidFill>
                </a:ln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cli</a:t>
            </a:r>
            <a:r>
              <a:rPr lang="en-GB" sz="4400" b="1" dirty="0">
                <a:ln w="6350">
                  <a:solidFill>
                    <a:sysClr val="windowText" lastClr="000000"/>
                  </a:solidFill>
                </a:ln>
                <a:solidFill>
                  <a:srgbClr val="BC00BC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mb</a:t>
            </a:r>
          </a:p>
        </p:txBody>
      </p:sp>
      <p:sp>
        <p:nvSpPr>
          <p:cNvPr id="31" name="Square12"/>
          <p:cNvSpPr/>
          <p:nvPr/>
        </p:nvSpPr>
        <p:spPr>
          <a:xfrm>
            <a:off x="2448000" y="3420000"/>
            <a:ext cx="2448000" cy="1728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905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/>
          <a:p>
            <a:pPr algn="ctr"/>
            <a:r>
              <a:rPr lang="en-GB" sz="4400" dirty="0">
                <a:ln w="3175">
                  <a:solidFill>
                    <a:schemeClr val="tx1"/>
                  </a:solidFill>
                </a:ln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la</a:t>
            </a:r>
            <a:r>
              <a:rPr lang="en-GB" sz="4400" dirty="0">
                <a:ln w="3175">
                  <a:solidFill>
                    <a:sysClr val="windowText" lastClr="000000"/>
                  </a:solidFill>
                </a:ln>
                <a:solidFill>
                  <a:srgbClr val="BC00BC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mb</a:t>
            </a:r>
            <a:endParaRPr lang="en-GB" sz="4000" dirty="0">
              <a:ln w="3175">
                <a:solidFill>
                  <a:sysClr val="windowText" lastClr="000000"/>
                </a:solidFill>
              </a:ln>
              <a:solidFill>
                <a:srgbClr val="BC00BC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Square13"/>
          <p:cNvSpPr/>
          <p:nvPr/>
        </p:nvSpPr>
        <p:spPr>
          <a:xfrm>
            <a:off x="4896000" y="3420000"/>
            <a:ext cx="2448000" cy="1728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905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/>
          <a:p>
            <a:pPr algn="ctr"/>
            <a:r>
              <a:rPr lang="en-GB" sz="4400" dirty="0">
                <a:ln w="3175">
                  <a:solidFill>
                    <a:schemeClr val="tx1"/>
                  </a:solidFill>
                </a:ln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co</a:t>
            </a:r>
            <a:r>
              <a:rPr lang="en-GB" sz="4400" dirty="0">
                <a:ln w="3175">
                  <a:solidFill>
                    <a:sysClr val="windowText" lastClr="000000"/>
                  </a:solidFill>
                </a:ln>
                <a:solidFill>
                  <a:srgbClr val="BC00BC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mb</a:t>
            </a:r>
            <a:endParaRPr lang="en-GB" sz="4000" dirty="0">
              <a:ln w="3175">
                <a:solidFill>
                  <a:sysClr val="windowText" lastClr="000000"/>
                </a:solidFill>
              </a:ln>
              <a:solidFill>
                <a:srgbClr val="BC00BC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39" name="Square14"/>
          <p:cNvSpPr/>
          <p:nvPr/>
        </p:nvSpPr>
        <p:spPr>
          <a:xfrm>
            <a:off x="7344000" y="3420000"/>
            <a:ext cx="2448000" cy="1728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905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/>
          <a:p>
            <a:pPr algn="ctr"/>
            <a:r>
              <a:rPr lang="en-GB" sz="4400" dirty="0">
                <a:ln w="3175">
                  <a:solidFill>
                    <a:schemeClr val="tx1"/>
                  </a:solidFill>
                </a:ln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bo</a:t>
            </a:r>
            <a:r>
              <a:rPr lang="en-GB" sz="4400" dirty="0">
                <a:ln w="3175">
                  <a:solidFill>
                    <a:sysClr val="windowText" lastClr="000000"/>
                  </a:solidFill>
                </a:ln>
                <a:solidFill>
                  <a:srgbClr val="BC00BC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mb</a:t>
            </a:r>
            <a:endParaRPr lang="en-GB" sz="4000" dirty="0">
              <a:ln w="3175">
                <a:solidFill>
                  <a:sysClr val="windowText" lastClr="000000"/>
                </a:solidFill>
              </a:ln>
              <a:solidFill>
                <a:srgbClr val="BC00BC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43" name="Square15"/>
          <p:cNvSpPr/>
          <p:nvPr/>
        </p:nvSpPr>
        <p:spPr>
          <a:xfrm>
            <a:off x="9792000" y="3420000"/>
            <a:ext cx="2448000" cy="1728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905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/>
          <a:p>
            <a:pPr algn="ctr"/>
            <a:r>
              <a:rPr lang="en-GB" sz="4400" dirty="0">
                <a:ln w="3175">
                  <a:solidFill>
                    <a:schemeClr val="tx1"/>
                  </a:solidFill>
                </a:ln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thu</a:t>
            </a:r>
            <a:r>
              <a:rPr lang="en-GB" sz="4400" dirty="0">
                <a:ln w="3175">
                  <a:solidFill>
                    <a:sysClr val="windowText" lastClr="000000"/>
                  </a:solidFill>
                </a:ln>
                <a:solidFill>
                  <a:srgbClr val="BC00BC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mb</a:t>
            </a:r>
            <a:endParaRPr lang="en-GB" sz="4000" dirty="0">
              <a:ln w="3175">
                <a:solidFill>
                  <a:sysClr val="windowText" lastClr="000000"/>
                </a:solidFill>
              </a:ln>
              <a:solidFill>
                <a:srgbClr val="BC00BC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Square16"/>
          <p:cNvSpPr/>
          <p:nvPr/>
        </p:nvSpPr>
        <p:spPr>
          <a:xfrm>
            <a:off x="0" y="5130000"/>
            <a:ext cx="2448000" cy="1728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905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/>
          <a:p>
            <a:pPr algn="ctr"/>
            <a:r>
              <a:rPr lang="en-GB" sz="4400" dirty="0">
                <a:ln w="3175">
                  <a:solidFill>
                    <a:schemeClr val="tx1"/>
                  </a:solidFill>
                </a:ln>
                <a:solidFill>
                  <a:srgbClr val="EB7015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wr</a:t>
            </a:r>
            <a:r>
              <a:rPr lang="en-GB" sz="4400" dirty="0">
                <a:ln w="3175">
                  <a:solidFill>
                    <a:schemeClr val="tx1"/>
                  </a:solidFill>
                </a:ln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ong</a:t>
            </a:r>
            <a:endParaRPr lang="en-GB" sz="4000" dirty="0">
              <a:ln w="3175">
                <a:solidFill>
                  <a:schemeClr val="tx1"/>
                </a:solidFill>
              </a:ln>
              <a:solidFill>
                <a:schemeClr val="tx1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Square17"/>
          <p:cNvSpPr/>
          <p:nvPr/>
        </p:nvSpPr>
        <p:spPr>
          <a:xfrm>
            <a:off x="2448000" y="5130000"/>
            <a:ext cx="2448000" cy="1728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905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/>
          <a:p>
            <a:pPr algn="ctr"/>
            <a:r>
              <a:rPr lang="en-GB" sz="4400" dirty="0">
                <a:ln w="3175">
                  <a:solidFill>
                    <a:schemeClr val="tx1"/>
                  </a:solidFill>
                </a:ln>
                <a:solidFill>
                  <a:srgbClr val="EB7015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wr</a:t>
            </a:r>
            <a:r>
              <a:rPr lang="en-GB" sz="4400" dirty="0">
                <a:ln w="3175">
                  <a:solidFill>
                    <a:schemeClr val="tx1"/>
                  </a:solidFill>
                </a:ln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ite</a:t>
            </a:r>
            <a:endParaRPr lang="en-GB" sz="4000" dirty="0">
              <a:ln w="3175">
                <a:solidFill>
                  <a:schemeClr val="tx1"/>
                </a:solidFill>
              </a:ln>
              <a:solidFill>
                <a:schemeClr val="tx1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Square18"/>
          <p:cNvSpPr/>
          <p:nvPr/>
        </p:nvSpPr>
        <p:spPr>
          <a:xfrm>
            <a:off x="4896000" y="5130000"/>
            <a:ext cx="2448000" cy="1728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905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/>
          <a:p>
            <a:pPr algn="ctr"/>
            <a:r>
              <a:rPr lang="en-GB" sz="4400" dirty="0">
                <a:ln w="3175">
                  <a:solidFill>
                    <a:schemeClr val="tx1"/>
                  </a:solidFill>
                </a:ln>
                <a:solidFill>
                  <a:srgbClr val="EB7015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wr</a:t>
            </a:r>
            <a:r>
              <a:rPr lang="en-GB" sz="4400" dirty="0">
                <a:ln w="3175">
                  <a:solidFill>
                    <a:schemeClr val="tx1"/>
                  </a:solidFill>
                </a:ln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ap</a:t>
            </a:r>
            <a:endParaRPr lang="en-GB" sz="4000" dirty="0">
              <a:ln w="3175">
                <a:solidFill>
                  <a:schemeClr val="tx1"/>
                </a:solidFill>
              </a:ln>
              <a:solidFill>
                <a:schemeClr val="accent6">
                  <a:lumMod val="50000"/>
                </a:schemeClr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40" name="Square19"/>
          <p:cNvSpPr/>
          <p:nvPr/>
        </p:nvSpPr>
        <p:spPr>
          <a:xfrm>
            <a:off x="7344000" y="5130000"/>
            <a:ext cx="2448000" cy="1728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905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/>
          <a:p>
            <a:pPr algn="ctr"/>
            <a:r>
              <a:rPr lang="en-GB" sz="4400" dirty="0">
                <a:ln w="3175">
                  <a:solidFill>
                    <a:schemeClr val="tx1"/>
                  </a:solidFill>
                </a:ln>
                <a:solidFill>
                  <a:srgbClr val="EB7015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wr</a:t>
            </a:r>
            <a:r>
              <a:rPr lang="en-GB" sz="4400" dirty="0">
                <a:ln w="3175">
                  <a:solidFill>
                    <a:schemeClr val="tx1"/>
                  </a:solidFill>
                </a:ln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ist</a:t>
            </a:r>
          </a:p>
        </p:txBody>
      </p:sp>
      <p:sp>
        <p:nvSpPr>
          <p:cNvPr id="44" name="Square20"/>
          <p:cNvSpPr/>
          <p:nvPr/>
        </p:nvSpPr>
        <p:spPr>
          <a:xfrm>
            <a:off x="9792000" y="5130000"/>
            <a:ext cx="2448000" cy="1728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905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/>
          <a:p>
            <a:pPr algn="ctr"/>
            <a:r>
              <a:rPr lang="en-GB" sz="4400">
                <a:ln w="3175">
                  <a:solidFill>
                    <a:schemeClr val="tx1"/>
                  </a:solidFill>
                </a:ln>
                <a:solidFill>
                  <a:srgbClr val="EB7015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wr</a:t>
            </a:r>
            <a:r>
              <a:rPr lang="en-GB" sz="4400">
                <a:ln w="3175">
                  <a:solidFill>
                    <a:schemeClr val="tx1"/>
                  </a:solidFill>
                </a:ln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ote</a:t>
            </a:r>
            <a:endParaRPr lang="en-GB" sz="4000" dirty="0">
              <a:ln w="3175">
                <a:solidFill>
                  <a:schemeClr val="tx1"/>
                </a:solidFill>
              </a:ln>
              <a:solidFill>
                <a:schemeClr val="accent6">
                  <a:lumMod val="50000"/>
                </a:schemeClr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98649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2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3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" fill="hold">
                      <p:stCondLst>
                        <p:cond delay="0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24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" fill="hold">
                      <p:stCondLst>
                        <p:cond delay="0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  <p:seq concurrent="1" nextAc="seek">
              <p:cTn id="35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" fill="hold">
                      <p:stCondLst>
                        <p:cond delay="0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2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  <p:seq concurrent="1" nextAc="seek">
              <p:cTn id="46" restart="whenNotActive" fill="hold" evtFilter="cancelBubble" nodeType="interactiveSeq">
                <p:stCondLst>
                  <p:cond evt="onClick" delay="0">
                    <p:tgtEl>
                      <p:spTgt spid="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7" fill="hold">
                      <p:stCondLst>
                        <p:cond delay="0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20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20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20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5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"/>
                  </p:tgtEl>
                </p:cond>
              </p:nextCondLst>
            </p:seq>
            <p:seq concurrent="1" nextAc="seek">
              <p:cTn id="57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8" fill="hold">
                      <p:stCondLst>
                        <p:cond delay="0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20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20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20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6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68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9" fill="hold">
                      <p:stCondLst>
                        <p:cond delay="0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20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20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20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7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79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0" fill="hold">
                      <p:stCondLst>
                        <p:cond delay="0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20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20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20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8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90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1" fill="hold">
                      <p:stCondLst>
                        <p:cond delay="0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20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9" dur="2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2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9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  <p:seq concurrent="1" nextAc="seek">
              <p:cTn id="101" restart="whenNotActive" fill="hold" evtFilter="cancelBubble" nodeType="interactiveSeq">
                <p:stCondLst>
                  <p:cond evt="onClick" delay="0">
                    <p:tgtEl>
                      <p:spTgt spid="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2" fill="hold">
                      <p:stCondLst>
                        <p:cond delay="0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20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0" dur="20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20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0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2"/>
                  </p:tgtEl>
                </p:cond>
              </p:nextCondLst>
            </p:seq>
            <p:seq concurrent="1" nextAc="seek">
              <p:cTn id="112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3" fill="hold">
                      <p:stCondLst>
                        <p:cond delay="0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8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20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1" dur="20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20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123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4" fill="hold">
                      <p:stCondLst>
                        <p:cond delay="0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1" dur="20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2" dur="2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2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  <p:seq concurrent="1" nextAc="seek">
              <p:cTn id="134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5" fill="hold">
                      <p:stCondLst>
                        <p:cond delay="0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0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2" dur="20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3" dur="2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2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145" restart="whenNotActive" fill="hold" evtFilter="cancelBubble" nodeType="interactiveSeq">
                <p:stCondLst>
                  <p:cond evt="onClick" delay="0">
                    <p:tgtEl>
                      <p:spTgt spid="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6" fill="hold">
                      <p:stCondLst>
                        <p:cond delay="0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3" dur="20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4" dur="20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20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5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9"/>
                  </p:tgtEl>
                </p:cond>
              </p:nextCondLst>
            </p:seq>
            <p:seq concurrent="1" nextAc="seek">
              <p:cTn id="156" restart="whenNotActive" fill="hold" evtFilter="cancelBubble" nodeType="interactiveSeq">
                <p:stCondLst>
                  <p:cond evt="onClick" delay="0">
                    <p:tgtEl>
                      <p:spTgt spid="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7" fill="hold">
                      <p:stCondLst>
                        <p:cond delay="0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2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4" dur="20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5" dur="20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6" dur="20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3"/>
                  </p:tgtEl>
                </p:cond>
              </p:nextCondLst>
            </p:seq>
            <p:seq concurrent="1" nextAc="seek">
              <p:cTn id="167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8" fill="hold">
                      <p:stCondLst>
                        <p:cond delay="0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3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5" dur="20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6" dur="20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7" dur="20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178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9" fill="hold">
                      <p:stCondLst>
                        <p:cond delay="0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4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6" dur="20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7" dur="2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8" dur="2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8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  <p:seq concurrent="1" nextAc="seek">
              <p:cTn id="189" restart="whenNotActive" fill="hold" evtFilter="cancelBubble" nodeType="interactiveSeq">
                <p:stCondLst>
                  <p:cond evt="onClick" delay="0">
                    <p:tgtEl>
                      <p:spTgt spid="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0" fill="hold">
                      <p:stCondLst>
                        <p:cond delay="0"/>
                      </p:stCondLst>
                      <p:childTnLst>
                        <p:par>
                          <p:cTn id="191" fill="hold">
                            <p:stCondLst>
                              <p:cond delay="0"/>
                            </p:stCondLst>
                            <p:childTnLst>
                              <p:par>
                                <p:cTn id="192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5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7" dur="20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8" dur="20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9" dur="20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"/>
                  </p:tgtEl>
                </p:cond>
              </p:nextCondLst>
            </p:seq>
            <p:seq concurrent="1" nextAc="seek">
              <p:cTn id="200" restart="whenNotActive" fill="hold" evtFilter="cancelBubble" nodeType="interactiveSeq">
                <p:stCondLst>
                  <p:cond evt="onClick" delay="0">
                    <p:tgtEl>
                      <p:spTgt spid="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1" fill="hold">
                      <p:stCondLst>
                        <p:cond delay="0"/>
                      </p:stCondLst>
                      <p:childTnLst>
                        <p:par>
                          <p:cTn id="202" fill="hold">
                            <p:stCondLst>
                              <p:cond delay="0"/>
                            </p:stCondLst>
                            <p:childTnLst>
                              <p:par>
                                <p:cTn id="20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6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8" dur="20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9" dur="20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0" dur="20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0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0"/>
                  </p:tgtEl>
                </p:cond>
              </p:nextCondLst>
            </p:seq>
            <p:seq concurrent="1" nextAc="seek">
              <p:cTn id="211" restart="whenNotActive" fill="hold" evtFilter="cancelBubble" nodeType="interactiveSeq">
                <p:stCondLst>
                  <p:cond evt="onClick" delay="0">
                    <p:tgtEl>
                      <p:spTgt spid="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2" fill="hold">
                      <p:stCondLst>
                        <p:cond delay="0"/>
                      </p:stCondLst>
                      <p:childTnLst>
                        <p:par>
                          <p:cTn id="213" fill="hold">
                            <p:stCondLst>
                              <p:cond delay="0"/>
                            </p:stCondLst>
                            <p:childTnLst>
                              <p:par>
                                <p:cTn id="214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7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9" dur="20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0" dur="2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1" dur="2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4"/>
                  </p:tgtEl>
                </p:cond>
              </p:nextCondLst>
            </p:seq>
          </p:childTnLst>
        </p:cTn>
      </p:par>
    </p:tnLst>
    <p:bldLst>
      <p:bldP spid="4" grpId="0" animBg="1"/>
      <p:bldP spid="29" grpId="0" animBg="1"/>
      <p:bldP spid="33" grpId="0" animBg="1"/>
      <p:bldP spid="37" grpId="0" animBg="1"/>
      <p:bldP spid="41" grpId="0" animBg="1"/>
      <p:bldP spid="10" grpId="0" animBg="1"/>
      <p:bldP spid="30" grpId="0" animBg="1"/>
      <p:bldP spid="34" grpId="0" animBg="1"/>
      <p:bldP spid="38" grpId="0" animBg="1"/>
      <p:bldP spid="42" grpId="0" animBg="1"/>
      <p:bldP spid="15" grpId="0" animBg="1"/>
      <p:bldP spid="31" grpId="0" animBg="1"/>
      <p:bldP spid="35" grpId="0" animBg="1"/>
      <p:bldP spid="39" grpId="0" animBg="1"/>
      <p:bldP spid="43" grpId="0" animBg="1"/>
      <p:bldP spid="20" grpId="0" animBg="1"/>
      <p:bldP spid="32" grpId="0" animBg="1"/>
      <p:bldP spid="36" grpId="0" animBg="1"/>
      <p:bldP spid="40" grpId="0" animBg="1"/>
      <p:bldP spid="4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קבוצה 1"/>
          <p:cNvGrpSpPr/>
          <p:nvPr/>
        </p:nvGrpSpPr>
        <p:grpSpPr>
          <a:xfrm>
            <a:off x="620110" y="94593"/>
            <a:ext cx="11214538" cy="6920324"/>
            <a:chOff x="533612" y="193449"/>
            <a:chExt cx="11214538" cy="6920324"/>
          </a:xfrm>
        </p:grpSpPr>
        <p:sp>
          <p:nvSpPr>
            <p:cNvPr id="4" name="TextBox 3"/>
            <p:cNvSpPr txBox="1"/>
            <p:nvPr/>
          </p:nvSpPr>
          <p:spPr>
            <a:xfrm>
              <a:off x="533612" y="193449"/>
              <a:ext cx="11214538" cy="6920324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12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000" b="1" i="0" u="none" strike="noStrike" kern="1200" cap="none" spc="0" normalizeH="0" baseline="0" noProof="0" dirty="0">
                  <a:ln>
                    <a:noFill/>
                  </a:ln>
                  <a:solidFill>
                    <a:schemeClr val="accent5">
                      <a:lumMod val="50000"/>
                    </a:scheme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Mystery Squares</a:t>
              </a: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1" i="0" u="none" strike="noStrike" kern="1200" cap="none" spc="0" normalizeH="0" baseline="0" noProof="0" dirty="0">
                  <a:ln>
                    <a:noFill/>
                  </a:ln>
                  <a:solidFill>
                    <a:schemeClr val="accent5">
                      <a:lumMod val="50000"/>
                    </a:scheme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Goal</a:t>
              </a:r>
            </a:p>
            <a:p>
              <a:pPr marL="0" marR="0" lvl="0" indent="0" algn="l" rtl="0">
                <a:lnSpc>
                  <a:spcPct val="100000"/>
                </a:lnSpc>
                <a:spcBef>
                  <a:spcPts val="60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rPr lang="en-GB" sz="1800" b="0" i="0" u="none" strike="noStrike" cap="none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To practice letter combinations: </a:t>
              </a:r>
              <a:r>
                <a:rPr lang="en-GB" sz="1800" b="0" i="0" u="none" strike="noStrike" cap="none" dirty="0" err="1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sh</a:t>
              </a:r>
              <a:r>
                <a:rPr lang="en-GB" sz="1800" b="0" i="0" u="none" strike="noStrike" cap="none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, </a:t>
              </a:r>
              <a:r>
                <a:rPr lang="en-GB" sz="1800" b="0" i="0" u="none" strike="noStrike" cap="none" dirty="0" err="1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ch</a:t>
              </a:r>
              <a:r>
                <a:rPr lang="en-GB" sz="1800" b="0" i="0" u="none" strike="noStrike" cap="none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, </a:t>
              </a:r>
              <a:r>
                <a:rPr lang="en-GB" sz="1800" b="0" i="0" u="none" strike="noStrike" cap="none" dirty="0" err="1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th</a:t>
              </a:r>
              <a:r>
                <a:rPr lang="en-GB" sz="1800" b="0" i="0" u="none" strike="noStrike" cap="none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 | all, </a:t>
              </a:r>
              <a:r>
                <a:rPr lang="en-GB" sz="1800" b="0" i="0" u="none" strike="noStrike" cap="none" dirty="0" err="1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ee</a:t>
              </a:r>
              <a:r>
                <a:rPr lang="en-GB" sz="1800" b="0" i="0" u="none" strike="noStrike" cap="none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, </a:t>
              </a:r>
              <a:r>
                <a:rPr lang="en-GB" sz="1800" b="0" i="0" u="none" strike="noStrike" cap="none" dirty="0" err="1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oo</a:t>
              </a:r>
              <a:r>
                <a:rPr lang="en-GB" sz="1800" b="0" i="0" u="none" strike="noStrike" cap="none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, </a:t>
              </a:r>
              <a:r>
                <a:rPr lang="en-GB" sz="1800" b="0" i="0" u="none" strike="noStrike" cap="none" dirty="0" err="1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ar</a:t>
              </a:r>
              <a:r>
                <a:rPr lang="en-GB" sz="1800" b="0" i="0" u="none" strike="noStrike" cap="none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 | magic e: a-e, </a:t>
              </a:r>
              <a:r>
                <a:rPr lang="en-GB" sz="1800" b="0" i="0" u="none" strike="noStrike" cap="none" dirty="0" err="1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i</a:t>
              </a:r>
              <a:r>
                <a:rPr lang="en-GB" sz="1800" b="0" i="0" u="none" strike="noStrike" cap="none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-e, o-e, u-e | long a: ai, a-e, -ay | long i: </a:t>
              </a:r>
              <a:r>
                <a:rPr lang="en-GB" sz="1800" b="0" i="0" u="none" strike="noStrike" cap="none" dirty="0" err="1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igh</a:t>
              </a:r>
              <a:r>
                <a:rPr lang="en-GB" sz="1800" b="0" i="0" u="none" strike="noStrike" cap="none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, </a:t>
              </a:r>
              <a:r>
                <a:rPr lang="en-GB" sz="1800" b="0" i="0" u="none" strike="noStrike" cap="none" dirty="0" err="1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i</a:t>
              </a:r>
              <a:r>
                <a:rPr lang="en-GB" sz="1800" b="0" i="0" u="none" strike="noStrike" cap="none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-e, -y, </a:t>
              </a:r>
              <a:r>
                <a:rPr lang="en-GB" sz="1800" b="0" i="0" u="none" strike="noStrike" cap="none" dirty="0" err="1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ie</a:t>
              </a:r>
              <a:r>
                <a:rPr lang="en-GB" sz="1800" b="0" i="0" u="none" strike="noStrike" cap="none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 | </a:t>
              </a:r>
              <a:r>
                <a:rPr lang="en-GB" sz="1800" b="0" i="0" u="none" strike="noStrike" cap="none" dirty="0" err="1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oa</a:t>
              </a:r>
              <a:r>
                <a:rPr lang="en-GB" sz="1800" b="0" i="0" u="none" strike="noStrike" cap="none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, ow, </a:t>
              </a:r>
              <a:r>
                <a:rPr lang="en-GB" sz="1800" b="0" i="0" u="none" strike="noStrike" cap="none" dirty="0" err="1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ou</a:t>
              </a:r>
              <a:r>
                <a:rPr lang="en-GB" sz="1800" b="0" i="0" u="none" strike="noStrike" cap="none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 | silent letters: </a:t>
              </a:r>
              <a:r>
                <a:rPr lang="en-GB" sz="1800" b="0" i="0" u="none" strike="noStrike" cap="none" dirty="0" err="1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kn</a:t>
              </a:r>
              <a:r>
                <a:rPr lang="en-GB" sz="1800" b="0" i="0" u="none" strike="noStrike" cap="none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, mb, </a:t>
              </a:r>
              <a:r>
                <a:rPr lang="en-GB" sz="1800" b="0" i="0" u="none" strike="noStrike" cap="none" dirty="0" err="1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wh</a:t>
              </a:r>
              <a:r>
                <a:rPr lang="en-GB" sz="1800" b="0" i="0" u="none" strike="noStrike" cap="none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, </a:t>
              </a:r>
              <a:r>
                <a:rPr lang="en-GB" sz="1800" b="0" i="0" u="none" strike="noStrike" cap="none" dirty="0" err="1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wr</a:t>
              </a:r>
              <a:r>
                <a:rPr lang="en-GB" sz="1800" b="0" i="0" u="none" strike="noStrike" cap="none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 | </a:t>
              </a:r>
              <a:r>
                <a:rPr lang="en-GB" sz="1800" b="0" i="0" u="none" strike="noStrike" cap="none" dirty="0" err="1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ous</a:t>
              </a:r>
              <a:r>
                <a:rPr lang="en-GB" sz="1800" b="0" i="0" u="none" strike="noStrike" cap="none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, </a:t>
              </a:r>
              <a:r>
                <a:rPr lang="en-GB" sz="1800" b="0" i="0" u="none" strike="noStrike" cap="none" dirty="0" err="1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ture</a:t>
              </a:r>
              <a:r>
                <a:rPr lang="en-GB" sz="1800" b="0" i="0" u="none" strike="noStrike" cap="none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, </a:t>
              </a:r>
              <a:r>
                <a:rPr lang="en-GB" sz="1800" b="0" i="0" u="none" strike="noStrike" cap="none" dirty="0" err="1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cial</a:t>
              </a:r>
              <a:r>
                <a:rPr lang="en-GB" sz="1800" b="0" i="0" u="none" strike="noStrike" cap="none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, </a:t>
              </a:r>
              <a:r>
                <a:rPr lang="en-GB" sz="1800" b="0" i="0" u="none" strike="noStrike" cap="none" dirty="0" err="1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cian</a:t>
              </a:r>
              <a:r>
                <a:rPr lang="en-GB" sz="1800" b="0" i="0" u="none" strike="noStrike" cap="none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 | </a:t>
              </a:r>
              <a:r>
                <a:rPr lang="en-GB" sz="1800" b="0" i="0" u="none" strike="noStrike" cap="none" dirty="0" err="1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tion</a:t>
              </a:r>
              <a:r>
                <a:rPr lang="en-GB" sz="1800" b="0" i="0" u="none" strike="noStrike" cap="none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, </a:t>
              </a:r>
              <a:r>
                <a:rPr lang="en-GB" sz="1800" b="0" i="0" u="none" strike="noStrike" cap="none" dirty="0" err="1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ssion</a:t>
              </a:r>
              <a:r>
                <a:rPr lang="en-GB" sz="1800" b="0" i="0" u="none" strike="noStrike" cap="none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, </a:t>
              </a:r>
              <a:r>
                <a:rPr lang="en-GB" sz="1800" b="0" i="0" u="none" strike="noStrike" cap="none" dirty="0" err="1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cian</a:t>
              </a:r>
              <a:r>
                <a:rPr lang="en-GB" sz="1800" b="0" i="0" u="none" strike="noStrike" cap="none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, </a:t>
              </a:r>
              <a:r>
                <a:rPr lang="en-GB" sz="1800" b="0" i="0" u="none" strike="noStrike" cap="none" dirty="0" err="1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cial</a:t>
              </a:r>
              <a:r>
                <a:rPr lang="en-GB" sz="1800" b="0" i="0" u="none" strike="noStrike" cap="none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 | </a:t>
              </a:r>
              <a:r>
                <a:rPr lang="en-GB" sz="1800" b="0" i="0" u="none" strike="noStrike" cap="none" dirty="0" err="1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ew</a:t>
              </a:r>
              <a:r>
                <a:rPr lang="en-GB" sz="1800" b="0" i="0" u="none" strike="noStrike" cap="none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, </a:t>
              </a:r>
              <a:r>
                <a:rPr lang="en-GB" sz="1800" b="0" i="0" u="none" strike="noStrike" cap="none" dirty="0" err="1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ue</a:t>
              </a:r>
              <a:r>
                <a:rPr lang="en-GB" sz="1800" b="0" i="0" u="none" strike="noStrike" cap="none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, aw, au | R controlled: or, </a:t>
              </a:r>
              <a:r>
                <a:rPr lang="en-GB" sz="1800" b="0" i="0" u="none" strike="noStrike" cap="none" dirty="0" err="1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ir</a:t>
              </a:r>
              <a:r>
                <a:rPr lang="en-GB" sz="1800" b="0" i="0" u="none" strike="noStrike" cap="none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, </a:t>
              </a:r>
              <a:r>
                <a:rPr lang="en-GB" sz="1800" b="0" i="0" u="none" strike="noStrike" cap="none" dirty="0" err="1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ur</a:t>
              </a:r>
              <a:r>
                <a:rPr lang="en-GB" sz="1800" b="0" i="0" u="none" strike="noStrike" cap="none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, </a:t>
              </a:r>
              <a:r>
                <a:rPr lang="en-GB" sz="1800" b="0" i="0" u="none" strike="noStrike" cap="none" dirty="0" err="1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ar</a:t>
              </a:r>
              <a:r>
                <a:rPr lang="en-GB" sz="1800" b="0" i="0" u="none" strike="noStrike" cap="none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 | soft c &amp; soft g: </a:t>
              </a:r>
              <a:r>
                <a:rPr lang="en-GB" sz="1800" b="0" i="0" u="none" strike="noStrike" cap="none" dirty="0" err="1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ce</a:t>
              </a:r>
              <a:r>
                <a:rPr lang="en-GB" sz="1800" b="0" i="0" u="none" strike="noStrike" cap="none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, ci, </a:t>
              </a:r>
              <a:r>
                <a:rPr lang="en-GB" sz="1800" b="0" i="0" u="none" strike="noStrike" cap="none" dirty="0" err="1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ge</a:t>
              </a:r>
              <a:r>
                <a:rPr lang="en-GB" sz="1800" b="0" i="0" u="none" strike="noStrike" cap="none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, </a:t>
              </a:r>
              <a:r>
                <a:rPr lang="en-GB" sz="1800" b="0" i="0" u="none" strike="noStrike" cap="none" dirty="0" err="1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gy</a:t>
              </a:r>
              <a:r>
                <a:rPr lang="en-GB" sz="1800" b="0" i="0" u="none" strike="noStrike" cap="none" dirty="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. </a:t>
              </a: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1" i="0" u="none" strike="noStrike" kern="1200" cap="none" spc="0" normalizeH="0" baseline="0" noProof="0" dirty="0">
                  <a:ln>
                    <a:noFill/>
                  </a:ln>
                  <a:solidFill>
                    <a:schemeClr val="accent5">
                      <a:lumMod val="50000"/>
                    </a:scheme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Description</a:t>
              </a: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The game </a:t>
              </a: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includes</a:t>
              </a:r>
              <a:r>
                <a:rPr kumimoji="0" lang="en-US" sz="1800" b="0" i="0" u="none" strike="noStrike" kern="1200" cap="none" spc="0" normalizeH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 </a:t>
              </a:r>
              <a:r>
                <a:rPr kumimoji="0" lang="en-US" sz="1800" b="0" i="0" u="none" strike="noStrike" kern="1200" cap="none" spc="0" normalizeH="0" noProof="0" dirty="0">
                  <a:ln>
                    <a:noFill/>
                  </a:ln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a</a:t>
              </a:r>
              <a:r>
                <a:rPr kumimoji="0" lang="en-US" sz="1800" b="0" i="0" u="none" strike="noStrike" kern="1200" cap="none" spc="0" normalizeH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 </a:t>
              </a: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board of 20 squares</a:t>
              </a:r>
              <a:r>
                <a:rPr kumimoji="0" lang="en-US" sz="1800" b="0" i="0" u="none" strike="noStrike" kern="1200" cap="none" spc="0" normalizeH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 </a:t>
              </a: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with coins hidden under each square.</a:t>
              </a: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60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	There are 10 coins worth 1 point.</a:t>
              </a: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60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	There are 5 coins worth 2 points.</a:t>
              </a: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60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	There are 3 coins worth 3 points.</a:t>
              </a: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60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	There are 2 coins worth 5 points.</a:t>
              </a: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The students do not know where the higher value coins are. The game has a random element so the stronger students cannot dominate it.</a:t>
              </a:r>
            </a:p>
            <a:p>
              <a:pPr lvl="0">
                <a:spcBef>
                  <a:spcPts val="600"/>
                </a:spcBef>
                <a:spcAft>
                  <a:spcPts val="600"/>
                </a:spcAft>
                <a:defRPr/>
              </a:pPr>
              <a:r>
                <a:rPr lang="en-US" b="1" dirty="0">
                  <a:solidFill>
                    <a:schemeClr val="accent5">
                      <a:lumMod val="50000"/>
                    </a:schemeClr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How to</a:t>
              </a:r>
              <a:r>
                <a:rPr lang="en-US" sz="1500" b="1" dirty="0">
                  <a:solidFill>
                    <a:schemeClr val="accent5">
                      <a:lumMod val="50000"/>
                    </a:schemeClr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kumimoji="0" lang="en-US" sz="1800" b="1" i="0" u="none" strike="noStrike" kern="1200" cap="none" spc="0" normalizeH="0" baseline="0" noProof="0" dirty="0">
                  <a:ln>
                    <a:noFill/>
                  </a:ln>
                  <a:solidFill>
                    <a:schemeClr val="accent5">
                      <a:lumMod val="50000"/>
                    </a:scheme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play</a:t>
              </a:r>
            </a:p>
            <a:p>
              <a:pPr marL="0" marR="0" lvl="0" indent="0" algn="l" defTabSz="914400" rtl="0" eaLnBrk="1" fontAlgn="auto" latinLnBrk="0" hangingPunct="1">
                <a:lnSpc>
                  <a:spcPct val="90000"/>
                </a:lnSpc>
                <a:spcBef>
                  <a:spcPts val="1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The students select a word and read it out. If they read it correctly, you click on the word to reveal the coin. Students can gain more points if they reveal a particular icon. </a:t>
              </a:r>
            </a:p>
            <a:p>
              <a:pPr marL="0" marR="0" lvl="0" indent="0" algn="l" defTabSz="914400" rtl="0" eaLnBrk="1" fontAlgn="auto" latinLnBrk="0" hangingPunct="1">
                <a:lnSpc>
                  <a:spcPct val="90000"/>
                </a:lnSpc>
                <a:spcBef>
                  <a:spcPts val="1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Encourage students to make sentences with words. </a:t>
              </a:r>
              <a:endParaRPr kumimoji="0" lang="en-US" sz="1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  <a:p>
              <a:pPr marL="0" marR="0" lvl="0" indent="0" algn="l" defTabSz="914400" rtl="0" eaLnBrk="1" fontAlgn="auto" latinLnBrk="0" hangingPunct="1">
                <a:lnSpc>
                  <a:spcPct val="90000"/>
                </a:lnSpc>
                <a:spcBef>
                  <a:spcPts val="1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5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This game was created by C. </a:t>
              </a:r>
              <a:r>
                <a:rPr kumimoji="0" lang="en-US" sz="1500" b="0" i="0" u="none" strike="noStrike" kern="120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Schwartzabart</a:t>
              </a:r>
              <a:r>
                <a:rPr kumimoji="0" lang="en-US" sz="1500" b="0" i="0" u="none" strike="noStrike" kern="1200" cap="none" spc="0" normalizeH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 </a:t>
              </a:r>
              <a:r>
                <a:rPr kumimoji="0" lang="en-US" sz="15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for the English Inspectorate of the Charedi District. It is based on PPT templates from </a:t>
              </a:r>
              <a:r>
                <a:rPr kumimoji="0" lang="en-US" sz="15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  <a:hlinkClick r:id="rId2"/>
                </a:rPr>
                <a:t>https://tekhnologic.wordpress.com</a:t>
              </a:r>
              <a:endParaRPr kumimoji="0" lang="en-US" sz="1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pic>
          <p:nvPicPr>
            <p:cNvPr id="3" name="Picture 2" descr="1_point_coin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64004" y="2604188"/>
              <a:ext cx="360000" cy="360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" name="Picture 3" descr="2_point_coin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64004" y="2974889"/>
              <a:ext cx="360000" cy="360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" name="Picture 4" descr="3_point_coin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64004" y="3357948"/>
              <a:ext cx="360000" cy="360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" name="Picture 5" descr="5_point_coin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64004" y="3765721"/>
              <a:ext cx="360000" cy="360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02577100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1173891"/>
            <a:ext cx="12192000" cy="2893100"/>
          </a:xfrm>
          <a:prstGeom prst="rect">
            <a:avLst/>
          </a:prstGeom>
          <a:noFill/>
          <a:effectLst>
            <a:glow>
              <a:schemeClr val="bg1">
                <a:alpha val="2000"/>
              </a:schemeClr>
            </a:glow>
          </a:effectLst>
        </p:spPr>
        <p:txBody>
          <a:bodyPr wrap="square" rtlCol="1">
            <a:spAutoFit/>
          </a:bodyPr>
          <a:lstStyle/>
          <a:p>
            <a:pPr algn="ctr"/>
            <a:r>
              <a:rPr lang="en-US" sz="11000" dirty="0">
                <a:ln w="38100">
                  <a:solidFill>
                    <a:schemeClr val="accent6">
                      <a:lumMod val="50000"/>
                    </a:schemeClr>
                  </a:solidFill>
                </a:ln>
                <a:solidFill>
                  <a:srgbClr val="C5FFE2"/>
                </a:solidFill>
                <a:effectLst>
                  <a:outerShdw blurRad="50800" dist="76200" dir="1200000" algn="t" rotWithShape="0">
                    <a:schemeClr val="accent6">
                      <a:lumMod val="60000"/>
                      <a:lumOff val="40000"/>
                      <a:alpha val="40000"/>
                    </a:schemeClr>
                  </a:outerShdw>
                </a:effectLst>
                <a:latin typeface="Britannic Bold" panose="020B0903060703020204" pitchFamily="34" charset="0"/>
                <a:ea typeface="Segoe UI Black" panose="020B0A02040204020203" pitchFamily="34" charset="0"/>
              </a:rPr>
              <a:t>Mystery Squares</a:t>
            </a:r>
          </a:p>
          <a:p>
            <a:pPr algn="ctr"/>
            <a:r>
              <a:rPr lang="en-US" sz="7200" dirty="0">
                <a:ln w="6350">
                  <a:solidFill>
                    <a:schemeClr val="accent6">
                      <a:lumMod val="50000"/>
                    </a:schemeClr>
                  </a:solidFill>
                </a:ln>
                <a:solidFill>
                  <a:srgbClr val="C5FFE2"/>
                </a:solidFill>
                <a:effectLst/>
                <a:latin typeface="Britannic Bold" panose="020B0903060703020204" pitchFamily="34" charset="0"/>
                <a:ea typeface="Segoe UI Black" panose="020B0A02040204020203" pitchFamily="34" charset="0"/>
              </a:rPr>
              <a:t>-</a:t>
            </a:r>
            <a:r>
              <a:rPr lang="en-US" sz="7200" dirty="0" err="1">
                <a:ln w="6350">
                  <a:solidFill>
                    <a:schemeClr val="accent6">
                      <a:lumMod val="50000"/>
                    </a:schemeClr>
                  </a:solidFill>
                </a:ln>
                <a:solidFill>
                  <a:srgbClr val="C5FFE2"/>
                </a:solidFill>
                <a:effectLst/>
                <a:latin typeface="Britannic Bold" panose="020B0903060703020204" pitchFamily="34" charset="0"/>
                <a:ea typeface="Segoe UI Black" panose="020B0A02040204020203" pitchFamily="34" charset="0"/>
              </a:rPr>
              <a:t>ous</a:t>
            </a:r>
            <a:r>
              <a:rPr lang="en-US" sz="7200" dirty="0">
                <a:ln w="6350">
                  <a:solidFill>
                    <a:schemeClr val="accent6">
                      <a:lumMod val="50000"/>
                    </a:schemeClr>
                  </a:solidFill>
                </a:ln>
                <a:solidFill>
                  <a:srgbClr val="C5FFE2"/>
                </a:solidFill>
                <a:effectLst/>
                <a:latin typeface="Britannic Bold" panose="020B0903060703020204" pitchFamily="34" charset="0"/>
                <a:ea typeface="Segoe UI Black" panose="020B0A02040204020203" pitchFamily="34" charset="0"/>
              </a:rPr>
              <a:t> -</a:t>
            </a:r>
            <a:r>
              <a:rPr lang="en-US" sz="7200" dirty="0" err="1">
                <a:ln w="6350">
                  <a:solidFill>
                    <a:schemeClr val="accent6">
                      <a:lumMod val="50000"/>
                    </a:schemeClr>
                  </a:solidFill>
                </a:ln>
                <a:solidFill>
                  <a:srgbClr val="C5FFE2"/>
                </a:solidFill>
                <a:effectLst/>
                <a:latin typeface="Britannic Bold" panose="020B0903060703020204" pitchFamily="34" charset="0"/>
                <a:ea typeface="Segoe UI Black" panose="020B0A02040204020203" pitchFamily="34" charset="0"/>
              </a:rPr>
              <a:t>ture</a:t>
            </a:r>
            <a:r>
              <a:rPr lang="en-US" sz="7200" dirty="0">
                <a:ln w="6350">
                  <a:solidFill>
                    <a:schemeClr val="accent6">
                      <a:lumMod val="50000"/>
                    </a:schemeClr>
                  </a:solidFill>
                </a:ln>
                <a:solidFill>
                  <a:srgbClr val="C5FFE2"/>
                </a:solidFill>
                <a:effectLst/>
                <a:latin typeface="Britannic Bold" panose="020B0903060703020204" pitchFamily="34" charset="0"/>
                <a:ea typeface="Segoe UI Black" panose="020B0A02040204020203" pitchFamily="34" charset="0"/>
              </a:rPr>
              <a:t> -</a:t>
            </a:r>
            <a:r>
              <a:rPr lang="en-US" sz="7200" dirty="0" err="1">
                <a:ln w="6350">
                  <a:solidFill>
                    <a:schemeClr val="accent6">
                      <a:lumMod val="50000"/>
                    </a:schemeClr>
                  </a:solidFill>
                </a:ln>
                <a:solidFill>
                  <a:srgbClr val="C5FFE2"/>
                </a:solidFill>
                <a:effectLst/>
                <a:latin typeface="Britannic Bold" panose="020B0903060703020204" pitchFamily="34" charset="0"/>
                <a:ea typeface="Segoe UI Black" panose="020B0A02040204020203" pitchFamily="34" charset="0"/>
              </a:rPr>
              <a:t>cian</a:t>
            </a:r>
            <a:r>
              <a:rPr lang="en-US" sz="7200" dirty="0">
                <a:ln w="6350">
                  <a:solidFill>
                    <a:schemeClr val="accent6">
                      <a:lumMod val="50000"/>
                    </a:schemeClr>
                  </a:solidFill>
                </a:ln>
                <a:solidFill>
                  <a:srgbClr val="C5FFE2"/>
                </a:solidFill>
                <a:effectLst/>
                <a:latin typeface="Britannic Bold" panose="020B0903060703020204" pitchFamily="34" charset="0"/>
                <a:ea typeface="Segoe UI Black" panose="020B0A02040204020203" pitchFamily="34" charset="0"/>
              </a:rPr>
              <a:t> -</a:t>
            </a:r>
            <a:r>
              <a:rPr lang="en-US" sz="7200" dirty="0" err="1">
                <a:ln w="6350">
                  <a:solidFill>
                    <a:schemeClr val="accent6">
                      <a:lumMod val="50000"/>
                    </a:schemeClr>
                  </a:solidFill>
                </a:ln>
                <a:solidFill>
                  <a:srgbClr val="C5FFE2"/>
                </a:solidFill>
                <a:effectLst/>
                <a:latin typeface="Britannic Bold" panose="020B0903060703020204" pitchFamily="34" charset="0"/>
                <a:ea typeface="Segoe UI Black" panose="020B0A02040204020203" pitchFamily="34" charset="0"/>
              </a:rPr>
              <a:t>cial</a:t>
            </a:r>
            <a:endParaRPr lang="he-IL" sz="7200" dirty="0">
              <a:ln w="6350">
                <a:solidFill>
                  <a:schemeClr val="accent6">
                    <a:lumMod val="50000"/>
                  </a:schemeClr>
                </a:solidFill>
              </a:ln>
              <a:solidFill>
                <a:srgbClr val="C5FFE2"/>
              </a:solidFill>
              <a:effectLst/>
              <a:latin typeface="Britannic Bold" panose="020B0903060703020204" pitchFamily="34" charset="0"/>
              <a:ea typeface="Segoe UI Black" panose="020B0A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214904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5" name="Tekhnologic"/>
          <p:cNvGrpSpPr/>
          <p:nvPr/>
        </p:nvGrpSpPr>
        <p:grpSpPr>
          <a:xfrm>
            <a:off x="0" y="6606000"/>
            <a:ext cx="987779" cy="252000"/>
            <a:chOff x="128923" y="6453000"/>
            <a:chExt cx="987779" cy="252000"/>
          </a:xfrm>
          <a:solidFill>
            <a:schemeClr val="accent2">
              <a:lumMod val="20000"/>
              <a:lumOff val="80000"/>
            </a:schemeClr>
          </a:solidFill>
        </p:grpSpPr>
        <p:pic>
          <p:nvPicPr>
            <p:cNvPr id="46" name="Logo"/>
            <p:cNvPicPr>
              <a:picLocks noChangeAspect="1"/>
            </p:cNvPicPr>
            <p:nvPr/>
          </p:nvPicPr>
          <p:blipFill>
            <a:blip r:embed="rId3" cstate="hqprint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8923" y="6453000"/>
              <a:ext cx="252000" cy="252000"/>
            </a:xfrm>
            <a:prstGeom prst="rect">
              <a:avLst/>
            </a:prstGeom>
            <a:grpFill/>
          </p:spPr>
        </p:pic>
        <p:sp>
          <p:nvSpPr>
            <p:cNvPr id="47" name="Text"/>
            <p:cNvSpPr/>
            <p:nvPr/>
          </p:nvSpPr>
          <p:spPr>
            <a:xfrm>
              <a:off x="380923" y="6502056"/>
              <a:ext cx="735779" cy="153888"/>
            </a:xfrm>
            <a:prstGeom prst="rect">
              <a:avLst/>
            </a:prstGeom>
            <a:grpFill/>
          </p:spPr>
          <p:txBody>
            <a:bodyPr wrap="none" lIns="0" tIns="0" rIns="0" bIns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000" b="0" i="1" cap="none" spc="0" dirty="0">
                  <a:ln w="0"/>
                  <a:solidFill>
                    <a:srgbClr val="5F5E5E"/>
                  </a:solidFill>
                  <a:latin typeface="Century Gothic" panose="020B0502020202020204" pitchFamily="34" charset="0"/>
                  <a:cs typeface="Arial" panose="020B0604020202020204" pitchFamily="34" charset="0"/>
                </a:rPr>
                <a:t>tekhnologic</a:t>
              </a:r>
            </a:p>
          </p:txBody>
        </p:sp>
      </p:grpSp>
      <p:pic>
        <p:nvPicPr>
          <p:cNvPr id="101" name="1 Point Coin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15200" y="5261285"/>
            <a:ext cx="1440000" cy="1440000"/>
          </a:xfrm>
          <a:prstGeom prst="rect">
            <a:avLst/>
          </a:prstGeom>
          <a:noFill/>
        </p:spPr>
      </p:pic>
      <p:pic>
        <p:nvPicPr>
          <p:cNvPr id="102" name="1 Point Coin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8000" y="3540037"/>
            <a:ext cx="1440000" cy="1440000"/>
          </a:xfrm>
          <a:prstGeom prst="rect">
            <a:avLst/>
          </a:prstGeom>
          <a:noFill/>
        </p:spPr>
      </p:pic>
      <p:pic>
        <p:nvPicPr>
          <p:cNvPr id="83" name="1 Point Coin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8000" y="135000"/>
            <a:ext cx="1440000" cy="1440000"/>
          </a:xfrm>
          <a:prstGeom prst="rect">
            <a:avLst/>
          </a:prstGeom>
          <a:noFill/>
        </p:spPr>
      </p:pic>
      <p:pic>
        <p:nvPicPr>
          <p:cNvPr id="84" name="1 Point Coin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15200" y="120037"/>
            <a:ext cx="1440000" cy="1440000"/>
          </a:xfrm>
          <a:prstGeom prst="rect">
            <a:avLst/>
          </a:prstGeom>
          <a:noFill/>
        </p:spPr>
      </p:pic>
      <p:pic>
        <p:nvPicPr>
          <p:cNvPr id="85" name="1 Point Coin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4000" y="120037"/>
            <a:ext cx="1440000" cy="1440000"/>
          </a:xfrm>
          <a:prstGeom prst="rect">
            <a:avLst/>
          </a:prstGeom>
          <a:noFill/>
        </p:spPr>
      </p:pic>
      <p:pic>
        <p:nvPicPr>
          <p:cNvPr id="86" name="1 Point Coin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4000" y="1845000"/>
            <a:ext cx="1440000" cy="1440000"/>
          </a:xfrm>
          <a:prstGeom prst="rect">
            <a:avLst/>
          </a:prstGeom>
          <a:noFill/>
        </p:spPr>
      </p:pic>
      <p:pic>
        <p:nvPicPr>
          <p:cNvPr id="87" name="1 Point Coin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29375" y="1863000"/>
            <a:ext cx="1440000" cy="1440000"/>
          </a:xfrm>
          <a:prstGeom prst="rect">
            <a:avLst/>
          </a:prstGeom>
          <a:noFill/>
        </p:spPr>
      </p:pic>
      <p:pic>
        <p:nvPicPr>
          <p:cNvPr id="88" name="1 Point Coin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4000" y="3555000"/>
            <a:ext cx="1440000" cy="1440000"/>
          </a:xfrm>
          <a:prstGeom prst="rect">
            <a:avLst/>
          </a:prstGeom>
          <a:noFill/>
        </p:spPr>
      </p:pic>
      <p:pic>
        <p:nvPicPr>
          <p:cNvPr id="89" name="1 Point Coin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15200" y="3540037"/>
            <a:ext cx="1440000" cy="1440000"/>
          </a:xfrm>
          <a:prstGeom prst="rect">
            <a:avLst/>
          </a:prstGeom>
          <a:noFill/>
        </p:spPr>
      </p:pic>
      <p:pic>
        <p:nvPicPr>
          <p:cNvPr id="90" name="1 Point Coin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96000" y="3566700"/>
            <a:ext cx="1440000" cy="1440000"/>
          </a:xfrm>
          <a:prstGeom prst="rect">
            <a:avLst/>
          </a:prstGeom>
          <a:noFill/>
        </p:spPr>
      </p:pic>
      <p:pic>
        <p:nvPicPr>
          <p:cNvPr id="91" name="2 Point Coin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4000" y="146975"/>
            <a:ext cx="1440000" cy="1434049"/>
          </a:xfrm>
          <a:prstGeom prst="rect">
            <a:avLst/>
          </a:prstGeom>
          <a:noFill/>
        </p:spPr>
      </p:pic>
      <p:pic>
        <p:nvPicPr>
          <p:cNvPr id="93" name="2 Point Coin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2000" y="3557975"/>
            <a:ext cx="1440000" cy="1434049"/>
          </a:xfrm>
          <a:prstGeom prst="rect">
            <a:avLst/>
          </a:prstGeom>
          <a:noFill/>
        </p:spPr>
      </p:pic>
      <p:pic>
        <p:nvPicPr>
          <p:cNvPr id="92" name="2 Point Coin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29375" y="5261285"/>
            <a:ext cx="1440000" cy="1434049"/>
          </a:xfrm>
          <a:prstGeom prst="rect">
            <a:avLst/>
          </a:prstGeom>
          <a:noFill/>
        </p:spPr>
      </p:pic>
      <p:pic>
        <p:nvPicPr>
          <p:cNvPr id="94" name="2 Point Coin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8000" y="5264260"/>
            <a:ext cx="1440000" cy="1434049"/>
          </a:xfrm>
          <a:prstGeom prst="rect">
            <a:avLst/>
          </a:prstGeom>
          <a:noFill/>
        </p:spPr>
      </p:pic>
      <p:pic>
        <p:nvPicPr>
          <p:cNvPr id="100" name="2 Point Coin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2000" y="1827057"/>
            <a:ext cx="1440000" cy="1434049"/>
          </a:xfrm>
          <a:prstGeom prst="rect">
            <a:avLst/>
          </a:prstGeom>
          <a:noFill/>
        </p:spPr>
      </p:pic>
      <p:pic>
        <p:nvPicPr>
          <p:cNvPr id="95" name="3 Point Coin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96000" y="120037"/>
            <a:ext cx="1440000" cy="1440000"/>
          </a:xfrm>
          <a:prstGeom prst="rect">
            <a:avLst/>
          </a:prstGeom>
          <a:noFill/>
        </p:spPr>
      </p:pic>
      <p:pic>
        <p:nvPicPr>
          <p:cNvPr id="96" name="3 Point Coin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3000" y="5291043"/>
            <a:ext cx="1440000" cy="1440000"/>
          </a:xfrm>
          <a:prstGeom prst="rect">
            <a:avLst/>
          </a:prstGeom>
          <a:noFill/>
        </p:spPr>
      </p:pic>
      <p:pic>
        <p:nvPicPr>
          <p:cNvPr id="99" name="3 Point Coin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3375" y="1854000"/>
            <a:ext cx="1440000" cy="1440000"/>
          </a:xfrm>
          <a:prstGeom prst="rect">
            <a:avLst/>
          </a:prstGeom>
          <a:noFill/>
        </p:spPr>
      </p:pic>
      <p:pic>
        <p:nvPicPr>
          <p:cNvPr id="97" name="5 Point Coin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8000" y="1854000"/>
            <a:ext cx="1440000" cy="1440000"/>
          </a:xfrm>
          <a:prstGeom prst="rect">
            <a:avLst/>
          </a:prstGeom>
          <a:noFill/>
        </p:spPr>
      </p:pic>
      <p:pic>
        <p:nvPicPr>
          <p:cNvPr id="98" name="5 Point Coin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4000" y="5261285"/>
            <a:ext cx="1440000" cy="1440000"/>
          </a:xfrm>
          <a:prstGeom prst="rect">
            <a:avLst/>
          </a:prstGeom>
          <a:noFill/>
        </p:spPr>
      </p:pic>
      <p:sp>
        <p:nvSpPr>
          <p:cNvPr id="4" name="Square1"/>
          <p:cNvSpPr/>
          <p:nvPr/>
        </p:nvSpPr>
        <p:spPr>
          <a:xfrm>
            <a:off x="0" y="0"/>
            <a:ext cx="2448000" cy="1728000"/>
          </a:xfrm>
          <a:prstGeom prst="rect">
            <a:avLst/>
          </a:prstGeom>
          <a:solidFill>
            <a:srgbClr val="D9FFEC"/>
          </a:solidFill>
          <a:ln w="1905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/>
          <a:p>
            <a:pPr algn="ctr"/>
            <a:r>
              <a:rPr lang="en-GB" sz="3600" dirty="0">
                <a:ln w="3175">
                  <a:solidFill>
                    <a:schemeClr val="tx1"/>
                  </a:solidFill>
                </a:ln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curi</a:t>
            </a:r>
            <a:r>
              <a:rPr lang="en-GB" sz="3600" dirty="0">
                <a:ln w="3175">
                  <a:solidFill>
                    <a:schemeClr val="tx1"/>
                  </a:solidFill>
                </a:ln>
                <a:solidFill>
                  <a:srgbClr val="0070C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ous</a:t>
            </a:r>
            <a:endParaRPr lang="en-GB" sz="2400" dirty="0">
              <a:ln w="3175">
                <a:solidFill>
                  <a:schemeClr val="tx1"/>
                </a:solidFill>
              </a:ln>
              <a:solidFill>
                <a:schemeClr val="tx1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Square2"/>
          <p:cNvSpPr/>
          <p:nvPr/>
        </p:nvSpPr>
        <p:spPr>
          <a:xfrm>
            <a:off x="2448000" y="0"/>
            <a:ext cx="2448000" cy="1728000"/>
          </a:xfrm>
          <a:prstGeom prst="rect">
            <a:avLst/>
          </a:prstGeom>
          <a:solidFill>
            <a:srgbClr val="D9FFEC"/>
          </a:solidFill>
          <a:ln w="1905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/>
          <a:p>
            <a:pPr algn="ctr"/>
            <a:r>
              <a:rPr lang="en-GB" sz="3600" dirty="0">
                <a:ln w="3175">
                  <a:solidFill>
                    <a:schemeClr val="tx1"/>
                  </a:solidFill>
                </a:ln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fam</a:t>
            </a:r>
            <a:r>
              <a:rPr lang="en-GB" sz="3600" dirty="0">
                <a:ln w="3175">
                  <a:solidFill>
                    <a:schemeClr val="tx1"/>
                  </a:solidFill>
                </a:ln>
                <a:solidFill>
                  <a:srgbClr val="0070C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ous</a:t>
            </a:r>
            <a:endParaRPr lang="en-GB" sz="3200" dirty="0">
              <a:ln w="3175">
                <a:solidFill>
                  <a:schemeClr val="tx1"/>
                </a:solidFill>
              </a:ln>
              <a:solidFill>
                <a:schemeClr val="tx1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Square3"/>
          <p:cNvSpPr/>
          <p:nvPr/>
        </p:nvSpPr>
        <p:spPr>
          <a:xfrm>
            <a:off x="4896000" y="0"/>
            <a:ext cx="2448000" cy="1728000"/>
          </a:xfrm>
          <a:prstGeom prst="rect">
            <a:avLst/>
          </a:prstGeom>
          <a:solidFill>
            <a:srgbClr val="D9FFEC"/>
          </a:solidFill>
          <a:ln w="1905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/>
          <a:p>
            <a:pPr algn="ctr"/>
            <a:r>
              <a:rPr lang="en-GB" sz="3600" dirty="0">
                <a:ln w="3175">
                  <a:solidFill>
                    <a:schemeClr val="tx1"/>
                  </a:solidFill>
                </a:ln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jeal</a:t>
            </a:r>
            <a:r>
              <a:rPr lang="en-GB" sz="3600" dirty="0">
                <a:ln w="3175">
                  <a:solidFill>
                    <a:schemeClr val="tx1"/>
                  </a:solidFill>
                </a:ln>
                <a:solidFill>
                  <a:srgbClr val="0070C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ous</a:t>
            </a:r>
            <a:endParaRPr lang="en-GB" sz="3200" dirty="0">
              <a:ln w="3175">
                <a:solidFill>
                  <a:schemeClr val="tx1"/>
                </a:solidFill>
              </a:ln>
              <a:solidFill>
                <a:schemeClr val="tx1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Square4"/>
          <p:cNvSpPr/>
          <p:nvPr/>
        </p:nvSpPr>
        <p:spPr>
          <a:xfrm>
            <a:off x="7344000" y="0"/>
            <a:ext cx="2448000" cy="1728000"/>
          </a:xfrm>
          <a:prstGeom prst="rect">
            <a:avLst/>
          </a:prstGeom>
          <a:solidFill>
            <a:srgbClr val="D9FFEC"/>
          </a:solidFill>
          <a:ln w="1905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/>
          <a:p>
            <a:pPr algn="ctr"/>
            <a:r>
              <a:rPr lang="en-GB" sz="3600" dirty="0">
                <a:ln w="3175">
                  <a:solidFill>
                    <a:schemeClr val="tx1"/>
                  </a:solidFill>
                </a:ln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nerv</a:t>
            </a:r>
            <a:r>
              <a:rPr lang="en-GB" sz="3600" dirty="0">
                <a:ln w="3175">
                  <a:solidFill>
                    <a:schemeClr val="tx1"/>
                  </a:solidFill>
                </a:ln>
                <a:solidFill>
                  <a:srgbClr val="0070C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ous</a:t>
            </a:r>
            <a:endParaRPr lang="en-GB" sz="3200" dirty="0">
              <a:ln w="3175">
                <a:solidFill>
                  <a:schemeClr val="tx1"/>
                </a:solidFill>
              </a:ln>
              <a:solidFill>
                <a:schemeClr val="tx1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41" name="Square5"/>
          <p:cNvSpPr/>
          <p:nvPr/>
        </p:nvSpPr>
        <p:spPr>
          <a:xfrm>
            <a:off x="9792000" y="0"/>
            <a:ext cx="2448000" cy="1728000"/>
          </a:xfrm>
          <a:prstGeom prst="rect">
            <a:avLst/>
          </a:prstGeom>
          <a:solidFill>
            <a:srgbClr val="D9FFEC"/>
          </a:solidFill>
          <a:ln w="1905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/>
          <a:p>
            <a:pPr algn="ctr"/>
            <a:r>
              <a:rPr lang="en-GB" sz="3600" dirty="0">
                <a:ln w="3175">
                  <a:solidFill>
                    <a:schemeClr val="tx1"/>
                  </a:solidFill>
                </a:ln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seri</a:t>
            </a:r>
            <a:r>
              <a:rPr lang="en-GB" sz="3600" dirty="0">
                <a:ln w="3175">
                  <a:solidFill>
                    <a:schemeClr val="tx1"/>
                  </a:solidFill>
                </a:ln>
                <a:solidFill>
                  <a:srgbClr val="0070C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ous</a:t>
            </a:r>
            <a:endParaRPr lang="en-GB" sz="3200" dirty="0">
              <a:ln w="3175">
                <a:solidFill>
                  <a:schemeClr val="tx1"/>
                </a:solidFill>
              </a:ln>
              <a:solidFill>
                <a:schemeClr val="tx1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Square6"/>
          <p:cNvSpPr/>
          <p:nvPr/>
        </p:nvSpPr>
        <p:spPr>
          <a:xfrm>
            <a:off x="0" y="1710000"/>
            <a:ext cx="2448000" cy="1728000"/>
          </a:xfrm>
          <a:prstGeom prst="rect">
            <a:avLst/>
          </a:prstGeom>
          <a:solidFill>
            <a:srgbClr val="D9FFEC"/>
          </a:solidFill>
          <a:ln w="1905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/>
          <a:p>
            <a:pPr algn="ctr"/>
            <a:r>
              <a:rPr lang="en-GB" sz="3600" dirty="0">
                <a:ln w="3175">
                  <a:solidFill>
                    <a:schemeClr val="tx1"/>
                  </a:solidFill>
                </a:ln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cul</a:t>
            </a:r>
            <a:r>
              <a:rPr lang="en-GB" sz="3600" dirty="0">
                <a:ln w="3175">
                  <a:solidFill>
                    <a:schemeClr val="tx1"/>
                  </a:solidFill>
                </a:ln>
                <a:solidFill>
                  <a:srgbClr val="00B05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ture</a:t>
            </a:r>
            <a:endParaRPr lang="en-GB" sz="3200" dirty="0">
              <a:ln w="3175">
                <a:solidFill>
                  <a:schemeClr val="tx1"/>
                </a:solidFill>
              </a:ln>
              <a:solidFill>
                <a:schemeClr val="tx1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Square7"/>
          <p:cNvSpPr/>
          <p:nvPr/>
        </p:nvSpPr>
        <p:spPr>
          <a:xfrm>
            <a:off x="2448000" y="1710000"/>
            <a:ext cx="2448000" cy="1728000"/>
          </a:xfrm>
          <a:prstGeom prst="rect">
            <a:avLst/>
          </a:prstGeom>
          <a:solidFill>
            <a:srgbClr val="D9FFEC"/>
          </a:solidFill>
          <a:ln w="1905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/>
          <a:p>
            <a:pPr algn="ctr"/>
            <a:r>
              <a:rPr lang="en-GB" sz="3600" dirty="0">
                <a:ln w="3175">
                  <a:solidFill>
                    <a:schemeClr val="tx1"/>
                  </a:solidFill>
                </a:ln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fu</a:t>
            </a:r>
            <a:r>
              <a:rPr lang="en-GB" sz="3600" dirty="0">
                <a:ln w="3175">
                  <a:solidFill>
                    <a:schemeClr val="tx1"/>
                  </a:solidFill>
                </a:ln>
                <a:solidFill>
                  <a:srgbClr val="00B05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ture</a:t>
            </a:r>
            <a:endParaRPr lang="en-GB" sz="3200" dirty="0">
              <a:ln w="3175">
                <a:solidFill>
                  <a:schemeClr val="tx1"/>
                </a:solidFill>
              </a:ln>
              <a:solidFill>
                <a:schemeClr val="tx1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Square8"/>
          <p:cNvSpPr/>
          <p:nvPr/>
        </p:nvSpPr>
        <p:spPr>
          <a:xfrm>
            <a:off x="4896000" y="1710000"/>
            <a:ext cx="2448000" cy="1728000"/>
          </a:xfrm>
          <a:prstGeom prst="rect">
            <a:avLst/>
          </a:prstGeom>
          <a:solidFill>
            <a:srgbClr val="D9FFEC"/>
          </a:solidFill>
          <a:ln w="1905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/>
          <a:p>
            <a:pPr algn="ctr"/>
            <a:r>
              <a:rPr lang="en-GB" sz="3600" dirty="0">
                <a:ln w="3175">
                  <a:solidFill>
                    <a:schemeClr val="tx1"/>
                  </a:solidFill>
                </a:ln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lec</a:t>
            </a:r>
            <a:r>
              <a:rPr lang="en-GB" sz="3600" dirty="0">
                <a:ln w="3175">
                  <a:solidFill>
                    <a:schemeClr val="tx1"/>
                  </a:solidFill>
                </a:ln>
                <a:solidFill>
                  <a:srgbClr val="00B05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ture</a:t>
            </a:r>
            <a:endParaRPr lang="en-GB" sz="3200" dirty="0">
              <a:ln w="3175">
                <a:solidFill>
                  <a:schemeClr val="tx1"/>
                </a:solidFill>
              </a:ln>
              <a:solidFill>
                <a:schemeClr val="tx1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Square9"/>
          <p:cNvSpPr/>
          <p:nvPr/>
        </p:nvSpPr>
        <p:spPr>
          <a:xfrm>
            <a:off x="7344000" y="1710000"/>
            <a:ext cx="2448000" cy="1728000"/>
          </a:xfrm>
          <a:prstGeom prst="rect">
            <a:avLst/>
          </a:prstGeom>
          <a:solidFill>
            <a:srgbClr val="D9FFEC"/>
          </a:solidFill>
          <a:ln w="1905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/>
          <a:p>
            <a:pPr algn="ctr"/>
            <a:r>
              <a:rPr lang="en-GB" sz="3600" dirty="0">
                <a:ln w="3175">
                  <a:solidFill>
                    <a:schemeClr val="tx1"/>
                  </a:solidFill>
                </a:ln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na</a:t>
            </a:r>
            <a:r>
              <a:rPr lang="en-GB" sz="3600" dirty="0">
                <a:ln w="3175">
                  <a:solidFill>
                    <a:schemeClr val="tx1"/>
                  </a:solidFill>
                </a:ln>
                <a:solidFill>
                  <a:srgbClr val="00B05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ture</a:t>
            </a:r>
            <a:endParaRPr lang="en-GB" sz="3200" dirty="0">
              <a:ln w="3175">
                <a:solidFill>
                  <a:schemeClr val="tx1"/>
                </a:solidFill>
              </a:ln>
              <a:solidFill>
                <a:schemeClr val="tx1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42" name="Square10"/>
          <p:cNvSpPr/>
          <p:nvPr/>
        </p:nvSpPr>
        <p:spPr>
          <a:xfrm>
            <a:off x="9792000" y="1710000"/>
            <a:ext cx="2448000" cy="1728000"/>
          </a:xfrm>
          <a:prstGeom prst="rect">
            <a:avLst/>
          </a:prstGeom>
          <a:solidFill>
            <a:srgbClr val="D9FFEC"/>
          </a:solidFill>
          <a:ln w="1905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/>
          <a:p>
            <a:pPr algn="ctr"/>
            <a:r>
              <a:rPr lang="en-GB" sz="3600" dirty="0">
                <a:ln w="3175">
                  <a:solidFill>
                    <a:schemeClr val="tx1"/>
                  </a:solidFill>
                </a:ln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tex</a:t>
            </a:r>
            <a:r>
              <a:rPr lang="en-GB" sz="3600" dirty="0">
                <a:ln w="3175">
                  <a:solidFill>
                    <a:schemeClr val="tx1"/>
                  </a:solidFill>
                </a:ln>
                <a:solidFill>
                  <a:srgbClr val="00B05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ture</a:t>
            </a:r>
            <a:endParaRPr lang="en-GB" sz="3200" dirty="0">
              <a:ln w="3175">
                <a:solidFill>
                  <a:schemeClr val="tx1"/>
                </a:solidFill>
              </a:ln>
              <a:solidFill>
                <a:schemeClr val="tx1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Square11"/>
          <p:cNvSpPr/>
          <p:nvPr/>
        </p:nvSpPr>
        <p:spPr>
          <a:xfrm>
            <a:off x="0" y="3420000"/>
            <a:ext cx="2448000" cy="1728000"/>
          </a:xfrm>
          <a:prstGeom prst="rect">
            <a:avLst/>
          </a:prstGeom>
          <a:solidFill>
            <a:srgbClr val="D9FFEC"/>
          </a:solidFill>
          <a:ln w="1905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/>
          <a:p>
            <a:pPr algn="ctr"/>
            <a:r>
              <a:rPr lang="en-GB" sz="3600" dirty="0">
                <a:ln w="3175">
                  <a:solidFill>
                    <a:schemeClr val="tx1"/>
                  </a:solidFill>
                </a:ln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cru</a:t>
            </a:r>
            <a:r>
              <a:rPr lang="en-GB" sz="3600" dirty="0">
                <a:ln w="3175">
                  <a:solidFill>
                    <a:sysClr val="windowText" lastClr="000000"/>
                  </a:solidFill>
                </a:ln>
                <a:solidFill>
                  <a:srgbClr val="BC00BC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cial</a:t>
            </a:r>
            <a:endParaRPr lang="en-GB" sz="4400" dirty="0">
              <a:ln w="3175">
                <a:solidFill>
                  <a:sysClr val="windowText" lastClr="000000"/>
                </a:solidFill>
              </a:ln>
              <a:solidFill>
                <a:srgbClr val="BC00BC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Square12"/>
          <p:cNvSpPr/>
          <p:nvPr/>
        </p:nvSpPr>
        <p:spPr>
          <a:xfrm>
            <a:off x="2448000" y="3420000"/>
            <a:ext cx="2448000" cy="1728000"/>
          </a:xfrm>
          <a:prstGeom prst="rect">
            <a:avLst/>
          </a:prstGeom>
          <a:solidFill>
            <a:srgbClr val="D9FFEC"/>
          </a:solidFill>
          <a:ln w="1905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/>
          <a:p>
            <a:pPr algn="ctr"/>
            <a:r>
              <a:rPr lang="en-GB" sz="3600" dirty="0">
                <a:ln w="3175">
                  <a:solidFill>
                    <a:schemeClr val="tx1"/>
                  </a:solidFill>
                </a:ln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fa</a:t>
            </a:r>
            <a:r>
              <a:rPr lang="en-GB" sz="3600" dirty="0">
                <a:ln w="3175">
                  <a:solidFill>
                    <a:sysClr val="windowText" lastClr="000000"/>
                  </a:solidFill>
                </a:ln>
                <a:solidFill>
                  <a:srgbClr val="BC00BC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cial</a:t>
            </a:r>
            <a:endParaRPr lang="en-GB" sz="4000" dirty="0">
              <a:ln w="3175">
                <a:solidFill>
                  <a:sysClr val="windowText" lastClr="000000"/>
                </a:solidFill>
              </a:ln>
              <a:solidFill>
                <a:srgbClr val="BC00BC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Square13"/>
          <p:cNvSpPr/>
          <p:nvPr/>
        </p:nvSpPr>
        <p:spPr>
          <a:xfrm>
            <a:off x="4896000" y="3420000"/>
            <a:ext cx="2448000" cy="1728000"/>
          </a:xfrm>
          <a:prstGeom prst="rect">
            <a:avLst/>
          </a:prstGeom>
          <a:solidFill>
            <a:srgbClr val="D9FFEC"/>
          </a:solidFill>
          <a:ln w="1905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/>
          <a:p>
            <a:pPr algn="ctr"/>
            <a:r>
              <a:rPr lang="en-GB" sz="3600" dirty="0">
                <a:ln w="3175">
                  <a:solidFill>
                    <a:schemeClr val="tx1"/>
                  </a:solidFill>
                </a:ln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offi</a:t>
            </a:r>
            <a:r>
              <a:rPr lang="en-GB" sz="3600" dirty="0">
                <a:ln w="3175">
                  <a:solidFill>
                    <a:sysClr val="windowText" lastClr="000000"/>
                  </a:solidFill>
                </a:ln>
                <a:solidFill>
                  <a:srgbClr val="BC00BC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cial</a:t>
            </a:r>
            <a:endParaRPr lang="en-GB" sz="3200" dirty="0">
              <a:ln w="3175">
                <a:solidFill>
                  <a:sysClr val="windowText" lastClr="000000"/>
                </a:solidFill>
              </a:ln>
              <a:solidFill>
                <a:srgbClr val="BC00BC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39" name="Square14"/>
          <p:cNvSpPr/>
          <p:nvPr/>
        </p:nvSpPr>
        <p:spPr>
          <a:xfrm>
            <a:off x="7344000" y="3420000"/>
            <a:ext cx="2448000" cy="1728000"/>
          </a:xfrm>
          <a:prstGeom prst="rect">
            <a:avLst/>
          </a:prstGeom>
          <a:solidFill>
            <a:srgbClr val="D9FFEC"/>
          </a:solidFill>
          <a:ln w="1905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/>
          <a:p>
            <a:pPr algn="ctr"/>
            <a:r>
              <a:rPr lang="en-GB" sz="3600" dirty="0">
                <a:ln w="3175">
                  <a:solidFill>
                    <a:schemeClr val="tx1"/>
                  </a:solidFill>
                </a:ln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so</a:t>
            </a:r>
            <a:r>
              <a:rPr lang="en-GB" sz="3600" dirty="0">
                <a:ln w="3175">
                  <a:solidFill>
                    <a:sysClr val="windowText" lastClr="000000"/>
                  </a:solidFill>
                </a:ln>
                <a:solidFill>
                  <a:srgbClr val="BC00BC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cial</a:t>
            </a:r>
            <a:endParaRPr lang="en-GB" sz="3200" dirty="0">
              <a:ln w="3175">
                <a:solidFill>
                  <a:sysClr val="windowText" lastClr="000000"/>
                </a:solidFill>
              </a:ln>
              <a:solidFill>
                <a:srgbClr val="BC00BC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43" name="Square15"/>
          <p:cNvSpPr/>
          <p:nvPr/>
        </p:nvSpPr>
        <p:spPr>
          <a:xfrm>
            <a:off x="9792000" y="3420000"/>
            <a:ext cx="2448000" cy="1728000"/>
          </a:xfrm>
          <a:prstGeom prst="rect">
            <a:avLst/>
          </a:prstGeom>
          <a:solidFill>
            <a:srgbClr val="D9FFEC"/>
          </a:solidFill>
          <a:ln w="1905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/>
          <a:p>
            <a:pPr algn="ctr"/>
            <a:r>
              <a:rPr lang="en-GB" sz="3600" dirty="0">
                <a:ln w="3175">
                  <a:solidFill>
                    <a:schemeClr val="tx1"/>
                  </a:solidFill>
                </a:ln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spe</a:t>
            </a:r>
            <a:r>
              <a:rPr lang="en-GB" sz="3600" dirty="0">
                <a:ln w="3175">
                  <a:solidFill>
                    <a:sysClr val="windowText" lastClr="000000"/>
                  </a:solidFill>
                </a:ln>
                <a:solidFill>
                  <a:srgbClr val="BC00BC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cial</a:t>
            </a:r>
            <a:endParaRPr lang="en-GB" sz="3200" dirty="0">
              <a:ln w="3175">
                <a:solidFill>
                  <a:sysClr val="windowText" lastClr="000000"/>
                </a:solidFill>
              </a:ln>
              <a:solidFill>
                <a:srgbClr val="BC00BC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Square16"/>
          <p:cNvSpPr/>
          <p:nvPr/>
        </p:nvSpPr>
        <p:spPr>
          <a:xfrm>
            <a:off x="0" y="5130000"/>
            <a:ext cx="2448000" cy="1728000"/>
          </a:xfrm>
          <a:prstGeom prst="rect">
            <a:avLst/>
          </a:prstGeom>
          <a:solidFill>
            <a:srgbClr val="D9FFEC"/>
          </a:solidFill>
          <a:ln w="1905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/>
          <a:p>
            <a:pPr algn="ctr"/>
            <a:r>
              <a:rPr lang="en-GB" sz="3600" dirty="0">
                <a:ln w="3175">
                  <a:solidFill>
                    <a:schemeClr val="tx1"/>
                  </a:solidFill>
                </a:ln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musi</a:t>
            </a:r>
            <a:r>
              <a:rPr lang="en-GB" sz="3600" dirty="0">
                <a:ln w="3175">
                  <a:solidFill>
                    <a:schemeClr val="tx1"/>
                  </a:solidFill>
                </a:ln>
                <a:solidFill>
                  <a:srgbClr val="EB7015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cian</a:t>
            </a:r>
            <a:endParaRPr lang="en-GB" sz="3200" dirty="0">
              <a:ln w="3175">
                <a:solidFill>
                  <a:schemeClr val="tx1"/>
                </a:solidFill>
              </a:ln>
              <a:solidFill>
                <a:schemeClr val="tx1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Square17"/>
          <p:cNvSpPr/>
          <p:nvPr/>
        </p:nvSpPr>
        <p:spPr>
          <a:xfrm>
            <a:off x="2448000" y="5130000"/>
            <a:ext cx="2448000" cy="1728000"/>
          </a:xfrm>
          <a:prstGeom prst="rect">
            <a:avLst/>
          </a:prstGeom>
          <a:solidFill>
            <a:srgbClr val="D9FFEC"/>
          </a:solidFill>
          <a:ln w="1905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/>
          <a:p>
            <a:pPr algn="ctr"/>
            <a:r>
              <a:rPr lang="en-GB" sz="3600" dirty="0">
                <a:ln w="3175">
                  <a:solidFill>
                    <a:schemeClr val="tx1"/>
                  </a:solidFill>
                </a:ln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physi</a:t>
            </a:r>
            <a:r>
              <a:rPr lang="en-GB" sz="3600" dirty="0">
                <a:ln w="3175">
                  <a:solidFill>
                    <a:schemeClr val="tx1"/>
                  </a:solidFill>
                </a:ln>
                <a:solidFill>
                  <a:srgbClr val="EB7015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cian</a:t>
            </a:r>
            <a:endParaRPr lang="en-GB" sz="3200" dirty="0">
              <a:ln w="3175">
                <a:solidFill>
                  <a:schemeClr val="tx1"/>
                </a:solidFill>
              </a:ln>
              <a:solidFill>
                <a:schemeClr val="tx1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Square18"/>
          <p:cNvSpPr/>
          <p:nvPr/>
        </p:nvSpPr>
        <p:spPr>
          <a:xfrm>
            <a:off x="4896000" y="5130000"/>
            <a:ext cx="2448000" cy="1728000"/>
          </a:xfrm>
          <a:prstGeom prst="rect">
            <a:avLst/>
          </a:prstGeom>
          <a:solidFill>
            <a:srgbClr val="D9FFEC"/>
          </a:solidFill>
          <a:ln w="1905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/>
          <a:p>
            <a:pPr algn="ctr"/>
            <a:r>
              <a:rPr lang="en-GB" sz="3600" dirty="0">
                <a:ln w="3175">
                  <a:solidFill>
                    <a:schemeClr val="tx1"/>
                  </a:solidFill>
                </a:ln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politi</a:t>
            </a:r>
            <a:r>
              <a:rPr lang="en-GB" sz="3600" dirty="0">
                <a:ln w="3175">
                  <a:solidFill>
                    <a:schemeClr val="tx1"/>
                  </a:solidFill>
                </a:ln>
                <a:solidFill>
                  <a:srgbClr val="EB7015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cian</a:t>
            </a:r>
            <a:endParaRPr lang="en-GB" sz="3200" dirty="0">
              <a:ln w="3175">
                <a:solidFill>
                  <a:schemeClr val="tx1"/>
                </a:solidFill>
              </a:ln>
              <a:solidFill>
                <a:schemeClr val="accent6">
                  <a:lumMod val="50000"/>
                </a:schemeClr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40" name="Square19"/>
          <p:cNvSpPr/>
          <p:nvPr/>
        </p:nvSpPr>
        <p:spPr>
          <a:xfrm>
            <a:off x="7344000" y="5130000"/>
            <a:ext cx="2448000" cy="1728000"/>
          </a:xfrm>
          <a:prstGeom prst="rect">
            <a:avLst/>
          </a:prstGeom>
          <a:solidFill>
            <a:srgbClr val="D9FFEC"/>
          </a:solidFill>
          <a:ln w="1905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/>
          <a:p>
            <a:pPr algn="ctr"/>
            <a:r>
              <a:rPr lang="en-GB" sz="3600" dirty="0">
                <a:ln w="3175">
                  <a:solidFill>
                    <a:schemeClr val="tx1"/>
                  </a:solidFill>
                </a:ln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opti</a:t>
            </a:r>
            <a:r>
              <a:rPr lang="en-GB" sz="3600" dirty="0">
                <a:ln w="3175">
                  <a:solidFill>
                    <a:schemeClr val="tx1"/>
                  </a:solidFill>
                </a:ln>
                <a:solidFill>
                  <a:srgbClr val="EB7015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cian</a:t>
            </a:r>
            <a:endParaRPr lang="en-GB" sz="3600" dirty="0">
              <a:ln w="3175">
                <a:solidFill>
                  <a:schemeClr val="tx1"/>
                </a:solidFill>
              </a:ln>
              <a:solidFill>
                <a:schemeClr val="tx1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44" name="Square20"/>
          <p:cNvSpPr/>
          <p:nvPr/>
        </p:nvSpPr>
        <p:spPr>
          <a:xfrm>
            <a:off x="9792000" y="5130000"/>
            <a:ext cx="2448000" cy="1728000"/>
          </a:xfrm>
          <a:prstGeom prst="rect">
            <a:avLst/>
          </a:prstGeom>
          <a:solidFill>
            <a:srgbClr val="D9FFEC"/>
          </a:solidFill>
          <a:ln w="1905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/>
          <a:p>
            <a:pPr algn="ctr"/>
            <a:r>
              <a:rPr lang="en-GB" sz="3600" dirty="0">
                <a:ln w="3175">
                  <a:solidFill>
                    <a:schemeClr val="tx1"/>
                  </a:solidFill>
                </a:ln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dieti</a:t>
            </a:r>
            <a:r>
              <a:rPr lang="en-GB" sz="3600" dirty="0">
                <a:ln w="3175">
                  <a:solidFill>
                    <a:schemeClr val="tx1"/>
                  </a:solidFill>
                </a:ln>
                <a:solidFill>
                  <a:srgbClr val="EB7015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cian</a:t>
            </a:r>
            <a:endParaRPr lang="en-GB" sz="3200" dirty="0">
              <a:ln w="3175">
                <a:solidFill>
                  <a:schemeClr val="tx1"/>
                </a:solidFill>
              </a:ln>
              <a:solidFill>
                <a:schemeClr val="accent6">
                  <a:lumMod val="50000"/>
                </a:schemeClr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80925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2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3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" fill="hold">
                      <p:stCondLst>
                        <p:cond delay="0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24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" fill="hold">
                      <p:stCondLst>
                        <p:cond delay="0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  <p:seq concurrent="1" nextAc="seek">
              <p:cTn id="35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" fill="hold">
                      <p:stCondLst>
                        <p:cond delay="0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2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  <p:seq concurrent="1" nextAc="seek">
              <p:cTn id="46" restart="whenNotActive" fill="hold" evtFilter="cancelBubble" nodeType="interactiveSeq">
                <p:stCondLst>
                  <p:cond evt="onClick" delay="0">
                    <p:tgtEl>
                      <p:spTgt spid="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7" fill="hold">
                      <p:stCondLst>
                        <p:cond delay="0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20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20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20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5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"/>
                  </p:tgtEl>
                </p:cond>
              </p:nextCondLst>
            </p:seq>
            <p:seq concurrent="1" nextAc="seek">
              <p:cTn id="57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8" fill="hold">
                      <p:stCondLst>
                        <p:cond delay="0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20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20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20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6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68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9" fill="hold">
                      <p:stCondLst>
                        <p:cond delay="0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20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20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20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7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79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0" fill="hold">
                      <p:stCondLst>
                        <p:cond delay="0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20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20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20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8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90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1" fill="hold">
                      <p:stCondLst>
                        <p:cond delay="0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20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9" dur="2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2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9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  <p:seq concurrent="1" nextAc="seek">
              <p:cTn id="101" restart="whenNotActive" fill="hold" evtFilter="cancelBubble" nodeType="interactiveSeq">
                <p:stCondLst>
                  <p:cond evt="onClick" delay="0">
                    <p:tgtEl>
                      <p:spTgt spid="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2" fill="hold">
                      <p:stCondLst>
                        <p:cond delay="0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20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0" dur="20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20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0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2"/>
                  </p:tgtEl>
                </p:cond>
              </p:nextCondLst>
            </p:seq>
            <p:seq concurrent="1" nextAc="seek">
              <p:cTn id="112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3" fill="hold">
                      <p:stCondLst>
                        <p:cond delay="0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8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20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1" dur="20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20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123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4" fill="hold">
                      <p:stCondLst>
                        <p:cond delay="0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1" dur="20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2" dur="2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2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  <p:seq concurrent="1" nextAc="seek">
              <p:cTn id="134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5" fill="hold">
                      <p:stCondLst>
                        <p:cond delay="0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0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2" dur="20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3" dur="2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2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145" restart="whenNotActive" fill="hold" evtFilter="cancelBubble" nodeType="interactiveSeq">
                <p:stCondLst>
                  <p:cond evt="onClick" delay="0">
                    <p:tgtEl>
                      <p:spTgt spid="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6" fill="hold">
                      <p:stCondLst>
                        <p:cond delay="0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3" dur="20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4" dur="20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20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5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9"/>
                  </p:tgtEl>
                </p:cond>
              </p:nextCondLst>
            </p:seq>
            <p:seq concurrent="1" nextAc="seek">
              <p:cTn id="156" restart="whenNotActive" fill="hold" evtFilter="cancelBubble" nodeType="interactiveSeq">
                <p:stCondLst>
                  <p:cond evt="onClick" delay="0">
                    <p:tgtEl>
                      <p:spTgt spid="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7" fill="hold">
                      <p:stCondLst>
                        <p:cond delay="0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2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4" dur="20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5" dur="20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6" dur="20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3"/>
                  </p:tgtEl>
                </p:cond>
              </p:nextCondLst>
            </p:seq>
            <p:seq concurrent="1" nextAc="seek">
              <p:cTn id="167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8" fill="hold">
                      <p:stCondLst>
                        <p:cond delay="0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3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5" dur="20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6" dur="20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7" dur="20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178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9" fill="hold">
                      <p:stCondLst>
                        <p:cond delay="0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4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6" dur="20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7" dur="2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8" dur="2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8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  <p:seq concurrent="1" nextAc="seek">
              <p:cTn id="189" restart="whenNotActive" fill="hold" evtFilter="cancelBubble" nodeType="interactiveSeq">
                <p:stCondLst>
                  <p:cond evt="onClick" delay="0">
                    <p:tgtEl>
                      <p:spTgt spid="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0" fill="hold">
                      <p:stCondLst>
                        <p:cond delay="0"/>
                      </p:stCondLst>
                      <p:childTnLst>
                        <p:par>
                          <p:cTn id="191" fill="hold">
                            <p:stCondLst>
                              <p:cond delay="0"/>
                            </p:stCondLst>
                            <p:childTnLst>
                              <p:par>
                                <p:cTn id="192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5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7" dur="20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8" dur="20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9" dur="20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"/>
                  </p:tgtEl>
                </p:cond>
              </p:nextCondLst>
            </p:seq>
            <p:seq concurrent="1" nextAc="seek">
              <p:cTn id="200" restart="whenNotActive" fill="hold" evtFilter="cancelBubble" nodeType="interactiveSeq">
                <p:stCondLst>
                  <p:cond evt="onClick" delay="0">
                    <p:tgtEl>
                      <p:spTgt spid="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1" fill="hold">
                      <p:stCondLst>
                        <p:cond delay="0"/>
                      </p:stCondLst>
                      <p:childTnLst>
                        <p:par>
                          <p:cTn id="202" fill="hold">
                            <p:stCondLst>
                              <p:cond delay="0"/>
                            </p:stCondLst>
                            <p:childTnLst>
                              <p:par>
                                <p:cTn id="20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6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8" dur="20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9" dur="20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0" dur="20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0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0"/>
                  </p:tgtEl>
                </p:cond>
              </p:nextCondLst>
            </p:seq>
            <p:seq concurrent="1" nextAc="seek">
              <p:cTn id="211" restart="whenNotActive" fill="hold" evtFilter="cancelBubble" nodeType="interactiveSeq">
                <p:stCondLst>
                  <p:cond evt="onClick" delay="0">
                    <p:tgtEl>
                      <p:spTgt spid="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2" fill="hold">
                      <p:stCondLst>
                        <p:cond delay="0"/>
                      </p:stCondLst>
                      <p:childTnLst>
                        <p:par>
                          <p:cTn id="213" fill="hold">
                            <p:stCondLst>
                              <p:cond delay="0"/>
                            </p:stCondLst>
                            <p:childTnLst>
                              <p:par>
                                <p:cTn id="214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7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9" dur="20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0" dur="2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1" dur="2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4"/>
                  </p:tgtEl>
                </p:cond>
              </p:nextCondLst>
            </p:seq>
          </p:childTnLst>
        </p:cTn>
      </p:par>
    </p:tnLst>
    <p:bldLst>
      <p:bldP spid="4" grpId="0" animBg="1"/>
      <p:bldP spid="29" grpId="0" animBg="1"/>
      <p:bldP spid="33" grpId="0" animBg="1"/>
      <p:bldP spid="37" grpId="0" animBg="1"/>
      <p:bldP spid="41" grpId="0" animBg="1"/>
      <p:bldP spid="10" grpId="0" animBg="1"/>
      <p:bldP spid="30" grpId="0" animBg="1"/>
      <p:bldP spid="34" grpId="0" animBg="1"/>
      <p:bldP spid="38" grpId="0" animBg="1"/>
      <p:bldP spid="42" grpId="0" animBg="1"/>
      <p:bldP spid="15" grpId="0" animBg="1"/>
      <p:bldP spid="31" grpId="0" animBg="1"/>
      <p:bldP spid="35" grpId="0" animBg="1"/>
      <p:bldP spid="39" grpId="0" animBg="1"/>
      <p:bldP spid="43" grpId="0" animBg="1"/>
      <p:bldP spid="20" grpId="0" animBg="1"/>
      <p:bldP spid="32" grpId="0" animBg="1"/>
      <p:bldP spid="36" grpId="0" animBg="1"/>
      <p:bldP spid="40" grpId="0" animBg="1"/>
      <p:bldP spid="44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1173891"/>
            <a:ext cx="12192000" cy="2893100"/>
          </a:xfrm>
          <a:prstGeom prst="rect">
            <a:avLst/>
          </a:prstGeom>
          <a:noFill/>
          <a:effectLst/>
        </p:spPr>
        <p:txBody>
          <a:bodyPr wrap="square" rtlCol="1">
            <a:spAutoFit/>
          </a:bodyPr>
          <a:lstStyle/>
          <a:p>
            <a:pPr algn="ctr"/>
            <a:r>
              <a:rPr lang="en-US" sz="11000" dirty="0">
                <a:ln w="38100">
                  <a:solidFill>
                    <a:schemeClr val="accent6">
                      <a:lumMod val="50000"/>
                    </a:schemeClr>
                  </a:solidFill>
                </a:ln>
                <a:solidFill>
                  <a:srgbClr val="C5FFE2"/>
                </a:solidFill>
                <a:effectLst>
                  <a:outerShdw blurRad="50800" dist="50800" dir="3000000" algn="ctr" rotWithShape="0">
                    <a:srgbClr val="FFFF71"/>
                  </a:outerShdw>
                </a:effectLst>
                <a:latin typeface="Britannic Bold" panose="020B0903060703020204" pitchFamily="34" charset="0"/>
                <a:ea typeface="Segoe UI Black" panose="020B0A02040204020203" pitchFamily="34" charset="0"/>
              </a:rPr>
              <a:t>Mystery Squares</a:t>
            </a:r>
          </a:p>
          <a:p>
            <a:pPr algn="ctr"/>
            <a:r>
              <a:rPr lang="en-US" sz="7200" dirty="0">
                <a:ln w="6350">
                  <a:solidFill>
                    <a:srgbClr val="FFFF71"/>
                  </a:solidFill>
                </a:ln>
                <a:solidFill>
                  <a:srgbClr val="C5FFE2"/>
                </a:solidFill>
                <a:latin typeface="Britannic Bold" panose="020B0903060703020204" pitchFamily="34" charset="0"/>
                <a:ea typeface="Segoe UI Black" panose="020B0A02040204020203" pitchFamily="34" charset="0"/>
              </a:rPr>
              <a:t>-</a:t>
            </a:r>
            <a:r>
              <a:rPr lang="en-US" sz="7200" dirty="0" err="1">
                <a:ln w="6350">
                  <a:solidFill>
                    <a:srgbClr val="FFFF71"/>
                  </a:solidFill>
                </a:ln>
                <a:solidFill>
                  <a:srgbClr val="C5FFE2"/>
                </a:solidFill>
                <a:latin typeface="Britannic Bold" panose="020B0903060703020204" pitchFamily="34" charset="0"/>
                <a:ea typeface="Segoe UI Black" panose="020B0A02040204020203" pitchFamily="34" charset="0"/>
              </a:rPr>
              <a:t>tion</a:t>
            </a:r>
            <a:r>
              <a:rPr lang="en-US" sz="7200" dirty="0">
                <a:ln w="6350">
                  <a:solidFill>
                    <a:srgbClr val="FFFF71"/>
                  </a:solidFill>
                </a:ln>
                <a:solidFill>
                  <a:srgbClr val="C5FFE2"/>
                </a:solidFill>
                <a:latin typeface="Britannic Bold" panose="020B0903060703020204" pitchFamily="34" charset="0"/>
                <a:ea typeface="Segoe UI Black" panose="020B0A02040204020203" pitchFamily="34" charset="0"/>
              </a:rPr>
              <a:t>  -</a:t>
            </a:r>
            <a:r>
              <a:rPr lang="en-US" sz="7200" dirty="0" err="1">
                <a:ln w="6350">
                  <a:solidFill>
                    <a:srgbClr val="FFFF71"/>
                  </a:solidFill>
                </a:ln>
                <a:solidFill>
                  <a:srgbClr val="C5FFE2"/>
                </a:solidFill>
                <a:latin typeface="Britannic Bold" panose="020B0903060703020204" pitchFamily="34" charset="0"/>
                <a:ea typeface="Segoe UI Black" panose="020B0A02040204020203" pitchFamily="34" charset="0"/>
              </a:rPr>
              <a:t>ssion</a:t>
            </a:r>
            <a:r>
              <a:rPr lang="en-US" sz="7200" dirty="0">
                <a:ln w="6350">
                  <a:solidFill>
                    <a:srgbClr val="FFFF71"/>
                  </a:solidFill>
                </a:ln>
                <a:solidFill>
                  <a:srgbClr val="C5FFE2"/>
                </a:solidFill>
                <a:latin typeface="Britannic Bold" panose="020B0903060703020204" pitchFamily="34" charset="0"/>
                <a:ea typeface="Segoe UI Black" panose="020B0A02040204020203" pitchFamily="34" charset="0"/>
              </a:rPr>
              <a:t>  -</a:t>
            </a:r>
            <a:r>
              <a:rPr lang="en-US" sz="7200" dirty="0" err="1">
                <a:ln w="6350">
                  <a:solidFill>
                    <a:srgbClr val="FFFF71"/>
                  </a:solidFill>
                </a:ln>
                <a:solidFill>
                  <a:srgbClr val="C5FFE2"/>
                </a:solidFill>
                <a:latin typeface="Britannic Bold" panose="020B0903060703020204" pitchFamily="34" charset="0"/>
                <a:ea typeface="Segoe UI Black" panose="020B0A02040204020203" pitchFamily="34" charset="0"/>
              </a:rPr>
              <a:t>cian</a:t>
            </a:r>
            <a:r>
              <a:rPr lang="en-US" sz="7200" dirty="0">
                <a:ln w="6350">
                  <a:solidFill>
                    <a:srgbClr val="FFFF71"/>
                  </a:solidFill>
                </a:ln>
                <a:solidFill>
                  <a:srgbClr val="C5FFE2"/>
                </a:solidFill>
                <a:latin typeface="Britannic Bold" panose="020B0903060703020204" pitchFamily="34" charset="0"/>
                <a:ea typeface="Segoe UI Black" panose="020B0A02040204020203" pitchFamily="34" charset="0"/>
              </a:rPr>
              <a:t>  -</a:t>
            </a:r>
            <a:r>
              <a:rPr lang="en-US" sz="7200" dirty="0" err="1">
                <a:ln w="6350">
                  <a:solidFill>
                    <a:srgbClr val="FFFF71"/>
                  </a:solidFill>
                </a:ln>
                <a:solidFill>
                  <a:srgbClr val="C5FFE2"/>
                </a:solidFill>
                <a:latin typeface="Britannic Bold" panose="020B0903060703020204" pitchFamily="34" charset="0"/>
                <a:ea typeface="Segoe UI Black" panose="020B0A02040204020203" pitchFamily="34" charset="0"/>
              </a:rPr>
              <a:t>cial</a:t>
            </a:r>
            <a:endParaRPr lang="he-IL" sz="7200" dirty="0">
              <a:ln w="6350">
                <a:solidFill>
                  <a:srgbClr val="FFFF71"/>
                </a:solidFill>
              </a:ln>
              <a:solidFill>
                <a:srgbClr val="C5FFE2"/>
              </a:solidFill>
              <a:latin typeface="Britannic Bold" panose="020B0903060703020204" pitchFamily="34" charset="0"/>
              <a:ea typeface="Segoe UI Black" panose="020B0A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048202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" name="Logo"/>
          <p:cNvPicPr>
            <a:picLocks noChangeAspect="1"/>
          </p:cNvPicPr>
          <p:nvPr/>
        </p:nvPicPr>
        <p:blipFill>
          <a:blip r:embed="rId3" cstate="hq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606000"/>
            <a:ext cx="252000" cy="252000"/>
          </a:xfrm>
          <a:prstGeom prst="rect">
            <a:avLst/>
          </a:prstGeom>
          <a:solidFill>
            <a:srgbClr val="A7FFD3"/>
          </a:solidFill>
        </p:spPr>
      </p:pic>
      <p:pic>
        <p:nvPicPr>
          <p:cNvPr id="101" name="1 Point Coin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15200" y="5261285"/>
            <a:ext cx="1440000" cy="1440000"/>
          </a:xfrm>
          <a:prstGeom prst="rect">
            <a:avLst/>
          </a:prstGeom>
          <a:solidFill>
            <a:srgbClr val="A7FFD3"/>
          </a:solidFill>
        </p:spPr>
      </p:pic>
      <p:pic>
        <p:nvPicPr>
          <p:cNvPr id="102" name="1 Point Coin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8000" y="3540037"/>
            <a:ext cx="1440000" cy="1440000"/>
          </a:xfrm>
          <a:prstGeom prst="rect">
            <a:avLst/>
          </a:prstGeom>
          <a:solidFill>
            <a:srgbClr val="A7FFD3"/>
          </a:solidFill>
        </p:spPr>
      </p:pic>
      <p:pic>
        <p:nvPicPr>
          <p:cNvPr id="83" name="1 Point Coin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8000" y="135000"/>
            <a:ext cx="1440000" cy="1440000"/>
          </a:xfrm>
          <a:prstGeom prst="rect">
            <a:avLst/>
          </a:prstGeom>
          <a:solidFill>
            <a:srgbClr val="A7FFD3"/>
          </a:solidFill>
        </p:spPr>
      </p:pic>
      <p:pic>
        <p:nvPicPr>
          <p:cNvPr id="84" name="1 Point Coin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15200" y="120037"/>
            <a:ext cx="1440000" cy="1440000"/>
          </a:xfrm>
          <a:prstGeom prst="rect">
            <a:avLst/>
          </a:prstGeom>
          <a:solidFill>
            <a:srgbClr val="A7FFD3"/>
          </a:solidFill>
        </p:spPr>
      </p:pic>
      <p:pic>
        <p:nvPicPr>
          <p:cNvPr id="85" name="1 Point Coin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4000" y="120037"/>
            <a:ext cx="1440000" cy="1440000"/>
          </a:xfrm>
          <a:prstGeom prst="rect">
            <a:avLst/>
          </a:prstGeom>
          <a:solidFill>
            <a:srgbClr val="A7FFD3"/>
          </a:solidFill>
        </p:spPr>
      </p:pic>
      <p:pic>
        <p:nvPicPr>
          <p:cNvPr id="86" name="1 Point Coin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4000" y="1845000"/>
            <a:ext cx="1440000" cy="1440000"/>
          </a:xfrm>
          <a:prstGeom prst="rect">
            <a:avLst/>
          </a:prstGeom>
          <a:solidFill>
            <a:srgbClr val="A7FFD3"/>
          </a:solidFill>
        </p:spPr>
      </p:pic>
      <p:pic>
        <p:nvPicPr>
          <p:cNvPr id="87" name="1 Point Coin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29375" y="1863000"/>
            <a:ext cx="1440000" cy="1440000"/>
          </a:xfrm>
          <a:prstGeom prst="rect">
            <a:avLst/>
          </a:prstGeom>
          <a:solidFill>
            <a:srgbClr val="A7FFD3"/>
          </a:solidFill>
        </p:spPr>
      </p:pic>
      <p:pic>
        <p:nvPicPr>
          <p:cNvPr id="88" name="1 Point Coin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4000" y="3555000"/>
            <a:ext cx="1440000" cy="1440000"/>
          </a:xfrm>
          <a:prstGeom prst="rect">
            <a:avLst/>
          </a:prstGeom>
          <a:solidFill>
            <a:srgbClr val="A7FFD3"/>
          </a:solidFill>
        </p:spPr>
      </p:pic>
      <p:pic>
        <p:nvPicPr>
          <p:cNvPr id="89" name="1 Point Coin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15200" y="3540037"/>
            <a:ext cx="1440000" cy="1440000"/>
          </a:xfrm>
          <a:prstGeom prst="rect">
            <a:avLst/>
          </a:prstGeom>
          <a:solidFill>
            <a:srgbClr val="A7FFD3"/>
          </a:solidFill>
        </p:spPr>
      </p:pic>
      <p:pic>
        <p:nvPicPr>
          <p:cNvPr id="90" name="1 Point Coin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96000" y="3566700"/>
            <a:ext cx="1440000" cy="1440000"/>
          </a:xfrm>
          <a:prstGeom prst="rect">
            <a:avLst/>
          </a:prstGeom>
          <a:solidFill>
            <a:srgbClr val="A7FFD3"/>
          </a:solidFill>
        </p:spPr>
      </p:pic>
      <p:pic>
        <p:nvPicPr>
          <p:cNvPr id="91" name="2 Point Coin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4000" y="146975"/>
            <a:ext cx="1440000" cy="1434049"/>
          </a:xfrm>
          <a:prstGeom prst="rect">
            <a:avLst/>
          </a:prstGeom>
          <a:solidFill>
            <a:srgbClr val="A7FFD3"/>
          </a:solidFill>
        </p:spPr>
      </p:pic>
      <p:pic>
        <p:nvPicPr>
          <p:cNvPr id="93" name="2 Point Coin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2000" y="3557975"/>
            <a:ext cx="1440000" cy="1434049"/>
          </a:xfrm>
          <a:prstGeom prst="rect">
            <a:avLst/>
          </a:prstGeom>
          <a:solidFill>
            <a:srgbClr val="A7FFD3"/>
          </a:solidFill>
        </p:spPr>
      </p:pic>
      <p:pic>
        <p:nvPicPr>
          <p:cNvPr id="92" name="2 Point Coin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29375" y="5261285"/>
            <a:ext cx="1440000" cy="1434049"/>
          </a:xfrm>
          <a:prstGeom prst="rect">
            <a:avLst/>
          </a:prstGeom>
          <a:solidFill>
            <a:srgbClr val="A7FFD3"/>
          </a:solidFill>
        </p:spPr>
      </p:pic>
      <p:pic>
        <p:nvPicPr>
          <p:cNvPr id="94" name="2 Point Coin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8000" y="5264260"/>
            <a:ext cx="1440000" cy="1434049"/>
          </a:xfrm>
          <a:prstGeom prst="rect">
            <a:avLst/>
          </a:prstGeom>
          <a:solidFill>
            <a:srgbClr val="A7FFD3"/>
          </a:solidFill>
        </p:spPr>
      </p:pic>
      <p:pic>
        <p:nvPicPr>
          <p:cNvPr id="100" name="2 Point Coin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2000" y="1827057"/>
            <a:ext cx="1440000" cy="1434049"/>
          </a:xfrm>
          <a:prstGeom prst="rect">
            <a:avLst/>
          </a:prstGeom>
          <a:solidFill>
            <a:srgbClr val="A7FFD3"/>
          </a:solidFill>
        </p:spPr>
      </p:pic>
      <p:pic>
        <p:nvPicPr>
          <p:cNvPr id="95" name="3 Point Coin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96000" y="120037"/>
            <a:ext cx="1440000" cy="1440000"/>
          </a:xfrm>
          <a:prstGeom prst="rect">
            <a:avLst/>
          </a:prstGeom>
          <a:solidFill>
            <a:srgbClr val="A7FFD3"/>
          </a:solidFill>
        </p:spPr>
      </p:pic>
      <p:pic>
        <p:nvPicPr>
          <p:cNvPr id="96" name="3 Point Coin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3000" y="5291043"/>
            <a:ext cx="1440000" cy="1440000"/>
          </a:xfrm>
          <a:prstGeom prst="rect">
            <a:avLst/>
          </a:prstGeom>
          <a:solidFill>
            <a:srgbClr val="A7FFD3"/>
          </a:solidFill>
        </p:spPr>
      </p:pic>
      <p:pic>
        <p:nvPicPr>
          <p:cNvPr id="99" name="3 Point Coin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3375" y="1854000"/>
            <a:ext cx="1440000" cy="1440000"/>
          </a:xfrm>
          <a:prstGeom prst="rect">
            <a:avLst/>
          </a:prstGeom>
          <a:solidFill>
            <a:srgbClr val="A7FFD3"/>
          </a:solidFill>
        </p:spPr>
      </p:pic>
      <p:pic>
        <p:nvPicPr>
          <p:cNvPr id="97" name="5 Point Coin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8000" y="1854000"/>
            <a:ext cx="1440000" cy="1440000"/>
          </a:xfrm>
          <a:prstGeom prst="rect">
            <a:avLst/>
          </a:prstGeom>
          <a:solidFill>
            <a:srgbClr val="A7FFD3"/>
          </a:solidFill>
        </p:spPr>
      </p:pic>
      <p:pic>
        <p:nvPicPr>
          <p:cNvPr id="98" name="5 Point Coin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4000" y="5261285"/>
            <a:ext cx="1440000" cy="1440000"/>
          </a:xfrm>
          <a:prstGeom prst="rect">
            <a:avLst/>
          </a:prstGeom>
          <a:solidFill>
            <a:srgbClr val="A7FFD3"/>
          </a:solidFill>
        </p:spPr>
      </p:pic>
      <p:sp>
        <p:nvSpPr>
          <p:cNvPr id="4" name="Square1"/>
          <p:cNvSpPr/>
          <p:nvPr/>
        </p:nvSpPr>
        <p:spPr>
          <a:xfrm>
            <a:off x="0" y="0"/>
            <a:ext cx="2448000" cy="1728000"/>
          </a:xfrm>
          <a:prstGeom prst="rect">
            <a:avLst/>
          </a:prstGeom>
          <a:solidFill>
            <a:srgbClr val="A7FFD3"/>
          </a:solidFill>
          <a:ln w="1905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/>
          <a:p>
            <a:pPr algn="ctr"/>
            <a:r>
              <a:rPr lang="en-GB" sz="2800" dirty="0">
                <a:ln w="3175">
                  <a:solidFill>
                    <a:schemeClr val="tx1"/>
                  </a:solidFill>
                </a:ln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submi</a:t>
            </a:r>
            <a:r>
              <a:rPr lang="en-GB" sz="2800" dirty="0">
                <a:ln w="3175">
                  <a:solidFill>
                    <a:schemeClr val="tx1"/>
                  </a:solidFill>
                </a:ln>
                <a:solidFill>
                  <a:srgbClr val="0070C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ssion</a:t>
            </a:r>
            <a:endParaRPr lang="en-GB" sz="2800" dirty="0">
              <a:ln w="3175">
                <a:solidFill>
                  <a:schemeClr val="tx1"/>
                </a:solidFill>
              </a:ln>
              <a:solidFill>
                <a:schemeClr val="tx1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Square2"/>
          <p:cNvSpPr/>
          <p:nvPr/>
        </p:nvSpPr>
        <p:spPr>
          <a:xfrm>
            <a:off x="2448000" y="0"/>
            <a:ext cx="2448000" cy="1728000"/>
          </a:xfrm>
          <a:prstGeom prst="rect">
            <a:avLst/>
          </a:prstGeom>
          <a:solidFill>
            <a:srgbClr val="A7FFD3"/>
          </a:solidFill>
          <a:ln w="1905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/>
          <a:p>
            <a:pPr algn="ctr"/>
            <a:r>
              <a:rPr lang="en-GB" sz="2800" dirty="0">
                <a:ln w="3175">
                  <a:solidFill>
                    <a:schemeClr val="tx1"/>
                  </a:solidFill>
                </a:ln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profe</a:t>
            </a:r>
            <a:r>
              <a:rPr lang="en-GB" sz="2800" dirty="0">
                <a:ln w="3175">
                  <a:solidFill>
                    <a:schemeClr val="tx1"/>
                  </a:solidFill>
                </a:ln>
                <a:solidFill>
                  <a:srgbClr val="0070C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ssion</a:t>
            </a:r>
            <a:endParaRPr lang="en-GB" sz="2800" dirty="0">
              <a:ln w="3175">
                <a:solidFill>
                  <a:schemeClr val="tx1"/>
                </a:solidFill>
              </a:ln>
              <a:solidFill>
                <a:schemeClr val="tx1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Square3"/>
          <p:cNvSpPr/>
          <p:nvPr/>
        </p:nvSpPr>
        <p:spPr>
          <a:xfrm>
            <a:off x="4896000" y="0"/>
            <a:ext cx="2448000" cy="1728000"/>
          </a:xfrm>
          <a:prstGeom prst="rect">
            <a:avLst/>
          </a:prstGeom>
          <a:solidFill>
            <a:srgbClr val="A7FFD3"/>
          </a:solidFill>
          <a:ln w="1905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/>
          <a:p>
            <a:pPr algn="ctr"/>
            <a:r>
              <a:rPr lang="en-GB" sz="2800" dirty="0">
                <a:ln w="3175">
                  <a:solidFill>
                    <a:schemeClr val="tx1"/>
                  </a:solidFill>
                </a:ln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discu</a:t>
            </a:r>
            <a:r>
              <a:rPr lang="en-GB" sz="2800" dirty="0">
                <a:ln w="3175">
                  <a:solidFill>
                    <a:schemeClr val="tx1"/>
                  </a:solidFill>
                </a:ln>
                <a:solidFill>
                  <a:srgbClr val="0070C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ssion</a:t>
            </a:r>
            <a:endParaRPr lang="en-GB" sz="2800" dirty="0">
              <a:ln w="3175">
                <a:solidFill>
                  <a:schemeClr val="tx1"/>
                </a:solidFill>
              </a:ln>
              <a:solidFill>
                <a:schemeClr val="tx1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Square4"/>
          <p:cNvSpPr/>
          <p:nvPr/>
        </p:nvSpPr>
        <p:spPr>
          <a:xfrm>
            <a:off x="7344000" y="0"/>
            <a:ext cx="2448000" cy="1728000"/>
          </a:xfrm>
          <a:prstGeom prst="rect">
            <a:avLst/>
          </a:prstGeom>
          <a:solidFill>
            <a:srgbClr val="A7FFD3"/>
          </a:solidFill>
          <a:ln w="1905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/>
          <a:p>
            <a:pPr algn="ctr"/>
            <a:r>
              <a:rPr lang="en-GB" sz="2800" dirty="0">
                <a:ln w="3175">
                  <a:solidFill>
                    <a:schemeClr val="tx1"/>
                  </a:solidFill>
                </a:ln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expre</a:t>
            </a:r>
            <a:r>
              <a:rPr lang="en-GB" sz="2800" dirty="0">
                <a:ln w="3175">
                  <a:solidFill>
                    <a:schemeClr val="tx1"/>
                  </a:solidFill>
                </a:ln>
                <a:solidFill>
                  <a:srgbClr val="0070C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ssion</a:t>
            </a:r>
            <a:endParaRPr lang="en-GB" sz="2800" dirty="0">
              <a:ln w="3175">
                <a:solidFill>
                  <a:schemeClr val="tx1"/>
                </a:solidFill>
              </a:ln>
              <a:solidFill>
                <a:schemeClr val="tx1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41" name="Square5"/>
          <p:cNvSpPr/>
          <p:nvPr/>
        </p:nvSpPr>
        <p:spPr>
          <a:xfrm>
            <a:off x="9792000" y="0"/>
            <a:ext cx="2448000" cy="1728000"/>
          </a:xfrm>
          <a:prstGeom prst="rect">
            <a:avLst/>
          </a:prstGeom>
          <a:solidFill>
            <a:srgbClr val="A7FFD3"/>
          </a:solidFill>
          <a:ln w="1905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/>
          <a:p>
            <a:pPr algn="ctr"/>
            <a:r>
              <a:rPr lang="en-GB" sz="2800" dirty="0">
                <a:ln w="3175">
                  <a:solidFill>
                    <a:schemeClr val="tx1"/>
                  </a:solidFill>
                </a:ln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permi</a:t>
            </a:r>
            <a:r>
              <a:rPr lang="en-GB" sz="2800" dirty="0">
                <a:ln w="3175">
                  <a:solidFill>
                    <a:schemeClr val="tx1"/>
                  </a:solidFill>
                </a:ln>
                <a:solidFill>
                  <a:srgbClr val="0070C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ssion</a:t>
            </a:r>
            <a:endParaRPr lang="en-GB" sz="2800" dirty="0">
              <a:ln w="3175">
                <a:solidFill>
                  <a:schemeClr val="tx1"/>
                </a:solidFill>
              </a:ln>
              <a:solidFill>
                <a:schemeClr val="tx1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Square6"/>
          <p:cNvSpPr/>
          <p:nvPr/>
        </p:nvSpPr>
        <p:spPr>
          <a:xfrm>
            <a:off x="0" y="1710000"/>
            <a:ext cx="2448000" cy="1728000"/>
          </a:xfrm>
          <a:prstGeom prst="rect">
            <a:avLst/>
          </a:prstGeom>
          <a:solidFill>
            <a:srgbClr val="A7FFD3"/>
          </a:solidFill>
          <a:ln w="1905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/>
          <a:p>
            <a:pPr algn="ctr"/>
            <a:r>
              <a:rPr lang="en-GB" sz="2800" dirty="0">
                <a:ln w="3175">
                  <a:solidFill>
                    <a:schemeClr val="tx1"/>
                  </a:solidFill>
                </a:ln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ac</a:t>
            </a:r>
            <a:r>
              <a:rPr lang="en-GB" sz="2800" dirty="0">
                <a:ln w="3175">
                  <a:solidFill>
                    <a:schemeClr val="tx1"/>
                  </a:solidFill>
                </a:ln>
                <a:solidFill>
                  <a:srgbClr val="00B05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tion</a:t>
            </a:r>
            <a:endParaRPr lang="en-GB" sz="2800" dirty="0">
              <a:ln w="3175">
                <a:solidFill>
                  <a:schemeClr val="tx1"/>
                </a:solidFill>
              </a:ln>
              <a:solidFill>
                <a:schemeClr val="tx1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Square7"/>
          <p:cNvSpPr/>
          <p:nvPr/>
        </p:nvSpPr>
        <p:spPr>
          <a:xfrm>
            <a:off x="2448000" y="1710000"/>
            <a:ext cx="2448000" cy="1728000"/>
          </a:xfrm>
          <a:prstGeom prst="rect">
            <a:avLst/>
          </a:prstGeom>
          <a:solidFill>
            <a:srgbClr val="A7FFD3"/>
          </a:solidFill>
          <a:ln w="1905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/>
          <a:p>
            <a:pPr algn="ctr"/>
            <a:r>
              <a:rPr lang="en-GB" sz="2800" dirty="0">
                <a:ln w="3175">
                  <a:solidFill>
                    <a:schemeClr val="tx1"/>
                  </a:solidFill>
                </a:ln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ques</a:t>
            </a:r>
            <a:r>
              <a:rPr lang="en-GB" sz="2800" dirty="0">
                <a:ln w="3175">
                  <a:solidFill>
                    <a:schemeClr val="tx1"/>
                  </a:solidFill>
                </a:ln>
                <a:solidFill>
                  <a:srgbClr val="00B05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tion</a:t>
            </a:r>
            <a:endParaRPr lang="en-GB" sz="2800" dirty="0">
              <a:ln w="3175">
                <a:solidFill>
                  <a:schemeClr val="tx1"/>
                </a:solidFill>
              </a:ln>
              <a:solidFill>
                <a:schemeClr val="tx1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Square8"/>
          <p:cNvSpPr/>
          <p:nvPr/>
        </p:nvSpPr>
        <p:spPr>
          <a:xfrm>
            <a:off x="4896000" y="1710000"/>
            <a:ext cx="2448000" cy="1728000"/>
          </a:xfrm>
          <a:prstGeom prst="rect">
            <a:avLst/>
          </a:prstGeom>
          <a:solidFill>
            <a:srgbClr val="A7FFD3"/>
          </a:solidFill>
          <a:ln w="1905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/>
          <a:p>
            <a:pPr algn="ctr"/>
            <a:r>
              <a:rPr lang="en-GB" sz="2800" dirty="0">
                <a:ln w="3175">
                  <a:solidFill>
                    <a:schemeClr val="tx1"/>
                  </a:solidFill>
                </a:ln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fic</a:t>
            </a:r>
            <a:r>
              <a:rPr lang="en-GB" sz="2800" dirty="0">
                <a:ln w="3175">
                  <a:solidFill>
                    <a:schemeClr val="tx1"/>
                  </a:solidFill>
                </a:ln>
                <a:solidFill>
                  <a:srgbClr val="00B05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tion</a:t>
            </a:r>
            <a:endParaRPr lang="en-GB" sz="2800" dirty="0">
              <a:ln w="3175">
                <a:solidFill>
                  <a:schemeClr val="tx1"/>
                </a:solidFill>
              </a:ln>
              <a:solidFill>
                <a:schemeClr val="tx1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Square9"/>
          <p:cNvSpPr/>
          <p:nvPr/>
        </p:nvSpPr>
        <p:spPr>
          <a:xfrm>
            <a:off x="7344000" y="1710000"/>
            <a:ext cx="2448000" cy="1728000"/>
          </a:xfrm>
          <a:prstGeom prst="rect">
            <a:avLst/>
          </a:prstGeom>
          <a:solidFill>
            <a:srgbClr val="A7FFD3"/>
          </a:solidFill>
          <a:ln w="1905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/>
          <a:p>
            <a:pPr algn="ctr"/>
            <a:r>
              <a:rPr lang="en-GB" sz="2800" dirty="0">
                <a:ln w="3175">
                  <a:solidFill>
                    <a:schemeClr val="tx1"/>
                  </a:solidFill>
                </a:ln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na</a:t>
            </a:r>
            <a:r>
              <a:rPr lang="en-GB" sz="2800" dirty="0">
                <a:ln w="3175">
                  <a:solidFill>
                    <a:schemeClr val="tx1"/>
                  </a:solidFill>
                </a:ln>
                <a:solidFill>
                  <a:srgbClr val="00B05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tion</a:t>
            </a:r>
            <a:endParaRPr lang="en-GB" sz="2800" dirty="0">
              <a:ln w="3175">
                <a:solidFill>
                  <a:schemeClr val="tx1"/>
                </a:solidFill>
              </a:ln>
              <a:solidFill>
                <a:schemeClr val="tx1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42" name="Square10"/>
          <p:cNvSpPr/>
          <p:nvPr/>
        </p:nvSpPr>
        <p:spPr>
          <a:xfrm>
            <a:off x="9792000" y="1710000"/>
            <a:ext cx="2448000" cy="1728000"/>
          </a:xfrm>
          <a:prstGeom prst="rect">
            <a:avLst/>
          </a:prstGeom>
          <a:solidFill>
            <a:srgbClr val="A7FFD3"/>
          </a:solidFill>
          <a:ln w="1905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/>
          <a:p>
            <a:pPr algn="ctr"/>
            <a:r>
              <a:rPr lang="en-GB" sz="2800" dirty="0">
                <a:ln w="3175">
                  <a:solidFill>
                    <a:schemeClr val="tx1"/>
                  </a:solidFill>
                </a:ln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reflec</a:t>
            </a:r>
            <a:r>
              <a:rPr lang="en-GB" sz="2800" dirty="0">
                <a:ln w="3175">
                  <a:solidFill>
                    <a:schemeClr val="tx1"/>
                  </a:solidFill>
                </a:ln>
                <a:solidFill>
                  <a:srgbClr val="00B05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tion</a:t>
            </a:r>
            <a:endParaRPr lang="en-GB" sz="2800" dirty="0">
              <a:ln w="3175">
                <a:solidFill>
                  <a:schemeClr val="tx1"/>
                </a:solidFill>
              </a:ln>
              <a:solidFill>
                <a:schemeClr val="tx1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Square11"/>
          <p:cNvSpPr/>
          <p:nvPr/>
        </p:nvSpPr>
        <p:spPr>
          <a:xfrm>
            <a:off x="0" y="3420000"/>
            <a:ext cx="2448000" cy="1728000"/>
          </a:xfrm>
          <a:prstGeom prst="rect">
            <a:avLst/>
          </a:prstGeom>
          <a:solidFill>
            <a:srgbClr val="A7FFD3"/>
          </a:solidFill>
          <a:ln w="1905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/>
          <a:p>
            <a:pPr algn="ctr"/>
            <a:r>
              <a:rPr lang="en-GB" sz="2800" dirty="0">
                <a:ln w="3175">
                  <a:solidFill>
                    <a:schemeClr val="tx1"/>
                  </a:solidFill>
                </a:ln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cru</a:t>
            </a:r>
            <a:r>
              <a:rPr lang="en-GB" sz="2800" dirty="0">
                <a:ln w="3175">
                  <a:solidFill>
                    <a:sysClr val="windowText" lastClr="000000"/>
                  </a:solidFill>
                </a:ln>
                <a:solidFill>
                  <a:srgbClr val="BC00BC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cial</a:t>
            </a:r>
          </a:p>
        </p:txBody>
      </p:sp>
      <p:sp>
        <p:nvSpPr>
          <p:cNvPr id="31" name="Square12"/>
          <p:cNvSpPr/>
          <p:nvPr/>
        </p:nvSpPr>
        <p:spPr>
          <a:xfrm>
            <a:off x="2448000" y="3420000"/>
            <a:ext cx="2448000" cy="1728000"/>
          </a:xfrm>
          <a:prstGeom prst="rect">
            <a:avLst/>
          </a:prstGeom>
          <a:solidFill>
            <a:srgbClr val="A7FFD3"/>
          </a:solidFill>
          <a:ln w="1905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/>
          <a:p>
            <a:pPr algn="ctr"/>
            <a:r>
              <a:rPr lang="en-GB" sz="2800" dirty="0">
                <a:ln w="3175">
                  <a:solidFill>
                    <a:schemeClr val="tx1"/>
                  </a:solidFill>
                </a:ln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fa</a:t>
            </a:r>
            <a:r>
              <a:rPr lang="en-GB" sz="2800" dirty="0">
                <a:ln w="3175">
                  <a:solidFill>
                    <a:sysClr val="windowText" lastClr="000000"/>
                  </a:solidFill>
                </a:ln>
                <a:solidFill>
                  <a:srgbClr val="BC00BC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cial</a:t>
            </a:r>
          </a:p>
        </p:txBody>
      </p:sp>
      <p:sp>
        <p:nvSpPr>
          <p:cNvPr id="35" name="Square13"/>
          <p:cNvSpPr/>
          <p:nvPr/>
        </p:nvSpPr>
        <p:spPr>
          <a:xfrm>
            <a:off x="4896000" y="3420000"/>
            <a:ext cx="2448000" cy="1728000"/>
          </a:xfrm>
          <a:prstGeom prst="rect">
            <a:avLst/>
          </a:prstGeom>
          <a:solidFill>
            <a:srgbClr val="A7FFD3"/>
          </a:solidFill>
          <a:ln w="1905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/>
          <a:p>
            <a:pPr algn="ctr"/>
            <a:r>
              <a:rPr lang="en-GB" sz="2800" dirty="0">
                <a:ln w="3175">
                  <a:solidFill>
                    <a:schemeClr val="tx1"/>
                  </a:solidFill>
                </a:ln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offi</a:t>
            </a:r>
            <a:r>
              <a:rPr lang="en-GB" sz="2800" dirty="0">
                <a:ln w="3175">
                  <a:solidFill>
                    <a:sysClr val="windowText" lastClr="000000"/>
                  </a:solidFill>
                </a:ln>
                <a:solidFill>
                  <a:srgbClr val="BC00BC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cial</a:t>
            </a:r>
          </a:p>
        </p:txBody>
      </p:sp>
      <p:sp>
        <p:nvSpPr>
          <p:cNvPr id="39" name="Square14"/>
          <p:cNvSpPr/>
          <p:nvPr/>
        </p:nvSpPr>
        <p:spPr>
          <a:xfrm>
            <a:off x="7344000" y="3420000"/>
            <a:ext cx="2448000" cy="1728000"/>
          </a:xfrm>
          <a:prstGeom prst="rect">
            <a:avLst/>
          </a:prstGeom>
          <a:solidFill>
            <a:srgbClr val="A7FFD3"/>
          </a:solidFill>
          <a:ln w="1905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/>
          <a:p>
            <a:pPr algn="ctr"/>
            <a:r>
              <a:rPr lang="en-GB" sz="2800" dirty="0">
                <a:ln w="3175">
                  <a:solidFill>
                    <a:schemeClr val="tx1"/>
                  </a:solidFill>
                </a:ln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so</a:t>
            </a:r>
            <a:r>
              <a:rPr lang="en-GB" sz="2800" dirty="0">
                <a:ln w="3175">
                  <a:solidFill>
                    <a:sysClr val="windowText" lastClr="000000"/>
                  </a:solidFill>
                </a:ln>
                <a:solidFill>
                  <a:srgbClr val="BC00BC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cial</a:t>
            </a:r>
          </a:p>
        </p:txBody>
      </p:sp>
      <p:sp>
        <p:nvSpPr>
          <p:cNvPr id="43" name="Square15"/>
          <p:cNvSpPr/>
          <p:nvPr/>
        </p:nvSpPr>
        <p:spPr>
          <a:xfrm>
            <a:off x="9792000" y="3420000"/>
            <a:ext cx="2448000" cy="1728000"/>
          </a:xfrm>
          <a:prstGeom prst="rect">
            <a:avLst/>
          </a:prstGeom>
          <a:solidFill>
            <a:srgbClr val="A7FFD3"/>
          </a:solidFill>
          <a:ln w="1905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/>
          <a:p>
            <a:pPr algn="ctr"/>
            <a:r>
              <a:rPr lang="en-GB" sz="2800" dirty="0">
                <a:ln w="3175">
                  <a:solidFill>
                    <a:schemeClr val="tx1"/>
                  </a:solidFill>
                </a:ln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spe</a:t>
            </a:r>
            <a:r>
              <a:rPr lang="en-GB" sz="2800" dirty="0">
                <a:ln w="3175">
                  <a:solidFill>
                    <a:sysClr val="windowText" lastClr="000000"/>
                  </a:solidFill>
                </a:ln>
                <a:solidFill>
                  <a:srgbClr val="BC00BC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cial</a:t>
            </a:r>
          </a:p>
        </p:txBody>
      </p:sp>
      <p:sp>
        <p:nvSpPr>
          <p:cNvPr id="20" name="Square16"/>
          <p:cNvSpPr/>
          <p:nvPr/>
        </p:nvSpPr>
        <p:spPr>
          <a:xfrm>
            <a:off x="0" y="5130000"/>
            <a:ext cx="2448000" cy="1728000"/>
          </a:xfrm>
          <a:prstGeom prst="rect">
            <a:avLst/>
          </a:prstGeom>
          <a:solidFill>
            <a:srgbClr val="A7FFD3"/>
          </a:solidFill>
          <a:ln w="1905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/>
          <a:p>
            <a:pPr algn="ctr"/>
            <a:r>
              <a:rPr lang="en-GB" sz="2800" dirty="0">
                <a:ln w="3175">
                  <a:solidFill>
                    <a:schemeClr val="tx1"/>
                  </a:solidFill>
                </a:ln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musi</a:t>
            </a:r>
            <a:r>
              <a:rPr lang="en-GB" sz="2800" dirty="0">
                <a:ln w="3175">
                  <a:solidFill>
                    <a:schemeClr val="tx1"/>
                  </a:solidFill>
                </a:ln>
                <a:solidFill>
                  <a:srgbClr val="EB7015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cian</a:t>
            </a:r>
            <a:endParaRPr lang="en-GB" sz="2800" dirty="0">
              <a:ln w="3175">
                <a:solidFill>
                  <a:schemeClr val="tx1"/>
                </a:solidFill>
              </a:ln>
              <a:solidFill>
                <a:schemeClr val="tx1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Square17"/>
          <p:cNvSpPr/>
          <p:nvPr/>
        </p:nvSpPr>
        <p:spPr>
          <a:xfrm>
            <a:off x="2448000" y="5130000"/>
            <a:ext cx="2448000" cy="1728000"/>
          </a:xfrm>
          <a:prstGeom prst="rect">
            <a:avLst/>
          </a:prstGeom>
          <a:solidFill>
            <a:srgbClr val="A7FFD3"/>
          </a:solidFill>
          <a:ln w="1905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/>
          <a:p>
            <a:pPr algn="ctr"/>
            <a:r>
              <a:rPr lang="en-GB" sz="2800" dirty="0">
                <a:ln w="3175">
                  <a:solidFill>
                    <a:schemeClr val="tx1"/>
                  </a:solidFill>
                </a:ln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physi</a:t>
            </a:r>
            <a:r>
              <a:rPr lang="en-GB" sz="2800" dirty="0">
                <a:ln w="3175">
                  <a:solidFill>
                    <a:schemeClr val="tx1"/>
                  </a:solidFill>
                </a:ln>
                <a:solidFill>
                  <a:srgbClr val="EB7015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cian</a:t>
            </a:r>
            <a:endParaRPr lang="en-GB" sz="2800" dirty="0">
              <a:ln w="3175">
                <a:solidFill>
                  <a:schemeClr val="tx1"/>
                </a:solidFill>
              </a:ln>
              <a:solidFill>
                <a:schemeClr val="tx1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Square18"/>
          <p:cNvSpPr/>
          <p:nvPr/>
        </p:nvSpPr>
        <p:spPr>
          <a:xfrm>
            <a:off x="4896000" y="5130000"/>
            <a:ext cx="2448000" cy="1728000"/>
          </a:xfrm>
          <a:prstGeom prst="rect">
            <a:avLst/>
          </a:prstGeom>
          <a:solidFill>
            <a:srgbClr val="A7FFD3"/>
          </a:solidFill>
          <a:ln w="1905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/>
          <a:p>
            <a:pPr algn="ctr"/>
            <a:r>
              <a:rPr lang="en-GB" sz="2800" dirty="0">
                <a:ln w="3175">
                  <a:solidFill>
                    <a:schemeClr val="tx1"/>
                  </a:solidFill>
                </a:ln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politi</a:t>
            </a:r>
            <a:r>
              <a:rPr lang="en-GB" sz="2800" dirty="0">
                <a:ln w="3175">
                  <a:solidFill>
                    <a:schemeClr val="tx1"/>
                  </a:solidFill>
                </a:ln>
                <a:solidFill>
                  <a:srgbClr val="EB7015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cian</a:t>
            </a:r>
            <a:endParaRPr lang="en-GB" sz="2800" dirty="0">
              <a:ln w="3175">
                <a:solidFill>
                  <a:schemeClr val="tx1"/>
                </a:solidFill>
              </a:ln>
              <a:solidFill>
                <a:schemeClr val="accent6">
                  <a:lumMod val="50000"/>
                </a:schemeClr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40" name="Square19"/>
          <p:cNvSpPr/>
          <p:nvPr/>
        </p:nvSpPr>
        <p:spPr>
          <a:xfrm>
            <a:off x="7344000" y="5130000"/>
            <a:ext cx="2448000" cy="1728000"/>
          </a:xfrm>
          <a:prstGeom prst="rect">
            <a:avLst/>
          </a:prstGeom>
          <a:solidFill>
            <a:srgbClr val="A7FFD3"/>
          </a:solidFill>
          <a:ln w="1905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/>
          <a:p>
            <a:pPr algn="ctr"/>
            <a:r>
              <a:rPr lang="en-GB" sz="2800" dirty="0">
                <a:ln w="3175">
                  <a:solidFill>
                    <a:schemeClr val="tx1"/>
                  </a:solidFill>
                </a:ln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opti</a:t>
            </a:r>
            <a:r>
              <a:rPr lang="en-GB" sz="2800" dirty="0">
                <a:ln w="3175">
                  <a:solidFill>
                    <a:schemeClr val="tx1"/>
                  </a:solidFill>
                </a:ln>
                <a:solidFill>
                  <a:srgbClr val="EB7015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cian</a:t>
            </a:r>
            <a:endParaRPr lang="en-GB" sz="2800" dirty="0">
              <a:ln w="3175">
                <a:solidFill>
                  <a:schemeClr val="tx1"/>
                </a:solidFill>
              </a:ln>
              <a:solidFill>
                <a:schemeClr val="tx1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44" name="Square20"/>
          <p:cNvSpPr/>
          <p:nvPr/>
        </p:nvSpPr>
        <p:spPr>
          <a:xfrm>
            <a:off x="9792000" y="5130000"/>
            <a:ext cx="2448000" cy="1728000"/>
          </a:xfrm>
          <a:prstGeom prst="rect">
            <a:avLst/>
          </a:prstGeom>
          <a:solidFill>
            <a:srgbClr val="A7FFD3"/>
          </a:solidFill>
          <a:ln w="1905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/>
          <a:p>
            <a:pPr algn="ctr"/>
            <a:r>
              <a:rPr lang="en-GB" sz="2800" dirty="0">
                <a:ln w="3175">
                  <a:solidFill>
                    <a:schemeClr val="tx1"/>
                  </a:solidFill>
                </a:ln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dieti</a:t>
            </a:r>
            <a:r>
              <a:rPr lang="en-GB" sz="2800" dirty="0">
                <a:ln w="3175">
                  <a:solidFill>
                    <a:schemeClr val="tx1"/>
                  </a:solidFill>
                </a:ln>
                <a:solidFill>
                  <a:srgbClr val="EB7015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cian</a:t>
            </a:r>
            <a:endParaRPr lang="en-GB" sz="2800" dirty="0">
              <a:ln w="3175">
                <a:solidFill>
                  <a:schemeClr val="tx1"/>
                </a:solidFill>
              </a:ln>
              <a:solidFill>
                <a:schemeClr val="accent6">
                  <a:lumMod val="50000"/>
                </a:schemeClr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7979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2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3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" fill="hold">
                      <p:stCondLst>
                        <p:cond delay="0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24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" fill="hold">
                      <p:stCondLst>
                        <p:cond delay="0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  <p:seq concurrent="1" nextAc="seek">
              <p:cTn id="35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" fill="hold">
                      <p:stCondLst>
                        <p:cond delay="0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2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  <p:seq concurrent="1" nextAc="seek">
              <p:cTn id="46" restart="whenNotActive" fill="hold" evtFilter="cancelBubble" nodeType="interactiveSeq">
                <p:stCondLst>
                  <p:cond evt="onClick" delay="0">
                    <p:tgtEl>
                      <p:spTgt spid="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7" fill="hold">
                      <p:stCondLst>
                        <p:cond delay="0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20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20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20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5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"/>
                  </p:tgtEl>
                </p:cond>
              </p:nextCondLst>
            </p:seq>
            <p:seq concurrent="1" nextAc="seek">
              <p:cTn id="57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8" fill="hold">
                      <p:stCondLst>
                        <p:cond delay="0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20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20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20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6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68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9" fill="hold">
                      <p:stCondLst>
                        <p:cond delay="0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20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20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20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7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79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0" fill="hold">
                      <p:stCondLst>
                        <p:cond delay="0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20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20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20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8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90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1" fill="hold">
                      <p:stCondLst>
                        <p:cond delay="0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20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9" dur="2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2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9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  <p:seq concurrent="1" nextAc="seek">
              <p:cTn id="101" restart="whenNotActive" fill="hold" evtFilter="cancelBubble" nodeType="interactiveSeq">
                <p:stCondLst>
                  <p:cond evt="onClick" delay="0">
                    <p:tgtEl>
                      <p:spTgt spid="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2" fill="hold">
                      <p:stCondLst>
                        <p:cond delay="0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20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0" dur="20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20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0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2"/>
                  </p:tgtEl>
                </p:cond>
              </p:nextCondLst>
            </p:seq>
            <p:seq concurrent="1" nextAc="seek">
              <p:cTn id="112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3" fill="hold">
                      <p:stCondLst>
                        <p:cond delay="0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8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20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1" dur="20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20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123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4" fill="hold">
                      <p:stCondLst>
                        <p:cond delay="0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1" dur="20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2" dur="2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2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  <p:seq concurrent="1" nextAc="seek">
              <p:cTn id="134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5" fill="hold">
                      <p:stCondLst>
                        <p:cond delay="0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0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2" dur="20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3" dur="2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2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145" restart="whenNotActive" fill="hold" evtFilter="cancelBubble" nodeType="interactiveSeq">
                <p:stCondLst>
                  <p:cond evt="onClick" delay="0">
                    <p:tgtEl>
                      <p:spTgt spid="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6" fill="hold">
                      <p:stCondLst>
                        <p:cond delay="0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3" dur="20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4" dur="20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20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5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9"/>
                  </p:tgtEl>
                </p:cond>
              </p:nextCondLst>
            </p:seq>
            <p:seq concurrent="1" nextAc="seek">
              <p:cTn id="156" restart="whenNotActive" fill="hold" evtFilter="cancelBubble" nodeType="interactiveSeq">
                <p:stCondLst>
                  <p:cond evt="onClick" delay="0">
                    <p:tgtEl>
                      <p:spTgt spid="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7" fill="hold">
                      <p:stCondLst>
                        <p:cond delay="0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2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4" dur="20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5" dur="20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6" dur="20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3"/>
                  </p:tgtEl>
                </p:cond>
              </p:nextCondLst>
            </p:seq>
            <p:seq concurrent="1" nextAc="seek">
              <p:cTn id="167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8" fill="hold">
                      <p:stCondLst>
                        <p:cond delay="0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3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5" dur="20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6" dur="20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7" dur="20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178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9" fill="hold">
                      <p:stCondLst>
                        <p:cond delay="0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4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6" dur="20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7" dur="2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8" dur="2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8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  <p:seq concurrent="1" nextAc="seek">
              <p:cTn id="189" restart="whenNotActive" fill="hold" evtFilter="cancelBubble" nodeType="interactiveSeq">
                <p:stCondLst>
                  <p:cond evt="onClick" delay="0">
                    <p:tgtEl>
                      <p:spTgt spid="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0" fill="hold">
                      <p:stCondLst>
                        <p:cond delay="0"/>
                      </p:stCondLst>
                      <p:childTnLst>
                        <p:par>
                          <p:cTn id="191" fill="hold">
                            <p:stCondLst>
                              <p:cond delay="0"/>
                            </p:stCondLst>
                            <p:childTnLst>
                              <p:par>
                                <p:cTn id="192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5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7" dur="20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8" dur="20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9" dur="20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"/>
                  </p:tgtEl>
                </p:cond>
              </p:nextCondLst>
            </p:seq>
            <p:seq concurrent="1" nextAc="seek">
              <p:cTn id="200" restart="whenNotActive" fill="hold" evtFilter="cancelBubble" nodeType="interactiveSeq">
                <p:stCondLst>
                  <p:cond evt="onClick" delay="0">
                    <p:tgtEl>
                      <p:spTgt spid="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1" fill="hold">
                      <p:stCondLst>
                        <p:cond delay="0"/>
                      </p:stCondLst>
                      <p:childTnLst>
                        <p:par>
                          <p:cTn id="202" fill="hold">
                            <p:stCondLst>
                              <p:cond delay="0"/>
                            </p:stCondLst>
                            <p:childTnLst>
                              <p:par>
                                <p:cTn id="20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6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8" dur="20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9" dur="20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0" dur="20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0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0"/>
                  </p:tgtEl>
                </p:cond>
              </p:nextCondLst>
            </p:seq>
            <p:seq concurrent="1" nextAc="seek">
              <p:cTn id="211" restart="whenNotActive" fill="hold" evtFilter="cancelBubble" nodeType="interactiveSeq">
                <p:stCondLst>
                  <p:cond evt="onClick" delay="0">
                    <p:tgtEl>
                      <p:spTgt spid="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2" fill="hold">
                      <p:stCondLst>
                        <p:cond delay="0"/>
                      </p:stCondLst>
                      <p:childTnLst>
                        <p:par>
                          <p:cTn id="213" fill="hold">
                            <p:stCondLst>
                              <p:cond delay="0"/>
                            </p:stCondLst>
                            <p:childTnLst>
                              <p:par>
                                <p:cTn id="214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7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9" dur="20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0" dur="2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1" dur="2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4"/>
                  </p:tgtEl>
                </p:cond>
              </p:nextCondLst>
            </p:seq>
          </p:childTnLst>
        </p:cTn>
      </p:par>
    </p:tnLst>
    <p:bldLst>
      <p:bldP spid="4" grpId="0" animBg="1"/>
      <p:bldP spid="29" grpId="0" animBg="1"/>
      <p:bldP spid="33" grpId="0" animBg="1"/>
      <p:bldP spid="37" grpId="0" animBg="1"/>
      <p:bldP spid="41" grpId="0" animBg="1"/>
      <p:bldP spid="10" grpId="0" animBg="1"/>
      <p:bldP spid="30" grpId="0" animBg="1"/>
      <p:bldP spid="34" grpId="0" animBg="1"/>
      <p:bldP spid="38" grpId="0" animBg="1"/>
      <p:bldP spid="42" grpId="0" animBg="1"/>
      <p:bldP spid="15" grpId="0" animBg="1"/>
      <p:bldP spid="31" grpId="0" animBg="1"/>
      <p:bldP spid="35" grpId="0" animBg="1"/>
      <p:bldP spid="39" grpId="0" animBg="1"/>
      <p:bldP spid="43" grpId="0" animBg="1"/>
      <p:bldP spid="20" grpId="0" animBg="1"/>
      <p:bldP spid="32" grpId="0" animBg="1"/>
      <p:bldP spid="36" grpId="0" animBg="1"/>
      <p:bldP spid="40" grpId="0" animBg="1"/>
      <p:bldP spid="44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1532237"/>
            <a:ext cx="12192000" cy="2893100"/>
          </a:xfrm>
          <a:prstGeom prst="rect">
            <a:avLst/>
          </a:prstGeom>
          <a:noFill/>
          <a:effectLst>
            <a:glow>
              <a:schemeClr val="bg1">
                <a:alpha val="2000"/>
              </a:schemeClr>
            </a:glow>
          </a:effectLst>
        </p:spPr>
        <p:txBody>
          <a:bodyPr wrap="square" rtlCol="1">
            <a:spAutoFit/>
          </a:bodyPr>
          <a:lstStyle/>
          <a:p>
            <a:pPr algn="ctr"/>
            <a:r>
              <a:rPr lang="en-US" sz="11000" dirty="0">
                <a:ln w="38100">
                  <a:solidFill>
                    <a:schemeClr val="accent6">
                      <a:lumMod val="50000"/>
                    </a:schemeClr>
                  </a:solidFill>
                </a:ln>
                <a:solidFill>
                  <a:srgbClr val="934BC9"/>
                </a:solidFill>
                <a:effectLst>
                  <a:outerShdw blurRad="50800" dist="76200" dir="1200000" algn="t" rotWithShape="0">
                    <a:srgbClr val="C5FFE2">
                      <a:alpha val="86000"/>
                    </a:srgbClr>
                  </a:outerShdw>
                </a:effectLst>
                <a:latin typeface="Britannic Bold" panose="020B0903060703020204" pitchFamily="34" charset="0"/>
                <a:ea typeface="Segoe UI Black" panose="020B0A02040204020203" pitchFamily="34" charset="0"/>
              </a:rPr>
              <a:t>Mystery Squares</a:t>
            </a:r>
          </a:p>
          <a:p>
            <a:pPr algn="ctr"/>
            <a:r>
              <a:rPr lang="en-US" sz="7200" dirty="0" err="1">
                <a:ln w="6350">
                  <a:solidFill>
                    <a:srgbClr val="C5FFE2"/>
                  </a:solidFill>
                </a:ln>
                <a:solidFill>
                  <a:srgbClr val="934BC9"/>
                </a:solidFill>
                <a:latin typeface="Britannic Bold" panose="020B0903060703020204" pitchFamily="34" charset="0"/>
                <a:ea typeface="Segoe UI Black" panose="020B0A02040204020203" pitchFamily="34" charset="0"/>
              </a:rPr>
              <a:t>ew</a:t>
            </a:r>
            <a:r>
              <a:rPr lang="en-US" sz="7200" dirty="0">
                <a:ln w="6350">
                  <a:solidFill>
                    <a:srgbClr val="C5FFE2"/>
                  </a:solidFill>
                </a:ln>
                <a:solidFill>
                  <a:srgbClr val="934BC9"/>
                </a:solidFill>
                <a:latin typeface="Britannic Bold" panose="020B0903060703020204" pitchFamily="34" charset="0"/>
                <a:ea typeface="Segoe UI Black" panose="020B0A02040204020203" pitchFamily="34" charset="0"/>
              </a:rPr>
              <a:t>  </a:t>
            </a:r>
            <a:r>
              <a:rPr lang="en-US" sz="7200" dirty="0" err="1">
                <a:ln w="6350">
                  <a:solidFill>
                    <a:srgbClr val="C5FFE2"/>
                  </a:solidFill>
                </a:ln>
                <a:solidFill>
                  <a:srgbClr val="934BC9"/>
                </a:solidFill>
                <a:latin typeface="Britannic Bold" panose="020B0903060703020204" pitchFamily="34" charset="0"/>
                <a:ea typeface="Segoe UI Black" panose="020B0A02040204020203" pitchFamily="34" charset="0"/>
              </a:rPr>
              <a:t>ue</a:t>
            </a:r>
            <a:r>
              <a:rPr lang="en-US" sz="7200" dirty="0">
                <a:ln w="6350">
                  <a:solidFill>
                    <a:srgbClr val="C5FFE2"/>
                  </a:solidFill>
                </a:ln>
                <a:solidFill>
                  <a:srgbClr val="934BC9"/>
                </a:solidFill>
                <a:latin typeface="Britannic Bold" panose="020B0903060703020204" pitchFamily="34" charset="0"/>
                <a:ea typeface="Segoe UI Black" panose="020B0A02040204020203" pitchFamily="34" charset="0"/>
              </a:rPr>
              <a:t>  aw  au</a:t>
            </a:r>
            <a:endParaRPr lang="he-IL" sz="7200" dirty="0">
              <a:ln w="6350">
                <a:solidFill>
                  <a:srgbClr val="C5FFE2"/>
                </a:solidFill>
              </a:ln>
              <a:solidFill>
                <a:srgbClr val="934BC9"/>
              </a:solidFill>
              <a:latin typeface="Britannic Bold" panose="020B0903060703020204" pitchFamily="34" charset="0"/>
              <a:ea typeface="Segoe UI Black" panose="020B0A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844351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5" name="Tekhnologic"/>
          <p:cNvGrpSpPr/>
          <p:nvPr/>
        </p:nvGrpSpPr>
        <p:grpSpPr>
          <a:xfrm>
            <a:off x="0" y="6606000"/>
            <a:ext cx="987779" cy="252000"/>
            <a:chOff x="128923" y="6453000"/>
            <a:chExt cx="987779" cy="252000"/>
          </a:xfrm>
          <a:solidFill>
            <a:srgbClr val="F2E5FF"/>
          </a:solidFill>
        </p:grpSpPr>
        <p:pic>
          <p:nvPicPr>
            <p:cNvPr id="46" name="Logo"/>
            <p:cNvPicPr>
              <a:picLocks noChangeAspect="1"/>
            </p:cNvPicPr>
            <p:nvPr/>
          </p:nvPicPr>
          <p:blipFill>
            <a:blip r:embed="rId3" cstate="hqprint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8923" y="6453000"/>
              <a:ext cx="252000" cy="252000"/>
            </a:xfrm>
            <a:prstGeom prst="rect">
              <a:avLst/>
            </a:prstGeom>
            <a:grpFill/>
          </p:spPr>
        </p:pic>
        <p:sp>
          <p:nvSpPr>
            <p:cNvPr id="47" name="Text"/>
            <p:cNvSpPr/>
            <p:nvPr/>
          </p:nvSpPr>
          <p:spPr>
            <a:xfrm>
              <a:off x="380923" y="6502056"/>
              <a:ext cx="735779" cy="153888"/>
            </a:xfrm>
            <a:prstGeom prst="rect">
              <a:avLst/>
            </a:prstGeom>
            <a:grpFill/>
          </p:spPr>
          <p:txBody>
            <a:bodyPr wrap="none" lIns="0" tIns="0" rIns="0" bIns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000" b="0" i="1" cap="none" spc="0" dirty="0">
                  <a:ln w="0"/>
                  <a:solidFill>
                    <a:srgbClr val="5F5E5E"/>
                  </a:solidFill>
                  <a:latin typeface="Century Gothic" panose="020B0502020202020204" pitchFamily="34" charset="0"/>
                  <a:cs typeface="Arial" panose="020B0604020202020204" pitchFamily="34" charset="0"/>
                </a:rPr>
                <a:t>tekhnologic</a:t>
              </a:r>
            </a:p>
          </p:txBody>
        </p:sp>
      </p:grpSp>
      <p:pic>
        <p:nvPicPr>
          <p:cNvPr id="101" name="1 Point Coin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15200" y="5261285"/>
            <a:ext cx="1440000" cy="1440000"/>
          </a:xfrm>
          <a:prstGeom prst="rect">
            <a:avLst/>
          </a:prstGeom>
          <a:solidFill>
            <a:srgbClr val="F2E5FF"/>
          </a:solidFill>
        </p:spPr>
      </p:pic>
      <p:pic>
        <p:nvPicPr>
          <p:cNvPr id="102" name="1 Point Coin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8000" y="3540037"/>
            <a:ext cx="1440000" cy="1440000"/>
          </a:xfrm>
          <a:prstGeom prst="rect">
            <a:avLst/>
          </a:prstGeom>
          <a:solidFill>
            <a:srgbClr val="F2E5FF"/>
          </a:solidFill>
        </p:spPr>
      </p:pic>
      <p:pic>
        <p:nvPicPr>
          <p:cNvPr id="83" name="1 Point Coin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8000" y="135000"/>
            <a:ext cx="1440000" cy="1440000"/>
          </a:xfrm>
          <a:prstGeom prst="rect">
            <a:avLst/>
          </a:prstGeom>
          <a:solidFill>
            <a:srgbClr val="F2E5FF"/>
          </a:solidFill>
        </p:spPr>
      </p:pic>
      <p:pic>
        <p:nvPicPr>
          <p:cNvPr id="84" name="1 Point Coin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15200" y="120037"/>
            <a:ext cx="1440000" cy="1440000"/>
          </a:xfrm>
          <a:prstGeom prst="rect">
            <a:avLst/>
          </a:prstGeom>
          <a:solidFill>
            <a:srgbClr val="F2E5FF"/>
          </a:solidFill>
        </p:spPr>
      </p:pic>
      <p:pic>
        <p:nvPicPr>
          <p:cNvPr id="85" name="1 Point Coin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4000" y="120037"/>
            <a:ext cx="1440000" cy="1440000"/>
          </a:xfrm>
          <a:prstGeom prst="rect">
            <a:avLst/>
          </a:prstGeom>
          <a:solidFill>
            <a:srgbClr val="F2E5FF"/>
          </a:solidFill>
        </p:spPr>
      </p:pic>
      <p:pic>
        <p:nvPicPr>
          <p:cNvPr id="86" name="1 Point Coin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4000" y="1845000"/>
            <a:ext cx="1440000" cy="1440000"/>
          </a:xfrm>
          <a:prstGeom prst="rect">
            <a:avLst/>
          </a:prstGeom>
          <a:solidFill>
            <a:srgbClr val="F2E5FF"/>
          </a:solidFill>
        </p:spPr>
      </p:pic>
      <p:pic>
        <p:nvPicPr>
          <p:cNvPr id="87" name="1 Point Coin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29375" y="1863000"/>
            <a:ext cx="1440000" cy="1440000"/>
          </a:xfrm>
          <a:prstGeom prst="rect">
            <a:avLst/>
          </a:prstGeom>
          <a:solidFill>
            <a:srgbClr val="F2E5FF"/>
          </a:solidFill>
        </p:spPr>
      </p:pic>
      <p:pic>
        <p:nvPicPr>
          <p:cNvPr id="88" name="1 Point Coin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4000" y="3555000"/>
            <a:ext cx="1440000" cy="1440000"/>
          </a:xfrm>
          <a:prstGeom prst="rect">
            <a:avLst/>
          </a:prstGeom>
          <a:solidFill>
            <a:srgbClr val="F2E5FF"/>
          </a:solidFill>
        </p:spPr>
      </p:pic>
      <p:pic>
        <p:nvPicPr>
          <p:cNvPr id="89" name="1 Point Coin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15200" y="3540037"/>
            <a:ext cx="1440000" cy="1440000"/>
          </a:xfrm>
          <a:prstGeom prst="rect">
            <a:avLst/>
          </a:prstGeom>
          <a:solidFill>
            <a:srgbClr val="F2E5FF"/>
          </a:solidFill>
        </p:spPr>
      </p:pic>
      <p:pic>
        <p:nvPicPr>
          <p:cNvPr id="90" name="1 Point Coin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96000" y="3566700"/>
            <a:ext cx="1440000" cy="1440000"/>
          </a:xfrm>
          <a:prstGeom prst="rect">
            <a:avLst/>
          </a:prstGeom>
          <a:solidFill>
            <a:srgbClr val="F2E5FF"/>
          </a:solidFill>
        </p:spPr>
      </p:pic>
      <p:pic>
        <p:nvPicPr>
          <p:cNvPr id="91" name="2 Point Coin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4000" y="146975"/>
            <a:ext cx="1440000" cy="1434049"/>
          </a:xfrm>
          <a:prstGeom prst="rect">
            <a:avLst/>
          </a:prstGeom>
          <a:solidFill>
            <a:srgbClr val="F2E5FF"/>
          </a:solidFill>
        </p:spPr>
      </p:pic>
      <p:pic>
        <p:nvPicPr>
          <p:cNvPr id="93" name="2 Point Coin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2000" y="3557975"/>
            <a:ext cx="1440000" cy="1434049"/>
          </a:xfrm>
          <a:prstGeom prst="rect">
            <a:avLst/>
          </a:prstGeom>
          <a:solidFill>
            <a:srgbClr val="F2E5FF"/>
          </a:solidFill>
        </p:spPr>
      </p:pic>
      <p:pic>
        <p:nvPicPr>
          <p:cNvPr id="92" name="2 Point Coin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29375" y="5261285"/>
            <a:ext cx="1440000" cy="1434049"/>
          </a:xfrm>
          <a:prstGeom prst="rect">
            <a:avLst/>
          </a:prstGeom>
          <a:solidFill>
            <a:srgbClr val="F2E5FF"/>
          </a:solidFill>
        </p:spPr>
      </p:pic>
      <p:pic>
        <p:nvPicPr>
          <p:cNvPr id="94" name="2 Point Coin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8000" y="5264260"/>
            <a:ext cx="1440000" cy="1434049"/>
          </a:xfrm>
          <a:prstGeom prst="rect">
            <a:avLst/>
          </a:prstGeom>
          <a:solidFill>
            <a:srgbClr val="F2E5FF"/>
          </a:solidFill>
        </p:spPr>
      </p:pic>
      <p:pic>
        <p:nvPicPr>
          <p:cNvPr id="100" name="2 Point Coin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2000" y="1827057"/>
            <a:ext cx="1440000" cy="1434049"/>
          </a:xfrm>
          <a:prstGeom prst="rect">
            <a:avLst/>
          </a:prstGeom>
          <a:solidFill>
            <a:srgbClr val="F2E5FF"/>
          </a:solidFill>
        </p:spPr>
      </p:pic>
      <p:pic>
        <p:nvPicPr>
          <p:cNvPr id="95" name="3 Point Coin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96000" y="120037"/>
            <a:ext cx="1440000" cy="1440000"/>
          </a:xfrm>
          <a:prstGeom prst="rect">
            <a:avLst/>
          </a:prstGeom>
          <a:solidFill>
            <a:srgbClr val="F2E5FF"/>
          </a:solidFill>
        </p:spPr>
      </p:pic>
      <p:pic>
        <p:nvPicPr>
          <p:cNvPr id="96" name="3 Point Coin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3000" y="5291043"/>
            <a:ext cx="1440000" cy="1440000"/>
          </a:xfrm>
          <a:prstGeom prst="rect">
            <a:avLst/>
          </a:prstGeom>
          <a:solidFill>
            <a:srgbClr val="F2E5FF"/>
          </a:solidFill>
        </p:spPr>
      </p:pic>
      <p:pic>
        <p:nvPicPr>
          <p:cNvPr id="99" name="3 Point Coin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3375" y="1854000"/>
            <a:ext cx="1440000" cy="1440000"/>
          </a:xfrm>
          <a:prstGeom prst="rect">
            <a:avLst/>
          </a:prstGeom>
          <a:solidFill>
            <a:srgbClr val="F2E5FF"/>
          </a:solidFill>
        </p:spPr>
      </p:pic>
      <p:pic>
        <p:nvPicPr>
          <p:cNvPr id="97" name="5 Point Coin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8000" y="1854000"/>
            <a:ext cx="1440000" cy="1440000"/>
          </a:xfrm>
          <a:prstGeom prst="rect">
            <a:avLst/>
          </a:prstGeom>
          <a:solidFill>
            <a:srgbClr val="F2E5FF"/>
          </a:solidFill>
        </p:spPr>
      </p:pic>
      <p:pic>
        <p:nvPicPr>
          <p:cNvPr id="98" name="5 Point Coin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4000" y="5261285"/>
            <a:ext cx="1440000" cy="1440000"/>
          </a:xfrm>
          <a:prstGeom prst="rect">
            <a:avLst/>
          </a:prstGeom>
          <a:solidFill>
            <a:srgbClr val="F2E5FF"/>
          </a:solidFill>
        </p:spPr>
      </p:pic>
      <p:sp>
        <p:nvSpPr>
          <p:cNvPr id="4" name="Square1"/>
          <p:cNvSpPr/>
          <p:nvPr/>
        </p:nvSpPr>
        <p:spPr>
          <a:xfrm>
            <a:off x="0" y="0"/>
            <a:ext cx="2448000" cy="1728000"/>
          </a:xfrm>
          <a:prstGeom prst="rect">
            <a:avLst/>
          </a:prstGeom>
          <a:solidFill>
            <a:srgbClr val="F2E5FF"/>
          </a:solidFill>
          <a:ln w="1905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/>
          <a:p>
            <a:pPr algn="ctr"/>
            <a:r>
              <a:rPr lang="en-GB" sz="3800" dirty="0">
                <a:ln w="3175">
                  <a:solidFill>
                    <a:schemeClr val="tx1"/>
                  </a:solidFill>
                </a:ln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bl</a:t>
            </a:r>
            <a:r>
              <a:rPr lang="en-GB" sz="3800" dirty="0">
                <a:ln w="3175">
                  <a:solidFill>
                    <a:schemeClr val="tx1"/>
                  </a:solidFill>
                </a:ln>
                <a:solidFill>
                  <a:srgbClr val="0070C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ew</a:t>
            </a:r>
            <a:endParaRPr lang="en-GB" sz="3800" dirty="0">
              <a:ln w="3175">
                <a:solidFill>
                  <a:schemeClr val="tx1"/>
                </a:solidFill>
              </a:ln>
              <a:solidFill>
                <a:schemeClr val="tx1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Square2"/>
          <p:cNvSpPr/>
          <p:nvPr/>
        </p:nvSpPr>
        <p:spPr>
          <a:xfrm>
            <a:off x="2448000" y="0"/>
            <a:ext cx="2448000" cy="1728000"/>
          </a:xfrm>
          <a:prstGeom prst="rect">
            <a:avLst/>
          </a:prstGeom>
          <a:solidFill>
            <a:srgbClr val="F2E5FF"/>
          </a:solidFill>
          <a:ln w="1905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/>
          <a:p>
            <a:pPr algn="ctr"/>
            <a:r>
              <a:rPr lang="en-GB" sz="3800" dirty="0">
                <a:ln w="3175">
                  <a:solidFill>
                    <a:schemeClr val="tx1"/>
                  </a:solidFill>
                </a:ln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gr</a:t>
            </a:r>
            <a:r>
              <a:rPr lang="en-GB" sz="3800" dirty="0">
                <a:ln w="3175">
                  <a:solidFill>
                    <a:schemeClr val="tx1"/>
                  </a:solidFill>
                </a:ln>
                <a:solidFill>
                  <a:srgbClr val="0070C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ew</a:t>
            </a:r>
            <a:endParaRPr lang="en-GB" sz="3800" dirty="0">
              <a:ln w="3175">
                <a:solidFill>
                  <a:schemeClr val="tx1"/>
                </a:solidFill>
              </a:ln>
              <a:solidFill>
                <a:schemeClr val="tx1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Square3"/>
          <p:cNvSpPr/>
          <p:nvPr/>
        </p:nvSpPr>
        <p:spPr>
          <a:xfrm>
            <a:off x="4896000" y="0"/>
            <a:ext cx="2448000" cy="1728000"/>
          </a:xfrm>
          <a:prstGeom prst="rect">
            <a:avLst/>
          </a:prstGeom>
          <a:solidFill>
            <a:srgbClr val="F2E5FF"/>
          </a:solidFill>
          <a:ln w="1905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/>
          <a:p>
            <a:pPr algn="ctr"/>
            <a:r>
              <a:rPr lang="en-GB" sz="3800" dirty="0">
                <a:ln w="3175">
                  <a:solidFill>
                    <a:schemeClr val="tx1"/>
                  </a:solidFill>
                </a:ln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J</a:t>
            </a:r>
            <a:r>
              <a:rPr lang="en-GB" sz="3800" dirty="0">
                <a:ln w="3175">
                  <a:solidFill>
                    <a:schemeClr val="tx1"/>
                  </a:solidFill>
                </a:ln>
                <a:solidFill>
                  <a:srgbClr val="0070C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ew</a:t>
            </a:r>
            <a:endParaRPr lang="en-GB" sz="3800" dirty="0">
              <a:ln w="3175">
                <a:solidFill>
                  <a:schemeClr val="tx1"/>
                </a:solidFill>
              </a:ln>
              <a:solidFill>
                <a:schemeClr val="tx1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Square4"/>
          <p:cNvSpPr/>
          <p:nvPr/>
        </p:nvSpPr>
        <p:spPr>
          <a:xfrm>
            <a:off x="7344000" y="0"/>
            <a:ext cx="2448000" cy="1728000"/>
          </a:xfrm>
          <a:prstGeom prst="rect">
            <a:avLst/>
          </a:prstGeom>
          <a:solidFill>
            <a:srgbClr val="F2E5FF"/>
          </a:solidFill>
          <a:ln w="1905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/>
          <a:p>
            <a:pPr algn="ctr"/>
            <a:r>
              <a:rPr lang="en-GB" sz="3800" dirty="0">
                <a:ln w="3175">
                  <a:solidFill>
                    <a:schemeClr val="tx1"/>
                  </a:solidFill>
                </a:ln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ch</a:t>
            </a:r>
            <a:r>
              <a:rPr lang="en-GB" sz="3800" dirty="0">
                <a:ln w="3175">
                  <a:solidFill>
                    <a:schemeClr val="tx1"/>
                  </a:solidFill>
                </a:ln>
                <a:solidFill>
                  <a:srgbClr val="0070C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ew</a:t>
            </a:r>
            <a:endParaRPr lang="en-GB" sz="3800" dirty="0">
              <a:ln w="3175">
                <a:solidFill>
                  <a:schemeClr val="tx1"/>
                </a:solidFill>
              </a:ln>
              <a:solidFill>
                <a:schemeClr val="tx1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41" name="Square5"/>
          <p:cNvSpPr/>
          <p:nvPr/>
        </p:nvSpPr>
        <p:spPr>
          <a:xfrm>
            <a:off x="9792000" y="0"/>
            <a:ext cx="2448000" cy="1728000"/>
          </a:xfrm>
          <a:prstGeom prst="rect">
            <a:avLst/>
          </a:prstGeom>
          <a:solidFill>
            <a:srgbClr val="F2E5FF"/>
          </a:solidFill>
          <a:ln w="1905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/>
          <a:p>
            <a:pPr algn="ctr"/>
            <a:r>
              <a:rPr lang="en-GB" sz="3800" dirty="0">
                <a:ln w="3175">
                  <a:solidFill>
                    <a:schemeClr val="tx1"/>
                  </a:solidFill>
                </a:ln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cr</a:t>
            </a:r>
            <a:r>
              <a:rPr lang="en-GB" sz="3800" dirty="0">
                <a:ln w="3175">
                  <a:solidFill>
                    <a:schemeClr val="tx1"/>
                  </a:solidFill>
                </a:ln>
                <a:solidFill>
                  <a:srgbClr val="0070C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ew</a:t>
            </a:r>
            <a:endParaRPr lang="en-GB" sz="3800" dirty="0">
              <a:ln w="3175">
                <a:solidFill>
                  <a:schemeClr val="tx1"/>
                </a:solidFill>
              </a:ln>
              <a:solidFill>
                <a:schemeClr val="tx1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Square6"/>
          <p:cNvSpPr/>
          <p:nvPr/>
        </p:nvSpPr>
        <p:spPr>
          <a:xfrm>
            <a:off x="0" y="1710000"/>
            <a:ext cx="2448000" cy="1728000"/>
          </a:xfrm>
          <a:prstGeom prst="rect">
            <a:avLst/>
          </a:prstGeom>
          <a:solidFill>
            <a:srgbClr val="F2E5FF"/>
          </a:solidFill>
          <a:ln w="1905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/>
          <a:p>
            <a:pPr algn="ctr"/>
            <a:r>
              <a:rPr lang="en-GB" sz="3800" dirty="0">
                <a:ln w="3175">
                  <a:solidFill>
                    <a:schemeClr val="tx1"/>
                  </a:solidFill>
                </a:ln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cl</a:t>
            </a:r>
            <a:r>
              <a:rPr lang="en-GB" sz="3800" dirty="0">
                <a:ln w="3175">
                  <a:solidFill>
                    <a:schemeClr val="tx1"/>
                  </a:solidFill>
                </a:ln>
                <a:solidFill>
                  <a:srgbClr val="00B05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ue</a:t>
            </a:r>
            <a:endParaRPr lang="en-GB" sz="3800" dirty="0">
              <a:ln w="3175">
                <a:solidFill>
                  <a:schemeClr val="tx1"/>
                </a:solidFill>
              </a:ln>
              <a:solidFill>
                <a:schemeClr val="tx1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Square7"/>
          <p:cNvSpPr/>
          <p:nvPr/>
        </p:nvSpPr>
        <p:spPr>
          <a:xfrm>
            <a:off x="2448000" y="1710000"/>
            <a:ext cx="2448000" cy="1728000"/>
          </a:xfrm>
          <a:prstGeom prst="rect">
            <a:avLst/>
          </a:prstGeom>
          <a:solidFill>
            <a:srgbClr val="F2E5FF"/>
          </a:solidFill>
          <a:ln w="1905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/>
          <a:p>
            <a:pPr algn="ctr"/>
            <a:r>
              <a:rPr lang="en-GB" sz="3800" dirty="0">
                <a:ln w="3175">
                  <a:solidFill>
                    <a:schemeClr val="tx1"/>
                  </a:solidFill>
                </a:ln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gl</a:t>
            </a:r>
            <a:r>
              <a:rPr lang="en-GB" sz="3800" dirty="0">
                <a:ln w="3175">
                  <a:solidFill>
                    <a:schemeClr val="tx1"/>
                  </a:solidFill>
                </a:ln>
                <a:solidFill>
                  <a:srgbClr val="00B05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ue</a:t>
            </a:r>
            <a:endParaRPr lang="en-GB" sz="3800" dirty="0">
              <a:ln w="3175">
                <a:solidFill>
                  <a:schemeClr val="tx1"/>
                </a:solidFill>
              </a:ln>
              <a:solidFill>
                <a:schemeClr val="tx1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Square8"/>
          <p:cNvSpPr/>
          <p:nvPr/>
        </p:nvSpPr>
        <p:spPr>
          <a:xfrm>
            <a:off x="4896000" y="1710000"/>
            <a:ext cx="2448000" cy="1728000"/>
          </a:xfrm>
          <a:prstGeom prst="rect">
            <a:avLst/>
          </a:prstGeom>
          <a:solidFill>
            <a:srgbClr val="F2E5FF"/>
          </a:solidFill>
          <a:ln w="1905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/>
          <a:p>
            <a:pPr algn="ctr"/>
            <a:r>
              <a:rPr lang="en-GB" sz="3800" dirty="0">
                <a:ln w="3175">
                  <a:solidFill>
                    <a:schemeClr val="tx1"/>
                  </a:solidFill>
                </a:ln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s</a:t>
            </a:r>
            <a:r>
              <a:rPr lang="en-GB" sz="3800" dirty="0">
                <a:ln w="3175">
                  <a:solidFill>
                    <a:schemeClr val="tx1"/>
                  </a:solidFill>
                </a:ln>
                <a:solidFill>
                  <a:srgbClr val="00B05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ue</a:t>
            </a:r>
            <a:endParaRPr lang="en-GB" sz="3800" dirty="0">
              <a:ln w="3175">
                <a:solidFill>
                  <a:schemeClr val="tx1"/>
                </a:solidFill>
              </a:ln>
              <a:solidFill>
                <a:schemeClr val="tx1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Square9"/>
          <p:cNvSpPr/>
          <p:nvPr/>
        </p:nvSpPr>
        <p:spPr>
          <a:xfrm>
            <a:off x="7344000" y="1710000"/>
            <a:ext cx="2448000" cy="1728000"/>
          </a:xfrm>
          <a:prstGeom prst="rect">
            <a:avLst/>
          </a:prstGeom>
          <a:solidFill>
            <a:srgbClr val="F2E5FF"/>
          </a:solidFill>
          <a:ln w="1905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/>
          <a:p>
            <a:pPr algn="ctr"/>
            <a:r>
              <a:rPr lang="en-GB" sz="3800" dirty="0">
                <a:ln w="3175">
                  <a:solidFill>
                    <a:schemeClr val="tx1"/>
                  </a:solidFill>
                </a:ln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tr</a:t>
            </a:r>
            <a:r>
              <a:rPr lang="en-GB" sz="3800" dirty="0">
                <a:ln w="3175">
                  <a:solidFill>
                    <a:schemeClr val="tx1"/>
                  </a:solidFill>
                </a:ln>
                <a:solidFill>
                  <a:srgbClr val="00B05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ue</a:t>
            </a:r>
            <a:endParaRPr lang="en-GB" sz="3800" dirty="0">
              <a:ln w="3175">
                <a:solidFill>
                  <a:schemeClr val="tx1"/>
                </a:solidFill>
              </a:ln>
              <a:solidFill>
                <a:schemeClr val="tx1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42" name="Square10"/>
          <p:cNvSpPr/>
          <p:nvPr/>
        </p:nvSpPr>
        <p:spPr>
          <a:xfrm>
            <a:off x="9792000" y="1710000"/>
            <a:ext cx="2448000" cy="1728000"/>
          </a:xfrm>
          <a:prstGeom prst="rect">
            <a:avLst/>
          </a:prstGeom>
          <a:solidFill>
            <a:srgbClr val="F2E5FF"/>
          </a:solidFill>
          <a:ln w="1905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/>
          <a:p>
            <a:pPr algn="ctr"/>
            <a:r>
              <a:rPr lang="en-GB" sz="3800" dirty="0">
                <a:ln w="3175">
                  <a:solidFill>
                    <a:schemeClr val="tx1"/>
                  </a:solidFill>
                </a:ln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bl</a:t>
            </a:r>
            <a:r>
              <a:rPr lang="en-GB" sz="3800" dirty="0">
                <a:ln w="3175">
                  <a:solidFill>
                    <a:schemeClr val="tx1"/>
                  </a:solidFill>
                </a:ln>
                <a:solidFill>
                  <a:srgbClr val="00B05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ue</a:t>
            </a:r>
            <a:endParaRPr lang="en-GB" sz="3800" dirty="0">
              <a:ln w="3175">
                <a:solidFill>
                  <a:schemeClr val="tx1"/>
                </a:solidFill>
              </a:ln>
              <a:solidFill>
                <a:schemeClr val="tx1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Square11"/>
          <p:cNvSpPr/>
          <p:nvPr/>
        </p:nvSpPr>
        <p:spPr>
          <a:xfrm>
            <a:off x="0" y="3420000"/>
            <a:ext cx="2448000" cy="1728000"/>
          </a:xfrm>
          <a:prstGeom prst="rect">
            <a:avLst/>
          </a:prstGeom>
          <a:solidFill>
            <a:srgbClr val="F2E5FF"/>
          </a:solidFill>
          <a:ln w="1905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/>
          <a:p>
            <a:pPr algn="ctr"/>
            <a:r>
              <a:rPr lang="en-GB" sz="3800" dirty="0">
                <a:ln w="3175">
                  <a:solidFill>
                    <a:sysClr val="windowText" lastClr="000000"/>
                  </a:solidFill>
                </a:ln>
                <a:solidFill>
                  <a:srgbClr val="BC00BC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aw</a:t>
            </a:r>
            <a:r>
              <a:rPr lang="en-GB" sz="3800" dirty="0">
                <a:ln w="3175">
                  <a:solidFill>
                    <a:sysClr val="windowText" lastClr="000000"/>
                  </a:solidFill>
                </a:ln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ful</a:t>
            </a:r>
          </a:p>
        </p:txBody>
      </p:sp>
      <p:sp>
        <p:nvSpPr>
          <p:cNvPr id="31" name="Square12"/>
          <p:cNvSpPr/>
          <p:nvPr/>
        </p:nvSpPr>
        <p:spPr>
          <a:xfrm>
            <a:off x="2448000" y="3420000"/>
            <a:ext cx="2448000" cy="1728000"/>
          </a:xfrm>
          <a:prstGeom prst="rect">
            <a:avLst/>
          </a:prstGeom>
          <a:solidFill>
            <a:srgbClr val="F2E5FF"/>
          </a:solidFill>
          <a:ln w="1905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/>
          <a:p>
            <a:pPr algn="ctr"/>
            <a:r>
              <a:rPr lang="en-GB" sz="3800" dirty="0">
                <a:ln w="3175">
                  <a:solidFill>
                    <a:schemeClr val="tx1"/>
                  </a:solidFill>
                </a:ln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dr</a:t>
            </a:r>
            <a:r>
              <a:rPr lang="en-GB" sz="3800" dirty="0">
                <a:ln w="3175">
                  <a:solidFill>
                    <a:sysClr val="windowText" lastClr="000000"/>
                  </a:solidFill>
                </a:ln>
                <a:solidFill>
                  <a:srgbClr val="BC00BC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aw</a:t>
            </a:r>
          </a:p>
        </p:txBody>
      </p:sp>
      <p:sp>
        <p:nvSpPr>
          <p:cNvPr id="35" name="Square13"/>
          <p:cNvSpPr/>
          <p:nvPr/>
        </p:nvSpPr>
        <p:spPr>
          <a:xfrm>
            <a:off x="4896000" y="3420000"/>
            <a:ext cx="2448000" cy="1728000"/>
          </a:xfrm>
          <a:prstGeom prst="rect">
            <a:avLst/>
          </a:prstGeom>
          <a:solidFill>
            <a:srgbClr val="F2E5FF"/>
          </a:solidFill>
          <a:ln w="1905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/>
          <a:p>
            <a:pPr algn="ctr"/>
            <a:r>
              <a:rPr lang="en-GB" sz="3800" dirty="0">
                <a:ln w="3175">
                  <a:solidFill>
                    <a:schemeClr val="tx1"/>
                  </a:solidFill>
                </a:ln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s</a:t>
            </a:r>
            <a:r>
              <a:rPr lang="en-GB" sz="3800" dirty="0">
                <a:ln w="3175">
                  <a:solidFill>
                    <a:sysClr val="windowText" lastClr="000000"/>
                  </a:solidFill>
                </a:ln>
                <a:solidFill>
                  <a:srgbClr val="BC00BC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aw</a:t>
            </a:r>
          </a:p>
        </p:txBody>
      </p:sp>
      <p:sp>
        <p:nvSpPr>
          <p:cNvPr id="39" name="Square14"/>
          <p:cNvSpPr/>
          <p:nvPr/>
        </p:nvSpPr>
        <p:spPr>
          <a:xfrm>
            <a:off x="7344000" y="3420000"/>
            <a:ext cx="2448000" cy="1728000"/>
          </a:xfrm>
          <a:prstGeom prst="rect">
            <a:avLst/>
          </a:prstGeom>
          <a:solidFill>
            <a:srgbClr val="F2E5FF"/>
          </a:solidFill>
          <a:ln w="1905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/>
          <a:p>
            <a:pPr algn="ctr"/>
            <a:r>
              <a:rPr lang="en-GB" sz="3800" dirty="0">
                <a:ln w="3175">
                  <a:solidFill>
                    <a:schemeClr val="tx1"/>
                  </a:solidFill>
                </a:ln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l</a:t>
            </a:r>
            <a:r>
              <a:rPr lang="en-GB" sz="3800" dirty="0">
                <a:ln w="3175">
                  <a:solidFill>
                    <a:sysClr val="windowText" lastClr="000000"/>
                  </a:solidFill>
                </a:ln>
                <a:solidFill>
                  <a:srgbClr val="BC00BC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aw</a:t>
            </a:r>
          </a:p>
        </p:txBody>
      </p:sp>
      <p:sp>
        <p:nvSpPr>
          <p:cNvPr id="43" name="Square15"/>
          <p:cNvSpPr/>
          <p:nvPr/>
        </p:nvSpPr>
        <p:spPr>
          <a:xfrm>
            <a:off x="9792000" y="3420000"/>
            <a:ext cx="2448000" cy="1728000"/>
          </a:xfrm>
          <a:prstGeom prst="rect">
            <a:avLst/>
          </a:prstGeom>
          <a:solidFill>
            <a:srgbClr val="F2E5FF"/>
          </a:solidFill>
          <a:ln w="1905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/>
          <a:p>
            <a:pPr algn="ctr"/>
            <a:r>
              <a:rPr lang="en-GB" sz="3800" dirty="0">
                <a:ln w="3175">
                  <a:solidFill>
                    <a:schemeClr val="tx1"/>
                  </a:solidFill>
                </a:ln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y</a:t>
            </a:r>
            <a:r>
              <a:rPr lang="en-GB" sz="3800" dirty="0">
                <a:ln w="3175">
                  <a:solidFill>
                    <a:sysClr val="windowText" lastClr="000000"/>
                  </a:solidFill>
                </a:ln>
                <a:solidFill>
                  <a:srgbClr val="BC00BC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aw</a:t>
            </a:r>
            <a:r>
              <a:rPr lang="en-GB" sz="3800" dirty="0">
                <a:ln w="3175">
                  <a:solidFill>
                    <a:schemeClr val="tx1"/>
                  </a:solidFill>
                </a:ln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n</a:t>
            </a:r>
            <a:endParaRPr lang="en-GB" sz="3800" dirty="0">
              <a:ln w="3175">
                <a:solidFill>
                  <a:sysClr val="windowText" lastClr="000000"/>
                </a:solidFill>
              </a:ln>
              <a:solidFill>
                <a:srgbClr val="BC00BC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Square16"/>
          <p:cNvSpPr/>
          <p:nvPr/>
        </p:nvSpPr>
        <p:spPr>
          <a:xfrm>
            <a:off x="0" y="5130000"/>
            <a:ext cx="2448000" cy="1728000"/>
          </a:xfrm>
          <a:prstGeom prst="rect">
            <a:avLst/>
          </a:prstGeom>
          <a:solidFill>
            <a:srgbClr val="F2E5FF"/>
          </a:solidFill>
          <a:ln w="1905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/>
          <a:p>
            <a:pPr algn="ctr"/>
            <a:r>
              <a:rPr lang="en-GB" sz="3800" dirty="0">
                <a:ln w="3175">
                  <a:solidFill>
                    <a:schemeClr val="tx1"/>
                  </a:solidFill>
                </a:ln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c</a:t>
            </a:r>
            <a:r>
              <a:rPr lang="en-GB" sz="3800" dirty="0">
                <a:ln w="3175">
                  <a:solidFill>
                    <a:schemeClr val="tx1"/>
                  </a:solidFill>
                </a:ln>
                <a:solidFill>
                  <a:srgbClr val="EB7015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au</a:t>
            </a:r>
            <a:r>
              <a:rPr lang="en-GB" sz="3800" dirty="0">
                <a:ln w="3175">
                  <a:solidFill>
                    <a:schemeClr val="tx1"/>
                  </a:solidFill>
                </a:ln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se</a:t>
            </a:r>
          </a:p>
        </p:txBody>
      </p:sp>
      <p:sp>
        <p:nvSpPr>
          <p:cNvPr id="32" name="Square17"/>
          <p:cNvSpPr/>
          <p:nvPr/>
        </p:nvSpPr>
        <p:spPr>
          <a:xfrm>
            <a:off x="2448000" y="5130000"/>
            <a:ext cx="2448000" cy="1728000"/>
          </a:xfrm>
          <a:prstGeom prst="rect">
            <a:avLst/>
          </a:prstGeom>
          <a:solidFill>
            <a:srgbClr val="F2E5FF"/>
          </a:solidFill>
          <a:ln w="1905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/>
          <a:p>
            <a:pPr algn="ctr"/>
            <a:r>
              <a:rPr lang="en-GB" sz="3800" dirty="0">
                <a:ln w="3175">
                  <a:solidFill>
                    <a:schemeClr val="tx1"/>
                  </a:solidFill>
                </a:ln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f</a:t>
            </a:r>
            <a:r>
              <a:rPr lang="en-GB" sz="3800" dirty="0">
                <a:ln w="3175">
                  <a:solidFill>
                    <a:schemeClr val="tx1"/>
                  </a:solidFill>
                </a:ln>
                <a:solidFill>
                  <a:srgbClr val="EB7015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au</a:t>
            </a:r>
            <a:r>
              <a:rPr lang="en-GB" sz="3800" dirty="0">
                <a:ln w="3175">
                  <a:solidFill>
                    <a:schemeClr val="tx1"/>
                  </a:solidFill>
                </a:ln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lt</a:t>
            </a:r>
          </a:p>
        </p:txBody>
      </p:sp>
      <p:sp>
        <p:nvSpPr>
          <p:cNvPr id="36" name="Square18"/>
          <p:cNvSpPr/>
          <p:nvPr/>
        </p:nvSpPr>
        <p:spPr>
          <a:xfrm>
            <a:off x="4896000" y="5130000"/>
            <a:ext cx="2448000" cy="1728000"/>
          </a:xfrm>
          <a:prstGeom prst="rect">
            <a:avLst/>
          </a:prstGeom>
          <a:solidFill>
            <a:srgbClr val="F2E5FF"/>
          </a:solidFill>
          <a:ln w="1905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/>
          <a:p>
            <a:pPr algn="ctr"/>
            <a:r>
              <a:rPr lang="en-GB" sz="3800" dirty="0">
                <a:ln w="3175">
                  <a:solidFill>
                    <a:schemeClr val="tx1"/>
                  </a:solidFill>
                </a:ln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c</a:t>
            </a:r>
            <a:r>
              <a:rPr lang="en-GB" sz="3800" dirty="0">
                <a:ln w="3175">
                  <a:solidFill>
                    <a:schemeClr val="tx1"/>
                  </a:solidFill>
                </a:ln>
                <a:solidFill>
                  <a:srgbClr val="EB7015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au</a:t>
            </a:r>
            <a:r>
              <a:rPr lang="en-GB" sz="3800" dirty="0">
                <a:ln w="3175">
                  <a:solidFill>
                    <a:schemeClr val="tx1"/>
                  </a:solidFill>
                </a:ln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tion</a:t>
            </a:r>
            <a:endParaRPr lang="en-GB" sz="3800" dirty="0">
              <a:ln w="3175">
                <a:solidFill>
                  <a:schemeClr val="tx1"/>
                </a:solidFill>
              </a:ln>
              <a:solidFill>
                <a:schemeClr val="accent6">
                  <a:lumMod val="50000"/>
                </a:schemeClr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40" name="Square19"/>
          <p:cNvSpPr/>
          <p:nvPr/>
        </p:nvSpPr>
        <p:spPr>
          <a:xfrm>
            <a:off x="7344000" y="5130000"/>
            <a:ext cx="2448000" cy="1728000"/>
          </a:xfrm>
          <a:prstGeom prst="rect">
            <a:avLst/>
          </a:prstGeom>
          <a:solidFill>
            <a:srgbClr val="F2E5FF"/>
          </a:solidFill>
          <a:ln w="1905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/>
          <a:p>
            <a:pPr algn="ctr"/>
            <a:r>
              <a:rPr lang="en-GB" sz="3800" dirty="0">
                <a:ln w="3175">
                  <a:solidFill>
                    <a:schemeClr val="tx1"/>
                  </a:solidFill>
                </a:ln>
                <a:solidFill>
                  <a:srgbClr val="EB7015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au</a:t>
            </a:r>
            <a:r>
              <a:rPr lang="en-GB" sz="3800" dirty="0">
                <a:ln w="3175">
                  <a:solidFill>
                    <a:schemeClr val="tx1"/>
                  </a:solidFill>
                </a:ln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dience</a:t>
            </a:r>
          </a:p>
        </p:txBody>
      </p:sp>
      <p:sp>
        <p:nvSpPr>
          <p:cNvPr id="44" name="Square20"/>
          <p:cNvSpPr/>
          <p:nvPr/>
        </p:nvSpPr>
        <p:spPr>
          <a:xfrm>
            <a:off x="9792000" y="5130000"/>
            <a:ext cx="2448000" cy="1728000"/>
          </a:xfrm>
          <a:prstGeom prst="rect">
            <a:avLst/>
          </a:prstGeom>
          <a:solidFill>
            <a:srgbClr val="F2E5FF"/>
          </a:solidFill>
          <a:ln w="1905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/>
          <a:p>
            <a:pPr algn="ctr"/>
            <a:r>
              <a:rPr lang="en-GB" sz="3800" dirty="0">
                <a:ln w="3175">
                  <a:solidFill>
                    <a:schemeClr val="tx1"/>
                  </a:solidFill>
                </a:ln>
                <a:solidFill>
                  <a:srgbClr val="EB7015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au</a:t>
            </a:r>
            <a:r>
              <a:rPr lang="en-GB" sz="3800" dirty="0">
                <a:ln w="3175">
                  <a:solidFill>
                    <a:schemeClr val="tx1"/>
                  </a:solidFill>
                </a:ln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thority</a:t>
            </a:r>
            <a:endParaRPr lang="en-GB" sz="3800" dirty="0">
              <a:ln w="3175">
                <a:solidFill>
                  <a:schemeClr val="tx1"/>
                </a:solidFill>
              </a:ln>
              <a:solidFill>
                <a:schemeClr val="accent6">
                  <a:lumMod val="50000"/>
                </a:schemeClr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73806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2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3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" fill="hold">
                      <p:stCondLst>
                        <p:cond delay="0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24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" fill="hold">
                      <p:stCondLst>
                        <p:cond delay="0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  <p:seq concurrent="1" nextAc="seek">
              <p:cTn id="35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" fill="hold">
                      <p:stCondLst>
                        <p:cond delay="0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2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  <p:seq concurrent="1" nextAc="seek">
              <p:cTn id="46" restart="whenNotActive" fill="hold" evtFilter="cancelBubble" nodeType="interactiveSeq">
                <p:stCondLst>
                  <p:cond evt="onClick" delay="0">
                    <p:tgtEl>
                      <p:spTgt spid="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7" fill="hold">
                      <p:stCondLst>
                        <p:cond delay="0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20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20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20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5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"/>
                  </p:tgtEl>
                </p:cond>
              </p:nextCondLst>
            </p:seq>
            <p:seq concurrent="1" nextAc="seek">
              <p:cTn id="57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8" fill="hold">
                      <p:stCondLst>
                        <p:cond delay="0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20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20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20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6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68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9" fill="hold">
                      <p:stCondLst>
                        <p:cond delay="0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20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20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20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7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79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0" fill="hold">
                      <p:stCondLst>
                        <p:cond delay="0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20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20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20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8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90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1" fill="hold">
                      <p:stCondLst>
                        <p:cond delay="0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20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9" dur="2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2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9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  <p:seq concurrent="1" nextAc="seek">
              <p:cTn id="101" restart="whenNotActive" fill="hold" evtFilter="cancelBubble" nodeType="interactiveSeq">
                <p:stCondLst>
                  <p:cond evt="onClick" delay="0">
                    <p:tgtEl>
                      <p:spTgt spid="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2" fill="hold">
                      <p:stCondLst>
                        <p:cond delay="0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20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0" dur="20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20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0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2"/>
                  </p:tgtEl>
                </p:cond>
              </p:nextCondLst>
            </p:seq>
            <p:seq concurrent="1" nextAc="seek">
              <p:cTn id="112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3" fill="hold">
                      <p:stCondLst>
                        <p:cond delay="0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8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20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1" dur="20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20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123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4" fill="hold">
                      <p:stCondLst>
                        <p:cond delay="0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1" dur="20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2" dur="2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2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  <p:seq concurrent="1" nextAc="seek">
              <p:cTn id="134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5" fill="hold">
                      <p:stCondLst>
                        <p:cond delay="0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0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2" dur="20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3" dur="2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2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145" restart="whenNotActive" fill="hold" evtFilter="cancelBubble" nodeType="interactiveSeq">
                <p:stCondLst>
                  <p:cond evt="onClick" delay="0">
                    <p:tgtEl>
                      <p:spTgt spid="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6" fill="hold">
                      <p:stCondLst>
                        <p:cond delay="0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3" dur="20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4" dur="20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20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5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9"/>
                  </p:tgtEl>
                </p:cond>
              </p:nextCondLst>
            </p:seq>
            <p:seq concurrent="1" nextAc="seek">
              <p:cTn id="156" restart="whenNotActive" fill="hold" evtFilter="cancelBubble" nodeType="interactiveSeq">
                <p:stCondLst>
                  <p:cond evt="onClick" delay="0">
                    <p:tgtEl>
                      <p:spTgt spid="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7" fill="hold">
                      <p:stCondLst>
                        <p:cond delay="0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2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4" dur="20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5" dur="20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6" dur="20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3"/>
                  </p:tgtEl>
                </p:cond>
              </p:nextCondLst>
            </p:seq>
            <p:seq concurrent="1" nextAc="seek">
              <p:cTn id="167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8" fill="hold">
                      <p:stCondLst>
                        <p:cond delay="0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3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5" dur="20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6" dur="20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7" dur="20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178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9" fill="hold">
                      <p:stCondLst>
                        <p:cond delay="0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4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6" dur="20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7" dur="2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8" dur="2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8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  <p:seq concurrent="1" nextAc="seek">
              <p:cTn id="189" restart="whenNotActive" fill="hold" evtFilter="cancelBubble" nodeType="interactiveSeq">
                <p:stCondLst>
                  <p:cond evt="onClick" delay="0">
                    <p:tgtEl>
                      <p:spTgt spid="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0" fill="hold">
                      <p:stCondLst>
                        <p:cond delay="0"/>
                      </p:stCondLst>
                      <p:childTnLst>
                        <p:par>
                          <p:cTn id="191" fill="hold">
                            <p:stCondLst>
                              <p:cond delay="0"/>
                            </p:stCondLst>
                            <p:childTnLst>
                              <p:par>
                                <p:cTn id="192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5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7" dur="20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8" dur="20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9" dur="20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"/>
                  </p:tgtEl>
                </p:cond>
              </p:nextCondLst>
            </p:seq>
            <p:seq concurrent="1" nextAc="seek">
              <p:cTn id="200" restart="whenNotActive" fill="hold" evtFilter="cancelBubble" nodeType="interactiveSeq">
                <p:stCondLst>
                  <p:cond evt="onClick" delay="0">
                    <p:tgtEl>
                      <p:spTgt spid="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1" fill="hold">
                      <p:stCondLst>
                        <p:cond delay="0"/>
                      </p:stCondLst>
                      <p:childTnLst>
                        <p:par>
                          <p:cTn id="202" fill="hold">
                            <p:stCondLst>
                              <p:cond delay="0"/>
                            </p:stCondLst>
                            <p:childTnLst>
                              <p:par>
                                <p:cTn id="20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6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8" dur="20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9" dur="20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0" dur="20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0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0"/>
                  </p:tgtEl>
                </p:cond>
              </p:nextCondLst>
            </p:seq>
            <p:seq concurrent="1" nextAc="seek">
              <p:cTn id="211" restart="whenNotActive" fill="hold" evtFilter="cancelBubble" nodeType="interactiveSeq">
                <p:stCondLst>
                  <p:cond evt="onClick" delay="0">
                    <p:tgtEl>
                      <p:spTgt spid="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2" fill="hold">
                      <p:stCondLst>
                        <p:cond delay="0"/>
                      </p:stCondLst>
                      <p:childTnLst>
                        <p:par>
                          <p:cTn id="213" fill="hold">
                            <p:stCondLst>
                              <p:cond delay="0"/>
                            </p:stCondLst>
                            <p:childTnLst>
                              <p:par>
                                <p:cTn id="214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7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9" dur="20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0" dur="2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1" dur="2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4"/>
                  </p:tgtEl>
                </p:cond>
              </p:nextCondLst>
            </p:seq>
          </p:childTnLst>
        </p:cTn>
      </p:par>
    </p:tnLst>
    <p:bldLst>
      <p:bldP spid="4" grpId="0" animBg="1"/>
      <p:bldP spid="29" grpId="0" animBg="1"/>
      <p:bldP spid="33" grpId="0" animBg="1"/>
      <p:bldP spid="37" grpId="0" animBg="1"/>
      <p:bldP spid="41" grpId="0" animBg="1"/>
      <p:bldP spid="10" grpId="0" animBg="1"/>
      <p:bldP spid="30" grpId="0" animBg="1"/>
      <p:bldP spid="34" grpId="0" animBg="1"/>
      <p:bldP spid="38" grpId="0" animBg="1"/>
      <p:bldP spid="42" grpId="0" animBg="1"/>
      <p:bldP spid="15" grpId="0" animBg="1"/>
      <p:bldP spid="31" grpId="0" animBg="1"/>
      <p:bldP spid="35" grpId="0" animBg="1"/>
      <p:bldP spid="39" grpId="0" animBg="1"/>
      <p:bldP spid="43" grpId="0" animBg="1"/>
      <p:bldP spid="20" grpId="0" animBg="1"/>
      <p:bldP spid="32" grpId="0" animBg="1"/>
      <p:bldP spid="36" grpId="0" animBg="1"/>
      <p:bldP spid="40" grpId="0" animBg="1"/>
      <p:bldP spid="44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1532237"/>
            <a:ext cx="12192000" cy="4001095"/>
          </a:xfrm>
          <a:prstGeom prst="rect">
            <a:avLst/>
          </a:prstGeom>
          <a:noFill/>
          <a:effectLst>
            <a:glow>
              <a:schemeClr val="bg1">
                <a:alpha val="2000"/>
              </a:schemeClr>
            </a:glow>
          </a:effectLst>
        </p:spPr>
        <p:txBody>
          <a:bodyPr wrap="square" rtlCol="1">
            <a:spAutoFit/>
          </a:bodyPr>
          <a:lstStyle/>
          <a:p>
            <a:pPr algn="ctr"/>
            <a:r>
              <a:rPr lang="en-US" sz="11000" dirty="0">
                <a:ln w="38100">
                  <a:solidFill>
                    <a:srgbClr val="7030A0"/>
                  </a:solidFill>
                </a:ln>
                <a:solidFill>
                  <a:srgbClr val="FF9797"/>
                </a:solidFill>
                <a:effectLst>
                  <a:outerShdw blurRad="50800" dist="50800" dir="5400000" algn="ctr" rotWithShape="0">
                    <a:srgbClr val="934BC9"/>
                  </a:outerShdw>
                </a:effectLst>
                <a:latin typeface="Britannic Bold" panose="020B0903060703020204" pitchFamily="34" charset="0"/>
                <a:ea typeface="Segoe UI Black" panose="020B0A02040204020203" pitchFamily="34" charset="0"/>
              </a:rPr>
              <a:t>Mystery Squares</a:t>
            </a:r>
          </a:p>
          <a:p>
            <a:pPr algn="ctr"/>
            <a:r>
              <a:rPr lang="en-US" sz="7200" dirty="0">
                <a:ln w="6350">
                  <a:solidFill>
                    <a:srgbClr val="7030A0"/>
                  </a:solidFill>
                </a:ln>
                <a:solidFill>
                  <a:srgbClr val="FF9797"/>
                </a:solidFill>
                <a:effectLst>
                  <a:outerShdw blurRad="50800" dist="50800" dir="5400000" algn="ctr" rotWithShape="0">
                    <a:srgbClr val="934BC9"/>
                  </a:outerShdw>
                </a:effectLst>
                <a:latin typeface="Britannic Bold" panose="020B0903060703020204" pitchFamily="34" charset="0"/>
                <a:ea typeface="Segoe UI Black" panose="020B0A02040204020203" pitchFamily="34" charset="0"/>
              </a:rPr>
              <a:t>R  Controlled</a:t>
            </a:r>
          </a:p>
          <a:p>
            <a:pPr algn="ctr"/>
            <a:r>
              <a:rPr lang="en-US" sz="7200" dirty="0">
                <a:ln w="12700">
                  <a:solidFill>
                    <a:srgbClr val="7030A0"/>
                  </a:solidFill>
                </a:ln>
                <a:solidFill>
                  <a:srgbClr val="FF9797"/>
                </a:solidFill>
                <a:latin typeface="Britannic Bold" panose="020B0903060703020204" pitchFamily="34" charset="0"/>
                <a:ea typeface="Segoe UI Black" panose="020B0A02040204020203" pitchFamily="34" charset="0"/>
              </a:rPr>
              <a:t>or  </a:t>
            </a:r>
            <a:r>
              <a:rPr lang="en-US" sz="7200" dirty="0" err="1">
                <a:ln w="12700">
                  <a:solidFill>
                    <a:srgbClr val="7030A0"/>
                  </a:solidFill>
                </a:ln>
                <a:solidFill>
                  <a:srgbClr val="FF9797"/>
                </a:solidFill>
                <a:latin typeface="Britannic Bold" panose="020B0903060703020204" pitchFamily="34" charset="0"/>
                <a:ea typeface="Segoe UI Black" panose="020B0A02040204020203" pitchFamily="34" charset="0"/>
              </a:rPr>
              <a:t>ir</a:t>
            </a:r>
            <a:r>
              <a:rPr lang="en-US" sz="7200" dirty="0">
                <a:ln w="12700">
                  <a:solidFill>
                    <a:srgbClr val="7030A0"/>
                  </a:solidFill>
                </a:ln>
                <a:solidFill>
                  <a:srgbClr val="FF9797"/>
                </a:solidFill>
                <a:latin typeface="Britannic Bold" panose="020B0903060703020204" pitchFamily="34" charset="0"/>
                <a:ea typeface="Segoe UI Black" panose="020B0A02040204020203" pitchFamily="34" charset="0"/>
              </a:rPr>
              <a:t>  </a:t>
            </a:r>
            <a:r>
              <a:rPr lang="en-US" sz="7200" dirty="0" err="1">
                <a:ln w="12700">
                  <a:solidFill>
                    <a:srgbClr val="7030A0"/>
                  </a:solidFill>
                </a:ln>
                <a:solidFill>
                  <a:srgbClr val="FF9797"/>
                </a:solidFill>
                <a:latin typeface="Britannic Bold" panose="020B0903060703020204" pitchFamily="34" charset="0"/>
                <a:ea typeface="Segoe UI Black" panose="020B0A02040204020203" pitchFamily="34" charset="0"/>
              </a:rPr>
              <a:t>ur</a:t>
            </a:r>
            <a:r>
              <a:rPr lang="en-US" sz="7200" dirty="0">
                <a:ln w="12700">
                  <a:solidFill>
                    <a:srgbClr val="7030A0"/>
                  </a:solidFill>
                </a:ln>
                <a:solidFill>
                  <a:srgbClr val="FF9797"/>
                </a:solidFill>
                <a:latin typeface="Britannic Bold" panose="020B0903060703020204" pitchFamily="34" charset="0"/>
                <a:ea typeface="Segoe UI Black" panose="020B0A02040204020203" pitchFamily="34" charset="0"/>
              </a:rPr>
              <a:t>  </a:t>
            </a:r>
            <a:r>
              <a:rPr lang="en-US" sz="7200" dirty="0" err="1">
                <a:ln w="12700">
                  <a:solidFill>
                    <a:srgbClr val="7030A0"/>
                  </a:solidFill>
                </a:ln>
                <a:solidFill>
                  <a:srgbClr val="FF9797"/>
                </a:solidFill>
                <a:latin typeface="Britannic Bold" panose="020B0903060703020204" pitchFamily="34" charset="0"/>
                <a:ea typeface="Segoe UI Black" panose="020B0A02040204020203" pitchFamily="34" charset="0"/>
              </a:rPr>
              <a:t>ar</a:t>
            </a:r>
            <a:endParaRPr lang="he-IL" sz="7200" dirty="0">
              <a:ln w="12700">
                <a:solidFill>
                  <a:srgbClr val="7030A0"/>
                </a:solidFill>
              </a:ln>
              <a:solidFill>
                <a:srgbClr val="FF9797"/>
              </a:solidFill>
              <a:latin typeface="Britannic Bold" panose="020B0903060703020204" pitchFamily="34" charset="0"/>
              <a:ea typeface="Segoe UI Black" panose="020B0A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656948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5" name="Tekhnologic"/>
          <p:cNvGrpSpPr/>
          <p:nvPr/>
        </p:nvGrpSpPr>
        <p:grpSpPr>
          <a:xfrm>
            <a:off x="0" y="6606000"/>
            <a:ext cx="987779" cy="252000"/>
            <a:chOff x="128923" y="6453000"/>
            <a:chExt cx="987779" cy="252000"/>
          </a:xfrm>
          <a:solidFill>
            <a:srgbClr val="FFD9D9"/>
          </a:solidFill>
        </p:grpSpPr>
        <p:pic>
          <p:nvPicPr>
            <p:cNvPr id="46" name="Logo"/>
            <p:cNvPicPr>
              <a:picLocks noChangeAspect="1"/>
            </p:cNvPicPr>
            <p:nvPr/>
          </p:nvPicPr>
          <p:blipFill>
            <a:blip r:embed="rId3" cstate="hqprint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8923" y="6453000"/>
              <a:ext cx="252000" cy="252000"/>
            </a:xfrm>
            <a:prstGeom prst="rect">
              <a:avLst/>
            </a:prstGeom>
            <a:grpFill/>
          </p:spPr>
        </p:pic>
        <p:sp>
          <p:nvSpPr>
            <p:cNvPr id="47" name="Text"/>
            <p:cNvSpPr/>
            <p:nvPr/>
          </p:nvSpPr>
          <p:spPr>
            <a:xfrm>
              <a:off x="380923" y="6502056"/>
              <a:ext cx="735779" cy="153888"/>
            </a:xfrm>
            <a:prstGeom prst="rect">
              <a:avLst/>
            </a:prstGeom>
            <a:grpFill/>
          </p:spPr>
          <p:txBody>
            <a:bodyPr wrap="none" lIns="0" tIns="0" rIns="0" bIns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000" b="0" i="1" cap="none" spc="0" dirty="0">
                  <a:ln w="0"/>
                  <a:solidFill>
                    <a:srgbClr val="5F5E5E"/>
                  </a:solidFill>
                  <a:latin typeface="Century Gothic" panose="020B0502020202020204" pitchFamily="34" charset="0"/>
                  <a:cs typeface="Arial" panose="020B0604020202020204" pitchFamily="34" charset="0"/>
                </a:rPr>
                <a:t>tekhnologic</a:t>
              </a:r>
            </a:p>
          </p:txBody>
        </p:sp>
      </p:grpSp>
      <p:pic>
        <p:nvPicPr>
          <p:cNvPr id="101" name="1 Point Coin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15200" y="5261285"/>
            <a:ext cx="1440000" cy="1440000"/>
          </a:xfrm>
          <a:prstGeom prst="rect">
            <a:avLst/>
          </a:prstGeom>
          <a:solidFill>
            <a:srgbClr val="FFD9D9"/>
          </a:solidFill>
        </p:spPr>
      </p:pic>
      <p:pic>
        <p:nvPicPr>
          <p:cNvPr id="102" name="1 Point Coin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8000" y="3540037"/>
            <a:ext cx="1440000" cy="1440000"/>
          </a:xfrm>
          <a:prstGeom prst="rect">
            <a:avLst/>
          </a:prstGeom>
          <a:solidFill>
            <a:srgbClr val="FFD9D9"/>
          </a:solidFill>
        </p:spPr>
      </p:pic>
      <p:pic>
        <p:nvPicPr>
          <p:cNvPr id="83" name="1 Point Coin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8000" y="135000"/>
            <a:ext cx="1440000" cy="1440000"/>
          </a:xfrm>
          <a:prstGeom prst="rect">
            <a:avLst/>
          </a:prstGeom>
          <a:solidFill>
            <a:srgbClr val="FFD9D9"/>
          </a:solidFill>
        </p:spPr>
      </p:pic>
      <p:pic>
        <p:nvPicPr>
          <p:cNvPr id="84" name="1 Point Coin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15200" y="120037"/>
            <a:ext cx="1440000" cy="1440000"/>
          </a:xfrm>
          <a:prstGeom prst="rect">
            <a:avLst/>
          </a:prstGeom>
          <a:solidFill>
            <a:srgbClr val="FFD9D9"/>
          </a:solidFill>
        </p:spPr>
      </p:pic>
      <p:pic>
        <p:nvPicPr>
          <p:cNvPr id="85" name="1 Point Coin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4000" y="120037"/>
            <a:ext cx="1440000" cy="1440000"/>
          </a:xfrm>
          <a:prstGeom prst="rect">
            <a:avLst/>
          </a:prstGeom>
          <a:solidFill>
            <a:srgbClr val="FFD9D9"/>
          </a:solidFill>
        </p:spPr>
      </p:pic>
      <p:pic>
        <p:nvPicPr>
          <p:cNvPr id="86" name="1 Point Coin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4000" y="1845000"/>
            <a:ext cx="1440000" cy="1440000"/>
          </a:xfrm>
          <a:prstGeom prst="rect">
            <a:avLst/>
          </a:prstGeom>
          <a:solidFill>
            <a:srgbClr val="FFD9D9"/>
          </a:solidFill>
        </p:spPr>
      </p:pic>
      <p:pic>
        <p:nvPicPr>
          <p:cNvPr id="87" name="1 Point Coin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29375" y="1863000"/>
            <a:ext cx="1440000" cy="1440000"/>
          </a:xfrm>
          <a:prstGeom prst="rect">
            <a:avLst/>
          </a:prstGeom>
          <a:solidFill>
            <a:srgbClr val="FFD9D9"/>
          </a:solidFill>
        </p:spPr>
      </p:pic>
      <p:pic>
        <p:nvPicPr>
          <p:cNvPr id="88" name="1 Point Coin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4000" y="3555000"/>
            <a:ext cx="1440000" cy="1440000"/>
          </a:xfrm>
          <a:prstGeom prst="rect">
            <a:avLst/>
          </a:prstGeom>
          <a:solidFill>
            <a:srgbClr val="FFD9D9"/>
          </a:solidFill>
        </p:spPr>
      </p:pic>
      <p:pic>
        <p:nvPicPr>
          <p:cNvPr id="89" name="1 Point Coin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15200" y="3540037"/>
            <a:ext cx="1440000" cy="1440000"/>
          </a:xfrm>
          <a:prstGeom prst="rect">
            <a:avLst/>
          </a:prstGeom>
          <a:solidFill>
            <a:srgbClr val="FFD9D9"/>
          </a:solidFill>
        </p:spPr>
      </p:pic>
      <p:pic>
        <p:nvPicPr>
          <p:cNvPr id="90" name="1 Point Coin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96000" y="3566700"/>
            <a:ext cx="1440000" cy="1440000"/>
          </a:xfrm>
          <a:prstGeom prst="rect">
            <a:avLst/>
          </a:prstGeom>
          <a:solidFill>
            <a:srgbClr val="FFD9D9"/>
          </a:solidFill>
        </p:spPr>
      </p:pic>
      <p:pic>
        <p:nvPicPr>
          <p:cNvPr id="91" name="2 Point Coin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4000" y="146975"/>
            <a:ext cx="1440000" cy="1434049"/>
          </a:xfrm>
          <a:prstGeom prst="rect">
            <a:avLst/>
          </a:prstGeom>
          <a:solidFill>
            <a:srgbClr val="FFD9D9"/>
          </a:solidFill>
        </p:spPr>
      </p:pic>
      <p:pic>
        <p:nvPicPr>
          <p:cNvPr id="93" name="2 Point Coin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2000" y="3557975"/>
            <a:ext cx="1440000" cy="1434049"/>
          </a:xfrm>
          <a:prstGeom prst="rect">
            <a:avLst/>
          </a:prstGeom>
          <a:solidFill>
            <a:srgbClr val="FFD9D9"/>
          </a:solidFill>
        </p:spPr>
      </p:pic>
      <p:pic>
        <p:nvPicPr>
          <p:cNvPr id="92" name="2 Point Coin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29375" y="5261285"/>
            <a:ext cx="1440000" cy="1434049"/>
          </a:xfrm>
          <a:prstGeom prst="rect">
            <a:avLst/>
          </a:prstGeom>
          <a:solidFill>
            <a:srgbClr val="FFD9D9"/>
          </a:solidFill>
        </p:spPr>
      </p:pic>
      <p:pic>
        <p:nvPicPr>
          <p:cNvPr id="94" name="2 Point Coin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8000" y="5264260"/>
            <a:ext cx="1440000" cy="1434049"/>
          </a:xfrm>
          <a:prstGeom prst="rect">
            <a:avLst/>
          </a:prstGeom>
          <a:solidFill>
            <a:srgbClr val="FFD9D9"/>
          </a:solidFill>
        </p:spPr>
      </p:pic>
      <p:pic>
        <p:nvPicPr>
          <p:cNvPr id="100" name="2 Point Coin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2000" y="1827057"/>
            <a:ext cx="1440000" cy="1434049"/>
          </a:xfrm>
          <a:prstGeom prst="rect">
            <a:avLst/>
          </a:prstGeom>
          <a:solidFill>
            <a:srgbClr val="FFD9D9"/>
          </a:solidFill>
        </p:spPr>
      </p:pic>
      <p:pic>
        <p:nvPicPr>
          <p:cNvPr id="95" name="3 Point Coin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96000" y="120037"/>
            <a:ext cx="1440000" cy="1440000"/>
          </a:xfrm>
          <a:prstGeom prst="rect">
            <a:avLst/>
          </a:prstGeom>
          <a:solidFill>
            <a:srgbClr val="FFD9D9"/>
          </a:solidFill>
        </p:spPr>
      </p:pic>
      <p:pic>
        <p:nvPicPr>
          <p:cNvPr id="96" name="3 Point Coin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3000" y="5291043"/>
            <a:ext cx="1440000" cy="1440000"/>
          </a:xfrm>
          <a:prstGeom prst="rect">
            <a:avLst/>
          </a:prstGeom>
          <a:solidFill>
            <a:srgbClr val="FFD9D9"/>
          </a:solidFill>
        </p:spPr>
      </p:pic>
      <p:pic>
        <p:nvPicPr>
          <p:cNvPr id="99" name="3 Point Coin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3375" y="1854000"/>
            <a:ext cx="1440000" cy="1440000"/>
          </a:xfrm>
          <a:prstGeom prst="rect">
            <a:avLst/>
          </a:prstGeom>
          <a:solidFill>
            <a:srgbClr val="FFD9D9"/>
          </a:solidFill>
        </p:spPr>
      </p:pic>
      <p:pic>
        <p:nvPicPr>
          <p:cNvPr id="97" name="5 Point Coin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8000" y="1854000"/>
            <a:ext cx="1440000" cy="1440000"/>
          </a:xfrm>
          <a:prstGeom prst="rect">
            <a:avLst/>
          </a:prstGeom>
          <a:solidFill>
            <a:srgbClr val="FFD9D9"/>
          </a:solidFill>
        </p:spPr>
      </p:pic>
      <p:pic>
        <p:nvPicPr>
          <p:cNvPr id="98" name="5 Point Coin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4000" y="5261285"/>
            <a:ext cx="1440000" cy="1440000"/>
          </a:xfrm>
          <a:prstGeom prst="rect">
            <a:avLst/>
          </a:prstGeom>
          <a:solidFill>
            <a:srgbClr val="FFD9D9"/>
          </a:solidFill>
        </p:spPr>
      </p:pic>
      <p:sp>
        <p:nvSpPr>
          <p:cNvPr id="4" name="Square1"/>
          <p:cNvSpPr/>
          <p:nvPr/>
        </p:nvSpPr>
        <p:spPr>
          <a:xfrm>
            <a:off x="0" y="0"/>
            <a:ext cx="2448000" cy="1728000"/>
          </a:xfrm>
          <a:prstGeom prst="rect">
            <a:avLst/>
          </a:prstGeom>
          <a:solidFill>
            <a:srgbClr val="FFD9D9"/>
          </a:solidFill>
          <a:ln w="1905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/>
          <a:p>
            <a:pPr algn="ctr"/>
            <a:r>
              <a:rPr lang="en-GB" sz="3800" dirty="0">
                <a:ln w="3175">
                  <a:solidFill>
                    <a:sysClr val="windowText" lastClr="000000"/>
                  </a:solidFill>
                </a:ln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m</a:t>
            </a:r>
            <a:r>
              <a:rPr lang="en-GB" sz="3800" dirty="0">
                <a:ln w="3175">
                  <a:solidFill>
                    <a:schemeClr val="tx1"/>
                  </a:solidFill>
                </a:ln>
                <a:solidFill>
                  <a:srgbClr val="0070C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or</a:t>
            </a:r>
            <a:r>
              <a:rPr lang="en-GB" sz="3800" dirty="0">
                <a:ln w="3175">
                  <a:solidFill>
                    <a:schemeClr val="tx1"/>
                  </a:solidFill>
                </a:ln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e</a:t>
            </a:r>
          </a:p>
        </p:txBody>
      </p:sp>
      <p:sp>
        <p:nvSpPr>
          <p:cNvPr id="29" name="Square2"/>
          <p:cNvSpPr/>
          <p:nvPr/>
        </p:nvSpPr>
        <p:spPr>
          <a:xfrm>
            <a:off x="2448000" y="0"/>
            <a:ext cx="2448000" cy="1728000"/>
          </a:xfrm>
          <a:prstGeom prst="rect">
            <a:avLst/>
          </a:prstGeom>
          <a:solidFill>
            <a:srgbClr val="FFD9D9"/>
          </a:solidFill>
          <a:ln w="1905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/>
          <a:p>
            <a:pPr algn="ctr"/>
            <a:r>
              <a:rPr lang="en-GB" sz="3800" dirty="0">
                <a:ln w="3175">
                  <a:solidFill>
                    <a:sysClr val="windowText" lastClr="000000"/>
                  </a:solidFill>
                </a:ln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st</a:t>
            </a:r>
            <a:r>
              <a:rPr lang="en-GB" sz="3800" dirty="0">
                <a:ln w="3175">
                  <a:solidFill>
                    <a:schemeClr val="tx1"/>
                  </a:solidFill>
                </a:ln>
                <a:solidFill>
                  <a:srgbClr val="0070C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or</a:t>
            </a:r>
            <a:r>
              <a:rPr lang="en-GB" sz="3800" dirty="0">
                <a:ln w="3175">
                  <a:solidFill>
                    <a:schemeClr val="tx1"/>
                  </a:solidFill>
                </a:ln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e</a:t>
            </a:r>
          </a:p>
        </p:txBody>
      </p:sp>
      <p:sp>
        <p:nvSpPr>
          <p:cNvPr id="33" name="Square3"/>
          <p:cNvSpPr/>
          <p:nvPr/>
        </p:nvSpPr>
        <p:spPr>
          <a:xfrm>
            <a:off x="4896000" y="0"/>
            <a:ext cx="2448000" cy="1728000"/>
          </a:xfrm>
          <a:prstGeom prst="rect">
            <a:avLst/>
          </a:prstGeom>
          <a:solidFill>
            <a:srgbClr val="FFD9D9"/>
          </a:solidFill>
          <a:ln w="1905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/>
          <a:p>
            <a:pPr algn="ctr"/>
            <a:r>
              <a:rPr lang="en-GB" sz="3800" dirty="0">
                <a:ln w="3175">
                  <a:solidFill>
                    <a:sysClr val="windowText" lastClr="000000"/>
                  </a:solidFill>
                </a:ln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sc</a:t>
            </a:r>
            <a:r>
              <a:rPr lang="en-GB" sz="3800" dirty="0">
                <a:ln w="3175">
                  <a:solidFill>
                    <a:schemeClr val="tx1"/>
                  </a:solidFill>
                </a:ln>
                <a:solidFill>
                  <a:srgbClr val="0070C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or</a:t>
            </a:r>
            <a:r>
              <a:rPr lang="en-GB" sz="3800" dirty="0">
                <a:ln w="3175">
                  <a:solidFill>
                    <a:schemeClr val="tx1"/>
                  </a:solidFill>
                </a:ln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e</a:t>
            </a:r>
          </a:p>
        </p:txBody>
      </p:sp>
      <p:sp>
        <p:nvSpPr>
          <p:cNvPr id="37" name="Square4"/>
          <p:cNvSpPr/>
          <p:nvPr/>
        </p:nvSpPr>
        <p:spPr>
          <a:xfrm>
            <a:off x="7344000" y="0"/>
            <a:ext cx="2448000" cy="1728000"/>
          </a:xfrm>
          <a:prstGeom prst="rect">
            <a:avLst/>
          </a:prstGeom>
          <a:solidFill>
            <a:srgbClr val="FFD9D9"/>
          </a:solidFill>
          <a:ln w="1905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/>
          <a:p>
            <a:pPr algn="ctr"/>
            <a:r>
              <a:rPr lang="en-GB" sz="3800" dirty="0">
                <a:ln w="3175">
                  <a:solidFill>
                    <a:sysClr val="windowText" lastClr="000000"/>
                  </a:solidFill>
                </a:ln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sh</a:t>
            </a:r>
            <a:r>
              <a:rPr lang="en-GB" sz="3800" dirty="0">
                <a:ln w="3175">
                  <a:solidFill>
                    <a:schemeClr val="tx1"/>
                  </a:solidFill>
                </a:ln>
                <a:solidFill>
                  <a:srgbClr val="0070C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or</a:t>
            </a:r>
            <a:r>
              <a:rPr lang="en-GB" sz="3800" dirty="0">
                <a:ln w="3175">
                  <a:solidFill>
                    <a:schemeClr val="tx1"/>
                  </a:solidFill>
                </a:ln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e</a:t>
            </a:r>
          </a:p>
        </p:txBody>
      </p:sp>
      <p:sp>
        <p:nvSpPr>
          <p:cNvPr id="41" name="Square5"/>
          <p:cNvSpPr/>
          <p:nvPr/>
        </p:nvSpPr>
        <p:spPr>
          <a:xfrm>
            <a:off x="9792000" y="0"/>
            <a:ext cx="2448000" cy="1728000"/>
          </a:xfrm>
          <a:prstGeom prst="rect">
            <a:avLst/>
          </a:prstGeom>
          <a:solidFill>
            <a:srgbClr val="FFD9D9"/>
          </a:solidFill>
          <a:ln w="1905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/>
          <a:p>
            <a:pPr algn="ctr"/>
            <a:r>
              <a:rPr lang="en-GB" sz="3800" dirty="0">
                <a:ln w="3175">
                  <a:solidFill>
                    <a:sysClr val="windowText" lastClr="000000"/>
                  </a:solidFill>
                </a:ln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bef</a:t>
            </a:r>
            <a:r>
              <a:rPr lang="en-GB" sz="3800" dirty="0">
                <a:ln w="3175">
                  <a:solidFill>
                    <a:schemeClr val="tx1"/>
                  </a:solidFill>
                </a:ln>
                <a:solidFill>
                  <a:srgbClr val="0070C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or</a:t>
            </a:r>
            <a:r>
              <a:rPr lang="en-GB" sz="3800" dirty="0">
                <a:ln w="3175">
                  <a:solidFill>
                    <a:schemeClr val="tx1"/>
                  </a:solidFill>
                </a:ln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e</a:t>
            </a:r>
          </a:p>
        </p:txBody>
      </p:sp>
      <p:sp>
        <p:nvSpPr>
          <p:cNvPr id="10" name="Square6"/>
          <p:cNvSpPr/>
          <p:nvPr/>
        </p:nvSpPr>
        <p:spPr>
          <a:xfrm>
            <a:off x="0" y="1710000"/>
            <a:ext cx="2448000" cy="1728000"/>
          </a:xfrm>
          <a:prstGeom prst="rect">
            <a:avLst/>
          </a:prstGeom>
          <a:solidFill>
            <a:srgbClr val="FFD9D9"/>
          </a:solidFill>
          <a:ln w="1905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/>
          <a:p>
            <a:pPr algn="ctr"/>
            <a:r>
              <a:rPr lang="en-GB" sz="3800" dirty="0">
                <a:ln w="3175">
                  <a:solidFill>
                    <a:schemeClr val="tx1"/>
                  </a:solidFill>
                </a:ln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h</a:t>
            </a:r>
            <a:r>
              <a:rPr lang="en-GB" sz="3800" dirty="0">
                <a:ln w="3175">
                  <a:solidFill>
                    <a:schemeClr val="tx1"/>
                  </a:solidFill>
                </a:ln>
                <a:solidFill>
                  <a:srgbClr val="00B05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ur</a:t>
            </a:r>
            <a:r>
              <a:rPr lang="en-GB" sz="3800" dirty="0">
                <a:ln w="3175">
                  <a:solidFill>
                    <a:schemeClr val="tx1"/>
                  </a:solidFill>
                </a:ln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t</a:t>
            </a:r>
          </a:p>
        </p:txBody>
      </p:sp>
      <p:sp>
        <p:nvSpPr>
          <p:cNvPr id="30" name="Square7"/>
          <p:cNvSpPr/>
          <p:nvPr/>
        </p:nvSpPr>
        <p:spPr>
          <a:xfrm>
            <a:off x="2448000" y="1710000"/>
            <a:ext cx="2448000" cy="1728000"/>
          </a:xfrm>
          <a:prstGeom prst="rect">
            <a:avLst/>
          </a:prstGeom>
          <a:solidFill>
            <a:srgbClr val="FFD9D9"/>
          </a:solidFill>
          <a:ln w="1905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/>
          <a:p>
            <a:pPr algn="ctr"/>
            <a:r>
              <a:rPr lang="en-GB" sz="3800" dirty="0">
                <a:ln w="3175">
                  <a:solidFill>
                    <a:schemeClr val="tx1"/>
                  </a:solidFill>
                </a:ln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t</a:t>
            </a:r>
            <a:r>
              <a:rPr lang="en-GB" sz="3800" dirty="0">
                <a:ln w="3175">
                  <a:solidFill>
                    <a:schemeClr val="tx1"/>
                  </a:solidFill>
                </a:ln>
                <a:solidFill>
                  <a:srgbClr val="00B05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ur</a:t>
            </a:r>
            <a:r>
              <a:rPr lang="en-GB" sz="3800" dirty="0">
                <a:ln w="3175">
                  <a:solidFill>
                    <a:schemeClr val="tx1"/>
                  </a:solidFill>
                </a:ln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n</a:t>
            </a:r>
          </a:p>
        </p:txBody>
      </p:sp>
      <p:sp>
        <p:nvSpPr>
          <p:cNvPr id="34" name="Square8"/>
          <p:cNvSpPr/>
          <p:nvPr/>
        </p:nvSpPr>
        <p:spPr>
          <a:xfrm>
            <a:off x="4896000" y="1710000"/>
            <a:ext cx="2448000" cy="1728000"/>
          </a:xfrm>
          <a:prstGeom prst="rect">
            <a:avLst/>
          </a:prstGeom>
          <a:solidFill>
            <a:srgbClr val="FFD9D9"/>
          </a:solidFill>
          <a:ln w="1905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/>
          <a:p>
            <a:pPr algn="ctr"/>
            <a:r>
              <a:rPr lang="en-GB" sz="3800" dirty="0">
                <a:ln w="3175">
                  <a:solidFill>
                    <a:schemeClr val="tx1"/>
                  </a:solidFill>
                </a:ln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b</a:t>
            </a:r>
            <a:r>
              <a:rPr lang="en-GB" sz="3800" dirty="0">
                <a:ln w="3175">
                  <a:solidFill>
                    <a:schemeClr val="tx1"/>
                  </a:solidFill>
                </a:ln>
                <a:solidFill>
                  <a:srgbClr val="00B05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ur</a:t>
            </a:r>
            <a:r>
              <a:rPr lang="en-GB" sz="3800" dirty="0">
                <a:ln w="3175">
                  <a:solidFill>
                    <a:schemeClr val="tx1"/>
                  </a:solidFill>
                </a:ln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n</a:t>
            </a:r>
          </a:p>
        </p:txBody>
      </p:sp>
      <p:sp>
        <p:nvSpPr>
          <p:cNvPr id="38" name="Square9"/>
          <p:cNvSpPr/>
          <p:nvPr/>
        </p:nvSpPr>
        <p:spPr>
          <a:xfrm>
            <a:off x="7344000" y="1710000"/>
            <a:ext cx="2448000" cy="1728000"/>
          </a:xfrm>
          <a:prstGeom prst="rect">
            <a:avLst/>
          </a:prstGeom>
          <a:solidFill>
            <a:srgbClr val="FFD9D9"/>
          </a:solidFill>
          <a:ln w="1905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/>
          <a:p>
            <a:pPr algn="ctr"/>
            <a:r>
              <a:rPr lang="en-GB" sz="3800" dirty="0">
                <a:ln w="3175">
                  <a:solidFill>
                    <a:schemeClr val="tx1"/>
                  </a:solidFill>
                </a:ln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n</a:t>
            </a:r>
            <a:r>
              <a:rPr lang="en-GB" sz="3800" dirty="0">
                <a:ln w="3175">
                  <a:solidFill>
                    <a:schemeClr val="tx1"/>
                  </a:solidFill>
                </a:ln>
                <a:solidFill>
                  <a:srgbClr val="00B05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ur</a:t>
            </a:r>
            <a:r>
              <a:rPr lang="en-GB" sz="3800" dirty="0">
                <a:ln w="3175">
                  <a:solidFill>
                    <a:schemeClr val="tx1"/>
                  </a:solidFill>
                </a:ln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se</a:t>
            </a:r>
          </a:p>
        </p:txBody>
      </p:sp>
      <p:sp>
        <p:nvSpPr>
          <p:cNvPr id="42" name="Square10"/>
          <p:cNvSpPr/>
          <p:nvPr/>
        </p:nvSpPr>
        <p:spPr>
          <a:xfrm>
            <a:off x="9792000" y="1710000"/>
            <a:ext cx="2448000" cy="1728000"/>
          </a:xfrm>
          <a:prstGeom prst="rect">
            <a:avLst/>
          </a:prstGeom>
          <a:solidFill>
            <a:srgbClr val="FFD9D9"/>
          </a:solidFill>
          <a:ln w="1905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/>
          <a:p>
            <a:pPr algn="ctr"/>
            <a:r>
              <a:rPr lang="en-GB" sz="3800" dirty="0">
                <a:ln w="3175">
                  <a:solidFill>
                    <a:schemeClr val="tx1"/>
                  </a:solidFill>
                </a:ln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p</a:t>
            </a:r>
            <a:r>
              <a:rPr lang="en-GB" sz="3800" dirty="0">
                <a:ln w="3175">
                  <a:solidFill>
                    <a:schemeClr val="tx1"/>
                  </a:solidFill>
                </a:ln>
                <a:solidFill>
                  <a:srgbClr val="00B05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ur</a:t>
            </a:r>
            <a:r>
              <a:rPr lang="en-GB" sz="3800" dirty="0">
                <a:ln w="3175">
                  <a:solidFill>
                    <a:schemeClr val="tx1"/>
                  </a:solidFill>
                </a:ln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se</a:t>
            </a:r>
          </a:p>
        </p:txBody>
      </p:sp>
      <p:sp>
        <p:nvSpPr>
          <p:cNvPr id="15" name="Square11"/>
          <p:cNvSpPr/>
          <p:nvPr/>
        </p:nvSpPr>
        <p:spPr>
          <a:xfrm>
            <a:off x="0" y="3420000"/>
            <a:ext cx="2448000" cy="1728000"/>
          </a:xfrm>
          <a:prstGeom prst="rect">
            <a:avLst/>
          </a:prstGeom>
          <a:solidFill>
            <a:srgbClr val="FFD9D9"/>
          </a:solidFill>
          <a:ln w="1905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/>
          <a:p>
            <a:pPr algn="ctr"/>
            <a:r>
              <a:rPr lang="en-GB" sz="3800" dirty="0">
                <a:ln w="3175">
                  <a:solidFill>
                    <a:schemeClr val="tx1"/>
                  </a:solidFill>
                </a:ln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f</a:t>
            </a:r>
            <a:r>
              <a:rPr lang="en-GB" sz="3800" dirty="0">
                <a:ln w="3175">
                  <a:solidFill>
                    <a:sysClr val="windowText" lastClr="000000"/>
                  </a:solidFill>
                </a:ln>
                <a:solidFill>
                  <a:srgbClr val="BC00BC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ir</a:t>
            </a:r>
            <a:r>
              <a:rPr lang="en-GB" sz="3800" dirty="0">
                <a:ln w="3175">
                  <a:solidFill>
                    <a:schemeClr val="tx1"/>
                  </a:solidFill>
                </a:ln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st</a:t>
            </a:r>
            <a:endParaRPr lang="en-GB" sz="3800" dirty="0">
              <a:ln w="3175">
                <a:solidFill>
                  <a:sysClr val="windowText" lastClr="000000"/>
                </a:solidFill>
              </a:ln>
              <a:solidFill>
                <a:schemeClr val="tx1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Square12"/>
          <p:cNvSpPr/>
          <p:nvPr/>
        </p:nvSpPr>
        <p:spPr>
          <a:xfrm>
            <a:off x="2448000" y="3420000"/>
            <a:ext cx="2448000" cy="1728000"/>
          </a:xfrm>
          <a:prstGeom prst="rect">
            <a:avLst/>
          </a:prstGeom>
          <a:solidFill>
            <a:srgbClr val="FFD9D9"/>
          </a:solidFill>
          <a:ln w="1905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/>
          <a:p>
            <a:pPr algn="ctr"/>
            <a:r>
              <a:rPr lang="en-GB" sz="3800" dirty="0">
                <a:ln w="3175">
                  <a:solidFill>
                    <a:schemeClr val="tx1"/>
                  </a:solidFill>
                </a:ln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b</a:t>
            </a:r>
            <a:r>
              <a:rPr lang="en-GB" sz="3800" dirty="0">
                <a:ln w="3175">
                  <a:solidFill>
                    <a:sysClr val="windowText" lastClr="000000"/>
                  </a:solidFill>
                </a:ln>
                <a:solidFill>
                  <a:srgbClr val="BC00BC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ir</a:t>
            </a:r>
            <a:r>
              <a:rPr lang="en-GB" sz="3800" dirty="0">
                <a:ln w="3175">
                  <a:solidFill>
                    <a:schemeClr val="tx1"/>
                  </a:solidFill>
                </a:ln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th</a:t>
            </a:r>
            <a:endParaRPr lang="en-GB" sz="3800" dirty="0">
              <a:ln w="3175">
                <a:solidFill>
                  <a:sysClr val="windowText" lastClr="000000"/>
                </a:solidFill>
              </a:ln>
              <a:solidFill>
                <a:schemeClr val="tx1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Square13"/>
          <p:cNvSpPr/>
          <p:nvPr/>
        </p:nvSpPr>
        <p:spPr>
          <a:xfrm>
            <a:off x="4896000" y="3420000"/>
            <a:ext cx="2448000" cy="1728000"/>
          </a:xfrm>
          <a:prstGeom prst="rect">
            <a:avLst/>
          </a:prstGeom>
          <a:solidFill>
            <a:srgbClr val="FFD9D9"/>
          </a:solidFill>
          <a:ln w="1905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/>
          <a:p>
            <a:pPr algn="ctr"/>
            <a:r>
              <a:rPr lang="en-GB" sz="3800" dirty="0">
                <a:ln w="3175">
                  <a:solidFill>
                    <a:schemeClr val="tx1"/>
                  </a:solidFill>
                </a:ln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sk</a:t>
            </a:r>
            <a:r>
              <a:rPr lang="en-GB" sz="3800" dirty="0">
                <a:ln w="3175">
                  <a:solidFill>
                    <a:sysClr val="windowText" lastClr="000000"/>
                  </a:solidFill>
                </a:ln>
                <a:solidFill>
                  <a:srgbClr val="BC00BC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ir</a:t>
            </a:r>
            <a:r>
              <a:rPr lang="en-GB" sz="3800" dirty="0">
                <a:ln w="3175">
                  <a:solidFill>
                    <a:schemeClr val="tx1"/>
                  </a:solidFill>
                </a:ln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t</a:t>
            </a:r>
            <a:endParaRPr lang="en-GB" sz="3800" dirty="0">
              <a:ln w="3175">
                <a:solidFill>
                  <a:sysClr val="windowText" lastClr="000000"/>
                </a:solidFill>
              </a:ln>
              <a:solidFill>
                <a:schemeClr val="tx1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39" name="Square14"/>
          <p:cNvSpPr/>
          <p:nvPr/>
        </p:nvSpPr>
        <p:spPr>
          <a:xfrm>
            <a:off x="7344000" y="3420000"/>
            <a:ext cx="2448000" cy="1728000"/>
          </a:xfrm>
          <a:prstGeom prst="rect">
            <a:avLst/>
          </a:prstGeom>
          <a:solidFill>
            <a:srgbClr val="FFD9D9"/>
          </a:solidFill>
          <a:ln w="1905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/>
          <a:p>
            <a:pPr algn="ctr"/>
            <a:r>
              <a:rPr lang="en-GB" sz="3800" dirty="0">
                <a:ln w="3175">
                  <a:solidFill>
                    <a:schemeClr val="tx1"/>
                  </a:solidFill>
                </a:ln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g</a:t>
            </a:r>
            <a:r>
              <a:rPr lang="en-GB" sz="3800" dirty="0">
                <a:ln w="3175">
                  <a:solidFill>
                    <a:sysClr val="windowText" lastClr="000000"/>
                  </a:solidFill>
                </a:ln>
                <a:solidFill>
                  <a:srgbClr val="BC00BC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ir</a:t>
            </a:r>
            <a:r>
              <a:rPr lang="en-GB" sz="3800" dirty="0">
                <a:ln w="3175">
                  <a:solidFill>
                    <a:schemeClr val="tx1"/>
                  </a:solidFill>
                </a:ln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l</a:t>
            </a:r>
            <a:endParaRPr lang="en-GB" sz="3800" dirty="0">
              <a:ln w="3175">
                <a:solidFill>
                  <a:sysClr val="windowText" lastClr="000000"/>
                </a:solidFill>
              </a:ln>
              <a:solidFill>
                <a:schemeClr val="tx1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43" name="Square15"/>
          <p:cNvSpPr/>
          <p:nvPr/>
        </p:nvSpPr>
        <p:spPr>
          <a:xfrm>
            <a:off x="9792000" y="3420000"/>
            <a:ext cx="2448000" cy="1728000"/>
          </a:xfrm>
          <a:prstGeom prst="rect">
            <a:avLst/>
          </a:prstGeom>
          <a:solidFill>
            <a:srgbClr val="FFD9D9"/>
          </a:solidFill>
          <a:ln w="1905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/>
          <a:p>
            <a:pPr algn="ctr"/>
            <a:r>
              <a:rPr lang="en-GB" sz="3800" dirty="0">
                <a:ln w="3175">
                  <a:solidFill>
                    <a:schemeClr val="tx1"/>
                  </a:solidFill>
                </a:ln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th</a:t>
            </a:r>
            <a:r>
              <a:rPr lang="en-GB" sz="3800" dirty="0">
                <a:ln w="3175">
                  <a:solidFill>
                    <a:sysClr val="windowText" lastClr="000000"/>
                  </a:solidFill>
                </a:ln>
                <a:solidFill>
                  <a:srgbClr val="BC00BC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ir</a:t>
            </a:r>
            <a:r>
              <a:rPr lang="en-GB" sz="3800" dirty="0">
                <a:ln w="3175">
                  <a:solidFill>
                    <a:schemeClr val="tx1"/>
                  </a:solidFill>
                </a:ln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ty</a:t>
            </a:r>
            <a:endParaRPr lang="en-GB" sz="3800" dirty="0">
              <a:ln w="3175">
                <a:solidFill>
                  <a:sysClr val="windowText" lastClr="000000"/>
                </a:solidFill>
              </a:ln>
              <a:solidFill>
                <a:srgbClr val="BC00BC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Square16"/>
          <p:cNvSpPr/>
          <p:nvPr/>
        </p:nvSpPr>
        <p:spPr>
          <a:xfrm>
            <a:off x="0" y="5130000"/>
            <a:ext cx="2448000" cy="1728000"/>
          </a:xfrm>
          <a:prstGeom prst="rect">
            <a:avLst/>
          </a:prstGeom>
          <a:solidFill>
            <a:srgbClr val="FFD9D9"/>
          </a:solidFill>
          <a:ln w="1905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/>
          <a:p>
            <a:pPr algn="ctr"/>
            <a:r>
              <a:rPr lang="en-GB" sz="3800" dirty="0">
                <a:ln w="3175">
                  <a:solidFill>
                    <a:sysClr val="windowText" lastClr="000000"/>
                  </a:solidFill>
                </a:ln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sm</a:t>
            </a:r>
            <a:r>
              <a:rPr lang="en-GB" sz="3800" dirty="0">
                <a:ln w="3175">
                  <a:solidFill>
                    <a:schemeClr val="tx1"/>
                  </a:solidFill>
                </a:ln>
                <a:solidFill>
                  <a:srgbClr val="EB7015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ar</a:t>
            </a:r>
            <a:r>
              <a:rPr lang="en-GB" sz="3800" dirty="0">
                <a:ln w="3175">
                  <a:solidFill>
                    <a:sysClr val="windowText" lastClr="000000"/>
                  </a:solidFill>
                </a:ln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t</a:t>
            </a:r>
            <a:endParaRPr lang="en-GB" sz="3800" dirty="0">
              <a:ln w="3175">
                <a:solidFill>
                  <a:schemeClr val="tx1"/>
                </a:solidFill>
              </a:ln>
              <a:solidFill>
                <a:schemeClr val="tx1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Square17"/>
          <p:cNvSpPr/>
          <p:nvPr/>
        </p:nvSpPr>
        <p:spPr>
          <a:xfrm>
            <a:off x="2448000" y="5130000"/>
            <a:ext cx="2448000" cy="1728000"/>
          </a:xfrm>
          <a:prstGeom prst="rect">
            <a:avLst/>
          </a:prstGeom>
          <a:solidFill>
            <a:srgbClr val="FFD9D9"/>
          </a:solidFill>
          <a:ln w="1905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/>
          <a:p>
            <a:pPr algn="ctr"/>
            <a:r>
              <a:rPr lang="en-GB" sz="3800" dirty="0">
                <a:ln w="3175">
                  <a:solidFill>
                    <a:schemeClr val="tx1"/>
                  </a:solidFill>
                </a:ln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h</a:t>
            </a:r>
            <a:r>
              <a:rPr lang="en-GB" sz="3800" dirty="0">
                <a:ln w="3175">
                  <a:solidFill>
                    <a:schemeClr val="tx1"/>
                  </a:solidFill>
                </a:ln>
                <a:solidFill>
                  <a:srgbClr val="EB7015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ar</a:t>
            </a:r>
            <a:r>
              <a:rPr lang="en-GB" sz="3800" dirty="0">
                <a:ln w="3175">
                  <a:solidFill>
                    <a:sysClr val="windowText" lastClr="000000"/>
                  </a:solidFill>
                </a:ln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m</a:t>
            </a:r>
            <a:endParaRPr lang="en-GB" sz="3800" dirty="0">
              <a:ln w="3175">
                <a:solidFill>
                  <a:schemeClr val="tx1"/>
                </a:solidFill>
              </a:ln>
              <a:solidFill>
                <a:schemeClr val="tx1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Square18"/>
          <p:cNvSpPr/>
          <p:nvPr/>
        </p:nvSpPr>
        <p:spPr>
          <a:xfrm>
            <a:off x="4896000" y="5130000"/>
            <a:ext cx="2448000" cy="1728000"/>
          </a:xfrm>
          <a:prstGeom prst="rect">
            <a:avLst/>
          </a:prstGeom>
          <a:solidFill>
            <a:srgbClr val="FFD9D9"/>
          </a:solidFill>
          <a:ln w="1905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/>
          <a:p>
            <a:pPr algn="ctr"/>
            <a:r>
              <a:rPr lang="en-GB" sz="3800" dirty="0">
                <a:ln w="3175">
                  <a:solidFill>
                    <a:schemeClr val="tx1"/>
                  </a:solidFill>
                </a:ln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l</a:t>
            </a:r>
            <a:r>
              <a:rPr lang="en-GB" sz="3800" dirty="0">
                <a:ln w="3175">
                  <a:solidFill>
                    <a:schemeClr val="tx1"/>
                  </a:solidFill>
                </a:ln>
                <a:solidFill>
                  <a:srgbClr val="EB7015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ar</a:t>
            </a:r>
            <a:r>
              <a:rPr lang="en-GB" sz="3800" dirty="0">
                <a:ln w="3175">
                  <a:solidFill>
                    <a:sysClr val="windowText" lastClr="000000"/>
                  </a:solidFill>
                </a:ln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ge</a:t>
            </a:r>
            <a:endParaRPr lang="en-GB" sz="3800" dirty="0">
              <a:ln w="3175">
                <a:solidFill>
                  <a:schemeClr val="tx1"/>
                </a:solidFill>
              </a:ln>
              <a:solidFill>
                <a:schemeClr val="accent6">
                  <a:lumMod val="50000"/>
                </a:schemeClr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40" name="Square19"/>
          <p:cNvSpPr/>
          <p:nvPr/>
        </p:nvSpPr>
        <p:spPr>
          <a:xfrm>
            <a:off x="7344000" y="5130000"/>
            <a:ext cx="2448000" cy="1728000"/>
          </a:xfrm>
          <a:prstGeom prst="rect">
            <a:avLst/>
          </a:prstGeom>
          <a:solidFill>
            <a:srgbClr val="FFD9D9"/>
          </a:solidFill>
          <a:ln w="1905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/>
          <a:p>
            <a:pPr algn="ctr"/>
            <a:r>
              <a:rPr lang="en-GB" sz="3800" dirty="0">
                <a:ln w="3175">
                  <a:solidFill>
                    <a:schemeClr val="tx1"/>
                  </a:solidFill>
                </a:ln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b</a:t>
            </a:r>
            <a:r>
              <a:rPr lang="en-GB" sz="3800" dirty="0">
                <a:ln w="3175">
                  <a:solidFill>
                    <a:schemeClr val="tx1"/>
                  </a:solidFill>
                </a:ln>
                <a:solidFill>
                  <a:srgbClr val="EB7015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ar</a:t>
            </a:r>
            <a:r>
              <a:rPr lang="en-GB" sz="3800" dirty="0">
                <a:ln w="3175">
                  <a:solidFill>
                    <a:sysClr val="windowText" lastClr="000000"/>
                  </a:solidFill>
                </a:ln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k</a:t>
            </a:r>
            <a:endParaRPr lang="en-GB" sz="3800" dirty="0">
              <a:ln w="3175">
                <a:solidFill>
                  <a:schemeClr val="tx1"/>
                </a:solidFill>
              </a:ln>
              <a:solidFill>
                <a:schemeClr val="tx1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44" name="Square20"/>
          <p:cNvSpPr/>
          <p:nvPr/>
        </p:nvSpPr>
        <p:spPr>
          <a:xfrm>
            <a:off x="9792000" y="5130000"/>
            <a:ext cx="2448000" cy="1728000"/>
          </a:xfrm>
          <a:prstGeom prst="rect">
            <a:avLst/>
          </a:prstGeom>
          <a:solidFill>
            <a:srgbClr val="FFD9D9"/>
          </a:solidFill>
          <a:ln w="1905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/>
          <a:p>
            <a:pPr algn="ctr"/>
            <a:r>
              <a:rPr lang="en-GB" sz="3800" dirty="0">
                <a:ln w="3175">
                  <a:solidFill>
                    <a:schemeClr val="tx1"/>
                  </a:solidFill>
                </a:ln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y</a:t>
            </a:r>
            <a:r>
              <a:rPr lang="en-GB" sz="3800" dirty="0">
                <a:ln w="3175">
                  <a:solidFill>
                    <a:schemeClr val="tx1"/>
                  </a:solidFill>
                </a:ln>
                <a:solidFill>
                  <a:srgbClr val="EB7015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ar</a:t>
            </a:r>
            <a:r>
              <a:rPr lang="en-GB" sz="3800" dirty="0">
                <a:ln w="3175">
                  <a:solidFill>
                    <a:schemeClr val="tx1"/>
                  </a:solidFill>
                </a:ln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n</a:t>
            </a:r>
            <a:endParaRPr lang="en-GB" sz="3800" dirty="0">
              <a:ln w="3175">
                <a:solidFill>
                  <a:schemeClr val="tx1"/>
                </a:solidFill>
              </a:ln>
              <a:solidFill>
                <a:schemeClr val="accent6">
                  <a:lumMod val="50000"/>
                </a:schemeClr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89898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2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3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" fill="hold">
                      <p:stCondLst>
                        <p:cond delay="0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24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" fill="hold">
                      <p:stCondLst>
                        <p:cond delay="0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  <p:seq concurrent="1" nextAc="seek">
              <p:cTn id="35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" fill="hold">
                      <p:stCondLst>
                        <p:cond delay="0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2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  <p:seq concurrent="1" nextAc="seek">
              <p:cTn id="46" restart="whenNotActive" fill="hold" evtFilter="cancelBubble" nodeType="interactiveSeq">
                <p:stCondLst>
                  <p:cond evt="onClick" delay="0">
                    <p:tgtEl>
                      <p:spTgt spid="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7" fill="hold">
                      <p:stCondLst>
                        <p:cond delay="0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20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20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20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5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"/>
                  </p:tgtEl>
                </p:cond>
              </p:nextCondLst>
            </p:seq>
            <p:seq concurrent="1" nextAc="seek">
              <p:cTn id="57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8" fill="hold">
                      <p:stCondLst>
                        <p:cond delay="0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20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20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20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6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68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9" fill="hold">
                      <p:stCondLst>
                        <p:cond delay="0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20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20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20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7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79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0" fill="hold">
                      <p:stCondLst>
                        <p:cond delay="0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20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20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20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8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90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1" fill="hold">
                      <p:stCondLst>
                        <p:cond delay="0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20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9" dur="2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2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9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  <p:seq concurrent="1" nextAc="seek">
              <p:cTn id="101" restart="whenNotActive" fill="hold" evtFilter="cancelBubble" nodeType="interactiveSeq">
                <p:stCondLst>
                  <p:cond evt="onClick" delay="0">
                    <p:tgtEl>
                      <p:spTgt spid="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2" fill="hold">
                      <p:stCondLst>
                        <p:cond delay="0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20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0" dur="20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20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0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2"/>
                  </p:tgtEl>
                </p:cond>
              </p:nextCondLst>
            </p:seq>
            <p:seq concurrent="1" nextAc="seek">
              <p:cTn id="112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3" fill="hold">
                      <p:stCondLst>
                        <p:cond delay="0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8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20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1" dur="20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20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123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4" fill="hold">
                      <p:stCondLst>
                        <p:cond delay="0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1" dur="20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2" dur="2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2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  <p:seq concurrent="1" nextAc="seek">
              <p:cTn id="134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5" fill="hold">
                      <p:stCondLst>
                        <p:cond delay="0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0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2" dur="20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3" dur="2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2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145" restart="whenNotActive" fill="hold" evtFilter="cancelBubble" nodeType="interactiveSeq">
                <p:stCondLst>
                  <p:cond evt="onClick" delay="0">
                    <p:tgtEl>
                      <p:spTgt spid="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6" fill="hold">
                      <p:stCondLst>
                        <p:cond delay="0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3" dur="20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4" dur="20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20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5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9"/>
                  </p:tgtEl>
                </p:cond>
              </p:nextCondLst>
            </p:seq>
            <p:seq concurrent="1" nextAc="seek">
              <p:cTn id="156" restart="whenNotActive" fill="hold" evtFilter="cancelBubble" nodeType="interactiveSeq">
                <p:stCondLst>
                  <p:cond evt="onClick" delay="0">
                    <p:tgtEl>
                      <p:spTgt spid="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7" fill="hold">
                      <p:stCondLst>
                        <p:cond delay="0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2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4" dur="20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5" dur="20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6" dur="20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3"/>
                  </p:tgtEl>
                </p:cond>
              </p:nextCondLst>
            </p:seq>
            <p:seq concurrent="1" nextAc="seek">
              <p:cTn id="167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8" fill="hold">
                      <p:stCondLst>
                        <p:cond delay="0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3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5" dur="20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6" dur="20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7" dur="20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178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9" fill="hold">
                      <p:stCondLst>
                        <p:cond delay="0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4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6" dur="20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7" dur="2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8" dur="2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8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  <p:seq concurrent="1" nextAc="seek">
              <p:cTn id="189" restart="whenNotActive" fill="hold" evtFilter="cancelBubble" nodeType="interactiveSeq">
                <p:stCondLst>
                  <p:cond evt="onClick" delay="0">
                    <p:tgtEl>
                      <p:spTgt spid="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0" fill="hold">
                      <p:stCondLst>
                        <p:cond delay="0"/>
                      </p:stCondLst>
                      <p:childTnLst>
                        <p:par>
                          <p:cTn id="191" fill="hold">
                            <p:stCondLst>
                              <p:cond delay="0"/>
                            </p:stCondLst>
                            <p:childTnLst>
                              <p:par>
                                <p:cTn id="192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5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7" dur="20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8" dur="20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9" dur="20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"/>
                  </p:tgtEl>
                </p:cond>
              </p:nextCondLst>
            </p:seq>
            <p:seq concurrent="1" nextAc="seek">
              <p:cTn id="200" restart="whenNotActive" fill="hold" evtFilter="cancelBubble" nodeType="interactiveSeq">
                <p:stCondLst>
                  <p:cond evt="onClick" delay="0">
                    <p:tgtEl>
                      <p:spTgt spid="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1" fill="hold">
                      <p:stCondLst>
                        <p:cond delay="0"/>
                      </p:stCondLst>
                      <p:childTnLst>
                        <p:par>
                          <p:cTn id="202" fill="hold">
                            <p:stCondLst>
                              <p:cond delay="0"/>
                            </p:stCondLst>
                            <p:childTnLst>
                              <p:par>
                                <p:cTn id="20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6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8" dur="20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9" dur="20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0" dur="20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0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0"/>
                  </p:tgtEl>
                </p:cond>
              </p:nextCondLst>
            </p:seq>
            <p:seq concurrent="1" nextAc="seek">
              <p:cTn id="211" restart="whenNotActive" fill="hold" evtFilter="cancelBubble" nodeType="interactiveSeq">
                <p:stCondLst>
                  <p:cond evt="onClick" delay="0">
                    <p:tgtEl>
                      <p:spTgt spid="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2" fill="hold">
                      <p:stCondLst>
                        <p:cond delay="0"/>
                      </p:stCondLst>
                      <p:childTnLst>
                        <p:par>
                          <p:cTn id="213" fill="hold">
                            <p:stCondLst>
                              <p:cond delay="0"/>
                            </p:stCondLst>
                            <p:childTnLst>
                              <p:par>
                                <p:cTn id="214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7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9" dur="20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0" dur="2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1" dur="2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4"/>
                  </p:tgtEl>
                </p:cond>
              </p:nextCondLst>
            </p:seq>
          </p:childTnLst>
        </p:cTn>
      </p:par>
    </p:tnLst>
    <p:bldLst>
      <p:bldP spid="4" grpId="0" animBg="1"/>
      <p:bldP spid="29" grpId="0" animBg="1"/>
      <p:bldP spid="33" grpId="0" animBg="1"/>
      <p:bldP spid="37" grpId="0" animBg="1"/>
      <p:bldP spid="41" grpId="0" animBg="1"/>
      <p:bldP spid="10" grpId="0" animBg="1"/>
      <p:bldP spid="30" grpId="0" animBg="1"/>
      <p:bldP spid="34" grpId="0" animBg="1"/>
      <p:bldP spid="38" grpId="0" animBg="1"/>
      <p:bldP spid="42" grpId="0" animBg="1"/>
      <p:bldP spid="15" grpId="0" animBg="1"/>
      <p:bldP spid="31" grpId="0" animBg="1"/>
      <p:bldP spid="35" grpId="0" animBg="1"/>
      <p:bldP spid="39" grpId="0" animBg="1"/>
      <p:bldP spid="43" grpId="0" animBg="1"/>
      <p:bldP spid="20" grpId="0" animBg="1"/>
      <p:bldP spid="32" grpId="0" animBg="1"/>
      <p:bldP spid="36" grpId="0" animBg="1"/>
      <p:bldP spid="40" grpId="0" animBg="1"/>
      <p:bldP spid="44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1532237"/>
            <a:ext cx="12192000" cy="4001095"/>
          </a:xfrm>
          <a:prstGeom prst="rect">
            <a:avLst/>
          </a:prstGeom>
          <a:noFill/>
          <a:effectLst>
            <a:glow>
              <a:schemeClr val="bg1">
                <a:alpha val="2000"/>
              </a:schemeClr>
            </a:glow>
          </a:effectLst>
        </p:spPr>
        <p:txBody>
          <a:bodyPr wrap="square" rtlCol="1">
            <a:spAutoFit/>
          </a:bodyPr>
          <a:lstStyle/>
          <a:p>
            <a:pPr algn="ctr"/>
            <a:r>
              <a:rPr lang="en-US" sz="11000" dirty="0">
                <a:ln w="3810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2">
                    <a:lumMod val="20000"/>
                    <a:lumOff val="80000"/>
                  </a:schemeClr>
                </a:solidFill>
                <a:effectLst>
                  <a:outerShdw blurRad="50800" dist="50800" dir="5400000" algn="ctr" rotWithShape="0">
                    <a:schemeClr val="accent1">
                      <a:lumMod val="60000"/>
                      <a:lumOff val="40000"/>
                    </a:schemeClr>
                  </a:outerShdw>
                </a:effectLst>
                <a:latin typeface="Britannic Bold" panose="020B0903060703020204" pitchFamily="34" charset="0"/>
                <a:ea typeface="Segoe UI Black" panose="020B0A02040204020203" pitchFamily="34" charset="0"/>
              </a:rPr>
              <a:t>Mystery Squares</a:t>
            </a:r>
          </a:p>
          <a:p>
            <a:pPr algn="ctr"/>
            <a:r>
              <a:rPr lang="en-US" sz="7200" dirty="0">
                <a:ln w="635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2">
                    <a:lumMod val="20000"/>
                    <a:lumOff val="80000"/>
                  </a:schemeClr>
                </a:solidFill>
                <a:effectLst>
                  <a:outerShdw blurRad="50800" dist="50800" dir="5400000" algn="ctr" rotWithShape="0">
                    <a:schemeClr val="accent1">
                      <a:lumMod val="60000"/>
                      <a:lumOff val="40000"/>
                    </a:schemeClr>
                  </a:outerShdw>
                </a:effectLst>
                <a:latin typeface="Britannic Bold" panose="020B0903060703020204" pitchFamily="34" charset="0"/>
                <a:ea typeface="Segoe UI Black" panose="020B0A02040204020203" pitchFamily="34" charset="0"/>
              </a:rPr>
              <a:t>Soft Letters</a:t>
            </a:r>
          </a:p>
          <a:p>
            <a:pPr algn="ctr"/>
            <a:r>
              <a:rPr lang="en-US" sz="7200" dirty="0" err="1">
                <a:ln w="635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2">
                    <a:lumMod val="20000"/>
                    <a:lumOff val="80000"/>
                  </a:schemeClr>
                </a:solidFill>
                <a:effectLst/>
                <a:latin typeface="Britannic Bold" panose="020B0903060703020204" pitchFamily="34" charset="0"/>
                <a:ea typeface="Segoe UI Black" panose="020B0A02040204020203" pitchFamily="34" charset="0"/>
              </a:rPr>
              <a:t>ce</a:t>
            </a:r>
            <a:r>
              <a:rPr lang="en-US" sz="7200" dirty="0">
                <a:ln w="635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2">
                    <a:lumMod val="20000"/>
                    <a:lumOff val="80000"/>
                  </a:schemeClr>
                </a:solidFill>
                <a:effectLst/>
                <a:latin typeface="Britannic Bold" panose="020B0903060703020204" pitchFamily="34" charset="0"/>
                <a:ea typeface="Segoe UI Black" panose="020B0A02040204020203" pitchFamily="34" charset="0"/>
              </a:rPr>
              <a:t>  ci  </a:t>
            </a:r>
            <a:r>
              <a:rPr lang="en-US" sz="7200" dirty="0" err="1">
                <a:ln w="635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2">
                    <a:lumMod val="20000"/>
                    <a:lumOff val="80000"/>
                  </a:schemeClr>
                </a:solidFill>
                <a:effectLst/>
                <a:latin typeface="Britannic Bold" panose="020B0903060703020204" pitchFamily="34" charset="0"/>
                <a:ea typeface="Segoe UI Black" panose="020B0A02040204020203" pitchFamily="34" charset="0"/>
              </a:rPr>
              <a:t>ge</a:t>
            </a:r>
            <a:r>
              <a:rPr lang="en-US" sz="7200" dirty="0">
                <a:ln w="635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2">
                    <a:lumMod val="20000"/>
                    <a:lumOff val="80000"/>
                  </a:schemeClr>
                </a:solidFill>
                <a:effectLst/>
                <a:latin typeface="Britannic Bold" panose="020B0903060703020204" pitchFamily="34" charset="0"/>
                <a:ea typeface="Segoe UI Black" panose="020B0A02040204020203" pitchFamily="34" charset="0"/>
              </a:rPr>
              <a:t>  </a:t>
            </a:r>
            <a:r>
              <a:rPr lang="en-US" sz="7200" dirty="0" err="1">
                <a:ln w="635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2">
                    <a:lumMod val="20000"/>
                    <a:lumOff val="80000"/>
                  </a:schemeClr>
                </a:solidFill>
                <a:effectLst/>
                <a:latin typeface="Britannic Bold" panose="020B0903060703020204" pitchFamily="34" charset="0"/>
                <a:ea typeface="Segoe UI Black" panose="020B0A02040204020203" pitchFamily="34" charset="0"/>
              </a:rPr>
              <a:t>gy</a:t>
            </a:r>
            <a:r>
              <a:rPr lang="en-US" sz="7200" dirty="0">
                <a:ln w="635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2">
                    <a:lumMod val="20000"/>
                    <a:lumOff val="80000"/>
                  </a:schemeClr>
                </a:solidFill>
                <a:effectLst/>
                <a:latin typeface="Britannic Bold" panose="020B0903060703020204" pitchFamily="34" charset="0"/>
                <a:ea typeface="Segoe UI Black" panose="020B0A02040204020203" pitchFamily="34" charset="0"/>
              </a:rPr>
              <a:t> </a:t>
            </a:r>
            <a:endParaRPr lang="he-IL" sz="7200" dirty="0">
              <a:ln w="6350">
                <a:solidFill>
                  <a:schemeClr val="accent1">
                    <a:lumMod val="75000"/>
                  </a:schemeClr>
                </a:solidFill>
              </a:ln>
              <a:solidFill>
                <a:schemeClr val="accent2">
                  <a:lumMod val="20000"/>
                  <a:lumOff val="80000"/>
                </a:schemeClr>
              </a:solidFill>
              <a:effectLst/>
              <a:latin typeface="Britannic Bold" panose="020B0903060703020204" pitchFamily="34" charset="0"/>
              <a:ea typeface="Segoe UI Black" panose="020B0A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17713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5" name="Tekhnologic"/>
          <p:cNvGrpSpPr/>
          <p:nvPr/>
        </p:nvGrpSpPr>
        <p:grpSpPr>
          <a:xfrm>
            <a:off x="0" y="6606000"/>
            <a:ext cx="987779" cy="252000"/>
            <a:chOff x="128923" y="6453000"/>
            <a:chExt cx="987779" cy="252000"/>
          </a:xfrm>
          <a:solidFill>
            <a:srgbClr val="FFD9D9"/>
          </a:solidFill>
        </p:grpSpPr>
        <p:pic>
          <p:nvPicPr>
            <p:cNvPr id="46" name="Logo"/>
            <p:cNvPicPr>
              <a:picLocks noChangeAspect="1"/>
            </p:cNvPicPr>
            <p:nvPr/>
          </p:nvPicPr>
          <p:blipFill>
            <a:blip r:embed="rId3" cstate="hqprint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8923" y="6453000"/>
              <a:ext cx="252000" cy="252000"/>
            </a:xfrm>
            <a:prstGeom prst="rect">
              <a:avLst/>
            </a:prstGeom>
            <a:grpFill/>
          </p:spPr>
        </p:pic>
        <p:sp>
          <p:nvSpPr>
            <p:cNvPr id="47" name="Text"/>
            <p:cNvSpPr/>
            <p:nvPr/>
          </p:nvSpPr>
          <p:spPr>
            <a:xfrm>
              <a:off x="380923" y="6502056"/>
              <a:ext cx="735779" cy="153888"/>
            </a:xfrm>
            <a:prstGeom prst="rect">
              <a:avLst/>
            </a:prstGeom>
            <a:grpFill/>
          </p:spPr>
          <p:txBody>
            <a:bodyPr wrap="none" lIns="0" tIns="0" rIns="0" bIns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000" b="0" i="1" cap="none" spc="0" dirty="0">
                  <a:ln w="0"/>
                  <a:solidFill>
                    <a:srgbClr val="5F5E5E"/>
                  </a:solidFill>
                  <a:latin typeface="Century Gothic" panose="020B0502020202020204" pitchFamily="34" charset="0"/>
                  <a:cs typeface="Arial" panose="020B0604020202020204" pitchFamily="34" charset="0"/>
                </a:rPr>
                <a:t>tekhnologic</a:t>
              </a:r>
            </a:p>
          </p:txBody>
        </p:sp>
      </p:grpSp>
      <p:pic>
        <p:nvPicPr>
          <p:cNvPr id="101" name="1 Point Coin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15200" y="5261285"/>
            <a:ext cx="1440000" cy="1440000"/>
          </a:xfrm>
          <a:prstGeom prst="rect">
            <a:avLst/>
          </a:prstGeom>
          <a:solidFill>
            <a:srgbClr val="FFD9D9"/>
          </a:solidFill>
        </p:spPr>
      </p:pic>
      <p:pic>
        <p:nvPicPr>
          <p:cNvPr id="102" name="1 Point Coin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8000" y="3540037"/>
            <a:ext cx="1440000" cy="1440000"/>
          </a:xfrm>
          <a:prstGeom prst="rect">
            <a:avLst/>
          </a:prstGeom>
          <a:solidFill>
            <a:srgbClr val="FFD9D9"/>
          </a:solidFill>
        </p:spPr>
      </p:pic>
      <p:pic>
        <p:nvPicPr>
          <p:cNvPr id="83" name="1 Point Coin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8000" y="135000"/>
            <a:ext cx="1440000" cy="1440000"/>
          </a:xfrm>
          <a:prstGeom prst="rect">
            <a:avLst/>
          </a:prstGeom>
          <a:solidFill>
            <a:srgbClr val="FFD9D9"/>
          </a:solidFill>
        </p:spPr>
      </p:pic>
      <p:pic>
        <p:nvPicPr>
          <p:cNvPr id="84" name="1 Point Coin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15200" y="120037"/>
            <a:ext cx="1440000" cy="1440000"/>
          </a:xfrm>
          <a:prstGeom prst="rect">
            <a:avLst/>
          </a:prstGeom>
          <a:solidFill>
            <a:srgbClr val="FFD9D9"/>
          </a:solidFill>
        </p:spPr>
      </p:pic>
      <p:pic>
        <p:nvPicPr>
          <p:cNvPr id="85" name="1 Point Coin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4000" y="120037"/>
            <a:ext cx="1440000" cy="1440000"/>
          </a:xfrm>
          <a:prstGeom prst="rect">
            <a:avLst/>
          </a:prstGeom>
          <a:solidFill>
            <a:srgbClr val="FFD9D9"/>
          </a:solidFill>
        </p:spPr>
      </p:pic>
      <p:pic>
        <p:nvPicPr>
          <p:cNvPr id="86" name="1 Point Coin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4000" y="1845000"/>
            <a:ext cx="1440000" cy="1440000"/>
          </a:xfrm>
          <a:prstGeom prst="rect">
            <a:avLst/>
          </a:prstGeom>
          <a:solidFill>
            <a:srgbClr val="FFD9D9"/>
          </a:solidFill>
        </p:spPr>
      </p:pic>
      <p:pic>
        <p:nvPicPr>
          <p:cNvPr id="87" name="1 Point Coin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29375" y="1863000"/>
            <a:ext cx="1440000" cy="1440000"/>
          </a:xfrm>
          <a:prstGeom prst="rect">
            <a:avLst/>
          </a:prstGeom>
          <a:solidFill>
            <a:srgbClr val="FFD9D9"/>
          </a:solidFill>
        </p:spPr>
      </p:pic>
      <p:pic>
        <p:nvPicPr>
          <p:cNvPr id="88" name="1 Point Coin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4000" y="3555000"/>
            <a:ext cx="1440000" cy="1440000"/>
          </a:xfrm>
          <a:prstGeom prst="rect">
            <a:avLst/>
          </a:prstGeom>
          <a:solidFill>
            <a:srgbClr val="FFD9D9"/>
          </a:solidFill>
        </p:spPr>
      </p:pic>
      <p:pic>
        <p:nvPicPr>
          <p:cNvPr id="89" name="1 Point Coin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15200" y="3540037"/>
            <a:ext cx="1440000" cy="1440000"/>
          </a:xfrm>
          <a:prstGeom prst="rect">
            <a:avLst/>
          </a:prstGeom>
          <a:solidFill>
            <a:srgbClr val="FFD9D9"/>
          </a:solidFill>
        </p:spPr>
      </p:pic>
      <p:pic>
        <p:nvPicPr>
          <p:cNvPr id="90" name="1 Point Coin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96000" y="3566700"/>
            <a:ext cx="1440000" cy="1440000"/>
          </a:xfrm>
          <a:prstGeom prst="rect">
            <a:avLst/>
          </a:prstGeom>
          <a:solidFill>
            <a:srgbClr val="FFD9D9"/>
          </a:solidFill>
        </p:spPr>
      </p:pic>
      <p:pic>
        <p:nvPicPr>
          <p:cNvPr id="91" name="2 Point Coin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4000" y="146975"/>
            <a:ext cx="1440000" cy="1434049"/>
          </a:xfrm>
          <a:prstGeom prst="rect">
            <a:avLst/>
          </a:prstGeom>
          <a:solidFill>
            <a:srgbClr val="FFD9D9"/>
          </a:solidFill>
        </p:spPr>
      </p:pic>
      <p:pic>
        <p:nvPicPr>
          <p:cNvPr id="93" name="2 Point Coin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2000" y="3557975"/>
            <a:ext cx="1440000" cy="1434049"/>
          </a:xfrm>
          <a:prstGeom prst="rect">
            <a:avLst/>
          </a:prstGeom>
          <a:solidFill>
            <a:srgbClr val="FFD9D9"/>
          </a:solidFill>
        </p:spPr>
      </p:pic>
      <p:pic>
        <p:nvPicPr>
          <p:cNvPr id="92" name="2 Point Coin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29375" y="5261285"/>
            <a:ext cx="1440000" cy="1434049"/>
          </a:xfrm>
          <a:prstGeom prst="rect">
            <a:avLst/>
          </a:prstGeom>
          <a:solidFill>
            <a:srgbClr val="FFD9D9"/>
          </a:solidFill>
        </p:spPr>
      </p:pic>
      <p:pic>
        <p:nvPicPr>
          <p:cNvPr id="94" name="2 Point Coin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8000" y="5264260"/>
            <a:ext cx="1440000" cy="1434049"/>
          </a:xfrm>
          <a:prstGeom prst="rect">
            <a:avLst/>
          </a:prstGeom>
          <a:solidFill>
            <a:srgbClr val="FFD9D9"/>
          </a:solidFill>
        </p:spPr>
      </p:pic>
      <p:pic>
        <p:nvPicPr>
          <p:cNvPr id="100" name="2 Point Coin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2000" y="1827057"/>
            <a:ext cx="1440000" cy="1434049"/>
          </a:xfrm>
          <a:prstGeom prst="rect">
            <a:avLst/>
          </a:prstGeom>
          <a:solidFill>
            <a:srgbClr val="FFD9D9"/>
          </a:solidFill>
        </p:spPr>
      </p:pic>
      <p:pic>
        <p:nvPicPr>
          <p:cNvPr id="95" name="3 Point Coin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96000" y="120037"/>
            <a:ext cx="1440000" cy="1440000"/>
          </a:xfrm>
          <a:prstGeom prst="rect">
            <a:avLst/>
          </a:prstGeom>
          <a:solidFill>
            <a:srgbClr val="FFD9D9"/>
          </a:solidFill>
        </p:spPr>
      </p:pic>
      <p:pic>
        <p:nvPicPr>
          <p:cNvPr id="96" name="3 Point Coin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3000" y="5291043"/>
            <a:ext cx="1440000" cy="1440000"/>
          </a:xfrm>
          <a:prstGeom prst="rect">
            <a:avLst/>
          </a:prstGeom>
          <a:solidFill>
            <a:srgbClr val="FFD9D9"/>
          </a:solidFill>
        </p:spPr>
      </p:pic>
      <p:pic>
        <p:nvPicPr>
          <p:cNvPr id="99" name="3 Point Coin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3375" y="1854000"/>
            <a:ext cx="1440000" cy="1440000"/>
          </a:xfrm>
          <a:prstGeom prst="rect">
            <a:avLst/>
          </a:prstGeom>
          <a:solidFill>
            <a:srgbClr val="FFD9D9"/>
          </a:solidFill>
        </p:spPr>
      </p:pic>
      <p:pic>
        <p:nvPicPr>
          <p:cNvPr id="97" name="5 Point Coin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8000" y="1854000"/>
            <a:ext cx="1440000" cy="1440000"/>
          </a:xfrm>
          <a:prstGeom prst="rect">
            <a:avLst/>
          </a:prstGeom>
          <a:solidFill>
            <a:srgbClr val="FFD9D9"/>
          </a:solidFill>
        </p:spPr>
      </p:pic>
      <p:pic>
        <p:nvPicPr>
          <p:cNvPr id="98" name="5 Point Coin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4000" y="5261285"/>
            <a:ext cx="1440000" cy="1440000"/>
          </a:xfrm>
          <a:prstGeom prst="rect">
            <a:avLst/>
          </a:prstGeom>
          <a:solidFill>
            <a:srgbClr val="FFD9D9"/>
          </a:solidFill>
        </p:spPr>
      </p:pic>
      <p:sp>
        <p:nvSpPr>
          <p:cNvPr id="4" name="Square1"/>
          <p:cNvSpPr/>
          <p:nvPr/>
        </p:nvSpPr>
        <p:spPr>
          <a:xfrm>
            <a:off x="0" y="0"/>
            <a:ext cx="2448000" cy="1728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/>
          <a:p>
            <a:pPr algn="ctr"/>
            <a:r>
              <a:rPr lang="en-GB" sz="3100" dirty="0">
                <a:ln w="3175">
                  <a:solidFill>
                    <a:schemeClr val="tx1"/>
                  </a:solidFill>
                </a:ln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senten</a:t>
            </a:r>
            <a:r>
              <a:rPr lang="en-GB" sz="3100" dirty="0">
                <a:ln w="3175">
                  <a:solidFill>
                    <a:schemeClr val="tx1"/>
                  </a:solidFill>
                </a:ln>
                <a:solidFill>
                  <a:srgbClr val="0070C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ce</a:t>
            </a:r>
          </a:p>
        </p:txBody>
      </p:sp>
      <p:sp>
        <p:nvSpPr>
          <p:cNvPr id="29" name="Square2"/>
          <p:cNvSpPr/>
          <p:nvPr/>
        </p:nvSpPr>
        <p:spPr>
          <a:xfrm>
            <a:off x="2448000" y="0"/>
            <a:ext cx="2448000" cy="1728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/>
          <a:p>
            <a:pPr algn="ctr"/>
            <a:r>
              <a:rPr lang="en-GB" sz="3100" dirty="0" err="1">
                <a:ln w="3175">
                  <a:solidFill>
                    <a:schemeClr val="tx1"/>
                  </a:solidFill>
                </a:ln>
                <a:solidFill>
                  <a:srgbClr val="0070C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ce</a:t>
            </a:r>
            <a:r>
              <a:rPr lang="en-GB" sz="3100" dirty="0" err="1">
                <a:ln w="3175">
                  <a:solidFill>
                    <a:schemeClr val="tx1"/>
                  </a:solidFill>
                </a:ln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nter</a:t>
            </a:r>
            <a:endParaRPr lang="en-GB" sz="3100" dirty="0">
              <a:ln w="3175">
                <a:solidFill>
                  <a:schemeClr val="tx1"/>
                </a:solidFill>
              </a:ln>
              <a:solidFill>
                <a:schemeClr val="tx1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Square3"/>
          <p:cNvSpPr/>
          <p:nvPr/>
        </p:nvSpPr>
        <p:spPr>
          <a:xfrm>
            <a:off x="4896000" y="0"/>
            <a:ext cx="2448000" cy="1728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/>
          <a:p>
            <a:pPr algn="ctr"/>
            <a:r>
              <a:rPr lang="en-GB" sz="3100" dirty="0">
                <a:ln w="3175">
                  <a:solidFill>
                    <a:schemeClr val="tx1"/>
                  </a:solidFill>
                </a:ln>
                <a:solidFill>
                  <a:srgbClr val="0070C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ce</a:t>
            </a:r>
            <a:r>
              <a:rPr lang="en-GB" sz="3100" dirty="0">
                <a:ln w="3175">
                  <a:solidFill>
                    <a:schemeClr val="tx1"/>
                  </a:solidFill>
                </a:ln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llular</a:t>
            </a:r>
          </a:p>
        </p:txBody>
      </p:sp>
      <p:sp>
        <p:nvSpPr>
          <p:cNvPr id="37" name="Square4"/>
          <p:cNvSpPr/>
          <p:nvPr/>
        </p:nvSpPr>
        <p:spPr>
          <a:xfrm>
            <a:off x="7344000" y="0"/>
            <a:ext cx="2448000" cy="1728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/>
          <a:p>
            <a:pPr algn="ctr"/>
            <a:r>
              <a:rPr lang="en-GB" sz="3100" dirty="0">
                <a:ln w="3175">
                  <a:solidFill>
                    <a:schemeClr val="tx1"/>
                  </a:solidFill>
                </a:ln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sin</a:t>
            </a:r>
            <a:r>
              <a:rPr lang="en-GB" sz="3100" dirty="0">
                <a:ln w="3175">
                  <a:solidFill>
                    <a:schemeClr val="tx1"/>
                  </a:solidFill>
                </a:ln>
                <a:solidFill>
                  <a:srgbClr val="0070C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ce</a:t>
            </a:r>
            <a:endParaRPr lang="en-GB" sz="3100" dirty="0">
              <a:ln w="3175">
                <a:solidFill>
                  <a:schemeClr val="tx1"/>
                </a:solidFill>
              </a:ln>
              <a:solidFill>
                <a:schemeClr val="tx1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41" name="Square5"/>
          <p:cNvSpPr/>
          <p:nvPr/>
        </p:nvSpPr>
        <p:spPr>
          <a:xfrm>
            <a:off x="9792000" y="0"/>
            <a:ext cx="2448000" cy="1728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/>
          <a:p>
            <a:pPr algn="ctr"/>
            <a:r>
              <a:rPr lang="en-GB" sz="3100" dirty="0">
                <a:ln w="3175">
                  <a:solidFill>
                    <a:schemeClr val="tx1"/>
                  </a:solidFill>
                </a:ln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dan</a:t>
            </a:r>
            <a:r>
              <a:rPr lang="en-GB" sz="3100" dirty="0">
                <a:ln w="3175">
                  <a:solidFill>
                    <a:schemeClr val="tx1"/>
                  </a:solidFill>
                </a:ln>
                <a:solidFill>
                  <a:srgbClr val="0070C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ce</a:t>
            </a:r>
            <a:endParaRPr lang="en-GB" sz="3100" dirty="0">
              <a:ln w="3175">
                <a:solidFill>
                  <a:schemeClr val="tx1"/>
                </a:solidFill>
              </a:ln>
              <a:solidFill>
                <a:schemeClr val="tx1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Square6"/>
          <p:cNvSpPr/>
          <p:nvPr/>
        </p:nvSpPr>
        <p:spPr>
          <a:xfrm>
            <a:off x="0" y="1710000"/>
            <a:ext cx="2448000" cy="1728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/>
          <a:p>
            <a:pPr algn="ctr"/>
            <a:r>
              <a:rPr lang="en-GB" sz="3100" dirty="0">
                <a:ln w="3175">
                  <a:solidFill>
                    <a:schemeClr val="tx1"/>
                  </a:solidFill>
                </a:ln>
                <a:solidFill>
                  <a:srgbClr val="00B05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ge</a:t>
            </a:r>
            <a:r>
              <a:rPr lang="en-GB" sz="3100" dirty="0">
                <a:ln w="3175">
                  <a:solidFill>
                    <a:schemeClr val="tx1"/>
                  </a:solidFill>
                </a:ln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l</a:t>
            </a:r>
          </a:p>
        </p:txBody>
      </p:sp>
      <p:sp>
        <p:nvSpPr>
          <p:cNvPr id="30" name="Square7"/>
          <p:cNvSpPr/>
          <p:nvPr/>
        </p:nvSpPr>
        <p:spPr>
          <a:xfrm>
            <a:off x="2448000" y="1710000"/>
            <a:ext cx="2448000" cy="1728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/>
          <a:p>
            <a:pPr algn="ctr"/>
            <a:r>
              <a:rPr lang="en-GB" sz="3100" dirty="0">
                <a:ln w="3175">
                  <a:solidFill>
                    <a:schemeClr val="tx1"/>
                  </a:solidFill>
                </a:ln>
                <a:solidFill>
                  <a:srgbClr val="00B05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ge</a:t>
            </a:r>
            <a:r>
              <a:rPr lang="en-GB" sz="3100" dirty="0">
                <a:ln w="3175">
                  <a:solidFill>
                    <a:schemeClr val="tx1"/>
                  </a:solidFill>
                </a:ln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ography</a:t>
            </a:r>
          </a:p>
        </p:txBody>
      </p:sp>
      <p:sp>
        <p:nvSpPr>
          <p:cNvPr id="34" name="Square8"/>
          <p:cNvSpPr/>
          <p:nvPr/>
        </p:nvSpPr>
        <p:spPr>
          <a:xfrm>
            <a:off x="4896000" y="1710000"/>
            <a:ext cx="2448000" cy="1728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/>
          <a:p>
            <a:pPr algn="ctr"/>
            <a:r>
              <a:rPr lang="en-GB" sz="3100" dirty="0">
                <a:ln w="3175">
                  <a:solidFill>
                    <a:schemeClr val="tx1"/>
                  </a:solidFill>
                </a:ln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oran</a:t>
            </a:r>
            <a:r>
              <a:rPr lang="en-GB" sz="3100" dirty="0">
                <a:ln w="3175">
                  <a:solidFill>
                    <a:schemeClr val="tx1"/>
                  </a:solidFill>
                </a:ln>
                <a:solidFill>
                  <a:srgbClr val="00B05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ge</a:t>
            </a:r>
          </a:p>
        </p:txBody>
      </p:sp>
      <p:sp>
        <p:nvSpPr>
          <p:cNvPr id="38" name="Square9"/>
          <p:cNvSpPr/>
          <p:nvPr/>
        </p:nvSpPr>
        <p:spPr>
          <a:xfrm>
            <a:off x="7344000" y="1710000"/>
            <a:ext cx="2448000" cy="1728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/>
          <a:p>
            <a:pPr algn="ctr"/>
            <a:r>
              <a:rPr lang="en-GB" sz="3100" dirty="0">
                <a:ln w="3175">
                  <a:solidFill>
                    <a:schemeClr val="tx1"/>
                  </a:solidFill>
                </a:ln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villa</a:t>
            </a:r>
            <a:r>
              <a:rPr lang="en-GB" sz="3100" dirty="0">
                <a:ln w="3175">
                  <a:solidFill>
                    <a:schemeClr val="tx1"/>
                  </a:solidFill>
                </a:ln>
                <a:solidFill>
                  <a:srgbClr val="00B05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ge</a:t>
            </a:r>
          </a:p>
        </p:txBody>
      </p:sp>
      <p:sp>
        <p:nvSpPr>
          <p:cNvPr id="42" name="Square10"/>
          <p:cNvSpPr/>
          <p:nvPr/>
        </p:nvSpPr>
        <p:spPr>
          <a:xfrm>
            <a:off x="9792000" y="1710000"/>
            <a:ext cx="2448000" cy="1728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/>
          <a:p>
            <a:pPr algn="ctr"/>
            <a:r>
              <a:rPr lang="en-GB" sz="3100" dirty="0">
                <a:ln w="3175">
                  <a:solidFill>
                    <a:schemeClr val="tx1"/>
                  </a:solidFill>
                </a:ln>
                <a:solidFill>
                  <a:srgbClr val="00B05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ge</a:t>
            </a:r>
            <a:r>
              <a:rPr lang="en-GB" sz="3100" dirty="0">
                <a:ln w="3175">
                  <a:solidFill>
                    <a:schemeClr val="tx1"/>
                  </a:solidFill>
                </a:ln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neral</a:t>
            </a:r>
          </a:p>
        </p:txBody>
      </p:sp>
      <p:sp>
        <p:nvSpPr>
          <p:cNvPr id="15" name="Square11"/>
          <p:cNvSpPr/>
          <p:nvPr/>
        </p:nvSpPr>
        <p:spPr>
          <a:xfrm>
            <a:off x="0" y="3420000"/>
            <a:ext cx="2448000" cy="1728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/>
          <a:p>
            <a:pPr algn="ctr"/>
            <a:r>
              <a:rPr lang="en-GB" sz="3100" dirty="0">
                <a:ln w="3175">
                  <a:solidFill>
                    <a:sysClr val="windowText" lastClr="000000"/>
                  </a:solidFill>
                </a:ln>
                <a:solidFill>
                  <a:srgbClr val="BC00BC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ci</a:t>
            </a:r>
            <a:r>
              <a:rPr lang="en-GB" sz="3100" dirty="0">
                <a:ln w="3175">
                  <a:solidFill>
                    <a:sysClr val="windowText" lastClr="000000"/>
                  </a:solidFill>
                </a:ln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ty</a:t>
            </a:r>
          </a:p>
        </p:txBody>
      </p:sp>
      <p:sp>
        <p:nvSpPr>
          <p:cNvPr id="31" name="Square12"/>
          <p:cNvSpPr/>
          <p:nvPr/>
        </p:nvSpPr>
        <p:spPr>
          <a:xfrm>
            <a:off x="2448000" y="3420000"/>
            <a:ext cx="2448000" cy="1728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/>
          <a:p>
            <a:pPr algn="ctr"/>
            <a:r>
              <a:rPr lang="en-GB" sz="3100" dirty="0">
                <a:ln w="3175">
                  <a:solidFill>
                    <a:sysClr val="windowText" lastClr="000000"/>
                  </a:solidFill>
                </a:ln>
                <a:solidFill>
                  <a:srgbClr val="BC00BC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ci</a:t>
            </a:r>
            <a:r>
              <a:rPr lang="en-GB" sz="3100" dirty="0">
                <a:ln w="3175">
                  <a:solidFill>
                    <a:sysClr val="windowText" lastClr="000000"/>
                  </a:solidFill>
                </a:ln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gar</a:t>
            </a:r>
          </a:p>
        </p:txBody>
      </p:sp>
      <p:sp>
        <p:nvSpPr>
          <p:cNvPr id="35" name="Square13"/>
          <p:cNvSpPr/>
          <p:nvPr/>
        </p:nvSpPr>
        <p:spPr>
          <a:xfrm>
            <a:off x="4896000" y="3420000"/>
            <a:ext cx="2448000" cy="1728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/>
          <a:p>
            <a:pPr algn="ctr"/>
            <a:r>
              <a:rPr lang="en-GB" sz="3100" dirty="0">
                <a:ln w="3175">
                  <a:solidFill>
                    <a:schemeClr val="tx1"/>
                  </a:solidFill>
                </a:ln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pen</a:t>
            </a:r>
            <a:r>
              <a:rPr lang="en-GB" sz="3100" dirty="0">
                <a:ln w="3175">
                  <a:solidFill>
                    <a:sysClr val="windowText" lastClr="000000"/>
                  </a:solidFill>
                </a:ln>
                <a:solidFill>
                  <a:srgbClr val="BC00BC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ci</a:t>
            </a:r>
            <a:r>
              <a:rPr lang="en-GB" sz="3100" dirty="0">
                <a:ln w="3175">
                  <a:solidFill>
                    <a:sysClr val="windowText" lastClr="000000"/>
                  </a:solidFill>
                </a:ln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l</a:t>
            </a:r>
          </a:p>
        </p:txBody>
      </p:sp>
      <p:sp>
        <p:nvSpPr>
          <p:cNvPr id="39" name="Square14"/>
          <p:cNvSpPr/>
          <p:nvPr/>
        </p:nvSpPr>
        <p:spPr>
          <a:xfrm>
            <a:off x="7344000" y="3420000"/>
            <a:ext cx="2448000" cy="1728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/>
          <a:p>
            <a:pPr algn="ctr"/>
            <a:r>
              <a:rPr lang="en-GB" sz="3100" dirty="0">
                <a:ln w="3175">
                  <a:solidFill>
                    <a:schemeClr val="tx1"/>
                  </a:solidFill>
                </a:ln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ac</a:t>
            </a:r>
            <a:r>
              <a:rPr lang="en-GB" sz="3100" dirty="0">
                <a:ln w="3175">
                  <a:solidFill>
                    <a:sysClr val="windowText" lastClr="000000"/>
                  </a:solidFill>
                </a:ln>
                <a:solidFill>
                  <a:srgbClr val="BC00BC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ci</a:t>
            </a:r>
            <a:r>
              <a:rPr lang="en-GB" sz="3100" dirty="0">
                <a:ln w="3175">
                  <a:solidFill>
                    <a:sysClr val="windowText" lastClr="000000"/>
                  </a:solidFill>
                </a:ln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dent</a:t>
            </a:r>
          </a:p>
        </p:txBody>
      </p:sp>
      <p:sp>
        <p:nvSpPr>
          <p:cNvPr id="43" name="Square15"/>
          <p:cNvSpPr/>
          <p:nvPr/>
        </p:nvSpPr>
        <p:spPr>
          <a:xfrm>
            <a:off x="9792000" y="3420000"/>
            <a:ext cx="2448000" cy="1728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/>
          <a:p>
            <a:pPr algn="ctr"/>
            <a:r>
              <a:rPr lang="en-GB" sz="3100" dirty="0">
                <a:ln w="3175">
                  <a:solidFill>
                    <a:schemeClr val="tx1"/>
                  </a:solidFill>
                </a:ln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electri</a:t>
            </a:r>
            <a:r>
              <a:rPr lang="en-GB" sz="3100" dirty="0">
                <a:ln w="3175">
                  <a:solidFill>
                    <a:sysClr val="windowText" lastClr="000000"/>
                  </a:solidFill>
                </a:ln>
                <a:solidFill>
                  <a:srgbClr val="BC00BC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ci</a:t>
            </a:r>
            <a:r>
              <a:rPr lang="en-GB" sz="3100" dirty="0">
                <a:ln w="3175">
                  <a:solidFill>
                    <a:sysClr val="windowText" lastClr="000000"/>
                  </a:solidFill>
                </a:ln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ty</a:t>
            </a:r>
            <a:endParaRPr lang="en-GB" sz="3100" dirty="0">
              <a:ln w="3175">
                <a:solidFill>
                  <a:sysClr val="windowText" lastClr="000000"/>
                </a:solidFill>
              </a:ln>
              <a:solidFill>
                <a:srgbClr val="BC00BC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Square16"/>
          <p:cNvSpPr/>
          <p:nvPr/>
        </p:nvSpPr>
        <p:spPr>
          <a:xfrm>
            <a:off x="0" y="5130000"/>
            <a:ext cx="2448000" cy="1728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/>
          <a:p>
            <a:pPr algn="ctr"/>
            <a:r>
              <a:rPr lang="en-GB" sz="3100" dirty="0">
                <a:ln w="3175">
                  <a:solidFill>
                    <a:schemeClr val="tx1"/>
                  </a:solidFill>
                </a:ln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technolo</a:t>
            </a:r>
            <a:r>
              <a:rPr lang="en-GB" sz="3200" dirty="0">
                <a:ln w="3175">
                  <a:solidFill>
                    <a:schemeClr val="tx1"/>
                  </a:solidFill>
                </a:ln>
                <a:solidFill>
                  <a:srgbClr val="EB7015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gy</a:t>
            </a:r>
          </a:p>
        </p:txBody>
      </p:sp>
      <p:sp>
        <p:nvSpPr>
          <p:cNvPr id="32" name="Square17"/>
          <p:cNvSpPr/>
          <p:nvPr/>
        </p:nvSpPr>
        <p:spPr>
          <a:xfrm>
            <a:off x="2448000" y="5130000"/>
            <a:ext cx="2448000" cy="1728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/>
          <a:p>
            <a:pPr algn="ctr"/>
            <a:r>
              <a:rPr lang="en-GB" sz="3100" dirty="0">
                <a:ln w="3175">
                  <a:solidFill>
                    <a:schemeClr val="tx1"/>
                  </a:solidFill>
                </a:ln>
                <a:solidFill>
                  <a:srgbClr val="EB7015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gy</a:t>
            </a:r>
            <a:r>
              <a:rPr lang="en-GB" sz="3100" dirty="0">
                <a:ln w="3175">
                  <a:solidFill>
                    <a:schemeClr val="tx1"/>
                  </a:solidFill>
                </a:ln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m</a:t>
            </a:r>
          </a:p>
        </p:txBody>
      </p:sp>
      <p:sp>
        <p:nvSpPr>
          <p:cNvPr id="36" name="Square18"/>
          <p:cNvSpPr/>
          <p:nvPr/>
        </p:nvSpPr>
        <p:spPr>
          <a:xfrm>
            <a:off x="4896000" y="5130000"/>
            <a:ext cx="2448000" cy="1728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/>
          <a:p>
            <a:pPr algn="ctr"/>
            <a:r>
              <a:rPr lang="en-GB" sz="3100" dirty="0">
                <a:ln w="3175">
                  <a:solidFill>
                    <a:schemeClr val="tx1"/>
                  </a:solidFill>
                </a:ln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ener</a:t>
            </a:r>
            <a:r>
              <a:rPr lang="en-GB" sz="3100" dirty="0">
                <a:ln w="3175">
                  <a:solidFill>
                    <a:schemeClr val="tx1"/>
                  </a:solidFill>
                </a:ln>
                <a:solidFill>
                  <a:srgbClr val="EB7015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gy</a:t>
            </a:r>
          </a:p>
        </p:txBody>
      </p:sp>
      <p:sp>
        <p:nvSpPr>
          <p:cNvPr id="40" name="Square19"/>
          <p:cNvSpPr/>
          <p:nvPr/>
        </p:nvSpPr>
        <p:spPr>
          <a:xfrm>
            <a:off x="7344000" y="5130000"/>
            <a:ext cx="2448000" cy="1728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/>
          <a:p>
            <a:pPr algn="ctr"/>
            <a:r>
              <a:rPr lang="en-GB" sz="3100" dirty="0">
                <a:ln w="3175">
                  <a:solidFill>
                    <a:schemeClr val="tx1"/>
                  </a:solidFill>
                </a:ln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strate</a:t>
            </a:r>
            <a:r>
              <a:rPr lang="en-GB" sz="3100" dirty="0">
                <a:ln w="3175">
                  <a:solidFill>
                    <a:schemeClr val="tx1"/>
                  </a:solidFill>
                </a:ln>
                <a:solidFill>
                  <a:srgbClr val="EB7015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gy</a:t>
            </a:r>
            <a:endParaRPr lang="en-GB" sz="3100" dirty="0">
              <a:ln w="3175">
                <a:solidFill>
                  <a:schemeClr val="tx1"/>
                </a:solidFill>
              </a:ln>
              <a:solidFill>
                <a:schemeClr val="tx1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44" name="Square20"/>
          <p:cNvSpPr/>
          <p:nvPr/>
        </p:nvSpPr>
        <p:spPr>
          <a:xfrm>
            <a:off x="9792000" y="5130000"/>
            <a:ext cx="2448000" cy="1728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/>
          <a:p>
            <a:pPr algn="ctr"/>
            <a:r>
              <a:rPr lang="en-GB" sz="3100" dirty="0">
                <a:ln w="3175">
                  <a:solidFill>
                    <a:schemeClr val="tx1"/>
                  </a:solidFill>
                </a:ln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apolo</a:t>
            </a:r>
            <a:r>
              <a:rPr lang="en-GB" sz="3100" dirty="0">
                <a:ln w="3175">
                  <a:solidFill>
                    <a:schemeClr val="tx1"/>
                  </a:solidFill>
                </a:ln>
                <a:solidFill>
                  <a:srgbClr val="EB7015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gy</a:t>
            </a:r>
            <a:endParaRPr lang="en-GB" sz="3100" dirty="0">
              <a:ln w="3175">
                <a:solidFill>
                  <a:schemeClr val="tx1"/>
                </a:solidFill>
              </a:ln>
              <a:solidFill>
                <a:schemeClr val="accent6">
                  <a:lumMod val="50000"/>
                </a:schemeClr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28083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2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3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" fill="hold">
                      <p:stCondLst>
                        <p:cond delay="0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24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" fill="hold">
                      <p:stCondLst>
                        <p:cond delay="0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  <p:seq concurrent="1" nextAc="seek">
              <p:cTn id="35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" fill="hold">
                      <p:stCondLst>
                        <p:cond delay="0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2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  <p:seq concurrent="1" nextAc="seek">
              <p:cTn id="46" restart="whenNotActive" fill="hold" evtFilter="cancelBubble" nodeType="interactiveSeq">
                <p:stCondLst>
                  <p:cond evt="onClick" delay="0">
                    <p:tgtEl>
                      <p:spTgt spid="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7" fill="hold">
                      <p:stCondLst>
                        <p:cond delay="0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20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20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20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5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"/>
                  </p:tgtEl>
                </p:cond>
              </p:nextCondLst>
            </p:seq>
            <p:seq concurrent="1" nextAc="seek">
              <p:cTn id="57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8" fill="hold">
                      <p:stCondLst>
                        <p:cond delay="0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20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20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20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6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68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9" fill="hold">
                      <p:stCondLst>
                        <p:cond delay="0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20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20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20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7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79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0" fill="hold">
                      <p:stCondLst>
                        <p:cond delay="0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20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20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20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8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90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1" fill="hold">
                      <p:stCondLst>
                        <p:cond delay="0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20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9" dur="2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2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9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  <p:seq concurrent="1" nextAc="seek">
              <p:cTn id="101" restart="whenNotActive" fill="hold" evtFilter="cancelBubble" nodeType="interactiveSeq">
                <p:stCondLst>
                  <p:cond evt="onClick" delay="0">
                    <p:tgtEl>
                      <p:spTgt spid="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2" fill="hold">
                      <p:stCondLst>
                        <p:cond delay="0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20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0" dur="20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20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0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2"/>
                  </p:tgtEl>
                </p:cond>
              </p:nextCondLst>
            </p:seq>
            <p:seq concurrent="1" nextAc="seek">
              <p:cTn id="112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3" fill="hold">
                      <p:stCondLst>
                        <p:cond delay="0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8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20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1" dur="20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20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123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4" fill="hold">
                      <p:stCondLst>
                        <p:cond delay="0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1" dur="20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2" dur="2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2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  <p:seq concurrent="1" nextAc="seek">
              <p:cTn id="134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5" fill="hold">
                      <p:stCondLst>
                        <p:cond delay="0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0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2" dur="20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3" dur="2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2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145" restart="whenNotActive" fill="hold" evtFilter="cancelBubble" nodeType="interactiveSeq">
                <p:stCondLst>
                  <p:cond evt="onClick" delay="0">
                    <p:tgtEl>
                      <p:spTgt spid="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6" fill="hold">
                      <p:stCondLst>
                        <p:cond delay="0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3" dur="20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4" dur="20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20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5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9"/>
                  </p:tgtEl>
                </p:cond>
              </p:nextCondLst>
            </p:seq>
            <p:seq concurrent="1" nextAc="seek">
              <p:cTn id="156" restart="whenNotActive" fill="hold" evtFilter="cancelBubble" nodeType="interactiveSeq">
                <p:stCondLst>
                  <p:cond evt="onClick" delay="0">
                    <p:tgtEl>
                      <p:spTgt spid="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7" fill="hold">
                      <p:stCondLst>
                        <p:cond delay="0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2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4" dur="20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5" dur="20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6" dur="20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3"/>
                  </p:tgtEl>
                </p:cond>
              </p:nextCondLst>
            </p:seq>
            <p:seq concurrent="1" nextAc="seek">
              <p:cTn id="167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8" fill="hold">
                      <p:stCondLst>
                        <p:cond delay="0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3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5" dur="20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6" dur="20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7" dur="20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178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9" fill="hold">
                      <p:stCondLst>
                        <p:cond delay="0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4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6" dur="20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7" dur="2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8" dur="2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8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  <p:seq concurrent="1" nextAc="seek">
              <p:cTn id="189" restart="whenNotActive" fill="hold" evtFilter="cancelBubble" nodeType="interactiveSeq">
                <p:stCondLst>
                  <p:cond evt="onClick" delay="0">
                    <p:tgtEl>
                      <p:spTgt spid="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0" fill="hold">
                      <p:stCondLst>
                        <p:cond delay="0"/>
                      </p:stCondLst>
                      <p:childTnLst>
                        <p:par>
                          <p:cTn id="191" fill="hold">
                            <p:stCondLst>
                              <p:cond delay="0"/>
                            </p:stCondLst>
                            <p:childTnLst>
                              <p:par>
                                <p:cTn id="192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5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7" dur="20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8" dur="20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9" dur="20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"/>
                  </p:tgtEl>
                </p:cond>
              </p:nextCondLst>
            </p:seq>
            <p:seq concurrent="1" nextAc="seek">
              <p:cTn id="200" restart="whenNotActive" fill="hold" evtFilter="cancelBubble" nodeType="interactiveSeq">
                <p:stCondLst>
                  <p:cond evt="onClick" delay="0">
                    <p:tgtEl>
                      <p:spTgt spid="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1" fill="hold">
                      <p:stCondLst>
                        <p:cond delay="0"/>
                      </p:stCondLst>
                      <p:childTnLst>
                        <p:par>
                          <p:cTn id="202" fill="hold">
                            <p:stCondLst>
                              <p:cond delay="0"/>
                            </p:stCondLst>
                            <p:childTnLst>
                              <p:par>
                                <p:cTn id="20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6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8" dur="20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9" dur="20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0" dur="20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0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0"/>
                  </p:tgtEl>
                </p:cond>
              </p:nextCondLst>
            </p:seq>
            <p:seq concurrent="1" nextAc="seek">
              <p:cTn id="211" restart="whenNotActive" fill="hold" evtFilter="cancelBubble" nodeType="interactiveSeq">
                <p:stCondLst>
                  <p:cond evt="onClick" delay="0">
                    <p:tgtEl>
                      <p:spTgt spid="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2" fill="hold">
                      <p:stCondLst>
                        <p:cond delay="0"/>
                      </p:stCondLst>
                      <p:childTnLst>
                        <p:par>
                          <p:cTn id="213" fill="hold">
                            <p:stCondLst>
                              <p:cond delay="0"/>
                            </p:stCondLst>
                            <p:childTnLst>
                              <p:par>
                                <p:cTn id="214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7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9" dur="20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0" dur="2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1" dur="2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4"/>
                  </p:tgtEl>
                </p:cond>
              </p:nextCondLst>
            </p:seq>
          </p:childTnLst>
        </p:cTn>
      </p:par>
    </p:tnLst>
    <p:bldLst>
      <p:bldP spid="4" grpId="0" animBg="1"/>
      <p:bldP spid="29" grpId="0" animBg="1"/>
      <p:bldP spid="33" grpId="0" animBg="1"/>
      <p:bldP spid="37" grpId="0" animBg="1"/>
      <p:bldP spid="41" grpId="0" animBg="1"/>
      <p:bldP spid="10" grpId="0" animBg="1"/>
      <p:bldP spid="30" grpId="0" animBg="1"/>
      <p:bldP spid="34" grpId="0" animBg="1"/>
      <p:bldP spid="38" grpId="0" animBg="1"/>
      <p:bldP spid="42" grpId="0" animBg="1"/>
      <p:bldP spid="15" grpId="0" animBg="1"/>
      <p:bldP spid="31" grpId="0" animBg="1"/>
      <p:bldP spid="35" grpId="0" animBg="1"/>
      <p:bldP spid="39" grpId="0" animBg="1"/>
      <p:bldP spid="43" grpId="0" animBg="1"/>
      <p:bldP spid="20" grpId="0" animBg="1"/>
      <p:bldP spid="32" grpId="0" animBg="1"/>
      <p:bldP spid="36" grpId="0" animBg="1"/>
      <p:bldP spid="40" grpId="0" animBg="1"/>
      <p:bldP spid="4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תיבת טקסט 3">
            <a:extLst>
              <a:ext uri="{FF2B5EF4-FFF2-40B4-BE49-F238E27FC236}">
                <a16:creationId xmlns:a16="http://schemas.microsoft.com/office/drawing/2014/main" id="{30BFC1DC-CF7A-4C80-8F55-B11754D1E9F6}"/>
              </a:ext>
            </a:extLst>
          </p:cNvPr>
          <p:cNvSpPr txBox="1"/>
          <p:nvPr/>
        </p:nvSpPr>
        <p:spPr>
          <a:xfrm>
            <a:off x="0" y="2274838"/>
            <a:ext cx="12192000" cy="230832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0"/>
            <a:r>
              <a:rPr lang="en-US" sz="3600" b="1" dirty="0">
                <a:highlight>
                  <a:srgbClr val="FFFF00"/>
                </a:highlight>
              </a:rPr>
              <a:t>Before viewing the slides, you need to download the file to your computer, otherwise it won’t work properly. </a:t>
            </a:r>
          </a:p>
          <a:p>
            <a:pPr algn="ctr" rtl="0"/>
            <a:r>
              <a:rPr lang="en-US" sz="3600" b="1" dirty="0">
                <a:highlight>
                  <a:srgbClr val="FFFF00"/>
                </a:highlight>
              </a:rPr>
              <a:t>After downloading click on Enable Editing/</a:t>
            </a:r>
            <a:r>
              <a:rPr lang="he-IL" sz="3200" b="1" dirty="0">
                <a:highlight>
                  <a:srgbClr val="FFFF00"/>
                </a:highlight>
              </a:rPr>
              <a:t>הפוך עריכה לזמינה</a:t>
            </a:r>
            <a:endParaRPr lang="he-IL" sz="3600" b="1" dirty="0">
              <a:highlight>
                <a:srgbClr val="FFFF00"/>
              </a:highlight>
            </a:endParaRPr>
          </a:p>
          <a:p>
            <a:pPr algn="ctr" rtl="0"/>
            <a:r>
              <a:rPr lang="en-US" sz="3600" b="1" dirty="0">
                <a:highlight>
                  <a:srgbClr val="FFFF00"/>
                </a:highlight>
              </a:rPr>
              <a:t>and then on Slide Show/</a:t>
            </a:r>
            <a:r>
              <a:rPr lang="he-IL" sz="3200" b="1" dirty="0">
                <a:highlight>
                  <a:srgbClr val="FFFF00"/>
                </a:highlight>
              </a:rPr>
              <a:t>הצג שקופית</a:t>
            </a:r>
            <a:r>
              <a:rPr lang="en-US" sz="3600" b="1" dirty="0">
                <a:highlight>
                  <a:srgbClr val="FFFF00"/>
                </a:highlight>
              </a:rPr>
              <a:t>.</a:t>
            </a:r>
            <a:endParaRPr lang="he-IL" sz="3600" b="1" dirty="0">
              <a:highlight>
                <a:srgbClr val="FF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4696186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לבן 1"/>
          <p:cNvSpPr/>
          <p:nvPr/>
        </p:nvSpPr>
        <p:spPr>
          <a:xfrm>
            <a:off x="488092" y="1297459"/>
            <a:ext cx="11195221" cy="297004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11500" b="1" cap="none" spc="0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Britannic Bold" panose="020B0903060703020204" pitchFamily="34" charset="0"/>
                <a:cs typeface="+mj-cs"/>
              </a:rPr>
              <a:t>M</a:t>
            </a:r>
            <a:r>
              <a:rPr lang="en-US" sz="115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Britannic Bold" panose="020B0903060703020204" pitchFamily="34" charset="0"/>
                <a:cs typeface="+mj-cs"/>
              </a:rPr>
              <a:t>ystery Squares</a:t>
            </a:r>
          </a:p>
          <a:p>
            <a:pPr algn="ctr"/>
            <a:r>
              <a:rPr lang="en-US" sz="7200" b="1" dirty="0" err="1">
                <a:ln w="3175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Britannic Bold" panose="020B0903060703020204" pitchFamily="34" charset="0"/>
                <a:cs typeface="+mj-cs"/>
              </a:rPr>
              <a:t>th</a:t>
            </a:r>
            <a:r>
              <a:rPr lang="en-US" sz="7200" b="1" dirty="0">
                <a:ln w="3175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Britannic Bold" panose="020B0903060703020204" pitchFamily="34" charset="0"/>
                <a:cs typeface="+mj-cs"/>
              </a:rPr>
              <a:t>  </a:t>
            </a:r>
            <a:r>
              <a:rPr lang="en-US" sz="7200" b="1" dirty="0" err="1">
                <a:ln w="3175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Britannic Bold" panose="020B0903060703020204" pitchFamily="34" charset="0"/>
                <a:cs typeface="+mj-cs"/>
              </a:rPr>
              <a:t>sh</a:t>
            </a:r>
            <a:r>
              <a:rPr lang="en-US" sz="7200" b="1" dirty="0">
                <a:ln w="3175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Britannic Bold" panose="020B0903060703020204" pitchFamily="34" charset="0"/>
                <a:cs typeface="+mj-cs"/>
              </a:rPr>
              <a:t>  </a:t>
            </a:r>
            <a:r>
              <a:rPr lang="en-US" sz="7200" b="1" dirty="0" err="1">
                <a:ln w="3175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Britannic Bold" panose="020B0903060703020204" pitchFamily="34" charset="0"/>
                <a:cs typeface="+mj-cs"/>
              </a:rPr>
              <a:t>ch</a:t>
            </a:r>
            <a:endParaRPr lang="he-IL" sz="7200" b="1" dirty="0">
              <a:ln w="3175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  <a:latin typeface="Britannic Bold" panose="020B0903060703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536663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5" name="Tekhnologic"/>
          <p:cNvGrpSpPr/>
          <p:nvPr/>
        </p:nvGrpSpPr>
        <p:grpSpPr>
          <a:xfrm>
            <a:off x="0" y="6606000"/>
            <a:ext cx="987779" cy="252000"/>
            <a:chOff x="128923" y="6453000"/>
            <a:chExt cx="987779" cy="252000"/>
          </a:xfrm>
          <a:solidFill>
            <a:schemeClr val="accent4">
              <a:lumMod val="20000"/>
              <a:lumOff val="80000"/>
            </a:schemeClr>
          </a:solidFill>
        </p:grpSpPr>
        <p:pic>
          <p:nvPicPr>
            <p:cNvPr id="46" name="Logo"/>
            <p:cNvPicPr>
              <a:picLocks noChangeAspect="1"/>
            </p:cNvPicPr>
            <p:nvPr/>
          </p:nvPicPr>
          <p:blipFill>
            <a:blip r:embed="rId3" cstate="hqprint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8923" y="6453000"/>
              <a:ext cx="252000" cy="252000"/>
            </a:xfrm>
            <a:prstGeom prst="rect">
              <a:avLst/>
            </a:prstGeom>
            <a:grpFill/>
          </p:spPr>
        </p:pic>
        <p:sp>
          <p:nvSpPr>
            <p:cNvPr id="47" name="Text"/>
            <p:cNvSpPr/>
            <p:nvPr/>
          </p:nvSpPr>
          <p:spPr>
            <a:xfrm>
              <a:off x="380923" y="6502056"/>
              <a:ext cx="735779" cy="153888"/>
            </a:xfrm>
            <a:prstGeom prst="rect">
              <a:avLst/>
            </a:prstGeom>
            <a:grpFill/>
          </p:spPr>
          <p:txBody>
            <a:bodyPr wrap="none" lIns="0" tIns="0" rIns="0" bIns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000" b="0" i="1" cap="none" spc="0" dirty="0">
                  <a:ln w="0"/>
                  <a:solidFill>
                    <a:srgbClr val="5F5E5E"/>
                  </a:solidFill>
                  <a:latin typeface="Century Gothic" panose="020B0502020202020204" pitchFamily="34" charset="0"/>
                  <a:cs typeface="Arial" panose="020B0604020202020204" pitchFamily="34" charset="0"/>
                </a:rPr>
                <a:t>tekhnologic</a:t>
              </a:r>
            </a:p>
          </p:txBody>
        </p:sp>
      </p:grpSp>
      <p:pic>
        <p:nvPicPr>
          <p:cNvPr id="101" name="1 Point Coin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15200" y="5261285"/>
            <a:ext cx="1440000" cy="1440000"/>
          </a:xfrm>
          <a:prstGeom prst="rect">
            <a:avLst/>
          </a:prstGeom>
          <a:noFill/>
        </p:spPr>
      </p:pic>
      <p:pic>
        <p:nvPicPr>
          <p:cNvPr id="102" name="1 Point Coin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8000" y="3540037"/>
            <a:ext cx="1440000" cy="1440000"/>
          </a:xfrm>
          <a:prstGeom prst="rect">
            <a:avLst/>
          </a:prstGeom>
          <a:noFill/>
        </p:spPr>
      </p:pic>
      <p:pic>
        <p:nvPicPr>
          <p:cNvPr id="83" name="1 Point Coin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8000" y="135000"/>
            <a:ext cx="1440000" cy="1440000"/>
          </a:xfrm>
          <a:prstGeom prst="rect">
            <a:avLst/>
          </a:prstGeom>
          <a:noFill/>
        </p:spPr>
      </p:pic>
      <p:pic>
        <p:nvPicPr>
          <p:cNvPr id="84" name="1 Point Coin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15200" y="120037"/>
            <a:ext cx="1440000" cy="1440000"/>
          </a:xfrm>
          <a:prstGeom prst="rect">
            <a:avLst/>
          </a:prstGeom>
          <a:noFill/>
        </p:spPr>
      </p:pic>
      <p:pic>
        <p:nvPicPr>
          <p:cNvPr id="85" name="1 Point Coin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4000" y="120037"/>
            <a:ext cx="1440000" cy="1440000"/>
          </a:xfrm>
          <a:prstGeom prst="rect">
            <a:avLst/>
          </a:prstGeom>
          <a:noFill/>
        </p:spPr>
      </p:pic>
      <p:pic>
        <p:nvPicPr>
          <p:cNvPr id="86" name="1 Point Coin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4000" y="1845000"/>
            <a:ext cx="1440000" cy="1440000"/>
          </a:xfrm>
          <a:prstGeom prst="rect">
            <a:avLst/>
          </a:prstGeom>
          <a:noFill/>
        </p:spPr>
      </p:pic>
      <p:pic>
        <p:nvPicPr>
          <p:cNvPr id="87" name="1 Point Coin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29375" y="1863000"/>
            <a:ext cx="1440000" cy="1440000"/>
          </a:xfrm>
          <a:prstGeom prst="rect">
            <a:avLst/>
          </a:prstGeom>
          <a:noFill/>
        </p:spPr>
      </p:pic>
      <p:pic>
        <p:nvPicPr>
          <p:cNvPr id="88" name="1 Point Coin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4000" y="3555000"/>
            <a:ext cx="1440000" cy="1440000"/>
          </a:xfrm>
          <a:prstGeom prst="rect">
            <a:avLst/>
          </a:prstGeom>
          <a:noFill/>
        </p:spPr>
      </p:pic>
      <p:pic>
        <p:nvPicPr>
          <p:cNvPr id="89" name="1 Point Coin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15200" y="3540037"/>
            <a:ext cx="1440000" cy="1440000"/>
          </a:xfrm>
          <a:prstGeom prst="rect">
            <a:avLst/>
          </a:prstGeom>
          <a:noFill/>
        </p:spPr>
      </p:pic>
      <p:pic>
        <p:nvPicPr>
          <p:cNvPr id="90" name="1 Point Coin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96000" y="3566700"/>
            <a:ext cx="1440000" cy="1440000"/>
          </a:xfrm>
          <a:prstGeom prst="rect">
            <a:avLst/>
          </a:prstGeom>
          <a:noFill/>
        </p:spPr>
      </p:pic>
      <p:pic>
        <p:nvPicPr>
          <p:cNvPr id="91" name="2 Point Coin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4000" y="146975"/>
            <a:ext cx="1440000" cy="1434049"/>
          </a:xfrm>
          <a:prstGeom prst="rect">
            <a:avLst/>
          </a:prstGeom>
          <a:noFill/>
        </p:spPr>
      </p:pic>
      <p:pic>
        <p:nvPicPr>
          <p:cNvPr id="93" name="2 Point Coin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2000" y="3557975"/>
            <a:ext cx="1440000" cy="1434049"/>
          </a:xfrm>
          <a:prstGeom prst="rect">
            <a:avLst/>
          </a:prstGeom>
          <a:noFill/>
        </p:spPr>
      </p:pic>
      <p:pic>
        <p:nvPicPr>
          <p:cNvPr id="92" name="2 Point Coin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29375" y="5261285"/>
            <a:ext cx="1440000" cy="1434049"/>
          </a:xfrm>
          <a:prstGeom prst="rect">
            <a:avLst/>
          </a:prstGeom>
          <a:noFill/>
        </p:spPr>
      </p:pic>
      <p:pic>
        <p:nvPicPr>
          <p:cNvPr id="94" name="2 Point Coin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8000" y="5264260"/>
            <a:ext cx="1440000" cy="1434049"/>
          </a:xfrm>
          <a:prstGeom prst="rect">
            <a:avLst/>
          </a:prstGeom>
          <a:noFill/>
        </p:spPr>
      </p:pic>
      <p:pic>
        <p:nvPicPr>
          <p:cNvPr id="100" name="2 Point Coin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2000" y="1827057"/>
            <a:ext cx="1440000" cy="1434049"/>
          </a:xfrm>
          <a:prstGeom prst="rect">
            <a:avLst/>
          </a:prstGeom>
          <a:noFill/>
        </p:spPr>
      </p:pic>
      <p:pic>
        <p:nvPicPr>
          <p:cNvPr id="95" name="3 Point Coin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96000" y="120037"/>
            <a:ext cx="1440000" cy="1440000"/>
          </a:xfrm>
          <a:prstGeom prst="rect">
            <a:avLst/>
          </a:prstGeom>
          <a:noFill/>
        </p:spPr>
      </p:pic>
      <p:pic>
        <p:nvPicPr>
          <p:cNvPr id="96" name="3 Point Coin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3000" y="5291043"/>
            <a:ext cx="1440000" cy="1440000"/>
          </a:xfrm>
          <a:prstGeom prst="rect">
            <a:avLst/>
          </a:prstGeom>
          <a:noFill/>
        </p:spPr>
      </p:pic>
      <p:pic>
        <p:nvPicPr>
          <p:cNvPr id="99" name="3 Point Coin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3375" y="1854000"/>
            <a:ext cx="1440000" cy="1440000"/>
          </a:xfrm>
          <a:prstGeom prst="rect">
            <a:avLst/>
          </a:prstGeom>
          <a:noFill/>
        </p:spPr>
      </p:pic>
      <p:pic>
        <p:nvPicPr>
          <p:cNvPr id="97" name="5 Point Coin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8000" y="1854000"/>
            <a:ext cx="1440000" cy="1440000"/>
          </a:xfrm>
          <a:prstGeom prst="rect">
            <a:avLst/>
          </a:prstGeom>
          <a:noFill/>
        </p:spPr>
      </p:pic>
      <p:pic>
        <p:nvPicPr>
          <p:cNvPr id="98" name="5 Point Coin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4000" y="5261285"/>
            <a:ext cx="1440000" cy="1440000"/>
          </a:xfrm>
          <a:prstGeom prst="rect">
            <a:avLst/>
          </a:prstGeom>
          <a:noFill/>
        </p:spPr>
      </p:pic>
      <p:sp>
        <p:nvSpPr>
          <p:cNvPr id="4" name="Square1"/>
          <p:cNvSpPr/>
          <p:nvPr/>
        </p:nvSpPr>
        <p:spPr>
          <a:xfrm>
            <a:off x="0" y="0"/>
            <a:ext cx="2448000" cy="1728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1905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/>
          <a:p>
            <a:pPr algn="ctr"/>
            <a:r>
              <a:rPr lang="en-GB" sz="4400" dirty="0">
                <a:ln w="3175">
                  <a:solidFill>
                    <a:schemeClr val="tx1"/>
                  </a:solidFill>
                </a:ln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fi</a:t>
            </a:r>
            <a:r>
              <a:rPr lang="en-GB" sz="4400" dirty="0">
                <a:ln w="3175">
                  <a:solidFill>
                    <a:schemeClr val="tx1"/>
                  </a:solidFill>
                </a:ln>
                <a:solidFill>
                  <a:srgbClr val="0070C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sh</a:t>
            </a:r>
            <a:endParaRPr lang="en-GB" sz="3200" dirty="0">
              <a:ln w="3175">
                <a:solidFill>
                  <a:schemeClr val="tx1"/>
                </a:solidFill>
              </a:ln>
              <a:solidFill>
                <a:schemeClr val="tx1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Square2"/>
          <p:cNvSpPr/>
          <p:nvPr/>
        </p:nvSpPr>
        <p:spPr>
          <a:xfrm>
            <a:off x="2448000" y="0"/>
            <a:ext cx="2448000" cy="1728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1905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/>
          <a:p>
            <a:pPr algn="ctr"/>
            <a:r>
              <a:rPr lang="en-GB" sz="4400" dirty="0">
                <a:ln w="3175">
                  <a:solidFill>
                    <a:schemeClr val="tx1"/>
                  </a:solidFill>
                </a:ln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wa</a:t>
            </a:r>
            <a:r>
              <a:rPr lang="en-GB" sz="4400" dirty="0">
                <a:ln w="3175">
                  <a:solidFill>
                    <a:schemeClr val="tx1"/>
                  </a:solidFill>
                </a:ln>
                <a:solidFill>
                  <a:srgbClr val="0070C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sh</a:t>
            </a:r>
            <a:endParaRPr lang="en-GB" sz="4000" dirty="0">
              <a:ln w="3175">
                <a:solidFill>
                  <a:schemeClr val="tx1"/>
                </a:solidFill>
              </a:ln>
              <a:solidFill>
                <a:schemeClr val="tx1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Square3"/>
          <p:cNvSpPr/>
          <p:nvPr/>
        </p:nvSpPr>
        <p:spPr>
          <a:xfrm>
            <a:off x="4896000" y="0"/>
            <a:ext cx="2448000" cy="1728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1905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/>
          <a:p>
            <a:pPr algn="ctr"/>
            <a:r>
              <a:rPr lang="en-GB" sz="4400" dirty="0">
                <a:ln w="3175">
                  <a:solidFill>
                    <a:schemeClr val="tx1"/>
                  </a:solidFill>
                </a:ln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bru</a:t>
            </a:r>
            <a:r>
              <a:rPr lang="en-GB" sz="4400" dirty="0">
                <a:ln w="3175">
                  <a:solidFill>
                    <a:schemeClr val="tx1"/>
                  </a:solidFill>
                </a:ln>
                <a:solidFill>
                  <a:srgbClr val="0070C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sh</a:t>
            </a:r>
            <a:endParaRPr lang="en-GB" sz="4000" dirty="0">
              <a:ln w="3175">
                <a:solidFill>
                  <a:schemeClr val="tx1"/>
                </a:solidFill>
              </a:ln>
              <a:solidFill>
                <a:schemeClr val="tx1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Square4"/>
          <p:cNvSpPr/>
          <p:nvPr/>
        </p:nvSpPr>
        <p:spPr>
          <a:xfrm>
            <a:off x="7344000" y="0"/>
            <a:ext cx="2448000" cy="1728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1905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/>
          <a:p>
            <a:pPr algn="ctr"/>
            <a:r>
              <a:rPr lang="en-GB" sz="4400" dirty="0">
                <a:ln w="3175">
                  <a:solidFill>
                    <a:schemeClr val="tx1"/>
                  </a:solidFill>
                </a:ln>
                <a:solidFill>
                  <a:srgbClr val="0070C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sh</a:t>
            </a:r>
            <a:r>
              <a:rPr lang="en-GB" sz="4400" dirty="0">
                <a:ln w="3175">
                  <a:solidFill>
                    <a:schemeClr val="tx1"/>
                  </a:solidFill>
                </a:ln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ut</a:t>
            </a:r>
            <a:endParaRPr lang="en-GB" sz="4000" dirty="0">
              <a:ln w="3175">
                <a:solidFill>
                  <a:schemeClr val="tx1"/>
                </a:solidFill>
              </a:ln>
              <a:solidFill>
                <a:schemeClr val="tx1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41" name="Square5"/>
          <p:cNvSpPr/>
          <p:nvPr/>
        </p:nvSpPr>
        <p:spPr>
          <a:xfrm>
            <a:off x="9792000" y="0"/>
            <a:ext cx="2448000" cy="1728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1905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/>
          <a:p>
            <a:pPr algn="ctr"/>
            <a:r>
              <a:rPr lang="en-GB" sz="4400" dirty="0">
                <a:ln w="3175">
                  <a:solidFill>
                    <a:schemeClr val="tx1"/>
                  </a:solidFill>
                </a:ln>
                <a:solidFill>
                  <a:srgbClr val="0070C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sh</a:t>
            </a:r>
            <a:r>
              <a:rPr lang="en-GB" sz="4400" dirty="0">
                <a:ln w="3175">
                  <a:solidFill>
                    <a:schemeClr val="tx1"/>
                  </a:solidFill>
                </a:ln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op</a:t>
            </a:r>
            <a:endParaRPr lang="en-GB" sz="4000" dirty="0">
              <a:ln w="3175">
                <a:solidFill>
                  <a:schemeClr val="tx1"/>
                </a:solidFill>
              </a:ln>
              <a:solidFill>
                <a:schemeClr val="tx1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Square6"/>
          <p:cNvSpPr/>
          <p:nvPr/>
        </p:nvSpPr>
        <p:spPr>
          <a:xfrm>
            <a:off x="0" y="1710000"/>
            <a:ext cx="2448000" cy="1728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1905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/>
          <a:p>
            <a:pPr algn="ctr"/>
            <a:r>
              <a:rPr lang="en-GB" sz="4400" dirty="0">
                <a:ln w="19050">
                  <a:noFill/>
                </a:ln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lun</a:t>
            </a:r>
            <a:r>
              <a:rPr lang="en-GB" sz="4400" dirty="0">
                <a:ln w="3175">
                  <a:solidFill>
                    <a:schemeClr val="tx1"/>
                  </a:solidFill>
                </a:ln>
                <a:solidFill>
                  <a:srgbClr val="00B05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ch</a:t>
            </a:r>
            <a:endParaRPr lang="en-GB" sz="4000" dirty="0">
              <a:ln w="3175">
                <a:solidFill>
                  <a:schemeClr val="tx1"/>
                </a:solidFill>
              </a:ln>
              <a:solidFill>
                <a:schemeClr val="tx1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Square7"/>
          <p:cNvSpPr/>
          <p:nvPr/>
        </p:nvSpPr>
        <p:spPr>
          <a:xfrm>
            <a:off x="2448000" y="1710000"/>
            <a:ext cx="2448000" cy="1728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1905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/>
          <a:p>
            <a:pPr algn="ctr"/>
            <a:r>
              <a:rPr lang="en-GB" sz="4400" dirty="0">
                <a:ln w="19050">
                  <a:noFill/>
                </a:ln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cat</a:t>
            </a:r>
            <a:r>
              <a:rPr lang="en-GB" sz="4400" dirty="0">
                <a:ln w="3175">
                  <a:solidFill>
                    <a:schemeClr val="tx1"/>
                  </a:solidFill>
                </a:ln>
                <a:solidFill>
                  <a:srgbClr val="00B05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ch</a:t>
            </a:r>
            <a:endParaRPr lang="en-GB" sz="4000" dirty="0">
              <a:ln w="3175">
                <a:solidFill>
                  <a:schemeClr val="tx1"/>
                </a:solidFill>
              </a:ln>
              <a:solidFill>
                <a:srgbClr val="00B050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Square8"/>
          <p:cNvSpPr/>
          <p:nvPr/>
        </p:nvSpPr>
        <p:spPr>
          <a:xfrm>
            <a:off x="4896000" y="1710000"/>
            <a:ext cx="2448000" cy="1728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1905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/>
          <a:p>
            <a:pPr algn="ctr"/>
            <a:r>
              <a:rPr lang="en-GB" sz="4400" dirty="0">
                <a:ln w="19050">
                  <a:noFill/>
                </a:ln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ri</a:t>
            </a:r>
            <a:r>
              <a:rPr lang="en-GB" sz="4400" dirty="0">
                <a:ln w="3175">
                  <a:solidFill>
                    <a:schemeClr val="tx1"/>
                  </a:solidFill>
                </a:ln>
                <a:solidFill>
                  <a:srgbClr val="00B05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ch</a:t>
            </a:r>
            <a:endParaRPr lang="en-GB" sz="4000" dirty="0">
              <a:ln w="3175">
                <a:solidFill>
                  <a:schemeClr val="tx1"/>
                </a:solidFill>
              </a:ln>
              <a:solidFill>
                <a:srgbClr val="00B050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Square9"/>
          <p:cNvSpPr/>
          <p:nvPr/>
        </p:nvSpPr>
        <p:spPr>
          <a:xfrm>
            <a:off x="7344000" y="1710000"/>
            <a:ext cx="2448000" cy="1728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1905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/>
          <a:p>
            <a:pPr algn="ctr"/>
            <a:r>
              <a:rPr lang="en-GB" sz="4400" dirty="0">
                <a:ln w="3175">
                  <a:solidFill>
                    <a:schemeClr val="tx1"/>
                  </a:solidFill>
                </a:ln>
                <a:solidFill>
                  <a:srgbClr val="00B05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ch</a:t>
            </a:r>
            <a:r>
              <a:rPr lang="en-GB" sz="4400" dirty="0">
                <a:ln w="19050">
                  <a:noFill/>
                </a:ln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in</a:t>
            </a:r>
            <a:endParaRPr lang="en-GB" sz="4000" dirty="0">
              <a:ln w="19050">
                <a:noFill/>
              </a:ln>
              <a:solidFill>
                <a:schemeClr val="tx1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42" name="Square10"/>
          <p:cNvSpPr/>
          <p:nvPr/>
        </p:nvSpPr>
        <p:spPr>
          <a:xfrm>
            <a:off x="9792000" y="1710000"/>
            <a:ext cx="2448000" cy="1728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1905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/>
          <a:p>
            <a:pPr algn="ctr"/>
            <a:r>
              <a:rPr lang="en-GB" sz="4400" dirty="0">
                <a:ln w="3175">
                  <a:solidFill>
                    <a:schemeClr val="tx1"/>
                  </a:solidFill>
                </a:ln>
                <a:solidFill>
                  <a:srgbClr val="00B05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ch</a:t>
            </a:r>
            <a:r>
              <a:rPr lang="en-GB" sz="4400" dirty="0">
                <a:ln w="19050">
                  <a:noFill/>
                </a:ln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at</a:t>
            </a:r>
            <a:endParaRPr lang="en-GB" sz="4000" dirty="0">
              <a:ln w="19050">
                <a:noFill/>
              </a:ln>
              <a:solidFill>
                <a:schemeClr val="tx1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Square11"/>
          <p:cNvSpPr/>
          <p:nvPr/>
        </p:nvSpPr>
        <p:spPr>
          <a:xfrm>
            <a:off x="0" y="3420000"/>
            <a:ext cx="2448000" cy="1728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1905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/>
          <a:p>
            <a:pPr algn="ctr"/>
            <a:r>
              <a:rPr lang="en-GB" sz="4400" dirty="0">
                <a:ln w="6350">
                  <a:solidFill>
                    <a:sysClr val="windowText" lastClr="000000"/>
                  </a:solidFill>
                </a:ln>
                <a:solidFill>
                  <a:schemeClr val="accent2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th</a:t>
            </a:r>
            <a:r>
              <a:rPr lang="en-GB" sz="4400" dirty="0">
                <a:ln w="19050">
                  <a:noFill/>
                </a:ln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in</a:t>
            </a:r>
            <a:endParaRPr lang="en-GB" sz="4000" dirty="0">
              <a:ln w="3175">
                <a:solidFill>
                  <a:sysClr val="windowText" lastClr="000000"/>
                </a:solidFill>
              </a:ln>
              <a:solidFill>
                <a:schemeClr val="tx1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Square12"/>
          <p:cNvSpPr/>
          <p:nvPr/>
        </p:nvSpPr>
        <p:spPr>
          <a:xfrm>
            <a:off x="2448000" y="3420000"/>
            <a:ext cx="2448000" cy="1728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1905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/>
          <a:p>
            <a:pPr algn="ctr"/>
            <a:r>
              <a:rPr lang="en-GB" sz="4400" dirty="0">
                <a:ln w="6350">
                  <a:solidFill>
                    <a:sysClr val="windowText" lastClr="000000"/>
                  </a:solidFill>
                </a:ln>
                <a:solidFill>
                  <a:schemeClr val="accent2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th</a:t>
            </a:r>
            <a:r>
              <a:rPr lang="en-GB" sz="4400" dirty="0">
                <a:ln w="19050">
                  <a:noFill/>
                </a:ln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ank</a:t>
            </a:r>
            <a:endParaRPr lang="en-GB" sz="4000" dirty="0">
              <a:ln w="19050">
                <a:noFill/>
              </a:ln>
              <a:solidFill>
                <a:srgbClr val="0070C0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Square13"/>
          <p:cNvSpPr/>
          <p:nvPr/>
        </p:nvSpPr>
        <p:spPr>
          <a:xfrm>
            <a:off x="4896000" y="3420000"/>
            <a:ext cx="2448000" cy="1728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1905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/>
          <a:p>
            <a:pPr algn="ctr"/>
            <a:r>
              <a:rPr lang="en-GB" sz="4400" dirty="0">
                <a:ln w="6350">
                  <a:solidFill>
                    <a:sysClr val="windowText" lastClr="000000"/>
                  </a:solidFill>
                </a:ln>
                <a:solidFill>
                  <a:schemeClr val="accent2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th</a:t>
            </a:r>
            <a:r>
              <a:rPr lang="en-GB" sz="4400" dirty="0">
                <a:ln w="19050">
                  <a:noFill/>
                </a:ln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ing</a:t>
            </a:r>
            <a:endParaRPr lang="en-GB" sz="4000" dirty="0">
              <a:ln w="19050">
                <a:noFill/>
              </a:ln>
              <a:solidFill>
                <a:srgbClr val="0070C0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39" name="Square14"/>
          <p:cNvSpPr/>
          <p:nvPr/>
        </p:nvSpPr>
        <p:spPr>
          <a:xfrm>
            <a:off x="7344000" y="3420000"/>
            <a:ext cx="2448000" cy="1728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1905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/>
          <a:p>
            <a:pPr algn="ctr"/>
            <a:r>
              <a:rPr lang="en-GB" sz="4400" dirty="0">
                <a:ln w="6350">
                  <a:solidFill>
                    <a:sysClr val="windowText" lastClr="000000"/>
                  </a:solidFill>
                </a:ln>
                <a:solidFill>
                  <a:schemeClr val="accent2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th</a:t>
            </a:r>
            <a:r>
              <a:rPr lang="en-GB" sz="4400" dirty="0">
                <a:ln w="19050">
                  <a:noFill/>
                </a:ln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ink</a:t>
            </a:r>
            <a:endParaRPr lang="en-GB" sz="4000" dirty="0">
              <a:ln w="19050">
                <a:noFill/>
              </a:ln>
              <a:solidFill>
                <a:srgbClr val="0070C0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43" name="Square15"/>
          <p:cNvSpPr/>
          <p:nvPr/>
        </p:nvSpPr>
        <p:spPr>
          <a:xfrm>
            <a:off x="9792000" y="3420000"/>
            <a:ext cx="2448000" cy="1728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1905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/>
          <a:p>
            <a:pPr algn="ctr"/>
            <a:r>
              <a:rPr lang="en-GB" sz="4400" dirty="0">
                <a:ln w="6350">
                  <a:solidFill>
                    <a:sysClr val="windowText" lastClr="000000"/>
                  </a:solidFill>
                </a:ln>
                <a:solidFill>
                  <a:schemeClr val="accent2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th</a:t>
            </a:r>
            <a:r>
              <a:rPr lang="en-GB" sz="4400" dirty="0">
                <a:ln w="19050">
                  <a:noFill/>
                </a:ln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row</a:t>
            </a:r>
            <a:endParaRPr lang="en-GB" sz="4000" dirty="0">
              <a:ln w="19050">
                <a:noFill/>
              </a:ln>
              <a:solidFill>
                <a:srgbClr val="0070C0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Square16"/>
          <p:cNvSpPr/>
          <p:nvPr/>
        </p:nvSpPr>
        <p:spPr>
          <a:xfrm>
            <a:off x="0" y="5130000"/>
            <a:ext cx="2448000" cy="1728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1905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/>
          <a:p>
            <a:pPr algn="ctr"/>
            <a:r>
              <a:rPr lang="en-GB" sz="4400" dirty="0">
                <a:ln w="3175">
                  <a:solidFill>
                    <a:schemeClr val="tx1"/>
                  </a:solidFill>
                </a:ln>
                <a:solidFill>
                  <a:srgbClr val="7030A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th</a:t>
            </a:r>
            <a:r>
              <a:rPr lang="en-GB" sz="4400" dirty="0">
                <a:ln w="3175">
                  <a:solidFill>
                    <a:schemeClr val="tx1"/>
                  </a:solidFill>
                </a:ln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is</a:t>
            </a:r>
            <a:endParaRPr lang="en-GB" sz="4000" dirty="0">
              <a:ln w="3175">
                <a:solidFill>
                  <a:schemeClr val="tx1"/>
                </a:solidFill>
              </a:ln>
              <a:solidFill>
                <a:schemeClr val="tx1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Square17"/>
          <p:cNvSpPr/>
          <p:nvPr/>
        </p:nvSpPr>
        <p:spPr>
          <a:xfrm>
            <a:off x="2448000" y="5130000"/>
            <a:ext cx="2448000" cy="1728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1905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/>
          <a:p>
            <a:pPr algn="ctr"/>
            <a:r>
              <a:rPr lang="en-GB" sz="4400" dirty="0">
                <a:ln w="3175">
                  <a:solidFill>
                    <a:schemeClr val="tx1"/>
                  </a:solidFill>
                </a:ln>
                <a:solidFill>
                  <a:srgbClr val="7030A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th</a:t>
            </a:r>
            <a:r>
              <a:rPr lang="en-GB" sz="4400" dirty="0">
                <a:ln w="3175">
                  <a:solidFill>
                    <a:schemeClr val="tx1"/>
                  </a:solidFill>
                </a:ln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at</a:t>
            </a:r>
            <a:endParaRPr lang="en-GB" sz="4000" dirty="0">
              <a:ln w="3175">
                <a:solidFill>
                  <a:schemeClr val="tx1"/>
                </a:solidFill>
              </a:ln>
              <a:solidFill>
                <a:schemeClr val="tx1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Square18"/>
          <p:cNvSpPr/>
          <p:nvPr/>
        </p:nvSpPr>
        <p:spPr>
          <a:xfrm>
            <a:off x="4896000" y="5130000"/>
            <a:ext cx="2448000" cy="1728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1905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/>
          <a:p>
            <a:pPr algn="ctr"/>
            <a:r>
              <a:rPr lang="en-GB" sz="4400" dirty="0">
                <a:ln w="3175">
                  <a:solidFill>
                    <a:schemeClr val="tx1"/>
                  </a:solidFill>
                </a:ln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wi</a:t>
            </a:r>
            <a:r>
              <a:rPr lang="en-GB" sz="4400" dirty="0">
                <a:ln w="3175">
                  <a:solidFill>
                    <a:schemeClr val="tx1"/>
                  </a:solidFill>
                </a:ln>
                <a:solidFill>
                  <a:srgbClr val="7030A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th</a:t>
            </a:r>
            <a:endParaRPr lang="en-GB" sz="4000" dirty="0">
              <a:ln w="3175">
                <a:solidFill>
                  <a:schemeClr val="tx1"/>
                </a:solidFill>
              </a:ln>
              <a:solidFill>
                <a:schemeClr val="accent6">
                  <a:lumMod val="50000"/>
                </a:schemeClr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40" name="Square19"/>
          <p:cNvSpPr/>
          <p:nvPr/>
        </p:nvSpPr>
        <p:spPr>
          <a:xfrm>
            <a:off x="7344000" y="5130000"/>
            <a:ext cx="2448000" cy="1728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1905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/>
          <a:p>
            <a:pPr algn="ctr"/>
            <a:r>
              <a:rPr lang="en-GB" sz="4400" dirty="0">
                <a:ln w="3175">
                  <a:solidFill>
                    <a:schemeClr val="tx1"/>
                  </a:solidFill>
                </a:ln>
                <a:solidFill>
                  <a:srgbClr val="7030A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th</a:t>
            </a:r>
            <a:r>
              <a:rPr lang="en-GB" sz="4400" dirty="0">
                <a:ln w="3175">
                  <a:solidFill>
                    <a:schemeClr val="tx1"/>
                  </a:solidFill>
                </a:ln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ey</a:t>
            </a:r>
            <a:endParaRPr lang="en-GB" sz="4000" dirty="0">
              <a:ln w="3175">
                <a:solidFill>
                  <a:schemeClr val="tx1"/>
                </a:solidFill>
              </a:ln>
              <a:solidFill>
                <a:schemeClr val="tx1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44" name="Square20"/>
          <p:cNvSpPr/>
          <p:nvPr/>
        </p:nvSpPr>
        <p:spPr>
          <a:xfrm>
            <a:off x="9792000" y="5130000"/>
            <a:ext cx="2448000" cy="1728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1905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/>
          <a:p>
            <a:pPr algn="ctr"/>
            <a:r>
              <a:rPr lang="en-GB" sz="4400" dirty="0">
                <a:ln w="3175">
                  <a:solidFill>
                    <a:schemeClr val="tx1"/>
                  </a:solidFill>
                </a:ln>
                <a:solidFill>
                  <a:srgbClr val="7030A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th</a:t>
            </a:r>
            <a:r>
              <a:rPr lang="en-GB" sz="4400" dirty="0">
                <a:ln w="3175">
                  <a:solidFill>
                    <a:schemeClr val="tx1"/>
                  </a:solidFill>
                </a:ln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ere</a:t>
            </a:r>
            <a:endParaRPr lang="en-GB" sz="4000" dirty="0">
              <a:ln w="3175">
                <a:solidFill>
                  <a:schemeClr val="tx1"/>
                </a:solidFill>
              </a:ln>
              <a:solidFill>
                <a:schemeClr val="accent6">
                  <a:lumMod val="50000"/>
                </a:schemeClr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43150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2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3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" fill="hold">
                      <p:stCondLst>
                        <p:cond delay="0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24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" fill="hold">
                      <p:stCondLst>
                        <p:cond delay="0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  <p:seq concurrent="1" nextAc="seek">
              <p:cTn id="35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" fill="hold">
                      <p:stCondLst>
                        <p:cond delay="0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2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  <p:seq concurrent="1" nextAc="seek">
              <p:cTn id="46" restart="whenNotActive" fill="hold" evtFilter="cancelBubble" nodeType="interactiveSeq">
                <p:stCondLst>
                  <p:cond evt="onClick" delay="0">
                    <p:tgtEl>
                      <p:spTgt spid="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7" fill="hold">
                      <p:stCondLst>
                        <p:cond delay="0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20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20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20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5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"/>
                  </p:tgtEl>
                </p:cond>
              </p:nextCondLst>
            </p:seq>
            <p:seq concurrent="1" nextAc="seek">
              <p:cTn id="57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8" fill="hold">
                      <p:stCondLst>
                        <p:cond delay="0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20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20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20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6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68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9" fill="hold">
                      <p:stCondLst>
                        <p:cond delay="0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20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20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20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7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79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0" fill="hold">
                      <p:stCondLst>
                        <p:cond delay="0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20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20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20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8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90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1" fill="hold">
                      <p:stCondLst>
                        <p:cond delay="0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20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9" dur="2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2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9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  <p:seq concurrent="1" nextAc="seek">
              <p:cTn id="101" restart="whenNotActive" fill="hold" evtFilter="cancelBubble" nodeType="interactiveSeq">
                <p:stCondLst>
                  <p:cond evt="onClick" delay="0">
                    <p:tgtEl>
                      <p:spTgt spid="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2" fill="hold">
                      <p:stCondLst>
                        <p:cond delay="0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20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0" dur="20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20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0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2"/>
                  </p:tgtEl>
                </p:cond>
              </p:nextCondLst>
            </p:seq>
            <p:seq concurrent="1" nextAc="seek">
              <p:cTn id="112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3" fill="hold">
                      <p:stCondLst>
                        <p:cond delay="0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8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20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1" dur="20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20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123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4" fill="hold">
                      <p:stCondLst>
                        <p:cond delay="0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1" dur="20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2" dur="2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2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  <p:seq concurrent="1" nextAc="seek">
              <p:cTn id="134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5" fill="hold">
                      <p:stCondLst>
                        <p:cond delay="0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0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2" dur="20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3" dur="2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2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145" restart="whenNotActive" fill="hold" evtFilter="cancelBubble" nodeType="interactiveSeq">
                <p:stCondLst>
                  <p:cond evt="onClick" delay="0">
                    <p:tgtEl>
                      <p:spTgt spid="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6" fill="hold">
                      <p:stCondLst>
                        <p:cond delay="0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3" dur="20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4" dur="20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20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5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9"/>
                  </p:tgtEl>
                </p:cond>
              </p:nextCondLst>
            </p:seq>
            <p:seq concurrent="1" nextAc="seek">
              <p:cTn id="156" restart="whenNotActive" fill="hold" evtFilter="cancelBubble" nodeType="interactiveSeq">
                <p:stCondLst>
                  <p:cond evt="onClick" delay="0">
                    <p:tgtEl>
                      <p:spTgt spid="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7" fill="hold">
                      <p:stCondLst>
                        <p:cond delay="0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2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4" dur="20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5" dur="20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6" dur="20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3"/>
                  </p:tgtEl>
                </p:cond>
              </p:nextCondLst>
            </p:seq>
            <p:seq concurrent="1" nextAc="seek">
              <p:cTn id="167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8" fill="hold">
                      <p:stCondLst>
                        <p:cond delay="0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3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5" dur="20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6" dur="20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7" dur="20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178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9" fill="hold">
                      <p:stCondLst>
                        <p:cond delay="0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4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6" dur="20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7" dur="2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8" dur="2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8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  <p:seq concurrent="1" nextAc="seek">
              <p:cTn id="189" restart="whenNotActive" fill="hold" evtFilter="cancelBubble" nodeType="interactiveSeq">
                <p:stCondLst>
                  <p:cond evt="onClick" delay="0">
                    <p:tgtEl>
                      <p:spTgt spid="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0" fill="hold">
                      <p:stCondLst>
                        <p:cond delay="0"/>
                      </p:stCondLst>
                      <p:childTnLst>
                        <p:par>
                          <p:cTn id="191" fill="hold">
                            <p:stCondLst>
                              <p:cond delay="0"/>
                            </p:stCondLst>
                            <p:childTnLst>
                              <p:par>
                                <p:cTn id="192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5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7" dur="20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8" dur="20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9" dur="20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"/>
                  </p:tgtEl>
                </p:cond>
              </p:nextCondLst>
            </p:seq>
            <p:seq concurrent="1" nextAc="seek">
              <p:cTn id="200" restart="whenNotActive" fill="hold" evtFilter="cancelBubble" nodeType="interactiveSeq">
                <p:stCondLst>
                  <p:cond evt="onClick" delay="0">
                    <p:tgtEl>
                      <p:spTgt spid="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1" fill="hold">
                      <p:stCondLst>
                        <p:cond delay="0"/>
                      </p:stCondLst>
                      <p:childTnLst>
                        <p:par>
                          <p:cTn id="202" fill="hold">
                            <p:stCondLst>
                              <p:cond delay="0"/>
                            </p:stCondLst>
                            <p:childTnLst>
                              <p:par>
                                <p:cTn id="20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6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8" dur="20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9" dur="20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0" dur="20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0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0"/>
                  </p:tgtEl>
                </p:cond>
              </p:nextCondLst>
            </p:seq>
            <p:seq concurrent="1" nextAc="seek">
              <p:cTn id="211" restart="whenNotActive" fill="hold" evtFilter="cancelBubble" nodeType="interactiveSeq">
                <p:stCondLst>
                  <p:cond evt="onClick" delay="0">
                    <p:tgtEl>
                      <p:spTgt spid="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2" fill="hold">
                      <p:stCondLst>
                        <p:cond delay="0"/>
                      </p:stCondLst>
                      <p:childTnLst>
                        <p:par>
                          <p:cTn id="213" fill="hold">
                            <p:stCondLst>
                              <p:cond delay="0"/>
                            </p:stCondLst>
                            <p:childTnLst>
                              <p:par>
                                <p:cTn id="214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7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9" dur="20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0" dur="2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1" dur="2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4"/>
                  </p:tgtEl>
                </p:cond>
              </p:nextCondLst>
            </p:seq>
          </p:childTnLst>
        </p:cTn>
      </p:par>
    </p:tnLst>
    <p:bldLst>
      <p:bldP spid="4" grpId="0" animBg="1"/>
      <p:bldP spid="29" grpId="0" animBg="1"/>
      <p:bldP spid="33" grpId="0" animBg="1"/>
      <p:bldP spid="37" grpId="0" animBg="1"/>
      <p:bldP spid="41" grpId="0" animBg="1"/>
      <p:bldP spid="10" grpId="0" animBg="1"/>
      <p:bldP spid="30" grpId="0" animBg="1"/>
      <p:bldP spid="34" grpId="0" animBg="1"/>
      <p:bldP spid="38" grpId="0" animBg="1"/>
      <p:bldP spid="42" grpId="0" animBg="1"/>
      <p:bldP spid="15" grpId="0" animBg="1"/>
      <p:bldP spid="31" grpId="0" animBg="1"/>
      <p:bldP spid="35" grpId="0" animBg="1"/>
      <p:bldP spid="39" grpId="0" animBg="1"/>
      <p:bldP spid="43" grpId="0" animBg="1"/>
      <p:bldP spid="20" grpId="0" animBg="1"/>
      <p:bldP spid="32" grpId="0" animBg="1"/>
      <p:bldP spid="36" grpId="0" animBg="1"/>
      <p:bldP spid="40" grpId="0" animBg="1"/>
      <p:bldP spid="4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לבן 1"/>
          <p:cNvSpPr/>
          <p:nvPr/>
        </p:nvSpPr>
        <p:spPr>
          <a:xfrm>
            <a:off x="0" y="1297459"/>
            <a:ext cx="12192000" cy="273921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0" b="1" i="0" u="none" strike="noStrike" kern="1200" cap="none" spc="0" normalizeH="0" baseline="0" noProof="0" dirty="0">
                <a:ln w="6600">
                  <a:solidFill>
                    <a:prstClr val="white">
                      <a:lumMod val="50000"/>
                    </a:prstClr>
                  </a:solidFill>
                  <a:prstDash val="solid"/>
                </a:ln>
                <a:solidFill>
                  <a:srgbClr val="E7E6E6"/>
                </a:solidFill>
                <a:effectLst>
                  <a:outerShdw dist="76200" dir="1200000" algn="tl" rotWithShape="0">
                    <a:srgbClr val="FFC000"/>
                  </a:outerShdw>
                </a:effectLst>
                <a:uLnTx/>
                <a:uFillTx/>
                <a:latin typeface="Britannic Bold" panose="020B0903060703020204" pitchFamily="34" charset="0"/>
              </a:rPr>
              <a:t>Mystery Squares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200" b="1" i="0" u="none" strike="noStrike" kern="1200" cap="none" spc="0" normalizeH="0" baseline="0" noProof="0" dirty="0">
                <a:ln w="19050">
                  <a:solidFill>
                    <a:srgbClr val="FFC000"/>
                  </a:solidFill>
                  <a:prstDash val="solid"/>
                </a:ln>
                <a:solidFill>
                  <a:srgbClr val="E7E6E6"/>
                </a:solidFill>
                <a:uLnTx/>
                <a:uFillTx/>
                <a:latin typeface="Britannic Bold" panose="020B0903060703020204" pitchFamily="34" charset="0"/>
              </a:rPr>
              <a:t>all  </a:t>
            </a:r>
            <a:r>
              <a:rPr kumimoji="0" lang="en-US" sz="7200" b="1" i="0" u="none" strike="noStrike" kern="1200" cap="none" spc="0" normalizeH="0" baseline="0" noProof="0" dirty="0" err="1">
                <a:ln w="19050">
                  <a:solidFill>
                    <a:srgbClr val="FFC000"/>
                  </a:solidFill>
                  <a:prstDash val="solid"/>
                </a:ln>
                <a:solidFill>
                  <a:srgbClr val="E7E6E6"/>
                </a:solidFill>
                <a:uLnTx/>
                <a:uFillTx/>
                <a:latin typeface="Britannic Bold" panose="020B0903060703020204" pitchFamily="34" charset="0"/>
              </a:rPr>
              <a:t>ee</a:t>
            </a:r>
            <a:r>
              <a:rPr kumimoji="0" lang="en-US" sz="7200" b="1" i="0" u="none" strike="noStrike" kern="1200" cap="none" spc="0" normalizeH="0" baseline="0" noProof="0" dirty="0">
                <a:ln w="19050">
                  <a:solidFill>
                    <a:srgbClr val="FFC000"/>
                  </a:solidFill>
                  <a:prstDash val="solid"/>
                </a:ln>
                <a:solidFill>
                  <a:srgbClr val="E7E6E6"/>
                </a:solidFill>
                <a:uLnTx/>
                <a:uFillTx/>
                <a:latin typeface="Britannic Bold" panose="020B0903060703020204" pitchFamily="34" charset="0"/>
              </a:rPr>
              <a:t>  </a:t>
            </a:r>
            <a:r>
              <a:rPr kumimoji="0" lang="en-US" sz="7200" b="1" i="0" u="none" strike="noStrike" kern="1200" cap="none" spc="0" normalizeH="0" baseline="0" noProof="0" dirty="0" err="1">
                <a:ln w="19050">
                  <a:solidFill>
                    <a:srgbClr val="FFC000"/>
                  </a:solidFill>
                  <a:prstDash val="solid"/>
                </a:ln>
                <a:solidFill>
                  <a:srgbClr val="E7E6E6"/>
                </a:solidFill>
                <a:uLnTx/>
                <a:uFillTx/>
                <a:latin typeface="Britannic Bold" panose="020B0903060703020204" pitchFamily="34" charset="0"/>
              </a:rPr>
              <a:t>oo</a:t>
            </a:r>
            <a:r>
              <a:rPr kumimoji="0" lang="en-US" sz="7200" b="1" i="0" u="none" strike="noStrike" kern="1200" cap="none" spc="0" normalizeH="0" baseline="0" noProof="0" dirty="0">
                <a:ln w="19050">
                  <a:solidFill>
                    <a:srgbClr val="FFC000"/>
                  </a:solidFill>
                  <a:prstDash val="solid"/>
                </a:ln>
                <a:solidFill>
                  <a:srgbClr val="E7E6E6"/>
                </a:solidFill>
                <a:uLnTx/>
                <a:uFillTx/>
                <a:latin typeface="Britannic Bold" panose="020B0903060703020204" pitchFamily="34" charset="0"/>
              </a:rPr>
              <a:t>  </a:t>
            </a:r>
            <a:r>
              <a:rPr kumimoji="0" lang="en-US" sz="7200" b="1" i="0" u="none" strike="noStrike" kern="1200" cap="none" spc="0" normalizeH="0" baseline="0" noProof="0" dirty="0" err="1">
                <a:ln w="19050">
                  <a:solidFill>
                    <a:srgbClr val="FFC000"/>
                  </a:solidFill>
                  <a:prstDash val="solid"/>
                </a:ln>
                <a:solidFill>
                  <a:srgbClr val="E7E6E6"/>
                </a:solidFill>
                <a:uLnTx/>
                <a:uFillTx/>
                <a:latin typeface="Britannic Bold" panose="020B0903060703020204" pitchFamily="34" charset="0"/>
              </a:rPr>
              <a:t>ar</a:t>
            </a:r>
            <a:endParaRPr kumimoji="0" lang="he-IL" sz="7200" b="1" i="0" u="none" strike="noStrike" kern="1200" cap="none" spc="0" normalizeH="0" baseline="0" noProof="0" dirty="0">
              <a:ln w="19050">
                <a:solidFill>
                  <a:srgbClr val="FFC000"/>
                </a:solidFill>
                <a:prstDash val="solid"/>
              </a:ln>
              <a:solidFill>
                <a:srgbClr val="E7E6E6"/>
              </a:solidFill>
              <a:uLnTx/>
              <a:uFillTx/>
              <a:latin typeface="Britannic Bold" panose="020B0903060703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74282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5" name="Tekhnologic"/>
          <p:cNvGrpSpPr/>
          <p:nvPr/>
        </p:nvGrpSpPr>
        <p:grpSpPr>
          <a:xfrm>
            <a:off x="0" y="6606000"/>
            <a:ext cx="987779" cy="252000"/>
            <a:chOff x="128923" y="6453000"/>
            <a:chExt cx="987779" cy="252000"/>
          </a:xfrm>
          <a:solidFill>
            <a:srgbClr val="FFE48F"/>
          </a:solidFill>
        </p:grpSpPr>
        <p:pic>
          <p:nvPicPr>
            <p:cNvPr id="46" name="Logo"/>
            <p:cNvPicPr>
              <a:picLocks noChangeAspect="1"/>
            </p:cNvPicPr>
            <p:nvPr/>
          </p:nvPicPr>
          <p:blipFill>
            <a:blip r:embed="rId3" cstate="hqprint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8923" y="6453000"/>
              <a:ext cx="252000" cy="252000"/>
            </a:xfrm>
            <a:prstGeom prst="rect">
              <a:avLst/>
            </a:prstGeom>
            <a:grpFill/>
          </p:spPr>
        </p:pic>
        <p:sp>
          <p:nvSpPr>
            <p:cNvPr id="47" name="Text"/>
            <p:cNvSpPr/>
            <p:nvPr/>
          </p:nvSpPr>
          <p:spPr>
            <a:xfrm>
              <a:off x="380923" y="6502056"/>
              <a:ext cx="735779" cy="153888"/>
            </a:xfrm>
            <a:prstGeom prst="rect">
              <a:avLst/>
            </a:prstGeom>
            <a:grpFill/>
          </p:spPr>
          <p:txBody>
            <a:bodyPr wrap="none" lIns="0" tIns="0" rIns="0" bIns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1" u="none" strike="noStrike" kern="1200" cap="none" spc="0" normalizeH="0" baseline="0" noProof="0" dirty="0">
                  <a:ln w="0"/>
                  <a:solidFill>
                    <a:srgbClr val="5F5E5E"/>
                  </a:solidFill>
                  <a:effectLst/>
                  <a:uLnTx/>
                  <a:uFillTx/>
                  <a:latin typeface="Century Gothic" panose="020B0502020202020204" pitchFamily="34" charset="0"/>
                  <a:ea typeface="+mn-ea"/>
                  <a:cs typeface="Arial" panose="020B0604020202020204" pitchFamily="34" charset="0"/>
                </a:rPr>
                <a:t>tekhnologic</a:t>
              </a:r>
            </a:p>
          </p:txBody>
        </p:sp>
      </p:grpSp>
      <p:pic>
        <p:nvPicPr>
          <p:cNvPr id="101" name="1 Point Coin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15200" y="5261285"/>
            <a:ext cx="1440000" cy="1440000"/>
          </a:xfrm>
          <a:prstGeom prst="rect">
            <a:avLst/>
          </a:prstGeom>
          <a:noFill/>
        </p:spPr>
      </p:pic>
      <p:pic>
        <p:nvPicPr>
          <p:cNvPr id="102" name="1 Point Coin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8000" y="3540037"/>
            <a:ext cx="1440000" cy="1440000"/>
          </a:xfrm>
          <a:prstGeom prst="rect">
            <a:avLst/>
          </a:prstGeom>
          <a:noFill/>
        </p:spPr>
      </p:pic>
      <p:pic>
        <p:nvPicPr>
          <p:cNvPr id="83" name="1 Point Coin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8000" y="135000"/>
            <a:ext cx="1440000" cy="1440000"/>
          </a:xfrm>
          <a:prstGeom prst="rect">
            <a:avLst/>
          </a:prstGeom>
          <a:noFill/>
        </p:spPr>
      </p:pic>
      <p:pic>
        <p:nvPicPr>
          <p:cNvPr id="84" name="1 Point Coin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15200" y="120037"/>
            <a:ext cx="1440000" cy="1440000"/>
          </a:xfrm>
          <a:prstGeom prst="rect">
            <a:avLst/>
          </a:prstGeom>
          <a:noFill/>
        </p:spPr>
      </p:pic>
      <p:pic>
        <p:nvPicPr>
          <p:cNvPr id="85" name="1 Point Coin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4000" y="120037"/>
            <a:ext cx="1440000" cy="1440000"/>
          </a:xfrm>
          <a:prstGeom prst="rect">
            <a:avLst/>
          </a:prstGeom>
          <a:noFill/>
        </p:spPr>
      </p:pic>
      <p:pic>
        <p:nvPicPr>
          <p:cNvPr id="86" name="1 Point Coin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4000" y="1845000"/>
            <a:ext cx="1440000" cy="1440000"/>
          </a:xfrm>
          <a:prstGeom prst="rect">
            <a:avLst/>
          </a:prstGeom>
          <a:noFill/>
        </p:spPr>
      </p:pic>
      <p:pic>
        <p:nvPicPr>
          <p:cNvPr id="87" name="1 Point Coin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29375" y="1863000"/>
            <a:ext cx="1440000" cy="1440000"/>
          </a:xfrm>
          <a:prstGeom prst="rect">
            <a:avLst/>
          </a:prstGeom>
          <a:noFill/>
        </p:spPr>
      </p:pic>
      <p:pic>
        <p:nvPicPr>
          <p:cNvPr id="88" name="1 Point Coin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4000" y="3555000"/>
            <a:ext cx="1440000" cy="1440000"/>
          </a:xfrm>
          <a:prstGeom prst="rect">
            <a:avLst/>
          </a:prstGeom>
          <a:noFill/>
        </p:spPr>
      </p:pic>
      <p:pic>
        <p:nvPicPr>
          <p:cNvPr id="89" name="1 Point Coin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15200" y="3540037"/>
            <a:ext cx="1440000" cy="1440000"/>
          </a:xfrm>
          <a:prstGeom prst="rect">
            <a:avLst/>
          </a:prstGeom>
          <a:noFill/>
        </p:spPr>
      </p:pic>
      <p:pic>
        <p:nvPicPr>
          <p:cNvPr id="90" name="1 Point Coin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96000" y="3566700"/>
            <a:ext cx="1440000" cy="1440000"/>
          </a:xfrm>
          <a:prstGeom prst="rect">
            <a:avLst/>
          </a:prstGeom>
          <a:noFill/>
        </p:spPr>
      </p:pic>
      <p:pic>
        <p:nvPicPr>
          <p:cNvPr id="91" name="2 Point Coin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4000" y="146975"/>
            <a:ext cx="1440000" cy="1434049"/>
          </a:xfrm>
          <a:prstGeom prst="rect">
            <a:avLst/>
          </a:prstGeom>
          <a:noFill/>
        </p:spPr>
      </p:pic>
      <p:pic>
        <p:nvPicPr>
          <p:cNvPr id="93" name="2 Point Coin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2000" y="3557975"/>
            <a:ext cx="1440000" cy="1434049"/>
          </a:xfrm>
          <a:prstGeom prst="rect">
            <a:avLst/>
          </a:prstGeom>
          <a:noFill/>
        </p:spPr>
      </p:pic>
      <p:pic>
        <p:nvPicPr>
          <p:cNvPr id="92" name="2 Point Coin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29375" y="5261285"/>
            <a:ext cx="1440000" cy="1434049"/>
          </a:xfrm>
          <a:prstGeom prst="rect">
            <a:avLst/>
          </a:prstGeom>
          <a:noFill/>
        </p:spPr>
      </p:pic>
      <p:pic>
        <p:nvPicPr>
          <p:cNvPr id="94" name="2 Point Coin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8000" y="5264260"/>
            <a:ext cx="1440000" cy="1434049"/>
          </a:xfrm>
          <a:prstGeom prst="rect">
            <a:avLst/>
          </a:prstGeom>
          <a:noFill/>
        </p:spPr>
      </p:pic>
      <p:pic>
        <p:nvPicPr>
          <p:cNvPr id="100" name="2 Point Coin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2000" y="1827057"/>
            <a:ext cx="1440000" cy="1434049"/>
          </a:xfrm>
          <a:prstGeom prst="rect">
            <a:avLst/>
          </a:prstGeom>
          <a:noFill/>
        </p:spPr>
      </p:pic>
      <p:pic>
        <p:nvPicPr>
          <p:cNvPr id="95" name="3 Point Coin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96000" y="120037"/>
            <a:ext cx="1440000" cy="1440000"/>
          </a:xfrm>
          <a:prstGeom prst="rect">
            <a:avLst/>
          </a:prstGeom>
          <a:noFill/>
        </p:spPr>
      </p:pic>
      <p:pic>
        <p:nvPicPr>
          <p:cNvPr id="96" name="3 Point Coin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3000" y="5291043"/>
            <a:ext cx="1440000" cy="1440000"/>
          </a:xfrm>
          <a:prstGeom prst="rect">
            <a:avLst/>
          </a:prstGeom>
          <a:noFill/>
        </p:spPr>
      </p:pic>
      <p:pic>
        <p:nvPicPr>
          <p:cNvPr id="99" name="3 Point Coin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3375" y="1854000"/>
            <a:ext cx="1440000" cy="1440000"/>
          </a:xfrm>
          <a:prstGeom prst="rect">
            <a:avLst/>
          </a:prstGeom>
          <a:noFill/>
        </p:spPr>
      </p:pic>
      <p:pic>
        <p:nvPicPr>
          <p:cNvPr id="97" name="5 Point Coin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8000" y="1854000"/>
            <a:ext cx="1440000" cy="1440000"/>
          </a:xfrm>
          <a:prstGeom prst="rect">
            <a:avLst/>
          </a:prstGeom>
          <a:noFill/>
        </p:spPr>
      </p:pic>
      <p:pic>
        <p:nvPicPr>
          <p:cNvPr id="98" name="5 Point Coin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4000" y="5261285"/>
            <a:ext cx="1440000" cy="1440000"/>
          </a:xfrm>
          <a:prstGeom prst="rect">
            <a:avLst/>
          </a:prstGeom>
          <a:noFill/>
        </p:spPr>
      </p:pic>
      <p:sp>
        <p:nvSpPr>
          <p:cNvPr id="4" name="Square1"/>
          <p:cNvSpPr/>
          <p:nvPr/>
        </p:nvSpPr>
        <p:spPr>
          <a:xfrm>
            <a:off x="0" y="0"/>
            <a:ext cx="2448000" cy="1728000"/>
          </a:xfrm>
          <a:prstGeom prst="rect">
            <a:avLst/>
          </a:prstGeom>
          <a:solidFill>
            <a:srgbClr val="FFE48F"/>
          </a:solidFill>
          <a:ln w="1905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400" b="0" i="0" u="none" strike="noStrike" kern="1200" cap="none" spc="0" normalizeH="0" baseline="0" noProof="0" dirty="0">
                <a:ln w="3175">
                  <a:solidFill>
                    <a:prstClr val="black"/>
                  </a:solidFill>
                </a:ln>
                <a:solidFill>
                  <a:prstClr val="black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Arial" panose="020B0604020202020204" pitchFamily="34" charset="0"/>
              </a:rPr>
              <a:t>t</a:t>
            </a:r>
            <a:r>
              <a:rPr kumimoji="0" lang="en-GB" sz="4400" b="0" i="0" u="none" strike="noStrike" kern="1200" cap="none" spc="0" normalizeH="0" baseline="0" noProof="0" dirty="0">
                <a:ln w="3175">
                  <a:solidFill>
                    <a:prstClr val="black"/>
                  </a:solidFill>
                </a:ln>
                <a:solidFill>
                  <a:srgbClr val="0070C0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Arial" panose="020B0604020202020204" pitchFamily="34" charset="0"/>
              </a:rPr>
              <a:t>all</a:t>
            </a:r>
            <a:endParaRPr kumimoji="0" lang="en-GB" sz="3200" b="0" i="0" u="none" strike="noStrike" kern="1200" cap="none" spc="0" normalizeH="0" baseline="0" noProof="0" dirty="0">
              <a:ln w="3175">
                <a:solidFill>
                  <a:prstClr val="black"/>
                </a:solidFill>
              </a:ln>
              <a:solidFill>
                <a:prstClr val="black"/>
              </a:solidFill>
              <a:effectLst/>
              <a:uLnTx/>
              <a:uFillTx/>
              <a:latin typeface="Arial Black" panose="020B0A040201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9" name="Square2"/>
          <p:cNvSpPr/>
          <p:nvPr/>
        </p:nvSpPr>
        <p:spPr>
          <a:xfrm>
            <a:off x="2448000" y="0"/>
            <a:ext cx="2448000" cy="1728000"/>
          </a:xfrm>
          <a:prstGeom prst="rect">
            <a:avLst/>
          </a:prstGeom>
          <a:solidFill>
            <a:srgbClr val="FFE48F"/>
          </a:solidFill>
          <a:ln w="1905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400" b="0" i="0" u="none" strike="noStrike" kern="1200" cap="none" spc="0" normalizeH="0" baseline="0" noProof="0" dirty="0">
                <a:ln w="3175">
                  <a:solidFill>
                    <a:prstClr val="black"/>
                  </a:solidFill>
                </a:ln>
                <a:solidFill>
                  <a:prstClr val="black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Arial" panose="020B0604020202020204" pitchFamily="34" charset="0"/>
              </a:rPr>
              <a:t>m</a:t>
            </a:r>
            <a:r>
              <a:rPr kumimoji="0" lang="en-GB" sz="4400" b="0" i="0" u="none" strike="noStrike" kern="1200" cap="none" spc="0" normalizeH="0" baseline="0" noProof="0" dirty="0">
                <a:ln w="3175">
                  <a:solidFill>
                    <a:prstClr val="black"/>
                  </a:solidFill>
                </a:ln>
                <a:solidFill>
                  <a:srgbClr val="0070C0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Arial" panose="020B0604020202020204" pitchFamily="34" charset="0"/>
              </a:rPr>
              <a:t>all</a:t>
            </a:r>
            <a:endParaRPr kumimoji="0" lang="en-GB" sz="4000" b="0" i="0" u="none" strike="noStrike" kern="1200" cap="none" spc="0" normalizeH="0" baseline="0" noProof="0" dirty="0">
              <a:ln w="3175">
                <a:solidFill>
                  <a:prstClr val="black"/>
                </a:solidFill>
              </a:ln>
              <a:solidFill>
                <a:prstClr val="black"/>
              </a:solidFill>
              <a:effectLst/>
              <a:uLnTx/>
              <a:uFillTx/>
              <a:latin typeface="Arial Black" panose="020B0A040201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3" name="Square3"/>
          <p:cNvSpPr/>
          <p:nvPr/>
        </p:nvSpPr>
        <p:spPr>
          <a:xfrm>
            <a:off x="4896000" y="0"/>
            <a:ext cx="2448000" cy="1728000"/>
          </a:xfrm>
          <a:prstGeom prst="rect">
            <a:avLst/>
          </a:prstGeom>
          <a:solidFill>
            <a:srgbClr val="FFE48F"/>
          </a:solidFill>
          <a:ln w="1905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400" b="0" i="0" u="none" strike="noStrike" kern="1200" cap="none" spc="0" normalizeH="0" baseline="0" noProof="0" dirty="0">
                <a:ln w="3175">
                  <a:solidFill>
                    <a:prstClr val="black"/>
                  </a:solidFill>
                </a:ln>
                <a:solidFill>
                  <a:prstClr val="black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Arial" panose="020B0604020202020204" pitchFamily="34" charset="0"/>
              </a:rPr>
              <a:t>f</a:t>
            </a:r>
            <a:r>
              <a:rPr kumimoji="0" lang="en-GB" sz="4400" b="0" i="0" u="none" strike="noStrike" kern="1200" cap="none" spc="0" normalizeH="0" baseline="0" noProof="0" dirty="0">
                <a:ln w="3175">
                  <a:solidFill>
                    <a:prstClr val="black"/>
                  </a:solidFill>
                </a:ln>
                <a:solidFill>
                  <a:srgbClr val="0070C0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Arial" panose="020B0604020202020204" pitchFamily="34" charset="0"/>
              </a:rPr>
              <a:t>all</a:t>
            </a:r>
            <a:endParaRPr kumimoji="0" lang="en-GB" sz="4000" b="0" i="0" u="none" strike="noStrike" kern="1200" cap="none" spc="0" normalizeH="0" baseline="0" noProof="0" dirty="0">
              <a:ln w="3175">
                <a:solidFill>
                  <a:prstClr val="black"/>
                </a:solidFill>
              </a:ln>
              <a:solidFill>
                <a:prstClr val="black"/>
              </a:solidFill>
              <a:effectLst/>
              <a:uLnTx/>
              <a:uFillTx/>
              <a:latin typeface="Arial Black" panose="020B0A040201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7" name="Square4"/>
          <p:cNvSpPr/>
          <p:nvPr/>
        </p:nvSpPr>
        <p:spPr>
          <a:xfrm>
            <a:off x="7344000" y="0"/>
            <a:ext cx="2448000" cy="1728000"/>
          </a:xfrm>
          <a:prstGeom prst="rect">
            <a:avLst/>
          </a:prstGeom>
          <a:solidFill>
            <a:srgbClr val="FFE48F"/>
          </a:solidFill>
          <a:ln w="1905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400" b="0" i="0" u="none" strike="noStrike" kern="1200" cap="none" spc="0" normalizeH="0" baseline="0" noProof="0" dirty="0">
                <a:ln w="3175">
                  <a:solidFill>
                    <a:prstClr val="black"/>
                  </a:solidFill>
                </a:ln>
                <a:solidFill>
                  <a:prstClr val="black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Arial" panose="020B0604020202020204" pitchFamily="34" charset="0"/>
              </a:rPr>
              <a:t>w</a:t>
            </a:r>
            <a:r>
              <a:rPr kumimoji="0" lang="en-GB" sz="4400" b="0" i="0" u="none" strike="noStrike" kern="1200" cap="none" spc="0" normalizeH="0" baseline="0" noProof="0" dirty="0">
                <a:ln w="3175">
                  <a:solidFill>
                    <a:prstClr val="black"/>
                  </a:solidFill>
                </a:ln>
                <a:solidFill>
                  <a:srgbClr val="0070C0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Arial" panose="020B0604020202020204" pitchFamily="34" charset="0"/>
              </a:rPr>
              <a:t>all</a:t>
            </a:r>
            <a:endParaRPr kumimoji="0" lang="en-GB" sz="4000" b="0" i="0" u="none" strike="noStrike" kern="1200" cap="none" spc="0" normalizeH="0" baseline="0" noProof="0" dirty="0">
              <a:ln w="3175">
                <a:solidFill>
                  <a:prstClr val="black"/>
                </a:solidFill>
              </a:ln>
              <a:solidFill>
                <a:prstClr val="black"/>
              </a:solidFill>
              <a:effectLst/>
              <a:uLnTx/>
              <a:uFillTx/>
              <a:latin typeface="Arial Black" panose="020B0A040201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1" name="Square5"/>
          <p:cNvSpPr/>
          <p:nvPr/>
        </p:nvSpPr>
        <p:spPr>
          <a:xfrm>
            <a:off x="9792000" y="0"/>
            <a:ext cx="2448000" cy="1728000"/>
          </a:xfrm>
          <a:prstGeom prst="rect">
            <a:avLst/>
          </a:prstGeom>
          <a:solidFill>
            <a:srgbClr val="FFE48F"/>
          </a:solidFill>
          <a:ln w="1905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400" b="0" i="0" u="none" strike="noStrike" kern="1200" cap="none" spc="0" normalizeH="0" baseline="0" noProof="0" dirty="0">
                <a:ln w="3175">
                  <a:solidFill>
                    <a:prstClr val="black"/>
                  </a:solidFill>
                </a:ln>
                <a:solidFill>
                  <a:prstClr val="black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Arial" panose="020B0604020202020204" pitchFamily="34" charset="0"/>
              </a:rPr>
              <a:t>sm</a:t>
            </a:r>
            <a:r>
              <a:rPr kumimoji="0" lang="en-GB" sz="4400" b="0" i="0" u="none" strike="noStrike" kern="1200" cap="none" spc="0" normalizeH="0" baseline="0" noProof="0" dirty="0">
                <a:ln w="3175">
                  <a:solidFill>
                    <a:prstClr val="black"/>
                  </a:solidFill>
                </a:ln>
                <a:solidFill>
                  <a:srgbClr val="0070C0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Arial" panose="020B0604020202020204" pitchFamily="34" charset="0"/>
              </a:rPr>
              <a:t>all</a:t>
            </a:r>
            <a:endParaRPr kumimoji="0" lang="en-GB" sz="4000" b="0" i="0" u="none" strike="noStrike" kern="1200" cap="none" spc="0" normalizeH="0" baseline="0" noProof="0" dirty="0">
              <a:ln w="3175">
                <a:solidFill>
                  <a:prstClr val="black"/>
                </a:solidFill>
              </a:ln>
              <a:solidFill>
                <a:prstClr val="black"/>
              </a:solidFill>
              <a:effectLst/>
              <a:uLnTx/>
              <a:uFillTx/>
              <a:latin typeface="Arial Black" panose="020B0A040201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0" name="Square6"/>
          <p:cNvSpPr/>
          <p:nvPr/>
        </p:nvSpPr>
        <p:spPr>
          <a:xfrm>
            <a:off x="0" y="1710000"/>
            <a:ext cx="2448000" cy="1728000"/>
          </a:xfrm>
          <a:prstGeom prst="rect">
            <a:avLst/>
          </a:prstGeom>
          <a:solidFill>
            <a:srgbClr val="FFE48F"/>
          </a:solidFill>
          <a:ln w="1905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400" b="0" i="0" u="none" strike="noStrike" kern="1200" cap="none" spc="0" normalizeH="0" baseline="0" noProof="0" dirty="0">
                <a:ln w="3175">
                  <a:solidFill>
                    <a:prstClr val="black"/>
                  </a:solidFill>
                </a:ln>
                <a:solidFill>
                  <a:prstClr val="black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Arial" panose="020B0604020202020204" pitchFamily="34" charset="0"/>
              </a:rPr>
              <a:t>f</a:t>
            </a:r>
            <a:r>
              <a:rPr kumimoji="0" lang="en-GB" sz="4400" b="0" i="0" u="none" strike="noStrike" kern="1200" cap="none" spc="0" normalizeH="0" baseline="0" noProof="0" dirty="0">
                <a:ln w="3175">
                  <a:solidFill>
                    <a:prstClr val="black"/>
                  </a:solidFill>
                </a:ln>
                <a:solidFill>
                  <a:srgbClr val="00B050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Arial" panose="020B0604020202020204" pitchFamily="34" charset="0"/>
              </a:rPr>
              <a:t>ee</a:t>
            </a:r>
            <a:r>
              <a:rPr kumimoji="0" lang="en-GB" sz="4400" b="0" i="0" u="none" strike="noStrike" kern="1200" cap="none" spc="0" normalizeH="0" baseline="0" noProof="0" dirty="0">
                <a:ln w="3175">
                  <a:solidFill>
                    <a:prstClr val="black"/>
                  </a:solidFill>
                </a:ln>
                <a:solidFill>
                  <a:prstClr val="black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Arial" panose="020B0604020202020204" pitchFamily="34" charset="0"/>
              </a:rPr>
              <a:t>t</a:t>
            </a:r>
            <a:endParaRPr kumimoji="0" lang="en-GB" sz="4000" b="0" i="0" u="none" strike="noStrike" kern="1200" cap="none" spc="0" normalizeH="0" baseline="0" noProof="0" dirty="0">
              <a:ln w="3175">
                <a:solidFill>
                  <a:prstClr val="black"/>
                </a:solidFill>
              </a:ln>
              <a:solidFill>
                <a:prstClr val="black"/>
              </a:solidFill>
              <a:effectLst/>
              <a:uLnTx/>
              <a:uFillTx/>
              <a:latin typeface="Arial Black" panose="020B0A040201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0" name="Square7"/>
          <p:cNvSpPr/>
          <p:nvPr/>
        </p:nvSpPr>
        <p:spPr>
          <a:xfrm>
            <a:off x="2448000" y="1710000"/>
            <a:ext cx="2448000" cy="1728000"/>
          </a:xfrm>
          <a:prstGeom prst="rect">
            <a:avLst/>
          </a:prstGeom>
          <a:solidFill>
            <a:srgbClr val="FFE48F"/>
          </a:solidFill>
          <a:ln w="1905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400" b="0" i="0" u="none" strike="noStrike" kern="1200" cap="none" spc="0" normalizeH="0" baseline="0" noProof="0" dirty="0">
                <a:ln w="3175">
                  <a:solidFill>
                    <a:prstClr val="black"/>
                  </a:solidFill>
                </a:ln>
                <a:solidFill>
                  <a:prstClr val="black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Arial" panose="020B0604020202020204" pitchFamily="34" charset="0"/>
              </a:rPr>
              <a:t>gr</a:t>
            </a:r>
            <a:r>
              <a:rPr kumimoji="0" lang="en-GB" sz="4400" b="0" i="0" u="none" strike="noStrike" kern="1200" cap="none" spc="0" normalizeH="0" baseline="0" noProof="0" dirty="0">
                <a:ln w="3175">
                  <a:solidFill>
                    <a:prstClr val="black"/>
                  </a:solidFill>
                </a:ln>
                <a:solidFill>
                  <a:srgbClr val="00B050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Arial" panose="020B0604020202020204" pitchFamily="34" charset="0"/>
              </a:rPr>
              <a:t>ee</a:t>
            </a:r>
            <a:r>
              <a:rPr kumimoji="0" lang="en-GB" sz="4400" b="0" i="0" u="none" strike="noStrike" kern="1200" cap="none" spc="0" normalizeH="0" baseline="0" noProof="0" dirty="0">
                <a:ln w="3175">
                  <a:solidFill>
                    <a:prstClr val="black"/>
                  </a:solidFill>
                </a:ln>
                <a:solidFill>
                  <a:prstClr val="black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Arial" panose="020B0604020202020204" pitchFamily="34" charset="0"/>
              </a:rPr>
              <a:t>n</a:t>
            </a:r>
            <a:endParaRPr kumimoji="0" lang="en-GB" sz="4000" b="0" i="0" u="none" strike="noStrike" kern="1200" cap="none" spc="0" normalizeH="0" baseline="0" noProof="0" dirty="0">
              <a:ln w="3175">
                <a:solidFill>
                  <a:prstClr val="black"/>
                </a:solidFill>
              </a:ln>
              <a:solidFill>
                <a:prstClr val="black"/>
              </a:solidFill>
              <a:effectLst/>
              <a:uLnTx/>
              <a:uFillTx/>
              <a:latin typeface="Arial Black" panose="020B0A040201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4" name="Square8"/>
          <p:cNvSpPr/>
          <p:nvPr/>
        </p:nvSpPr>
        <p:spPr>
          <a:xfrm>
            <a:off x="4896000" y="1710000"/>
            <a:ext cx="2448000" cy="1728000"/>
          </a:xfrm>
          <a:prstGeom prst="rect">
            <a:avLst/>
          </a:prstGeom>
          <a:solidFill>
            <a:srgbClr val="FFE48F"/>
          </a:solidFill>
          <a:ln w="1905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400" b="0" i="0" u="none" strike="noStrike" kern="1200" cap="none" spc="0" normalizeH="0" baseline="0" noProof="0" dirty="0">
                <a:ln w="3175">
                  <a:solidFill>
                    <a:prstClr val="black"/>
                  </a:solidFill>
                </a:ln>
                <a:solidFill>
                  <a:prstClr val="black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Arial" panose="020B0604020202020204" pitchFamily="34" charset="0"/>
              </a:rPr>
              <a:t>f</a:t>
            </a:r>
            <a:r>
              <a:rPr kumimoji="0" lang="en-GB" sz="4400" b="0" i="0" u="none" strike="noStrike" kern="1200" cap="none" spc="0" normalizeH="0" baseline="0" noProof="0" dirty="0">
                <a:ln w="3175">
                  <a:solidFill>
                    <a:prstClr val="black"/>
                  </a:solidFill>
                </a:ln>
                <a:solidFill>
                  <a:srgbClr val="00B050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Arial" panose="020B0604020202020204" pitchFamily="34" charset="0"/>
              </a:rPr>
              <a:t>ee</a:t>
            </a:r>
            <a:r>
              <a:rPr kumimoji="0" lang="en-GB" sz="4400" b="0" i="0" u="none" strike="noStrike" kern="1200" cap="none" spc="0" normalizeH="0" baseline="0" noProof="0" dirty="0">
                <a:ln w="3175">
                  <a:solidFill>
                    <a:prstClr val="black"/>
                  </a:solidFill>
                </a:ln>
                <a:solidFill>
                  <a:prstClr val="black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Arial" panose="020B0604020202020204" pitchFamily="34" charset="0"/>
              </a:rPr>
              <a:t>l</a:t>
            </a:r>
            <a:endParaRPr kumimoji="0" lang="en-GB" sz="4000" b="0" i="0" u="none" strike="noStrike" kern="1200" cap="none" spc="0" normalizeH="0" baseline="0" noProof="0" dirty="0">
              <a:ln w="3175">
                <a:solidFill>
                  <a:prstClr val="black"/>
                </a:solidFill>
              </a:ln>
              <a:solidFill>
                <a:prstClr val="black"/>
              </a:solidFill>
              <a:effectLst/>
              <a:uLnTx/>
              <a:uFillTx/>
              <a:latin typeface="Arial Black" panose="020B0A040201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8" name="Square9"/>
          <p:cNvSpPr/>
          <p:nvPr/>
        </p:nvSpPr>
        <p:spPr>
          <a:xfrm>
            <a:off x="7344000" y="1710000"/>
            <a:ext cx="2448000" cy="1728000"/>
          </a:xfrm>
          <a:prstGeom prst="rect">
            <a:avLst/>
          </a:prstGeom>
          <a:solidFill>
            <a:srgbClr val="FFE48F"/>
          </a:solidFill>
          <a:ln w="1905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400" b="0" i="0" u="none" strike="noStrike" kern="1200" cap="none" spc="0" normalizeH="0" baseline="0" noProof="0" dirty="0">
                <a:ln w="3175">
                  <a:solidFill>
                    <a:prstClr val="black"/>
                  </a:solidFill>
                </a:ln>
                <a:solidFill>
                  <a:prstClr val="black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Arial" panose="020B0604020202020204" pitchFamily="34" charset="0"/>
              </a:rPr>
              <a:t>n</a:t>
            </a:r>
            <a:r>
              <a:rPr kumimoji="0" lang="en-GB" sz="4400" b="0" i="0" u="none" strike="noStrike" kern="1200" cap="none" spc="0" normalizeH="0" baseline="0" noProof="0" dirty="0">
                <a:ln w="3175">
                  <a:solidFill>
                    <a:prstClr val="black"/>
                  </a:solidFill>
                </a:ln>
                <a:solidFill>
                  <a:srgbClr val="00B050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Arial" panose="020B0604020202020204" pitchFamily="34" charset="0"/>
              </a:rPr>
              <a:t>ee</a:t>
            </a:r>
            <a:r>
              <a:rPr kumimoji="0" lang="en-GB" sz="4400" b="0" i="0" u="none" strike="noStrike" kern="1200" cap="none" spc="0" normalizeH="0" baseline="0" noProof="0" dirty="0">
                <a:ln w="3175">
                  <a:solidFill>
                    <a:prstClr val="black"/>
                  </a:solidFill>
                </a:ln>
                <a:solidFill>
                  <a:prstClr val="black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Arial" panose="020B0604020202020204" pitchFamily="34" charset="0"/>
              </a:rPr>
              <a:t>d</a:t>
            </a:r>
            <a:endParaRPr kumimoji="0" lang="en-GB" sz="4000" b="0" i="0" u="none" strike="noStrike" kern="1200" cap="none" spc="0" normalizeH="0" baseline="0" noProof="0" dirty="0">
              <a:ln w="3175">
                <a:solidFill>
                  <a:prstClr val="black"/>
                </a:solidFill>
              </a:ln>
              <a:solidFill>
                <a:prstClr val="black"/>
              </a:solidFill>
              <a:effectLst/>
              <a:uLnTx/>
              <a:uFillTx/>
              <a:latin typeface="Arial Black" panose="020B0A040201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2" name="Square10"/>
          <p:cNvSpPr/>
          <p:nvPr/>
        </p:nvSpPr>
        <p:spPr>
          <a:xfrm>
            <a:off x="9792000" y="1710000"/>
            <a:ext cx="2448000" cy="1728000"/>
          </a:xfrm>
          <a:prstGeom prst="rect">
            <a:avLst/>
          </a:prstGeom>
          <a:solidFill>
            <a:srgbClr val="FFE48F"/>
          </a:solidFill>
          <a:ln w="1905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400" b="0" i="0" u="none" strike="noStrike" kern="1200" cap="none" spc="0" normalizeH="0" baseline="0" noProof="0" dirty="0">
                <a:ln w="3175">
                  <a:solidFill>
                    <a:prstClr val="black"/>
                  </a:solidFill>
                </a:ln>
                <a:solidFill>
                  <a:prstClr val="black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Arial" panose="020B0604020202020204" pitchFamily="34" charset="0"/>
              </a:rPr>
              <a:t>m</a:t>
            </a:r>
            <a:r>
              <a:rPr kumimoji="0" lang="en-GB" sz="4400" b="0" i="0" u="none" strike="noStrike" kern="1200" cap="none" spc="0" normalizeH="0" baseline="0" noProof="0" dirty="0">
                <a:ln w="3175">
                  <a:solidFill>
                    <a:prstClr val="black"/>
                  </a:solidFill>
                </a:ln>
                <a:solidFill>
                  <a:srgbClr val="00B050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Arial" panose="020B0604020202020204" pitchFamily="34" charset="0"/>
              </a:rPr>
              <a:t>ee</a:t>
            </a:r>
            <a:r>
              <a:rPr kumimoji="0" lang="en-GB" sz="4400" b="0" i="0" u="none" strike="noStrike" kern="1200" cap="none" spc="0" normalizeH="0" baseline="0" noProof="0" dirty="0">
                <a:ln w="3175">
                  <a:solidFill>
                    <a:prstClr val="black"/>
                  </a:solidFill>
                </a:ln>
                <a:solidFill>
                  <a:prstClr val="black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Arial" panose="020B0604020202020204" pitchFamily="34" charset="0"/>
              </a:rPr>
              <a:t>t</a:t>
            </a:r>
            <a:endParaRPr kumimoji="0" lang="en-GB" sz="4000" b="0" i="0" u="none" strike="noStrike" kern="1200" cap="none" spc="0" normalizeH="0" baseline="0" noProof="0" dirty="0">
              <a:ln w="3175">
                <a:solidFill>
                  <a:prstClr val="black"/>
                </a:solidFill>
              </a:ln>
              <a:solidFill>
                <a:prstClr val="black"/>
              </a:solidFill>
              <a:effectLst/>
              <a:uLnTx/>
              <a:uFillTx/>
              <a:latin typeface="Arial Black" panose="020B0A040201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5" name="Square11"/>
          <p:cNvSpPr/>
          <p:nvPr/>
        </p:nvSpPr>
        <p:spPr>
          <a:xfrm>
            <a:off x="0" y="3420000"/>
            <a:ext cx="2448000" cy="1728000"/>
          </a:xfrm>
          <a:prstGeom prst="rect">
            <a:avLst/>
          </a:prstGeom>
          <a:solidFill>
            <a:srgbClr val="FFE48F"/>
          </a:solidFill>
          <a:ln w="1905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400" b="0" i="0" u="none" strike="noStrike" kern="1200" cap="none" spc="0" normalizeH="0" baseline="0" noProof="0" dirty="0">
                <a:ln w="3175">
                  <a:solidFill>
                    <a:prstClr val="black"/>
                  </a:solidFill>
                </a:ln>
                <a:solidFill>
                  <a:prstClr val="black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Arial" panose="020B0604020202020204" pitchFamily="34" charset="0"/>
              </a:rPr>
              <a:t>b</a:t>
            </a:r>
            <a:r>
              <a:rPr kumimoji="0" lang="en-GB" sz="4400" b="0" i="0" u="none" strike="noStrike" kern="1200" cap="none" spc="0" normalizeH="0" baseline="0" noProof="0" dirty="0">
                <a:ln w="3175">
                  <a:solidFill>
                    <a:prstClr val="black"/>
                  </a:solidFill>
                </a:ln>
                <a:solidFill>
                  <a:srgbClr val="FF00FF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Arial" panose="020B0604020202020204" pitchFamily="34" charset="0"/>
              </a:rPr>
              <a:t>oo</a:t>
            </a:r>
            <a:r>
              <a:rPr kumimoji="0" lang="en-GB" sz="4400" b="0" i="0" u="none" strike="noStrike" kern="1200" cap="none" spc="0" normalizeH="0" baseline="0" noProof="0" dirty="0">
                <a:ln w="3175">
                  <a:solidFill>
                    <a:prstClr val="black"/>
                  </a:solidFill>
                </a:ln>
                <a:solidFill>
                  <a:prstClr val="black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Arial" panose="020B0604020202020204" pitchFamily="34" charset="0"/>
              </a:rPr>
              <a:t>t</a:t>
            </a:r>
            <a:endParaRPr kumimoji="0" lang="en-GB" sz="4000" b="0" i="0" u="none" strike="noStrike" kern="1200" cap="none" spc="0" normalizeH="0" baseline="0" noProof="0" dirty="0">
              <a:ln w="3175">
                <a:solidFill>
                  <a:prstClr val="black"/>
                </a:solidFill>
              </a:ln>
              <a:solidFill>
                <a:prstClr val="black"/>
              </a:solidFill>
              <a:effectLst/>
              <a:uLnTx/>
              <a:uFillTx/>
              <a:latin typeface="Arial Black" panose="020B0A040201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1" name="Square12"/>
          <p:cNvSpPr/>
          <p:nvPr/>
        </p:nvSpPr>
        <p:spPr>
          <a:xfrm>
            <a:off x="2448000" y="3420000"/>
            <a:ext cx="2448000" cy="1728000"/>
          </a:xfrm>
          <a:prstGeom prst="rect">
            <a:avLst/>
          </a:prstGeom>
          <a:solidFill>
            <a:srgbClr val="FFE48F"/>
          </a:solidFill>
          <a:ln w="1905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400" b="0" i="0" u="none" strike="noStrike" kern="1200" cap="none" spc="0" normalizeH="0" baseline="0" noProof="0" dirty="0">
                <a:ln w="3175">
                  <a:solidFill>
                    <a:prstClr val="black"/>
                  </a:solidFill>
                </a:ln>
                <a:solidFill>
                  <a:prstClr val="black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Arial" panose="020B0604020202020204" pitchFamily="34" charset="0"/>
              </a:rPr>
              <a:t>r</a:t>
            </a:r>
            <a:r>
              <a:rPr kumimoji="0" lang="en-GB" sz="4400" b="0" i="0" u="none" strike="noStrike" kern="1200" cap="none" spc="0" normalizeH="0" baseline="0" noProof="0" dirty="0">
                <a:ln w="3175">
                  <a:solidFill>
                    <a:prstClr val="black"/>
                  </a:solidFill>
                </a:ln>
                <a:solidFill>
                  <a:srgbClr val="FF00FF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Arial" panose="020B0604020202020204" pitchFamily="34" charset="0"/>
              </a:rPr>
              <a:t>oo</a:t>
            </a:r>
            <a:r>
              <a:rPr kumimoji="0" lang="en-GB" sz="4400" b="0" i="0" u="none" strike="noStrike" kern="1200" cap="none" spc="0" normalizeH="0" baseline="0" noProof="0" dirty="0">
                <a:ln w="3175">
                  <a:solidFill>
                    <a:prstClr val="black"/>
                  </a:solidFill>
                </a:ln>
                <a:solidFill>
                  <a:prstClr val="black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Arial" panose="020B0604020202020204" pitchFamily="34" charset="0"/>
              </a:rPr>
              <a:t>m</a:t>
            </a:r>
            <a:endParaRPr kumimoji="0" lang="en-GB" sz="4000" b="0" i="0" u="none" strike="noStrike" kern="1200" cap="none" spc="0" normalizeH="0" baseline="0" noProof="0" dirty="0">
              <a:ln w="3175">
                <a:solidFill>
                  <a:prstClr val="black"/>
                </a:solidFill>
              </a:ln>
              <a:solidFill>
                <a:srgbClr val="0070C0"/>
              </a:solidFill>
              <a:effectLst/>
              <a:uLnTx/>
              <a:uFillTx/>
              <a:latin typeface="Arial Black" panose="020B0A040201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5" name="Square13"/>
          <p:cNvSpPr/>
          <p:nvPr/>
        </p:nvSpPr>
        <p:spPr>
          <a:xfrm>
            <a:off x="4896000" y="3420000"/>
            <a:ext cx="2448000" cy="1728000"/>
          </a:xfrm>
          <a:prstGeom prst="rect">
            <a:avLst/>
          </a:prstGeom>
          <a:solidFill>
            <a:srgbClr val="FFE48F"/>
          </a:solidFill>
          <a:ln w="1905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400" b="0" i="0" u="none" strike="noStrike" kern="1200" cap="none" spc="0" normalizeH="0" baseline="0" noProof="0" dirty="0">
                <a:ln w="3175">
                  <a:solidFill>
                    <a:prstClr val="black"/>
                  </a:solidFill>
                </a:ln>
                <a:solidFill>
                  <a:prstClr val="black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Arial" panose="020B0604020202020204" pitchFamily="34" charset="0"/>
              </a:rPr>
              <a:t>p</a:t>
            </a:r>
            <a:r>
              <a:rPr kumimoji="0" lang="en-GB" sz="4400" b="0" i="0" u="none" strike="noStrike" kern="1200" cap="none" spc="0" normalizeH="0" baseline="0" noProof="0" dirty="0">
                <a:ln w="3175">
                  <a:solidFill>
                    <a:prstClr val="black"/>
                  </a:solidFill>
                </a:ln>
                <a:solidFill>
                  <a:srgbClr val="FF00FF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Arial" panose="020B0604020202020204" pitchFamily="34" charset="0"/>
              </a:rPr>
              <a:t>oo</a:t>
            </a:r>
            <a:r>
              <a:rPr kumimoji="0" lang="en-GB" sz="4400" b="0" i="0" u="none" strike="noStrike" kern="1200" cap="none" spc="0" normalizeH="0" baseline="0" noProof="0" dirty="0">
                <a:ln w="3175">
                  <a:solidFill>
                    <a:prstClr val="black"/>
                  </a:solidFill>
                </a:ln>
                <a:solidFill>
                  <a:prstClr val="black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Arial" panose="020B0604020202020204" pitchFamily="34" charset="0"/>
              </a:rPr>
              <a:t>l</a:t>
            </a:r>
            <a:endParaRPr kumimoji="0" lang="en-GB" sz="4000" b="0" i="0" u="none" strike="noStrike" kern="1200" cap="none" spc="0" normalizeH="0" baseline="0" noProof="0" dirty="0">
              <a:ln w="3175">
                <a:solidFill>
                  <a:prstClr val="black"/>
                </a:solidFill>
              </a:ln>
              <a:solidFill>
                <a:srgbClr val="0070C0"/>
              </a:solidFill>
              <a:effectLst/>
              <a:uLnTx/>
              <a:uFillTx/>
              <a:latin typeface="Arial Black" panose="020B0A040201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9" name="Square14"/>
          <p:cNvSpPr/>
          <p:nvPr/>
        </p:nvSpPr>
        <p:spPr>
          <a:xfrm>
            <a:off x="7344000" y="3420000"/>
            <a:ext cx="2448000" cy="1728000"/>
          </a:xfrm>
          <a:prstGeom prst="rect">
            <a:avLst/>
          </a:prstGeom>
          <a:solidFill>
            <a:srgbClr val="FFE48F"/>
          </a:solidFill>
          <a:ln w="1905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400" b="0" i="0" u="none" strike="noStrike" kern="1200" cap="none" spc="0" normalizeH="0" baseline="0" noProof="0" dirty="0">
                <a:ln w="3175">
                  <a:solidFill>
                    <a:prstClr val="black"/>
                  </a:solidFill>
                </a:ln>
                <a:solidFill>
                  <a:prstClr val="black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Arial" panose="020B0604020202020204" pitchFamily="34" charset="0"/>
              </a:rPr>
              <a:t>m</a:t>
            </a:r>
            <a:r>
              <a:rPr kumimoji="0" lang="en-GB" sz="4400" b="0" i="0" u="none" strike="noStrike" kern="1200" cap="none" spc="0" normalizeH="0" baseline="0" noProof="0" dirty="0">
                <a:ln w="3175">
                  <a:solidFill>
                    <a:prstClr val="black"/>
                  </a:solidFill>
                </a:ln>
                <a:solidFill>
                  <a:srgbClr val="FF00FF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Arial" panose="020B0604020202020204" pitchFamily="34" charset="0"/>
              </a:rPr>
              <a:t>oo</a:t>
            </a:r>
            <a:r>
              <a:rPr kumimoji="0" lang="en-GB" sz="4400" b="0" i="0" u="none" strike="noStrike" kern="1200" cap="none" spc="0" normalizeH="0" baseline="0" noProof="0" dirty="0">
                <a:ln w="3175">
                  <a:solidFill>
                    <a:prstClr val="black"/>
                  </a:solidFill>
                </a:ln>
                <a:solidFill>
                  <a:prstClr val="black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Arial" panose="020B0604020202020204" pitchFamily="34" charset="0"/>
              </a:rPr>
              <a:t>n</a:t>
            </a:r>
            <a:endParaRPr kumimoji="0" lang="en-GB" sz="4000" b="0" i="0" u="none" strike="noStrike" kern="1200" cap="none" spc="0" normalizeH="0" baseline="0" noProof="0" dirty="0">
              <a:ln w="3175">
                <a:solidFill>
                  <a:prstClr val="black"/>
                </a:solidFill>
              </a:ln>
              <a:solidFill>
                <a:srgbClr val="0070C0"/>
              </a:solidFill>
              <a:effectLst/>
              <a:uLnTx/>
              <a:uFillTx/>
              <a:latin typeface="Arial Black" panose="020B0A040201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3" name="Square15"/>
          <p:cNvSpPr/>
          <p:nvPr/>
        </p:nvSpPr>
        <p:spPr>
          <a:xfrm>
            <a:off x="9792000" y="3420000"/>
            <a:ext cx="2448000" cy="1728000"/>
          </a:xfrm>
          <a:prstGeom prst="rect">
            <a:avLst/>
          </a:prstGeom>
          <a:solidFill>
            <a:srgbClr val="FFE48F"/>
          </a:solidFill>
          <a:ln w="1905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400" b="0" i="0" u="none" strike="noStrike" kern="1200" cap="none" spc="0" normalizeH="0" baseline="0" noProof="0" dirty="0">
                <a:ln w="3175">
                  <a:solidFill>
                    <a:prstClr val="black"/>
                  </a:solidFill>
                </a:ln>
                <a:solidFill>
                  <a:prstClr val="black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Arial" panose="020B0604020202020204" pitchFamily="34" charset="0"/>
              </a:rPr>
              <a:t>c</a:t>
            </a:r>
            <a:r>
              <a:rPr kumimoji="0" lang="en-GB" sz="4400" b="0" i="0" u="none" strike="noStrike" kern="1200" cap="none" spc="0" normalizeH="0" baseline="0" noProof="0" dirty="0">
                <a:ln w="3175">
                  <a:solidFill>
                    <a:prstClr val="black"/>
                  </a:solidFill>
                </a:ln>
                <a:solidFill>
                  <a:srgbClr val="FF00FF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Arial" panose="020B0604020202020204" pitchFamily="34" charset="0"/>
              </a:rPr>
              <a:t>oo</a:t>
            </a:r>
            <a:r>
              <a:rPr kumimoji="0" lang="en-GB" sz="4400" b="0" i="0" u="none" strike="noStrike" kern="1200" cap="none" spc="0" normalizeH="0" baseline="0" noProof="0" dirty="0">
                <a:ln w="3175">
                  <a:solidFill>
                    <a:prstClr val="black"/>
                  </a:solidFill>
                </a:ln>
                <a:solidFill>
                  <a:prstClr val="black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Arial" panose="020B0604020202020204" pitchFamily="34" charset="0"/>
              </a:rPr>
              <a:t>l</a:t>
            </a:r>
            <a:endParaRPr kumimoji="0" lang="en-GB" sz="4000" b="0" i="0" u="none" strike="noStrike" kern="1200" cap="none" spc="0" normalizeH="0" baseline="0" noProof="0" dirty="0">
              <a:ln w="3175">
                <a:solidFill>
                  <a:prstClr val="black"/>
                </a:solidFill>
              </a:ln>
              <a:solidFill>
                <a:srgbClr val="0070C0"/>
              </a:solidFill>
              <a:effectLst/>
              <a:uLnTx/>
              <a:uFillTx/>
              <a:latin typeface="Arial Black" panose="020B0A040201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0" name="Square16"/>
          <p:cNvSpPr/>
          <p:nvPr/>
        </p:nvSpPr>
        <p:spPr>
          <a:xfrm>
            <a:off x="0" y="5130000"/>
            <a:ext cx="2448000" cy="1728000"/>
          </a:xfrm>
          <a:prstGeom prst="rect">
            <a:avLst/>
          </a:prstGeom>
          <a:solidFill>
            <a:srgbClr val="FFE48F"/>
          </a:solidFill>
          <a:ln w="1905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400" b="0" i="0" u="none" strike="noStrike" kern="1200" cap="none" spc="0" normalizeH="0" baseline="0" noProof="0" dirty="0">
                <a:ln w="3175">
                  <a:solidFill>
                    <a:prstClr val="black"/>
                  </a:solidFill>
                </a:ln>
                <a:solidFill>
                  <a:prstClr val="black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Arial" panose="020B0604020202020204" pitchFamily="34" charset="0"/>
              </a:rPr>
              <a:t>p</a:t>
            </a:r>
            <a:r>
              <a:rPr kumimoji="0" lang="en-GB" sz="4400" b="0" i="0" u="none" strike="noStrike" kern="1200" cap="none" spc="0" normalizeH="0" baseline="0" noProof="0" dirty="0">
                <a:ln w="3175">
                  <a:solidFill>
                    <a:prstClr val="black"/>
                  </a:solidFill>
                </a:ln>
                <a:solidFill>
                  <a:srgbClr val="7030A0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Arial" panose="020B0604020202020204" pitchFamily="34" charset="0"/>
              </a:rPr>
              <a:t>ar</a:t>
            </a:r>
            <a:r>
              <a:rPr kumimoji="0" lang="en-GB" sz="4400" b="0" i="0" u="none" strike="noStrike" kern="1200" cap="none" spc="0" normalizeH="0" baseline="0" noProof="0" dirty="0">
                <a:ln w="3175">
                  <a:solidFill>
                    <a:prstClr val="black"/>
                  </a:solidFill>
                </a:ln>
                <a:solidFill>
                  <a:prstClr val="black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Arial" panose="020B0604020202020204" pitchFamily="34" charset="0"/>
              </a:rPr>
              <a:t>k</a:t>
            </a:r>
            <a:endParaRPr kumimoji="0" lang="en-GB" sz="4000" b="0" i="0" u="none" strike="noStrike" kern="1200" cap="none" spc="0" normalizeH="0" baseline="0" noProof="0" dirty="0">
              <a:ln w="3175">
                <a:solidFill>
                  <a:prstClr val="black"/>
                </a:solidFill>
              </a:ln>
              <a:solidFill>
                <a:prstClr val="black"/>
              </a:solidFill>
              <a:effectLst/>
              <a:uLnTx/>
              <a:uFillTx/>
              <a:latin typeface="Arial Black" panose="020B0A040201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2" name="Square17"/>
          <p:cNvSpPr/>
          <p:nvPr/>
        </p:nvSpPr>
        <p:spPr>
          <a:xfrm>
            <a:off x="2448000" y="5130000"/>
            <a:ext cx="2448000" cy="1728000"/>
          </a:xfrm>
          <a:prstGeom prst="rect">
            <a:avLst/>
          </a:prstGeom>
          <a:solidFill>
            <a:srgbClr val="FFE48F"/>
          </a:solidFill>
          <a:ln w="1905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400" b="0" i="0" u="none" strike="noStrike" kern="1200" cap="none" spc="0" normalizeH="0" baseline="0" noProof="0" dirty="0">
                <a:ln w="3175">
                  <a:solidFill>
                    <a:prstClr val="black"/>
                  </a:solidFill>
                </a:ln>
                <a:solidFill>
                  <a:prstClr val="black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Arial" panose="020B0604020202020204" pitchFamily="34" charset="0"/>
              </a:rPr>
              <a:t>f</a:t>
            </a:r>
            <a:r>
              <a:rPr kumimoji="0" lang="en-GB" sz="4400" b="0" i="0" u="none" strike="noStrike" kern="1200" cap="none" spc="0" normalizeH="0" baseline="0" noProof="0" dirty="0">
                <a:ln w="3175">
                  <a:solidFill>
                    <a:prstClr val="black"/>
                  </a:solidFill>
                </a:ln>
                <a:solidFill>
                  <a:srgbClr val="7030A0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Arial" panose="020B0604020202020204" pitchFamily="34" charset="0"/>
              </a:rPr>
              <a:t>ar</a:t>
            </a:r>
            <a:r>
              <a:rPr kumimoji="0" lang="en-GB" sz="4400" b="0" i="0" u="none" strike="noStrike" kern="1200" cap="none" spc="0" normalizeH="0" baseline="0" noProof="0" dirty="0">
                <a:ln w="3175">
                  <a:solidFill>
                    <a:prstClr val="black"/>
                  </a:solidFill>
                </a:ln>
                <a:solidFill>
                  <a:prstClr val="black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Arial" panose="020B0604020202020204" pitchFamily="34" charset="0"/>
              </a:rPr>
              <a:t>m</a:t>
            </a:r>
            <a:endParaRPr kumimoji="0" lang="en-GB" sz="4000" b="0" i="0" u="none" strike="noStrike" kern="1200" cap="none" spc="0" normalizeH="0" baseline="0" noProof="0" dirty="0">
              <a:ln w="3175">
                <a:solidFill>
                  <a:prstClr val="black"/>
                </a:solidFill>
              </a:ln>
              <a:solidFill>
                <a:prstClr val="black"/>
              </a:solidFill>
              <a:effectLst/>
              <a:uLnTx/>
              <a:uFillTx/>
              <a:latin typeface="Arial Black" panose="020B0A040201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6" name="Square18"/>
          <p:cNvSpPr/>
          <p:nvPr/>
        </p:nvSpPr>
        <p:spPr>
          <a:xfrm>
            <a:off x="4896000" y="5130000"/>
            <a:ext cx="2448000" cy="1728000"/>
          </a:xfrm>
          <a:prstGeom prst="rect">
            <a:avLst/>
          </a:prstGeom>
          <a:solidFill>
            <a:srgbClr val="FFE48F"/>
          </a:solidFill>
          <a:ln w="1905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400" b="0" i="0" u="none" strike="noStrike" kern="1200" cap="none" spc="0" normalizeH="0" baseline="0" noProof="0" dirty="0">
                <a:ln w="3175">
                  <a:solidFill>
                    <a:prstClr val="black"/>
                  </a:solidFill>
                </a:ln>
                <a:solidFill>
                  <a:prstClr val="black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Arial" panose="020B0604020202020204" pitchFamily="34" charset="0"/>
              </a:rPr>
              <a:t>d</a:t>
            </a:r>
            <a:r>
              <a:rPr kumimoji="0" lang="en-GB" sz="4400" b="0" i="0" u="none" strike="noStrike" kern="1200" cap="none" spc="0" normalizeH="0" baseline="0" noProof="0" dirty="0">
                <a:ln w="3175">
                  <a:solidFill>
                    <a:prstClr val="black"/>
                  </a:solidFill>
                </a:ln>
                <a:solidFill>
                  <a:srgbClr val="7030A0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Arial" panose="020B0604020202020204" pitchFamily="34" charset="0"/>
              </a:rPr>
              <a:t>ar</a:t>
            </a:r>
            <a:r>
              <a:rPr kumimoji="0" lang="en-GB" sz="4400" b="0" i="0" u="none" strike="noStrike" kern="1200" cap="none" spc="0" normalizeH="0" baseline="0" noProof="0" dirty="0">
                <a:ln w="3175">
                  <a:solidFill>
                    <a:prstClr val="black"/>
                  </a:solidFill>
                </a:ln>
                <a:solidFill>
                  <a:prstClr val="black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Arial" panose="020B0604020202020204" pitchFamily="34" charset="0"/>
              </a:rPr>
              <a:t>k</a:t>
            </a:r>
            <a:endParaRPr kumimoji="0" lang="en-GB" sz="4000" b="0" i="0" u="none" strike="noStrike" kern="1200" cap="none" spc="0" normalizeH="0" baseline="0" noProof="0" dirty="0">
              <a:ln w="3175">
                <a:solidFill>
                  <a:prstClr val="black"/>
                </a:solidFill>
              </a:ln>
              <a:solidFill>
                <a:srgbClr val="70AD47">
                  <a:lumMod val="50000"/>
                </a:srgbClr>
              </a:solidFill>
              <a:effectLst/>
              <a:uLnTx/>
              <a:uFillTx/>
              <a:latin typeface="Arial Black" panose="020B0A040201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0" name="Square19"/>
          <p:cNvSpPr/>
          <p:nvPr/>
        </p:nvSpPr>
        <p:spPr>
          <a:xfrm>
            <a:off x="7344000" y="5130000"/>
            <a:ext cx="2448000" cy="1728000"/>
          </a:xfrm>
          <a:prstGeom prst="rect">
            <a:avLst/>
          </a:prstGeom>
          <a:solidFill>
            <a:srgbClr val="FFE48F"/>
          </a:solidFill>
          <a:ln w="1905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400" b="0" i="0" u="none" strike="noStrike" kern="1200" cap="none" spc="0" normalizeH="0" baseline="0" noProof="0" dirty="0">
                <a:ln w="3175">
                  <a:solidFill>
                    <a:prstClr val="black"/>
                  </a:solidFill>
                </a:ln>
                <a:solidFill>
                  <a:prstClr val="black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Arial" panose="020B0604020202020204" pitchFamily="34" charset="0"/>
              </a:rPr>
              <a:t>st</a:t>
            </a:r>
            <a:r>
              <a:rPr kumimoji="0" lang="en-GB" sz="4400" b="0" i="0" u="none" strike="noStrike" kern="1200" cap="none" spc="0" normalizeH="0" baseline="0" noProof="0" dirty="0">
                <a:ln w="3175">
                  <a:solidFill>
                    <a:prstClr val="black"/>
                  </a:solidFill>
                </a:ln>
                <a:solidFill>
                  <a:srgbClr val="7030A0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Arial" panose="020B0604020202020204" pitchFamily="34" charset="0"/>
              </a:rPr>
              <a:t>ar</a:t>
            </a:r>
            <a:r>
              <a:rPr kumimoji="0" lang="en-GB" sz="4400" b="0" i="0" u="none" strike="noStrike" kern="1200" cap="none" spc="0" normalizeH="0" baseline="0" noProof="0" dirty="0">
                <a:ln w="3175">
                  <a:solidFill>
                    <a:prstClr val="black"/>
                  </a:solidFill>
                </a:ln>
                <a:solidFill>
                  <a:prstClr val="black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Arial" panose="020B0604020202020204" pitchFamily="34" charset="0"/>
              </a:rPr>
              <a:t>t</a:t>
            </a:r>
            <a:endParaRPr kumimoji="0" lang="en-GB" sz="4000" b="0" i="0" u="none" strike="noStrike" kern="1200" cap="none" spc="0" normalizeH="0" baseline="0" noProof="0" dirty="0">
              <a:ln w="3175">
                <a:solidFill>
                  <a:prstClr val="black"/>
                </a:solidFill>
              </a:ln>
              <a:solidFill>
                <a:prstClr val="black"/>
              </a:solidFill>
              <a:effectLst/>
              <a:uLnTx/>
              <a:uFillTx/>
              <a:latin typeface="Arial Black" panose="020B0A040201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4" name="Square20"/>
          <p:cNvSpPr/>
          <p:nvPr/>
        </p:nvSpPr>
        <p:spPr>
          <a:xfrm>
            <a:off x="9792000" y="5130000"/>
            <a:ext cx="2448000" cy="1728000"/>
          </a:xfrm>
          <a:prstGeom prst="rect">
            <a:avLst/>
          </a:prstGeom>
          <a:solidFill>
            <a:srgbClr val="FFE48F"/>
          </a:solidFill>
          <a:ln w="1905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400" b="0" i="0" u="none" strike="noStrike" kern="1200" cap="none" spc="0" normalizeH="0" baseline="0" noProof="0" dirty="0">
                <a:ln w="3175">
                  <a:solidFill>
                    <a:prstClr val="black"/>
                  </a:solidFill>
                </a:ln>
                <a:solidFill>
                  <a:prstClr val="black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Arial" panose="020B0604020202020204" pitchFamily="34" charset="0"/>
              </a:rPr>
              <a:t>f</a:t>
            </a:r>
            <a:r>
              <a:rPr kumimoji="0" lang="en-GB" sz="4400" b="0" i="0" u="none" strike="noStrike" kern="1200" cap="none" spc="0" normalizeH="0" baseline="0" noProof="0" dirty="0">
                <a:ln w="3175">
                  <a:solidFill>
                    <a:prstClr val="black"/>
                  </a:solidFill>
                </a:ln>
                <a:solidFill>
                  <a:srgbClr val="7030A0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Arial" panose="020B0604020202020204" pitchFamily="34" charset="0"/>
              </a:rPr>
              <a:t>ar</a:t>
            </a:r>
            <a:endParaRPr kumimoji="0" lang="en-GB" sz="4000" b="0" i="0" u="none" strike="noStrike" kern="1200" cap="none" spc="0" normalizeH="0" baseline="0" noProof="0" dirty="0">
              <a:ln w="3175">
                <a:solidFill>
                  <a:prstClr val="black"/>
                </a:solidFill>
              </a:ln>
              <a:solidFill>
                <a:srgbClr val="70AD47">
                  <a:lumMod val="50000"/>
                </a:srgbClr>
              </a:solidFill>
              <a:effectLst/>
              <a:uLnTx/>
              <a:uFillTx/>
              <a:latin typeface="Arial Black" panose="020B0A040201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57866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2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3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" fill="hold">
                      <p:stCondLst>
                        <p:cond delay="0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24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" fill="hold">
                      <p:stCondLst>
                        <p:cond delay="0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  <p:seq concurrent="1" nextAc="seek">
              <p:cTn id="35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" fill="hold">
                      <p:stCondLst>
                        <p:cond delay="0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2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  <p:seq concurrent="1" nextAc="seek">
              <p:cTn id="46" restart="whenNotActive" fill="hold" evtFilter="cancelBubble" nodeType="interactiveSeq">
                <p:stCondLst>
                  <p:cond evt="onClick" delay="0">
                    <p:tgtEl>
                      <p:spTgt spid="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7" fill="hold">
                      <p:stCondLst>
                        <p:cond delay="0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20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20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20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5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"/>
                  </p:tgtEl>
                </p:cond>
              </p:nextCondLst>
            </p:seq>
            <p:seq concurrent="1" nextAc="seek">
              <p:cTn id="57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8" fill="hold">
                      <p:stCondLst>
                        <p:cond delay="0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20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20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20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6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68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9" fill="hold">
                      <p:stCondLst>
                        <p:cond delay="0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20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20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20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7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79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0" fill="hold">
                      <p:stCondLst>
                        <p:cond delay="0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20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20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20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8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90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1" fill="hold">
                      <p:stCondLst>
                        <p:cond delay="0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20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9" dur="2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2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9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  <p:seq concurrent="1" nextAc="seek">
              <p:cTn id="101" restart="whenNotActive" fill="hold" evtFilter="cancelBubble" nodeType="interactiveSeq">
                <p:stCondLst>
                  <p:cond evt="onClick" delay="0">
                    <p:tgtEl>
                      <p:spTgt spid="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2" fill="hold">
                      <p:stCondLst>
                        <p:cond delay="0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20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0" dur="20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20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0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2"/>
                  </p:tgtEl>
                </p:cond>
              </p:nextCondLst>
            </p:seq>
            <p:seq concurrent="1" nextAc="seek">
              <p:cTn id="112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3" fill="hold">
                      <p:stCondLst>
                        <p:cond delay="0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8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20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1" dur="20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20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123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4" fill="hold">
                      <p:stCondLst>
                        <p:cond delay="0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1" dur="20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2" dur="2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2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  <p:seq concurrent="1" nextAc="seek">
              <p:cTn id="134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5" fill="hold">
                      <p:stCondLst>
                        <p:cond delay="0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0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2" dur="20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3" dur="2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2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145" restart="whenNotActive" fill="hold" evtFilter="cancelBubble" nodeType="interactiveSeq">
                <p:stCondLst>
                  <p:cond evt="onClick" delay="0">
                    <p:tgtEl>
                      <p:spTgt spid="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6" fill="hold">
                      <p:stCondLst>
                        <p:cond delay="0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3" dur="20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4" dur="20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20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5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9"/>
                  </p:tgtEl>
                </p:cond>
              </p:nextCondLst>
            </p:seq>
            <p:seq concurrent="1" nextAc="seek">
              <p:cTn id="156" restart="whenNotActive" fill="hold" evtFilter="cancelBubble" nodeType="interactiveSeq">
                <p:stCondLst>
                  <p:cond evt="onClick" delay="0">
                    <p:tgtEl>
                      <p:spTgt spid="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7" fill="hold">
                      <p:stCondLst>
                        <p:cond delay="0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2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4" dur="20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5" dur="20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6" dur="20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3"/>
                  </p:tgtEl>
                </p:cond>
              </p:nextCondLst>
            </p:seq>
            <p:seq concurrent="1" nextAc="seek">
              <p:cTn id="167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8" fill="hold">
                      <p:stCondLst>
                        <p:cond delay="0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3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5" dur="20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6" dur="20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7" dur="20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178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9" fill="hold">
                      <p:stCondLst>
                        <p:cond delay="0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4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6" dur="20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7" dur="2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8" dur="2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8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  <p:seq concurrent="1" nextAc="seek">
              <p:cTn id="189" restart="whenNotActive" fill="hold" evtFilter="cancelBubble" nodeType="interactiveSeq">
                <p:stCondLst>
                  <p:cond evt="onClick" delay="0">
                    <p:tgtEl>
                      <p:spTgt spid="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0" fill="hold">
                      <p:stCondLst>
                        <p:cond delay="0"/>
                      </p:stCondLst>
                      <p:childTnLst>
                        <p:par>
                          <p:cTn id="191" fill="hold">
                            <p:stCondLst>
                              <p:cond delay="0"/>
                            </p:stCondLst>
                            <p:childTnLst>
                              <p:par>
                                <p:cTn id="192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5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7" dur="20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8" dur="20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9" dur="20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"/>
                  </p:tgtEl>
                </p:cond>
              </p:nextCondLst>
            </p:seq>
            <p:seq concurrent="1" nextAc="seek">
              <p:cTn id="200" restart="whenNotActive" fill="hold" evtFilter="cancelBubble" nodeType="interactiveSeq">
                <p:stCondLst>
                  <p:cond evt="onClick" delay="0">
                    <p:tgtEl>
                      <p:spTgt spid="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1" fill="hold">
                      <p:stCondLst>
                        <p:cond delay="0"/>
                      </p:stCondLst>
                      <p:childTnLst>
                        <p:par>
                          <p:cTn id="202" fill="hold">
                            <p:stCondLst>
                              <p:cond delay="0"/>
                            </p:stCondLst>
                            <p:childTnLst>
                              <p:par>
                                <p:cTn id="20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6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8" dur="20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9" dur="20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0" dur="20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0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0"/>
                  </p:tgtEl>
                </p:cond>
              </p:nextCondLst>
            </p:seq>
            <p:seq concurrent="1" nextAc="seek">
              <p:cTn id="211" restart="whenNotActive" fill="hold" evtFilter="cancelBubble" nodeType="interactiveSeq">
                <p:stCondLst>
                  <p:cond evt="onClick" delay="0">
                    <p:tgtEl>
                      <p:spTgt spid="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2" fill="hold">
                      <p:stCondLst>
                        <p:cond delay="0"/>
                      </p:stCondLst>
                      <p:childTnLst>
                        <p:par>
                          <p:cTn id="213" fill="hold">
                            <p:stCondLst>
                              <p:cond delay="0"/>
                            </p:stCondLst>
                            <p:childTnLst>
                              <p:par>
                                <p:cTn id="214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7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9" dur="20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0" dur="2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1" dur="2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4"/>
                  </p:tgtEl>
                </p:cond>
              </p:nextCondLst>
            </p:seq>
          </p:childTnLst>
        </p:cTn>
      </p:par>
    </p:tnLst>
    <p:bldLst>
      <p:bldP spid="4" grpId="0" animBg="1"/>
      <p:bldP spid="29" grpId="0" animBg="1"/>
      <p:bldP spid="33" grpId="0" animBg="1"/>
      <p:bldP spid="37" grpId="0" animBg="1"/>
      <p:bldP spid="41" grpId="0" animBg="1"/>
      <p:bldP spid="10" grpId="0" animBg="1"/>
      <p:bldP spid="30" grpId="0" animBg="1"/>
      <p:bldP spid="34" grpId="0" animBg="1"/>
      <p:bldP spid="38" grpId="0" animBg="1"/>
      <p:bldP spid="42" grpId="0" animBg="1"/>
      <p:bldP spid="15" grpId="0" animBg="1"/>
      <p:bldP spid="31" grpId="0" animBg="1"/>
      <p:bldP spid="35" grpId="0" animBg="1"/>
      <p:bldP spid="39" grpId="0" animBg="1"/>
      <p:bldP spid="43" grpId="0" animBg="1"/>
      <p:bldP spid="20" grpId="0" animBg="1"/>
      <p:bldP spid="32" grpId="0" animBg="1"/>
      <p:bldP spid="36" grpId="0" animBg="1"/>
      <p:bldP spid="40" grpId="0" animBg="1"/>
      <p:bldP spid="4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לבן 1"/>
          <p:cNvSpPr/>
          <p:nvPr/>
        </p:nvSpPr>
        <p:spPr>
          <a:xfrm>
            <a:off x="0" y="1297459"/>
            <a:ext cx="12192000" cy="400109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0" b="1" i="0" u="none" strike="noStrike" kern="1200" cap="none" spc="0" normalizeH="0" baseline="0" noProof="0" dirty="0">
                <a:ln w="6600">
                  <a:solidFill>
                    <a:srgbClr val="00B050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6"/>
                  </a:outerShdw>
                </a:effectLst>
                <a:uLnTx/>
                <a:uFillTx/>
                <a:latin typeface="Britannic Bold" panose="020B0903060703020204" pitchFamily="34" charset="0"/>
              </a:rPr>
              <a:t>Mystery Squares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200" b="1" i="0" u="none" strike="noStrike" kern="1200" cap="none" spc="0" normalizeH="0" baseline="0" noProof="0" dirty="0">
                <a:ln w="6600">
                  <a:solidFill>
                    <a:srgbClr val="00B050"/>
                  </a:solidFill>
                  <a:prstDash val="solid"/>
                </a:ln>
                <a:solidFill>
                  <a:srgbClr val="FFFFFF"/>
                </a:solidFill>
                <a:uLnTx/>
                <a:uFillTx/>
                <a:latin typeface="Britannic Bold" panose="020B0903060703020204" pitchFamily="34" charset="0"/>
              </a:rPr>
              <a:t>Magic e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200" b="1" i="0" u="none" strike="noStrike" kern="1200" cap="none" spc="0" normalizeH="0" baseline="0" noProof="0" dirty="0">
                <a:ln w="6600">
                  <a:solidFill>
                    <a:srgbClr val="00B050"/>
                  </a:solidFill>
                  <a:prstDash val="solid"/>
                </a:ln>
                <a:solidFill>
                  <a:srgbClr val="FFFFFF"/>
                </a:solidFill>
                <a:uLnTx/>
                <a:uFillTx/>
                <a:latin typeface="Britannic Bold" panose="020B0903060703020204" pitchFamily="34" charset="0"/>
              </a:rPr>
              <a:t>a-e  </a:t>
            </a:r>
            <a:r>
              <a:rPr kumimoji="0" lang="en-US" sz="7200" b="1" i="0" u="none" strike="noStrike" kern="1200" cap="none" spc="0" normalizeH="0" baseline="0" noProof="0" dirty="0" err="1">
                <a:ln w="6600">
                  <a:solidFill>
                    <a:srgbClr val="00B050"/>
                  </a:solidFill>
                  <a:prstDash val="solid"/>
                </a:ln>
                <a:solidFill>
                  <a:srgbClr val="FFFFFF"/>
                </a:solidFill>
                <a:uLnTx/>
                <a:uFillTx/>
                <a:latin typeface="Britannic Bold" panose="020B0903060703020204" pitchFamily="34" charset="0"/>
              </a:rPr>
              <a:t>i</a:t>
            </a:r>
            <a:r>
              <a:rPr kumimoji="0" lang="en-US" sz="7200" b="1" i="0" u="none" strike="noStrike" kern="1200" cap="none" spc="0" normalizeH="0" baseline="0" noProof="0" dirty="0">
                <a:ln w="6600">
                  <a:solidFill>
                    <a:srgbClr val="00B050"/>
                  </a:solidFill>
                  <a:prstDash val="solid"/>
                </a:ln>
                <a:solidFill>
                  <a:srgbClr val="FFFFFF"/>
                </a:solidFill>
                <a:uLnTx/>
                <a:uFillTx/>
                <a:latin typeface="Britannic Bold" panose="020B0903060703020204" pitchFamily="34" charset="0"/>
              </a:rPr>
              <a:t>-e  o-e  u-e</a:t>
            </a:r>
            <a:endParaRPr kumimoji="0" lang="he-IL" sz="7200" b="1" i="0" u="none" strike="noStrike" kern="1200" cap="none" spc="0" normalizeH="0" baseline="0" noProof="0" dirty="0">
              <a:ln w="6600">
                <a:solidFill>
                  <a:srgbClr val="00B050"/>
                </a:solidFill>
                <a:prstDash val="solid"/>
              </a:ln>
              <a:solidFill>
                <a:srgbClr val="FFFFFF"/>
              </a:solidFill>
              <a:uLnTx/>
              <a:uFillTx/>
              <a:latin typeface="Britannic Bold" panose="020B0903060703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04482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5" name="Tekhnologic"/>
          <p:cNvGrpSpPr/>
          <p:nvPr/>
        </p:nvGrpSpPr>
        <p:grpSpPr>
          <a:xfrm>
            <a:off x="0" y="6606000"/>
            <a:ext cx="987779" cy="252000"/>
            <a:chOff x="128923" y="6453000"/>
            <a:chExt cx="987779" cy="252000"/>
          </a:xfrm>
          <a:solidFill>
            <a:schemeClr val="accent6">
              <a:lumMod val="20000"/>
              <a:lumOff val="80000"/>
            </a:schemeClr>
          </a:solidFill>
        </p:grpSpPr>
        <p:pic>
          <p:nvPicPr>
            <p:cNvPr id="46" name="Logo"/>
            <p:cNvPicPr>
              <a:picLocks noChangeAspect="1"/>
            </p:cNvPicPr>
            <p:nvPr/>
          </p:nvPicPr>
          <p:blipFill>
            <a:blip r:embed="rId3" cstate="hqprint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8923" y="6453000"/>
              <a:ext cx="252000" cy="252000"/>
            </a:xfrm>
            <a:prstGeom prst="rect">
              <a:avLst/>
            </a:prstGeom>
            <a:grpFill/>
          </p:spPr>
        </p:pic>
        <p:sp>
          <p:nvSpPr>
            <p:cNvPr id="47" name="Text"/>
            <p:cNvSpPr/>
            <p:nvPr/>
          </p:nvSpPr>
          <p:spPr>
            <a:xfrm>
              <a:off x="380923" y="6502056"/>
              <a:ext cx="735779" cy="153888"/>
            </a:xfrm>
            <a:prstGeom prst="rect">
              <a:avLst/>
            </a:prstGeom>
            <a:grpFill/>
          </p:spPr>
          <p:txBody>
            <a:bodyPr wrap="none" lIns="0" tIns="0" rIns="0" bIns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000" b="0" i="1" cap="none" spc="0" dirty="0">
                  <a:ln w="0"/>
                  <a:solidFill>
                    <a:srgbClr val="5F5E5E"/>
                  </a:solidFill>
                  <a:latin typeface="Century Gothic" panose="020B0502020202020204" pitchFamily="34" charset="0"/>
                  <a:cs typeface="Arial" panose="020B0604020202020204" pitchFamily="34" charset="0"/>
                </a:rPr>
                <a:t>tekhnologic</a:t>
              </a:r>
            </a:p>
          </p:txBody>
        </p:sp>
      </p:grpSp>
      <p:pic>
        <p:nvPicPr>
          <p:cNvPr id="101" name="1 Point Coin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15200" y="5261285"/>
            <a:ext cx="1440000" cy="1440000"/>
          </a:xfrm>
          <a:prstGeom prst="rect">
            <a:avLst/>
          </a:prstGeom>
          <a:noFill/>
        </p:spPr>
      </p:pic>
      <p:pic>
        <p:nvPicPr>
          <p:cNvPr id="102" name="1 Point Coin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8000" y="3540037"/>
            <a:ext cx="1440000" cy="1440000"/>
          </a:xfrm>
          <a:prstGeom prst="rect">
            <a:avLst/>
          </a:prstGeom>
          <a:noFill/>
        </p:spPr>
      </p:pic>
      <p:pic>
        <p:nvPicPr>
          <p:cNvPr id="83" name="1 Point Coin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8000" y="135000"/>
            <a:ext cx="1440000" cy="1440000"/>
          </a:xfrm>
          <a:prstGeom prst="rect">
            <a:avLst/>
          </a:prstGeom>
          <a:noFill/>
        </p:spPr>
      </p:pic>
      <p:pic>
        <p:nvPicPr>
          <p:cNvPr id="84" name="1 Point Coin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15200" y="120037"/>
            <a:ext cx="1440000" cy="1440000"/>
          </a:xfrm>
          <a:prstGeom prst="rect">
            <a:avLst/>
          </a:prstGeom>
          <a:noFill/>
        </p:spPr>
      </p:pic>
      <p:pic>
        <p:nvPicPr>
          <p:cNvPr id="85" name="1 Point Coin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4000" y="120037"/>
            <a:ext cx="1440000" cy="1440000"/>
          </a:xfrm>
          <a:prstGeom prst="rect">
            <a:avLst/>
          </a:prstGeom>
          <a:noFill/>
        </p:spPr>
      </p:pic>
      <p:pic>
        <p:nvPicPr>
          <p:cNvPr id="86" name="1 Point Coin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4000" y="1845000"/>
            <a:ext cx="1440000" cy="1440000"/>
          </a:xfrm>
          <a:prstGeom prst="rect">
            <a:avLst/>
          </a:prstGeom>
          <a:noFill/>
        </p:spPr>
      </p:pic>
      <p:pic>
        <p:nvPicPr>
          <p:cNvPr id="87" name="1 Point Coin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29375" y="1863000"/>
            <a:ext cx="1440000" cy="1440000"/>
          </a:xfrm>
          <a:prstGeom prst="rect">
            <a:avLst/>
          </a:prstGeom>
          <a:noFill/>
        </p:spPr>
      </p:pic>
      <p:pic>
        <p:nvPicPr>
          <p:cNvPr id="88" name="1 Point Coin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4000" y="3555000"/>
            <a:ext cx="1440000" cy="1440000"/>
          </a:xfrm>
          <a:prstGeom prst="rect">
            <a:avLst/>
          </a:prstGeom>
          <a:noFill/>
        </p:spPr>
      </p:pic>
      <p:pic>
        <p:nvPicPr>
          <p:cNvPr id="89" name="1 Point Coin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15200" y="3540037"/>
            <a:ext cx="1440000" cy="1440000"/>
          </a:xfrm>
          <a:prstGeom prst="rect">
            <a:avLst/>
          </a:prstGeom>
          <a:noFill/>
        </p:spPr>
      </p:pic>
      <p:pic>
        <p:nvPicPr>
          <p:cNvPr id="90" name="1 Point Coin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96000" y="3566700"/>
            <a:ext cx="1440000" cy="1440000"/>
          </a:xfrm>
          <a:prstGeom prst="rect">
            <a:avLst/>
          </a:prstGeom>
          <a:noFill/>
        </p:spPr>
      </p:pic>
      <p:pic>
        <p:nvPicPr>
          <p:cNvPr id="91" name="2 Point Coin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4000" y="146975"/>
            <a:ext cx="1440000" cy="1434049"/>
          </a:xfrm>
          <a:prstGeom prst="rect">
            <a:avLst/>
          </a:prstGeom>
          <a:noFill/>
        </p:spPr>
      </p:pic>
      <p:pic>
        <p:nvPicPr>
          <p:cNvPr id="93" name="2 Point Coin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2000" y="3557975"/>
            <a:ext cx="1440000" cy="1434049"/>
          </a:xfrm>
          <a:prstGeom prst="rect">
            <a:avLst/>
          </a:prstGeom>
          <a:noFill/>
        </p:spPr>
      </p:pic>
      <p:pic>
        <p:nvPicPr>
          <p:cNvPr id="92" name="2 Point Coin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29375" y="5261285"/>
            <a:ext cx="1440000" cy="1434049"/>
          </a:xfrm>
          <a:prstGeom prst="rect">
            <a:avLst/>
          </a:prstGeom>
          <a:noFill/>
        </p:spPr>
      </p:pic>
      <p:pic>
        <p:nvPicPr>
          <p:cNvPr id="94" name="2 Point Coin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8000" y="5264260"/>
            <a:ext cx="1440000" cy="1434049"/>
          </a:xfrm>
          <a:prstGeom prst="rect">
            <a:avLst/>
          </a:prstGeom>
          <a:noFill/>
        </p:spPr>
      </p:pic>
      <p:pic>
        <p:nvPicPr>
          <p:cNvPr id="100" name="2 Point Coin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2000" y="1827057"/>
            <a:ext cx="1440000" cy="1434049"/>
          </a:xfrm>
          <a:prstGeom prst="rect">
            <a:avLst/>
          </a:prstGeom>
          <a:noFill/>
        </p:spPr>
      </p:pic>
      <p:pic>
        <p:nvPicPr>
          <p:cNvPr id="95" name="3 Point Coin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96000" y="120037"/>
            <a:ext cx="1440000" cy="1440000"/>
          </a:xfrm>
          <a:prstGeom prst="rect">
            <a:avLst/>
          </a:prstGeom>
          <a:noFill/>
        </p:spPr>
      </p:pic>
      <p:pic>
        <p:nvPicPr>
          <p:cNvPr id="96" name="3 Point Coin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3000" y="5291043"/>
            <a:ext cx="1440000" cy="1440000"/>
          </a:xfrm>
          <a:prstGeom prst="rect">
            <a:avLst/>
          </a:prstGeom>
          <a:noFill/>
        </p:spPr>
      </p:pic>
      <p:pic>
        <p:nvPicPr>
          <p:cNvPr id="99" name="3 Point Coin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3375" y="1854000"/>
            <a:ext cx="1440000" cy="1440000"/>
          </a:xfrm>
          <a:prstGeom prst="rect">
            <a:avLst/>
          </a:prstGeom>
          <a:noFill/>
        </p:spPr>
      </p:pic>
      <p:pic>
        <p:nvPicPr>
          <p:cNvPr id="97" name="5 Point Coin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8000" y="1854000"/>
            <a:ext cx="1440000" cy="1440000"/>
          </a:xfrm>
          <a:prstGeom prst="rect">
            <a:avLst/>
          </a:prstGeom>
          <a:noFill/>
        </p:spPr>
      </p:pic>
      <p:pic>
        <p:nvPicPr>
          <p:cNvPr id="98" name="5 Point Coin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4000" y="5261285"/>
            <a:ext cx="1440000" cy="1440000"/>
          </a:xfrm>
          <a:prstGeom prst="rect">
            <a:avLst/>
          </a:prstGeom>
          <a:noFill/>
        </p:spPr>
      </p:pic>
      <p:sp>
        <p:nvSpPr>
          <p:cNvPr id="4" name="Square1"/>
          <p:cNvSpPr/>
          <p:nvPr/>
        </p:nvSpPr>
        <p:spPr>
          <a:xfrm>
            <a:off x="0" y="0"/>
            <a:ext cx="2448000" cy="1728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/>
          <a:p>
            <a:pPr algn="ctr"/>
            <a:r>
              <a:rPr lang="en-GB" sz="4000" dirty="0">
                <a:ln w="3175">
                  <a:solidFill>
                    <a:schemeClr val="tx1"/>
                  </a:solidFill>
                </a:ln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m</a:t>
            </a:r>
            <a:r>
              <a:rPr lang="en-GB" sz="4000" dirty="0">
                <a:ln w="3175">
                  <a:solidFill>
                    <a:schemeClr val="tx1"/>
                  </a:solidFill>
                </a:ln>
                <a:solidFill>
                  <a:srgbClr val="0070C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a</a:t>
            </a:r>
            <a:r>
              <a:rPr lang="en-GB" sz="4000" dirty="0">
                <a:ln w="3175">
                  <a:solidFill>
                    <a:schemeClr val="tx1"/>
                  </a:solidFill>
                </a:ln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k</a:t>
            </a:r>
            <a:r>
              <a:rPr lang="en-GB" sz="4000" dirty="0">
                <a:ln w="3175">
                  <a:solidFill>
                    <a:schemeClr val="tx1"/>
                  </a:solidFill>
                </a:ln>
                <a:solidFill>
                  <a:srgbClr val="0070C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e</a:t>
            </a:r>
            <a:endParaRPr lang="en-GB" sz="3200" dirty="0">
              <a:ln w="3175">
                <a:solidFill>
                  <a:schemeClr val="tx1"/>
                </a:solidFill>
              </a:ln>
              <a:solidFill>
                <a:schemeClr val="tx1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Square2"/>
          <p:cNvSpPr/>
          <p:nvPr/>
        </p:nvSpPr>
        <p:spPr>
          <a:xfrm>
            <a:off x="2448000" y="0"/>
            <a:ext cx="2448000" cy="1728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/>
          <a:p>
            <a:pPr algn="ctr"/>
            <a:r>
              <a:rPr lang="en-GB" sz="4000" dirty="0">
                <a:ln w="3175">
                  <a:solidFill>
                    <a:schemeClr val="tx1"/>
                  </a:solidFill>
                </a:ln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d</a:t>
            </a:r>
            <a:r>
              <a:rPr lang="en-GB" sz="4000" dirty="0">
                <a:ln w="3175">
                  <a:solidFill>
                    <a:schemeClr val="tx1"/>
                  </a:solidFill>
                </a:ln>
                <a:solidFill>
                  <a:srgbClr val="0070C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a</a:t>
            </a:r>
            <a:r>
              <a:rPr lang="en-GB" sz="4000" dirty="0">
                <a:ln w="3175">
                  <a:solidFill>
                    <a:schemeClr val="tx1"/>
                  </a:solidFill>
                </a:ln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t</a:t>
            </a:r>
            <a:r>
              <a:rPr lang="en-GB" sz="4000" dirty="0">
                <a:ln w="3175">
                  <a:solidFill>
                    <a:schemeClr val="tx1"/>
                  </a:solidFill>
                </a:ln>
                <a:solidFill>
                  <a:srgbClr val="0070C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e</a:t>
            </a:r>
            <a:endParaRPr lang="en-GB" sz="4000" dirty="0">
              <a:ln w="3175">
                <a:solidFill>
                  <a:schemeClr val="tx1"/>
                </a:solidFill>
              </a:ln>
              <a:solidFill>
                <a:schemeClr val="tx1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Square3"/>
          <p:cNvSpPr/>
          <p:nvPr/>
        </p:nvSpPr>
        <p:spPr>
          <a:xfrm>
            <a:off x="4896000" y="0"/>
            <a:ext cx="2448000" cy="1728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/>
          <a:p>
            <a:pPr algn="ctr"/>
            <a:r>
              <a:rPr lang="en-GB" sz="4400" dirty="0">
                <a:ln w="3175">
                  <a:solidFill>
                    <a:schemeClr val="tx1"/>
                  </a:solidFill>
                </a:ln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c</a:t>
            </a:r>
            <a:r>
              <a:rPr lang="en-GB" sz="4400" dirty="0">
                <a:ln w="3175">
                  <a:solidFill>
                    <a:schemeClr val="tx1"/>
                  </a:solidFill>
                </a:ln>
                <a:solidFill>
                  <a:srgbClr val="0070C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a</a:t>
            </a:r>
            <a:r>
              <a:rPr lang="en-GB" sz="4400" dirty="0">
                <a:ln w="3175">
                  <a:solidFill>
                    <a:schemeClr val="tx1"/>
                  </a:solidFill>
                </a:ln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m</a:t>
            </a:r>
            <a:r>
              <a:rPr lang="en-GB" sz="4400" dirty="0">
                <a:ln w="3175">
                  <a:solidFill>
                    <a:schemeClr val="tx1"/>
                  </a:solidFill>
                </a:ln>
                <a:solidFill>
                  <a:srgbClr val="0070C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e</a:t>
            </a:r>
            <a:endParaRPr lang="en-GB" sz="4400" dirty="0">
              <a:ln w="3175">
                <a:solidFill>
                  <a:schemeClr val="tx1"/>
                </a:solidFill>
              </a:ln>
              <a:solidFill>
                <a:schemeClr val="tx1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Square4"/>
          <p:cNvSpPr/>
          <p:nvPr/>
        </p:nvSpPr>
        <p:spPr>
          <a:xfrm>
            <a:off x="7344000" y="0"/>
            <a:ext cx="2448000" cy="1728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/>
          <a:p>
            <a:pPr algn="ctr"/>
            <a:r>
              <a:rPr lang="en-GB" sz="4400">
                <a:ln w="3175">
                  <a:solidFill>
                    <a:schemeClr val="tx1"/>
                  </a:solidFill>
                </a:ln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w</a:t>
            </a:r>
            <a:r>
              <a:rPr lang="en-GB" sz="4400">
                <a:ln w="3175">
                  <a:solidFill>
                    <a:schemeClr val="tx1"/>
                  </a:solidFill>
                </a:ln>
                <a:solidFill>
                  <a:srgbClr val="0070C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a</a:t>
            </a:r>
            <a:r>
              <a:rPr lang="en-GB" sz="4400">
                <a:ln w="3175">
                  <a:solidFill>
                    <a:schemeClr val="tx1"/>
                  </a:solidFill>
                </a:ln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k</a:t>
            </a:r>
            <a:r>
              <a:rPr lang="en-GB" sz="4400">
                <a:ln w="3175">
                  <a:solidFill>
                    <a:schemeClr val="tx1"/>
                  </a:solidFill>
                </a:ln>
                <a:solidFill>
                  <a:srgbClr val="0070C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e</a:t>
            </a:r>
            <a:endParaRPr lang="en-GB" sz="4400" dirty="0">
              <a:ln w="3175">
                <a:solidFill>
                  <a:schemeClr val="tx1"/>
                </a:solidFill>
              </a:ln>
              <a:solidFill>
                <a:schemeClr val="tx1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41" name="Square5"/>
          <p:cNvSpPr/>
          <p:nvPr/>
        </p:nvSpPr>
        <p:spPr>
          <a:xfrm>
            <a:off x="9792000" y="0"/>
            <a:ext cx="2448000" cy="1728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/>
          <a:p>
            <a:pPr algn="ctr"/>
            <a:r>
              <a:rPr lang="en-GB" sz="4400" dirty="0">
                <a:ln w="3175">
                  <a:solidFill>
                    <a:schemeClr val="tx1"/>
                  </a:solidFill>
                </a:ln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t</a:t>
            </a:r>
            <a:r>
              <a:rPr lang="en-GB" sz="4400" dirty="0">
                <a:ln w="3175">
                  <a:solidFill>
                    <a:schemeClr val="tx1"/>
                  </a:solidFill>
                </a:ln>
                <a:solidFill>
                  <a:srgbClr val="0070C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a</a:t>
            </a:r>
            <a:r>
              <a:rPr lang="en-GB" sz="4400" dirty="0">
                <a:ln w="3175">
                  <a:solidFill>
                    <a:schemeClr val="tx1"/>
                  </a:solidFill>
                </a:ln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k</a:t>
            </a:r>
            <a:r>
              <a:rPr lang="en-GB" sz="4400" dirty="0">
                <a:ln w="3175">
                  <a:solidFill>
                    <a:schemeClr val="tx1"/>
                  </a:solidFill>
                </a:ln>
                <a:solidFill>
                  <a:srgbClr val="0070C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e</a:t>
            </a:r>
            <a:endParaRPr lang="en-GB" sz="4400" dirty="0">
              <a:ln w="3175">
                <a:solidFill>
                  <a:schemeClr val="tx1"/>
                </a:solidFill>
              </a:ln>
              <a:solidFill>
                <a:schemeClr val="tx1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Square6"/>
          <p:cNvSpPr/>
          <p:nvPr/>
        </p:nvSpPr>
        <p:spPr>
          <a:xfrm>
            <a:off x="0" y="1710000"/>
            <a:ext cx="2448000" cy="1728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/>
          <a:p>
            <a:pPr algn="ctr"/>
            <a:r>
              <a:rPr lang="en-GB" sz="4400" dirty="0">
                <a:ln w="3175">
                  <a:solidFill>
                    <a:schemeClr val="tx1"/>
                  </a:solidFill>
                </a:ln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l</a:t>
            </a:r>
            <a:r>
              <a:rPr lang="en-GB" sz="4400" dirty="0">
                <a:ln w="3175">
                  <a:solidFill>
                    <a:schemeClr val="tx1"/>
                  </a:solidFill>
                </a:ln>
                <a:solidFill>
                  <a:srgbClr val="00B05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i</a:t>
            </a:r>
            <a:r>
              <a:rPr lang="en-GB" sz="4400" dirty="0">
                <a:ln w="3175">
                  <a:solidFill>
                    <a:schemeClr val="tx1"/>
                  </a:solidFill>
                </a:ln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k</a:t>
            </a:r>
            <a:r>
              <a:rPr lang="en-GB" sz="4400" dirty="0">
                <a:ln w="3175">
                  <a:solidFill>
                    <a:schemeClr val="tx1"/>
                  </a:solidFill>
                </a:ln>
                <a:solidFill>
                  <a:srgbClr val="00B05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e</a:t>
            </a:r>
            <a:endParaRPr lang="en-GB" sz="4400" dirty="0">
              <a:ln w="3175">
                <a:solidFill>
                  <a:schemeClr val="tx1"/>
                </a:solidFill>
              </a:ln>
              <a:solidFill>
                <a:schemeClr val="tx1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Square7"/>
          <p:cNvSpPr/>
          <p:nvPr/>
        </p:nvSpPr>
        <p:spPr>
          <a:xfrm>
            <a:off x="2448000" y="1710000"/>
            <a:ext cx="2448000" cy="1728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/>
          <a:p>
            <a:pPr algn="ctr"/>
            <a:r>
              <a:rPr lang="en-GB" sz="4400" dirty="0">
                <a:ln w="3175">
                  <a:solidFill>
                    <a:schemeClr val="tx1"/>
                  </a:solidFill>
                </a:ln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r</a:t>
            </a:r>
            <a:r>
              <a:rPr lang="en-GB" sz="4400" dirty="0">
                <a:ln w="3175">
                  <a:solidFill>
                    <a:schemeClr val="tx1"/>
                  </a:solidFill>
                </a:ln>
                <a:solidFill>
                  <a:srgbClr val="00B05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i</a:t>
            </a:r>
            <a:r>
              <a:rPr lang="en-GB" sz="4400" dirty="0">
                <a:ln w="3175">
                  <a:solidFill>
                    <a:schemeClr val="tx1"/>
                  </a:solidFill>
                </a:ln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d</a:t>
            </a:r>
            <a:r>
              <a:rPr lang="en-GB" sz="4400" dirty="0">
                <a:ln w="3175">
                  <a:solidFill>
                    <a:schemeClr val="tx1"/>
                  </a:solidFill>
                </a:ln>
                <a:solidFill>
                  <a:srgbClr val="00B05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e</a:t>
            </a:r>
            <a:endParaRPr lang="en-GB" sz="4400" dirty="0">
              <a:ln w="3175">
                <a:solidFill>
                  <a:schemeClr val="tx1"/>
                </a:solidFill>
              </a:ln>
              <a:solidFill>
                <a:schemeClr val="tx1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Square8"/>
          <p:cNvSpPr/>
          <p:nvPr/>
        </p:nvSpPr>
        <p:spPr>
          <a:xfrm>
            <a:off x="4896000" y="1710000"/>
            <a:ext cx="2448000" cy="1728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/>
          <a:p>
            <a:pPr algn="ctr"/>
            <a:r>
              <a:rPr lang="en-GB" sz="4400" dirty="0">
                <a:ln w="3175">
                  <a:solidFill>
                    <a:schemeClr val="tx1"/>
                  </a:solidFill>
                </a:ln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b</a:t>
            </a:r>
            <a:r>
              <a:rPr lang="en-GB" sz="4400" dirty="0">
                <a:ln w="3175">
                  <a:solidFill>
                    <a:schemeClr val="tx1"/>
                  </a:solidFill>
                </a:ln>
                <a:solidFill>
                  <a:srgbClr val="00B05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i</a:t>
            </a:r>
            <a:r>
              <a:rPr lang="en-GB" sz="4400" dirty="0">
                <a:ln w="3175">
                  <a:solidFill>
                    <a:schemeClr val="tx1"/>
                  </a:solidFill>
                </a:ln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k</a:t>
            </a:r>
            <a:r>
              <a:rPr lang="en-GB" sz="4400" dirty="0">
                <a:ln w="3175">
                  <a:solidFill>
                    <a:schemeClr val="tx1"/>
                  </a:solidFill>
                </a:ln>
                <a:solidFill>
                  <a:srgbClr val="00B05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e</a:t>
            </a:r>
            <a:endParaRPr lang="en-GB" sz="4400" dirty="0">
              <a:ln w="3175">
                <a:solidFill>
                  <a:schemeClr val="tx1"/>
                </a:solidFill>
              </a:ln>
              <a:solidFill>
                <a:schemeClr val="tx1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Square9"/>
          <p:cNvSpPr/>
          <p:nvPr/>
        </p:nvSpPr>
        <p:spPr>
          <a:xfrm>
            <a:off x="7344000" y="1710000"/>
            <a:ext cx="2448000" cy="1728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/>
          <a:p>
            <a:pPr algn="ctr"/>
            <a:r>
              <a:rPr lang="en-GB" sz="4400" dirty="0">
                <a:ln w="3175">
                  <a:solidFill>
                    <a:schemeClr val="tx1"/>
                  </a:solidFill>
                </a:ln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f</a:t>
            </a:r>
            <a:r>
              <a:rPr lang="en-GB" sz="4400" dirty="0">
                <a:ln w="3175">
                  <a:solidFill>
                    <a:schemeClr val="tx1"/>
                  </a:solidFill>
                </a:ln>
                <a:solidFill>
                  <a:srgbClr val="00B05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i</a:t>
            </a:r>
            <a:r>
              <a:rPr lang="en-GB" sz="4400" dirty="0">
                <a:ln w="3175">
                  <a:solidFill>
                    <a:schemeClr val="tx1"/>
                  </a:solidFill>
                </a:ln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n</a:t>
            </a:r>
            <a:r>
              <a:rPr lang="en-GB" sz="4400" dirty="0">
                <a:ln w="3175">
                  <a:solidFill>
                    <a:schemeClr val="tx1"/>
                  </a:solidFill>
                </a:ln>
                <a:solidFill>
                  <a:srgbClr val="00B05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e</a:t>
            </a:r>
            <a:endParaRPr lang="en-GB" sz="4400" dirty="0">
              <a:ln w="3175">
                <a:solidFill>
                  <a:schemeClr val="tx1"/>
                </a:solidFill>
              </a:ln>
              <a:solidFill>
                <a:schemeClr val="tx1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42" name="Square10"/>
          <p:cNvSpPr/>
          <p:nvPr/>
        </p:nvSpPr>
        <p:spPr>
          <a:xfrm>
            <a:off x="9792000" y="1710000"/>
            <a:ext cx="2448000" cy="1728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/>
          <a:p>
            <a:pPr algn="ctr"/>
            <a:r>
              <a:rPr lang="en-GB" sz="4400" dirty="0">
                <a:ln w="3175">
                  <a:solidFill>
                    <a:schemeClr val="tx1"/>
                  </a:solidFill>
                </a:ln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sm</a:t>
            </a:r>
            <a:r>
              <a:rPr lang="en-GB" sz="4400" dirty="0">
                <a:ln w="3175">
                  <a:solidFill>
                    <a:schemeClr val="tx1"/>
                  </a:solidFill>
                </a:ln>
                <a:solidFill>
                  <a:srgbClr val="00B05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i</a:t>
            </a:r>
            <a:r>
              <a:rPr lang="en-GB" sz="4400" dirty="0">
                <a:ln w="3175">
                  <a:solidFill>
                    <a:schemeClr val="tx1"/>
                  </a:solidFill>
                </a:ln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l</a:t>
            </a:r>
            <a:r>
              <a:rPr lang="en-GB" sz="4400" dirty="0">
                <a:ln w="3175">
                  <a:solidFill>
                    <a:schemeClr val="tx1"/>
                  </a:solidFill>
                </a:ln>
                <a:solidFill>
                  <a:srgbClr val="00B05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e</a:t>
            </a:r>
            <a:endParaRPr lang="en-GB" sz="4400" dirty="0">
              <a:ln w="3175">
                <a:solidFill>
                  <a:schemeClr val="tx1"/>
                </a:solidFill>
              </a:ln>
              <a:solidFill>
                <a:schemeClr val="tx1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Square11"/>
          <p:cNvSpPr/>
          <p:nvPr/>
        </p:nvSpPr>
        <p:spPr>
          <a:xfrm>
            <a:off x="0" y="3420000"/>
            <a:ext cx="2448000" cy="1728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/>
          <a:p>
            <a:pPr algn="ctr"/>
            <a:r>
              <a:rPr lang="en-GB" sz="4400" dirty="0">
                <a:ln w="3175">
                  <a:solidFill>
                    <a:schemeClr val="tx1"/>
                  </a:solidFill>
                </a:ln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n</a:t>
            </a:r>
            <a:r>
              <a:rPr lang="en-GB" sz="4400" dirty="0">
                <a:ln w="3175">
                  <a:solidFill>
                    <a:sysClr val="windowText" lastClr="000000"/>
                  </a:solidFill>
                </a:ln>
                <a:solidFill>
                  <a:srgbClr val="EB7015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o</a:t>
            </a:r>
            <a:r>
              <a:rPr lang="en-GB" sz="4400" dirty="0">
                <a:ln w="3175">
                  <a:solidFill>
                    <a:schemeClr val="tx1"/>
                  </a:solidFill>
                </a:ln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t</a:t>
            </a:r>
            <a:r>
              <a:rPr lang="en-GB" sz="4400" dirty="0">
                <a:ln w="3175">
                  <a:solidFill>
                    <a:sysClr val="windowText" lastClr="000000"/>
                  </a:solidFill>
                </a:ln>
                <a:solidFill>
                  <a:srgbClr val="EB7015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e</a:t>
            </a:r>
          </a:p>
        </p:txBody>
      </p:sp>
      <p:sp>
        <p:nvSpPr>
          <p:cNvPr id="31" name="Square12"/>
          <p:cNvSpPr/>
          <p:nvPr/>
        </p:nvSpPr>
        <p:spPr>
          <a:xfrm>
            <a:off x="2448000" y="3420000"/>
            <a:ext cx="2448000" cy="1728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/>
          <a:p>
            <a:pPr algn="ctr"/>
            <a:r>
              <a:rPr lang="en-GB" sz="4400" dirty="0">
                <a:ln w="3175">
                  <a:solidFill>
                    <a:schemeClr val="tx1"/>
                  </a:solidFill>
                </a:ln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c</a:t>
            </a:r>
            <a:r>
              <a:rPr lang="en-GB" sz="4400" dirty="0">
                <a:ln w="3175">
                  <a:solidFill>
                    <a:sysClr val="windowText" lastClr="000000"/>
                  </a:solidFill>
                </a:ln>
                <a:solidFill>
                  <a:srgbClr val="EB7015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o</a:t>
            </a:r>
            <a:r>
              <a:rPr lang="en-GB" sz="4400" dirty="0">
                <a:ln w="3175">
                  <a:solidFill>
                    <a:schemeClr val="tx1"/>
                  </a:solidFill>
                </a:ln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d</a:t>
            </a:r>
            <a:r>
              <a:rPr lang="en-GB" sz="4400" dirty="0">
                <a:ln w="3175">
                  <a:solidFill>
                    <a:sysClr val="windowText" lastClr="000000"/>
                  </a:solidFill>
                </a:ln>
                <a:solidFill>
                  <a:srgbClr val="EB7015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e</a:t>
            </a:r>
          </a:p>
        </p:txBody>
      </p:sp>
      <p:sp>
        <p:nvSpPr>
          <p:cNvPr id="35" name="Square13"/>
          <p:cNvSpPr/>
          <p:nvPr/>
        </p:nvSpPr>
        <p:spPr>
          <a:xfrm>
            <a:off x="4896000" y="3420000"/>
            <a:ext cx="2448000" cy="1728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/>
          <a:p>
            <a:pPr algn="ctr"/>
            <a:r>
              <a:rPr lang="en-GB" sz="4000" dirty="0">
                <a:ln w="3175">
                  <a:solidFill>
                    <a:schemeClr val="tx1"/>
                  </a:solidFill>
                </a:ln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r</a:t>
            </a:r>
            <a:r>
              <a:rPr lang="en-GB" sz="4000" dirty="0">
                <a:ln w="3175">
                  <a:solidFill>
                    <a:sysClr val="windowText" lastClr="000000"/>
                  </a:solidFill>
                </a:ln>
                <a:solidFill>
                  <a:srgbClr val="EB7015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o</a:t>
            </a:r>
            <a:r>
              <a:rPr lang="en-GB" sz="4000" dirty="0">
                <a:ln w="3175">
                  <a:solidFill>
                    <a:schemeClr val="tx1"/>
                  </a:solidFill>
                </a:ln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d</a:t>
            </a:r>
            <a:r>
              <a:rPr lang="en-GB" sz="4000" dirty="0">
                <a:ln w="3175">
                  <a:solidFill>
                    <a:sysClr val="windowText" lastClr="000000"/>
                  </a:solidFill>
                </a:ln>
                <a:solidFill>
                  <a:srgbClr val="EB7015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e</a:t>
            </a:r>
          </a:p>
        </p:txBody>
      </p:sp>
      <p:sp>
        <p:nvSpPr>
          <p:cNvPr id="39" name="Square14"/>
          <p:cNvSpPr/>
          <p:nvPr/>
        </p:nvSpPr>
        <p:spPr>
          <a:xfrm>
            <a:off x="7344000" y="3420000"/>
            <a:ext cx="2448000" cy="1728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/>
          <a:p>
            <a:pPr algn="ctr"/>
            <a:r>
              <a:rPr lang="en-GB" sz="4400" dirty="0">
                <a:ln w="3175">
                  <a:solidFill>
                    <a:schemeClr val="tx1"/>
                  </a:solidFill>
                </a:ln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sp</a:t>
            </a:r>
            <a:r>
              <a:rPr lang="en-GB" sz="4400" dirty="0">
                <a:ln w="3175">
                  <a:solidFill>
                    <a:sysClr val="windowText" lastClr="000000"/>
                  </a:solidFill>
                </a:ln>
                <a:solidFill>
                  <a:srgbClr val="EB7015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o</a:t>
            </a:r>
            <a:r>
              <a:rPr lang="en-GB" sz="4400" dirty="0">
                <a:ln w="3175">
                  <a:solidFill>
                    <a:schemeClr val="tx1"/>
                  </a:solidFill>
                </a:ln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k</a:t>
            </a:r>
            <a:r>
              <a:rPr lang="en-GB" sz="4400" dirty="0">
                <a:ln w="3175">
                  <a:solidFill>
                    <a:sysClr val="windowText" lastClr="000000"/>
                  </a:solidFill>
                </a:ln>
                <a:solidFill>
                  <a:srgbClr val="EB7015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e</a:t>
            </a:r>
          </a:p>
        </p:txBody>
      </p:sp>
      <p:sp>
        <p:nvSpPr>
          <p:cNvPr id="43" name="Square15"/>
          <p:cNvSpPr/>
          <p:nvPr/>
        </p:nvSpPr>
        <p:spPr>
          <a:xfrm>
            <a:off x="9792000" y="3420000"/>
            <a:ext cx="2448000" cy="1728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/>
          <a:p>
            <a:pPr algn="ctr"/>
            <a:r>
              <a:rPr lang="en-GB" sz="4400" dirty="0">
                <a:ln w="3175">
                  <a:solidFill>
                    <a:schemeClr val="tx1"/>
                  </a:solidFill>
                </a:ln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ph</a:t>
            </a:r>
            <a:r>
              <a:rPr lang="en-GB" sz="4400" dirty="0">
                <a:ln w="3175">
                  <a:solidFill>
                    <a:sysClr val="windowText" lastClr="000000"/>
                  </a:solidFill>
                </a:ln>
                <a:solidFill>
                  <a:srgbClr val="EB7015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o</a:t>
            </a:r>
            <a:r>
              <a:rPr lang="en-GB" sz="4400" dirty="0">
                <a:ln w="3175">
                  <a:solidFill>
                    <a:schemeClr val="tx1"/>
                  </a:solidFill>
                </a:ln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n</a:t>
            </a:r>
            <a:r>
              <a:rPr lang="en-GB" sz="4400" dirty="0">
                <a:ln w="3175">
                  <a:solidFill>
                    <a:sysClr val="windowText" lastClr="000000"/>
                  </a:solidFill>
                </a:ln>
                <a:solidFill>
                  <a:srgbClr val="EB7015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e</a:t>
            </a:r>
          </a:p>
        </p:txBody>
      </p:sp>
      <p:sp>
        <p:nvSpPr>
          <p:cNvPr id="20" name="Square16"/>
          <p:cNvSpPr/>
          <p:nvPr/>
        </p:nvSpPr>
        <p:spPr>
          <a:xfrm>
            <a:off x="0" y="5130000"/>
            <a:ext cx="2448000" cy="1728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/>
          <a:p>
            <a:pPr algn="ctr"/>
            <a:r>
              <a:rPr lang="en-GB" sz="4400" dirty="0">
                <a:ln w="3175">
                  <a:solidFill>
                    <a:schemeClr val="tx1"/>
                  </a:solidFill>
                </a:ln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t</a:t>
            </a:r>
            <a:r>
              <a:rPr lang="en-GB" sz="4400" dirty="0">
                <a:ln w="3175">
                  <a:solidFill>
                    <a:schemeClr val="tx1"/>
                  </a:solidFill>
                </a:ln>
                <a:solidFill>
                  <a:srgbClr val="7030A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u</a:t>
            </a:r>
            <a:r>
              <a:rPr lang="en-GB" sz="4400" dirty="0">
                <a:ln w="3175">
                  <a:solidFill>
                    <a:schemeClr val="tx1"/>
                  </a:solidFill>
                </a:ln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n</a:t>
            </a:r>
            <a:r>
              <a:rPr lang="en-GB" sz="4400" dirty="0">
                <a:ln w="3175">
                  <a:solidFill>
                    <a:schemeClr val="tx1"/>
                  </a:solidFill>
                </a:ln>
                <a:solidFill>
                  <a:srgbClr val="7030A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e</a:t>
            </a:r>
            <a:endParaRPr lang="en-GB" sz="4400" dirty="0">
              <a:ln w="3175">
                <a:solidFill>
                  <a:schemeClr val="tx1"/>
                </a:solidFill>
              </a:ln>
              <a:solidFill>
                <a:schemeClr val="tx1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Square17"/>
          <p:cNvSpPr/>
          <p:nvPr/>
        </p:nvSpPr>
        <p:spPr>
          <a:xfrm>
            <a:off x="2448000" y="5130000"/>
            <a:ext cx="2448000" cy="1728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/>
          <a:p>
            <a:pPr algn="ctr"/>
            <a:r>
              <a:rPr lang="en-GB" sz="4400" dirty="0">
                <a:ln w="3175">
                  <a:solidFill>
                    <a:schemeClr val="tx1"/>
                  </a:solidFill>
                </a:ln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c</a:t>
            </a:r>
            <a:r>
              <a:rPr lang="en-GB" sz="4400" dirty="0">
                <a:ln w="3175">
                  <a:solidFill>
                    <a:schemeClr val="tx1"/>
                  </a:solidFill>
                </a:ln>
                <a:solidFill>
                  <a:srgbClr val="7030A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u</a:t>
            </a:r>
            <a:r>
              <a:rPr lang="en-GB" sz="4400" dirty="0">
                <a:ln w="3175">
                  <a:solidFill>
                    <a:schemeClr val="tx1"/>
                  </a:solidFill>
                </a:ln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t</a:t>
            </a:r>
            <a:r>
              <a:rPr lang="en-GB" sz="4400" dirty="0">
                <a:ln w="3175">
                  <a:solidFill>
                    <a:schemeClr val="tx1"/>
                  </a:solidFill>
                </a:ln>
                <a:solidFill>
                  <a:srgbClr val="7030A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e</a:t>
            </a:r>
            <a:endParaRPr lang="en-GB" sz="4400" dirty="0">
              <a:ln w="3175">
                <a:solidFill>
                  <a:schemeClr val="tx1"/>
                </a:solidFill>
              </a:ln>
              <a:solidFill>
                <a:schemeClr val="tx1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Square18"/>
          <p:cNvSpPr/>
          <p:nvPr/>
        </p:nvSpPr>
        <p:spPr>
          <a:xfrm>
            <a:off x="4896000" y="5130000"/>
            <a:ext cx="2448000" cy="1728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/>
          <a:p>
            <a:pPr algn="ctr"/>
            <a:r>
              <a:rPr lang="en-GB" sz="4400" dirty="0">
                <a:ln w="3175">
                  <a:solidFill>
                    <a:schemeClr val="tx1"/>
                  </a:solidFill>
                </a:ln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m</a:t>
            </a:r>
            <a:r>
              <a:rPr lang="en-GB" sz="4400" dirty="0">
                <a:ln w="3175">
                  <a:solidFill>
                    <a:schemeClr val="tx1"/>
                  </a:solidFill>
                </a:ln>
                <a:solidFill>
                  <a:srgbClr val="7030A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u</a:t>
            </a:r>
            <a:r>
              <a:rPr lang="en-GB" sz="4400" dirty="0">
                <a:ln w="3175">
                  <a:solidFill>
                    <a:schemeClr val="tx1"/>
                  </a:solidFill>
                </a:ln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t</a:t>
            </a:r>
            <a:r>
              <a:rPr lang="en-GB" sz="4400" dirty="0">
                <a:ln w="3175">
                  <a:solidFill>
                    <a:schemeClr val="tx1"/>
                  </a:solidFill>
                </a:ln>
                <a:solidFill>
                  <a:srgbClr val="7030A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e</a:t>
            </a:r>
            <a:endParaRPr lang="en-GB" sz="4400" dirty="0">
              <a:ln w="3175">
                <a:solidFill>
                  <a:schemeClr val="tx1"/>
                </a:solidFill>
              </a:ln>
              <a:solidFill>
                <a:schemeClr val="accent6">
                  <a:lumMod val="50000"/>
                </a:schemeClr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40" name="Square19"/>
          <p:cNvSpPr/>
          <p:nvPr/>
        </p:nvSpPr>
        <p:spPr>
          <a:xfrm>
            <a:off x="7344000" y="5130000"/>
            <a:ext cx="2448000" cy="1728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/>
          <a:p>
            <a:pPr algn="ctr"/>
            <a:r>
              <a:rPr lang="en-GB" sz="4400" dirty="0">
                <a:ln w="3175">
                  <a:solidFill>
                    <a:schemeClr val="tx1"/>
                  </a:solidFill>
                </a:ln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c</a:t>
            </a:r>
            <a:r>
              <a:rPr lang="en-GB" sz="4400" dirty="0">
                <a:ln w="3175">
                  <a:solidFill>
                    <a:schemeClr val="tx1"/>
                  </a:solidFill>
                </a:ln>
                <a:solidFill>
                  <a:srgbClr val="7030A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u</a:t>
            </a:r>
            <a:r>
              <a:rPr lang="en-GB" sz="4400" dirty="0">
                <a:ln w="3175">
                  <a:solidFill>
                    <a:schemeClr val="tx1"/>
                  </a:solidFill>
                </a:ln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b</a:t>
            </a:r>
            <a:r>
              <a:rPr lang="en-GB" sz="4400" dirty="0">
                <a:ln w="3175">
                  <a:solidFill>
                    <a:schemeClr val="tx1"/>
                  </a:solidFill>
                </a:ln>
                <a:solidFill>
                  <a:srgbClr val="7030A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e</a:t>
            </a:r>
            <a:endParaRPr lang="en-GB" sz="4400" dirty="0">
              <a:ln w="3175">
                <a:solidFill>
                  <a:schemeClr val="tx1"/>
                </a:solidFill>
              </a:ln>
              <a:solidFill>
                <a:schemeClr val="tx1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44" name="Square20"/>
          <p:cNvSpPr/>
          <p:nvPr/>
        </p:nvSpPr>
        <p:spPr>
          <a:xfrm>
            <a:off x="9792000" y="5130000"/>
            <a:ext cx="2448000" cy="1728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/>
          <a:p>
            <a:pPr algn="ctr"/>
            <a:r>
              <a:rPr lang="en-GB" sz="4400" dirty="0">
                <a:ln w="3175">
                  <a:solidFill>
                    <a:schemeClr val="tx1"/>
                  </a:solidFill>
                </a:ln>
                <a:solidFill>
                  <a:srgbClr val="7030A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u</a:t>
            </a:r>
            <a:r>
              <a:rPr lang="en-GB" sz="4400" dirty="0">
                <a:ln w="3175">
                  <a:solidFill>
                    <a:schemeClr val="tx1"/>
                  </a:solidFill>
                </a:ln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s</a:t>
            </a:r>
            <a:r>
              <a:rPr lang="en-GB" sz="4400" dirty="0">
                <a:ln w="3175">
                  <a:solidFill>
                    <a:schemeClr val="tx1"/>
                  </a:solidFill>
                </a:ln>
                <a:solidFill>
                  <a:srgbClr val="7030A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e</a:t>
            </a:r>
            <a:endParaRPr lang="en-GB" sz="4400" dirty="0">
              <a:ln w="3175">
                <a:solidFill>
                  <a:schemeClr val="tx1"/>
                </a:solidFill>
              </a:ln>
              <a:solidFill>
                <a:schemeClr val="accent6">
                  <a:lumMod val="50000"/>
                </a:schemeClr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28779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2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3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" fill="hold">
                      <p:stCondLst>
                        <p:cond delay="0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24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" fill="hold">
                      <p:stCondLst>
                        <p:cond delay="0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  <p:seq concurrent="1" nextAc="seek">
              <p:cTn id="35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" fill="hold">
                      <p:stCondLst>
                        <p:cond delay="0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2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  <p:seq concurrent="1" nextAc="seek">
              <p:cTn id="46" restart="whenNotActive" fill="hold" evtFilter="cancelBubble" nodeType="interactiveSeq">
                <p:stCondLst>
                  <p:cond evt="onClick" delay="0">
                    <p:tgtEl>
                      <p:spTgt spid="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7" fill="hold">
                      <p:stCondLst>
                        <p:cond delay="0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20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20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20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5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"/>
                  </p:tgtEl>
                </p:cond>
              </p:nextCondLst>
            </p:seq>
            <p:seq concurrent="1" nextAc="seek">
              <p:cTn id="57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8" fill="hold">
                      <p:stCondLst>
                        <p:cond delay="0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20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20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20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6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68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9" fill="hold">
                      <p:stCondLst>
                        <p:cond delay="0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20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20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20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7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79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0" fill="hold">
                      <p:stCondLst>
                        <p:cond delay="0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20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20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20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8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90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1" fill="hold">
                      <p:stCondLst>
                        <p:cond delay="0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20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9" dur="2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2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9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  <p:seq concurrent="1" nextAc="seek">
              <p:cTn id="101" restart="whenNotActive" fill="hold" evtFilter="cancelBubble" nodeType="interactiveSeq">
                <p:stCondLst>
                  <p:cond evt="onClick" delay="0">
                    <p:tgtEl>
                      <p:spTgt spid="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2" fill="hold">
                      <p:stCondLst>
                        <p:cond delay="0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20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0" dur="20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20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0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2"/>
                  </p:tgtEl>
                </p:cond>
              </p:nextCondLst>
            </p:seq>
            <p:seq concurrent="1" nextAc="seek">
              <p:cTn id="112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3" fill="hold">
                      <p:stCondLst>
                        <p:cond delay="0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8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20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1" dur="20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20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123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4" fill="hold">
                      <p:stCondLst>
                        <p:cond delay="0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1" dur="20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2" dur="2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2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  <p:seq concurrent="1" nextAc="seek">
              <p:cTn id="134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5" fill="hold">
                      <p:stCondLst>
                        <p:cond delay="0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0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2" dur="20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3" dur="2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2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145" restart="whenNotActive" fill="hold" evtFilter="cancelBubble" nodeType="interactiveSeq">
                <p:stCondLst>
                  <p:cond evt="onClick" delay="0">
                    <p:tgtEl>
                      <p:spTgt spid="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6" fill="hold">
                      <p:stCondLst>
                        <p:cond delay="0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3" dur="20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4" dur="20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20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5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9"/>
                  </p:tgtEl>
                </p:cond>
              </p:nextCondLst>
            </p:seq>
            <p:seq concurrent="1" nextAc="seek">
              <p:cTn id="156" restart="whenNotActive" fill="hold" evtFilter="cancelBubble" nodeType="interactiveSeq">
                <p:stCondLst>
                  <p:cond evt="onClick" delay="0">
                    <p:tgtEl>
                      <p:spTgt spid="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7" fill="hold">
                      <p:stCondLst>
                        <p:cond delay="0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2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4" dur="20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5" dur="20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6" dur="20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3"/>
                  </p:tgtEl>
                </p:cond>
              </p:nextCondLst>
            </p:seq>
            <p:seq concurrent="1" nextAc="seek">
              <p:cTn id="167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8" fill="hold">
                      <p:stCondLst>
                        <p:cond delay="0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3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5" dur="20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6" dur="20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7" dur="20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178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9" fill="hold">
                      <p:stCondLst>
                        <p:cond delay="0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4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6" dur="20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7" dur="2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8" dur="2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8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  <p:seq concurrent="1" nextAc="seek">
              <p:cTn id="189" restart="whenNotActive" fill="hold" evtFilter="cancelBubble" nodeType="interactiveSeq">
                <p:stCondLst>
                  <p:cond evt="onClick" delay="0">
                    <p:tgtEl>
                      <p:spTgt spid="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0" fill="hold">
                      <p:stCondLst>
                        <p:cond delay="0"/>
                      </p:stCondLst>
                      <p:childTnLst>
                        <p:par>
                          <p:cTn id="191" fill="hold">
                            <p:stCondLst>
                              <p:cond delay="0"/>
                            </p:stCondLst>
                            <p:childTnLst>
                              <p:par>
                                <p:cTn id="192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5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7" dur="20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8" dur="20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9" dur="20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"/>
                  </p:tgtEl>
                </p:cond>
              </p:nextCondLst>
            </p:seq>
            <p:seq concurrent="1" nextAc="seek">
              <p:cTn id="200" restart="whenNotActive" fill="hold" evtFilter="cancelBubble" nodeType="interactiveSeq">
                <p:stCondLst>
                  <p:cond evt="onClick" delay="0">
                    <p:tgtEl>
                      <p:spTgt spid="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1" fill="hold">
                      <p:stCondLst>
                        <p:cond delay="0"/>
                      </p:stCondLst>
                      <p:childTnLst>
                        <p:par>
                          <p:cTn id="202" fill="hold">
                            <p:stCondLst>
                              <p:cond delay="0"/>
                            </p:stCondLst>
                            <p:childTnLst>
                              <p:par>
                                <p:cTn id="20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6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8" dur="20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9" dur="20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0" dur="20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0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0"/>
                  </p:tgtEl>
                </p:cond>
              </p:nextCondLst>
            </p:seq>
            <p:seq concurrent="1" nextAc="seek">
              <p:cTn id="211" restart="whenNotActive" fill="hold" evtFilter="cancelBubble" nodeType="interactiveSeq">
                <p:stCondLst>
                  <p:cond evt="onClick" delay="0">
                    <p:tgtEl>
                      <p:spTgt spid="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2" fill="hold">
                      <p:stCondLst>
                        <p:cond delay="0"/>
                      </p:stCondLst>
                      <p:childTnLst>
                        <p:par>
                          <p:cTn id="213" fill="hold">
                            <p:stCondLst>
                              <p:cond delay="0"/>
                            </p:stCondLst>
                            <p:childTnLst>
                              <p:par>
                                <p:cTn id="214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7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9" dur="20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0" dur="2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1" dur="2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4"/>
                  </p:tgtEl>
                </p:cond>
              </p:nextCondLst>
            </p:seq>
          </p:childTnLst>
        </p:cTn>
      </p:par>
    </p:tnLst>
    <p:bldLst>
      <p:bldP spid="4" grpId="0" animBg="1"/>
      <p:bldP spid="29" grpId="0" animBg="1"/>
      <p:bldP spid="33" grpId="0" animBg="1"/>
      <p:bldP spid="37" grpId="0" animBg="1"/>
      <p:bldP spid="41" grpId="0" animBg="1"/>
      <p:bldP spid="10" grpId="0" animBg="1"/>
      <p:bldP spid="30" grpId="0" animBg="1"/>
      <p:bldP spid="34" grpId="0" animBg="1"/>
      <p:bldP spid="38" grpId="0" animBg="1"/>
      <p:bldP spid="42" grpId="0" animBg="1"/>
      <p:bldP spid="15" grpId="0" animBg="1"/>
      <p:bldP spid="31" grpId="0" animBg="1"/>
      <p:bldP spid="35" grpId="0" animBg="1"/>
      <p:bldP spid="39" grpId="0" animBg="1"/>
      <p:bldP spid="43" grpId="0" animBg="1"/>
      <p:bldP spid="20" grpId="0" animBg="1"/>
      <p:bldP spid="32" grpId="0" animBg="1"/>
      <p:bldP spid="36" grpId="0" animBg="1"/>
      <p:bldP spid="40" grpId="0" animBg="1"/>
      <p:bldP spid="44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1">
            <a:lumMod val="5000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glow" dir="t">
            <a:rot lat="0" lon="0" rev="14100000"/>
          </a:lightRig>
        </a:scene3d>
        <a:sp3d prstMaterial="softEdge">
          <a:bevelT w="127000" prst="artDeco"/>
        </a:sp3d>
      </a:spPr>
      <a:bodyPr lIns="0" tIns="0" rIns="0" bIns="0" rtlCol="0" anchor="t" anchorCtr="0"/>
      <a:lstStyle>
        <a:defPPr algn="ctr">
          <a:defRPr sz="4800" dirty="0" smtClean="0">
            <a:ln>
              <a:solidFill>
                <a:schemeClr val="bg1">
                  <a:lumMod val="50000"/>
                </a:schemeClr>
              </a:solidFill>
            </a:ln>
            <a:solidFill>
              <a:schemeClr val="bg1">
                <a:lumMod val="85000"/>
              </a:schemeClr>
            </a:solidFill>
            <a:latin typeface="Arial Black" panose="020B0A04020102020204" pitchFamily="34" charset="0"/>
            <a:ea typeface="Segoe UI Black" panose="020B0A02040204020203" pitchFamily="34" charset="0"/>
            <a:cs typeface="Segoe UI Black" panose="020B0A02040204020203" pitchFamily="34" charset="0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3414</TotalTime>
  <Words>696</Words>
  <Application>Microsoft Office PowerPoint</Application>
  <PresentationFormat>מסך רחב</PresentationFormat>
  <Paragraphs>324</Paragraphs>
  <Slides>29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7</vt:i4>
      </vt:variant>
      <vt:variant>
        <vt:lpstr>ערכת נושא</vt:lpstr>
      </vt:variant>
      <vt:variant>
        <vt:i4>2</vt:i4>
      </vt:variant>
      <vt:variant>
        <vt:lpstr>כותרות שקופיות</vt:lpstr>
      </vt:variant>
      <vt:variant>
        <vt:i4>29</vt:i4>
      </vt:variant>
    </vt:vector>
  </HeadingPairs>
  <TitlesOfParts>
    <vt:vector size="38" baseType="lpstr">
      <vt:lpstr>Arial</vt:lpstr>
      <vt:lpstr>Arial Black</vt:lpstr>
      <vt:lpstr>Britannic Bold</vt:lpstr>
      <vt:lpstr>Calibri</vt:lpstr>
      <vt:lpstr>Calibri Light</vt:lpstr>
      <vt:lpstr>Century Gothic</vt:lpstr>
      <vt:lpstr>Showcard Gothic</vt:lpstr>
      <vt:lpstr>Office Theme</vt:lpstr>
      <vt:lpstr>1_Office Theme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PowerPoint‏</dc:title>
  <dc:creator>tekhnologic</dc:creator>
  <cp:lastModifiedBy>רחל ברויאר</cp:lastModifiedBy>
  <cp:revision>79</cp:revision>
  <dcterms:created xsi:type="dcterms:W3CDTF">2016-12-26T00:12:58Z</dcterms:created>
  <dcterms:modified xsi:type="dcterms:W3CDTF">2025-06-29T07:22:21Z</dcterms:modified>
</cp:coreProperties>
</file>