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4" r:id="rId3"/>
    <p:sldId id="259" r:id="rId4"/>
    <p:sldId id="315" r:id="rId5"/>
    <p:sldId id="262" r:id="rId6"/>
    <p:sldId id="263" r:id="rId7"/>
    <p:sldId id="260" r:id="rId8"/>
    <p:sldId id="261" r:id="rId9"/>
    <p:sldId id="258" r:id="rId10"/>
    <p:sldId id="256" r:id="rId11"/>
    <p:sldId id="267" r:id="rId12"/>
    <p:sldId id="268" r:id="rId13"/>
    <p:sldId id="283" r:id="rId14"/>
    <p:sldId id="266" r:id="rId15"/>
    <p:sldId id="284" r:id="rId16"/>
    <p:sldId id="272" r:id="rId17"/>
    <p:sldId id="271" r:id="rId18"/>
    <p:sldId id="270" r:id="rId19"/>
    <p:sldId id="269" r:id="rId20"/>
    <p:sldId id="265" r:id="rId21"/>
    <p:sldId id="274" r:id="rId22"/>
    <p:sldId id="273" r:id="rId23"/>
    <p:sldId id="280" r:id="rId24"/>
    <p:sldId id="277" r:id="rId25"/>
    <p:sldId id="275" r:id="rId26"/>
    <p:sldId id="276" r:id="rId27"/>
    <p:sldId id="279" r:id="rId28"/>
    <p:sldId id="278" r:id="rId29"/>
    <p:sldId id="282" r:id="rId30"/>
    <p:sldId id="28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1"/>
    <a:srgbClr val="A7FFD3"/>
    <a:srgbClr val="934BC9"/>
    <a:srgbClr val="C5FFE2"/>
    <a:srgbClr val="FF9797"/>
    <a:srgbClr val="FFD9D9"/>
    <a:srgbClr val="BCE9EE"/>
    <a:srgbClr val="F2E5FF"/>
    <a:srgbClr val="EAD5FF"/>
    <a:srgbClr val="D9F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889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73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8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151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602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5710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68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3036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296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322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832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2632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57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749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3597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54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723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7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49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9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79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75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97000">
              <a:schemeClr val="bg2">
                <a:lumMod val="1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81E6F-8E2E-4EC3-BAC0-BF4B0DE2916B}" type="datetimeFigureOut">
              <a:rPr lang="en-GB" smtClean="0"/>
              <a:t>29/06/2025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66DB-3E9E-4D00-AE83-BF3F58D30E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1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1"/>
            </a:gs>
            <a:gs pos="0">
              <a:schemeClr val="tx1">
                <a:lumMod val="75000"/>
                <a:lumOff val="2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C3757A-D7FC-45AC-8CA1-2EB472E1DDAF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29/06/2025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028414-4FC7-42F2-A172-4D68B13B396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27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khnologic.wordpress.com/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8344"/>
            <a:ext cx="12192000" cy="4770537"/>
          </a:xfrm>
          <a:prstGeom prst="rect">
            <a:avLst/>
          </a:prstGeom>
          <a:noFill/>
          <a:effectLst>
            <a:glow>
              <a:schemeClr val="bg1">
                <a:alpha val="2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B0F0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M</a:t>
            </a:r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00B050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y</a:t>
            </a:r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s</a:t>
            </a:r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t</a:t>
            </a:r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e</a:t>
            </a:r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FF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r</a:t>
            </a:r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7030A0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y</a:t>
            </a:r>
            <a:r>
              <a:rPr lang="en-US" sz="166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9797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 </a:t>
            </a:r>
            <a:r>
              <a:rPr lang="en-US" sz="13800" dirty="0">
                <a:ln w="2857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glow rad="76200">
                    <a:srgbClr val="FFFFCC">
                      <a:alpha val="82000"/>
                    </a:srgbClr>
                  </a:glow>
                </a:effectLst>
                <a:latin typeface="Showcard Gothic" panose="04020904020102020604" pitchFamily="82" charset="0"/>
                <a:ea typeface="Segoe UI Black" panose="020B0A02040204020203" pitchFamily="34" charset="0"/>
              </a:rPr>
              <a:t>Squares</a:t>
            </a:r>
            <a:endParaRPr lang="en-US" sz="16600" dirty="0">
              <a:ln w="28575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effectLst>
                <a:glow rad="76200">
                  <a:srgbClr val="FFFFCC">
                    <a:alpha val="82000"/>
                  </a:srgbClr>
                </a:glow>
              </a:effectLst>
              <a:latin typeface="Showcard Gothic" panose="04020904020102020604" pitchFamily="82" charset="0"/>
              <a:ea typeface="Segoe UI Black" panose="020B0A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64708" y="5128881"/>
            <a:ext cx="64625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srgbClr val="FFC000"/>
                </a:solidFill>
              </a:rPr>
              <a:t>Letter Combinations</a:t>
            </a:r>
            <a:endParaRPr lang="he-IL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68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97459"/>
            <a:ext cx="12192000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0" b="1" i="0" u="none" strike="noStrike" kern="1200" cap="none" spc="0" normalizeH="0" baseline="0" noProof="0" dirty="0">
                <a:ln w="66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B0F0"/>
                  </a:outerShdw>
                </a:effectLst>
                <a:uLnTx/>
                <a:uFillTx/>
                <a:latin typeface="Britannic Bold" panose="020B0903060703020204" pitchFamily="34" charset="0"/>
              </a:rPr>
              <a:t>Mystery Squares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</a:rPr>
              <a:t>Long </a:t>
            </a:r>
            <a:r>
              <a:rPr kumimoji="0" lang="en-US" sz="7200" b="1" i="0" u="none" strike="noStrike" kern="1200" cap="none" spc="0" normalizeH="0" baseline="0" noProof="0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</a:rPr>
              <a:t>i</a:t>
            </a:r>
            <a:endParaRPr kumimoji="0" lang="en-US" sz="7200" b="1" i="0" u="none" strike="noStrike" kern="120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Britannic Bold" panose="020B0903060703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igh</a:t>
            </a:r>
            <a:r>
              <a:rPr lang="en-US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i</a:t>
            </a:r>
            <a:r>
              <a:rPr lang="en-US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-e -y -</a:t>
            </a:r>
            <a:r>
              <a:rPr lang="en-US" sz="7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ie</a:t>
            </a:r>
            <a:endParaRPr kumimoji="0" lang="he-IL" sz="7200" b="1" i="0" u="none" strike="noStrike" kern="120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533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endParaRPr lang="en-GB" sz="36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19050">
                <a:noFill/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sm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19050">
                <a:noFill/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b="1" dirty="0">
                <a:ln w="635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r>
              <a:rPr lang="en-GB" sz="4400" b="1" dirty="0">
                <a:ln w="6350">
                  <a:solidFill>
                    <a:sysClr val="windowText" lastClr="000000"/>
                  </a:solidFill>
                </a:ln>
                <a:solidFill>
                  <a:srgbClr val="FF6D4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  <a:endParaRPr lang="en-GB" sz="4400" b="1" dirty="0">
              <a:ln w="3175">
                <a:solidFill>
                  <a:sysClr val="windowText" lastClr="000000"/>
                </a:solidFill>
              </a:ln>
              <a:solidFill>
                <a:srgbClr val="FF6D4B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</a:t>
            </a:r>
            <a:r>
              <a:rPr lang="en-GB" sz="4400" b="1" dirty="0">
                <a:ln w="6350">
                  <a:solidFill>
                    <a:sysClr val="windowText" lastClr="000000"/>
                  </a:solidFill>
                </a:ln>
                <a:solidFill>
                  <a:srgbClr val="FF6D4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fl</a:t>
            </a:r>
            <a:r>
              <a:rPr lang="en-GB" sz="4400" b="1" dirty="0">
                <a:ln w="6350">
                  <a:solidFill>
                    <a:sysClr val="windowText" lastClr="000000"/>
                  </a:solidFill>
                </a:ln>
                <a:solidFill>
                  <a:srgbClr val="FF6D4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</a:t>
            </a:r>
            <a:r>
              <a:rPr lang="en-GB" sz="4400" b="1" dirty="0">
                <a:ln w="6350">
                  <a:solidFill>
                    <a:sysClr val="windowText" lastClr="000000"/>
                  </a:solidFill>
                </a:ln>
                <a:solidFill>
                  <a:srgbClr val="FF6D4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4400" b="1" dirty="0">
                <a:ln w="6350">
                  <a:solidFill>
                    <a:sysClr val="windowText" lastClr="000000"/>
                  </a:solidFill>
                </a:ln>
                <a:solidFill>
                  <a:srgbClr val="FF6D4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46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97459"/>
            <a:ext cx="12192000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0" b="1" i="0" u="none" strike="noStrike" kern="1200" cap="none" spc="0" normalizeH="0" baseline="0" noProof="0" dirty="0">
                <a:ln w="66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B0F0"/>
                  </a:outerShdw>
                </a:effectLst>
                <a:uLnTx/>
                <a:uFillTx/>
                <a:latin typeface="Britannic Bold" panose="020B0903060703020204" pitchFamily="34" charset="0"/>
              </a:rPr>
              <a:t>Mystery Squares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Long 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  <a:cs typeface="Times New Roman" panose="02020603050405020304" pitchFamily="18" charset="0"/>
              </a:rPr>
              <a:t>a</a:t>
            </a:r>
            <a:r>
              <a:rPr lang="en-US" sz="7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i</a:t>
            </a:r>
            <a:r>
              <a:rPr lang="en-US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 a-e -ay </a:t>
            </a:r>
            <a:endParaRPr kumimoji="0" lang="he-IL" sz="7200" b="1" i="0" u="none" strike="noStrike" kern="120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19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1200" cap="none" spc="0" normalizeH="0" baseline="0" noProof="0" dirty="0">
                  <a:ln w="0"/>
                  <a:solidFill>
                    <a:srgbClr val="5F5E5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</a:t>
            </a:r>
            <a:endParaRPr kumimoji="0" lang="en-GB" sz="36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l</a:t>
            </a: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afr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endParaRPr kumimoji="0" lang="en-GB" sz="44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ay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ay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aw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ay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ay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ay</a:t>
            </a: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by</a:t>
            </a: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l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dy</a:t>
            </a: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</a:t>
            </a: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ble</a:t>
            </a: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DFF5F7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lvl="0" algn="ctr">
              <a:defRPr/>
            </a:pP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ble</a:t>
            </a:r>
            <a:endParaRPr kumimoji="0" lang="en-GB" sz="44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81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97459"/>
            <a:ext cx="1219200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0" b="1" i="0" u="none" strike="noStrike" kern="1200" cap="none" spc="0" normalizeH="0" baseline="0" noProof="0" dirty="0">
                <a:ln w="66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00B0F0"/>
                  </a:outerShdw>
                </a:effectLst>
                <a:uLnTx/>
                <a:uFillTx/>
                <a:latin typeface="Britannic Bold" panose="020B0903060703020204" pitchFamily="34" charset="0"/>
              </a:rPr>
              <a:t>Mystery Squares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</a:rPr>
              <a:t>Long a</a:t>
            </a:r>
            <a:r>
              <a:rPr lang="en-US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</a:rPr>
              <a:t> &amp; </a:t>
            </a:r>
            <a:r>
              <a:rPr lang="en-US" sz="72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Long </a:t>
            </a:r>
            <a:r>
              <a:rPr lang="en-US" sz="72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latin typeface="Britannic Bold" panose="020B0903060703020204" pitchFamily="34" charset="0"/>
                <a:cs typeface="Times New Roman" panose="02020603050405020304" pitchFamily="18" charset="0"/>
              </a:rPr>
              <a:t>i</a:t>
            </a:r>
            <a:endParaRPr kumimoji="0" lang="he-IL" sz="7200" b="1" i="0" u="none" strike="noStrike" kern="1200" cap="none" spc="0" normalizeH="0" baseline="0" noProof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21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rgbClr val="BCE9EE"/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1200" cap="none" spc="0" normalizeH="0" baseline="0" noProof="0" dirty="0">
                  <a:ln w="0"/>
                  <a:solidFill>
                    <a:srgbClr val="5F5E5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solidFill>
            <a:srgbClr val="BCE9EE"/>
          </a:solidFill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</a:t>
            </a:r>
            <a:endParaRPr kumimoji="0" lang="en-GB" sz="36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</a:t>
            </a: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ai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l</a:t>
            </a: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afr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FF99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ai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endParaRPr kumimoji="0" lang="en-GB" sz="44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k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g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</a:t>
            </a:r>
            <a:endParaRPr kumimoji="0" lang="en-GB" sz="4400" b="0" i="0" u="none" strike="noStrike" kern="1200" cap="none" spc="0" normalizeH="0" baseline="0" noProof="0" dirty="0">
              <a:ln w="19050">
                <a:noFill/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>
              <a:defRPr/>
            </a:pP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endParaRPr lang="en-GB" sz="36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  <a:p>
            <a:endParaRPr kumimoji="0" lang="en-GB" sz="44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7030A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FF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igh</a:t>
            </a:r>
            <a:endParaRPr kumimoji="0" lang="en-GB" sz="44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FF00FF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>
              <a:defRPr/>
            </a:pP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>
              <a:defRPr/>
            </a:pP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>
              <a:defRPr/>
            </a:pP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BCE9EE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>
              <a:defRPr/>
            </a:pP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sm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6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97459"/>
            <a:ext cx="12192000" cy="2893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0" b="1" i="0" u="none" strike="noStrike" kern="1200" normalizeH="0" baseline="0" noProof="0" dirty="0">
                <a:ln w="76200">
                  <a:solidFill>
                    <a:schemeClr val="bg1"/>
                  </a:solidFill>
                </a:ln>
                <a:solidFill>
                  <a:schemeClr val="accent4"/>
                </a:solidFill>
                <a:uLnTx/>
                <a:uFillTx/>
                <a:latin typeface="Britannic Bold" panose="020B0903060703020204" pitchFamily="34" charset="0"/>
              </a:rPr>
              <a:t>Mystery Squares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normalizeH="0" baseline="0" noProof="0" dirty="0" err="1">
                <a:ln w="76200">
                  <a:solidFill>
                    <a:schemeClr val="bg1"/>
                  </a:solidFill>
                </a:ln>
                <a:solidFill>
                  <a:schemeClr val="accent4"/>
                </a:solidFill>
                <a:uLnTx/>
                <a:uFillTx/>
                <a:latin typeface="Britannic Bold" panose="020B0903060703020204" pitchFamily="34" charset="0"/>
              </a:rPr>
              <a:t>oa</a:t>
            </a:r>
            <a:r>
              <a:rPr kumimoji="0" lang="en-US" sz="7200" b="1" i="0" u="none" strike="noStrike" kern="1200" normalizeH="0" baseline="0" noProof="0" dirty="0">
                <a:ln w="76200">
                  <a:solidFill>
                    <a:schemeClr val="bg1"/>
                  </a:solidFill>
                </a:ln>
                <a:solidFill>
                  <a:schemeClr val="accent4"/>
                </a:solidFill>
                <a:uLnTx/>
                <a:uFillTx/>
                <a:latin typeface="Britannic Bold" panose="020B0903060703020204" pitchFamily="34" charset="0"/>
              </a:rPr>
              <a:t>  ow  </a:t>
            </a:r>
            <a:r>
              <a:rPr kumimoji="0" lang="en-US" sz="7200" b="1" i="0" u="none" strike="noStrike" kern="1200" normalizeH="0" baseline="0" noProof="0" dirty="0" err="1">
                <a:ln w="76200">
                  <a:solidFill>
                    <a:schemeClr val="bg1"/>
                  </a:solidFill>
                </a:ln>
                <a:solidFill>
                  <a:schemeClr val="accent4"/>
                </a:solidFill>
                <a:uLnTx/>
                <a:uFillTx/>
                <a:latin typeface="Britannic Bold" panose="020B0903060703020204" pitchFamily="34" charset="0"/>
              </a:rPr>
              <a:t>ou</a:t>
            </a:r>
            <a:r>
              <a:rPr kumimoji="0" lang="en-US" sz="7200" b="1" i="0" u="none" strike="noStrike" kern="1200" normalizeH="0" baseline="0" noProof="0" dirty="0">
                <a:ln w="76200">
                  <a:solidFill>
                    <a:schemeClr val="bg1"/>
                  </a:solidFill>
                </a:ln>
                <a:solidFill>
                  <a:schemeClr val="accent4"/>
                </a:solidFill>
                <a:uLnTx/>
                <a:uFillTx/>
                <a:latin typeface="Britannic Bold" panose="020B0903060703020204" pitchFamily="34" charset="0"/>
              </a:rPr>
              <a:t>  ow</a:t>
            </a:r>
          </a:p>
        </p:txBody>
      </p:sp>
    </p:spTree>
    <p:extLst>
      <p:ext uri="{BB962C8B-B14F-4D97-AF65-F5344CB8AC3E}">
        <p14:creationId xmlns:p14="http://schemas.microsoft.com/office/powerpoint/2010/main" val="4249583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rgbClr val="FFFF69"/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3175">
                    <a:solidFill>
                      <a:schemeClr val="tx1"/>
                    </a:solidFill>
                  </a:ln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noFill/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noFill/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noFill/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noFill/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noFill/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noFill/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noFill/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noFill/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noFill/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noFill/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noFill/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noFill/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noFill/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noFill/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noFill/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noFill/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noFill/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noFill/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noFill/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noFill/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oa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oa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oa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oa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oa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cl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us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nd</a:t>
            </a: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</a:t>
            </a: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US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</a:t>
            </a:r>
            <a:r>
              <a:rPr lang="en-US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sl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bl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br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FFFF9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</a:t>
            </a:r>
            <a:r>
              <a:rPr lang="en-GB" sz="400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26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73891"/>
            <a:ext cx="12192000" cy="4001095"/>
          </a:xfrm>
          <a:prstGeom prst="rect">
            <a:avLst/>
          </a:prstGeom>
          <a:noFill/>
          <a:effectLst>
            <a:glow>
              <a:schemeClr val="bg1">
                <a:alpha val="2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11000" dirty="0">
                <a:ln w="9525">
                  <a:solidFill>
                    <a:srgbClr val="00B050"/>
                  </a:solidFill>
                </a:ln>
                <a:solidFill>
                  <a:srgbClr val="FEBBB0"/>
                </a:solidFill>
                <a:effectLst>
                  <a:outerShdw blurRad="50800" dist="76200" dir="1200000" algn="t" rotWithShape="0">
                    <a:schemeClr val="accent6">
                      <a:lumMod val="60000"/>
                      <a:lumOff val="4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Mystery Squares</a:t>
            </a:r>
          </a:p>
          <a:p>
            <a:pPr algn="ctr"/>
            <a:r>
              <a:rPr lang="en-US" sz="7200" dirty="0">
                <a:ln w="9525">
                  <a:solidFill>
                    <a:srgbClr val="00B050"/>
                  </a:solidFill>
                </a:ln>
                <a:solidFill>
                  <a:srgbClr val="FEBBB0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Silent Letters</a:t>
            </a:r>
          </a:p>
          <a:p>
            <a:pPr algn="ctr"/>
            <a:r>
              <a:rPr lang="en-US" sz="7200" dirty="0" err="1">
                <a:ln w="6350">
                  <a:solidFill>
                    <a:srgbClr val="00B050"/>
                  </a:solidFill>
                </a:ln>
                <a:solidFill>
                  <a:srgbClr val="FEBBB0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wh</a:t>
            </a:r>
            <a:r>
              <a:rPr lang="en-US" sz="7200" dirty="0">
                <a:ln w="6350">
                  <a:solidFill>
                    <a:srgbClr val="00B050"/>
                  </a:solidFill>
                </a:ln>
                <a:solidFill>
                  <a:srgbClr val="FEBBB0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 </a:t>
            </a:r>
            <a:r>
              <a:rPr lang="en-US" sz="7200" dirty="0" err="1">
                <a:ln w="6350">
                  <a:solidFill>
                    <a:srgbClr val="00B050"/>
                  </a:solidFill>
                </a:ln>
                <a:solidFill>
                  <a:srgbClr val="FEBBB0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kn</a:t>
            </a:r>
            <a:r>
              <a:rPr lang="en-US" sz="7200" dirty="0">
                <a:ln w="6350">
                  <a:solidFill>
                    <a:srgbClr val="00B050"/>
                  </a:solidFill>
                </a:ln>
                <a:solidFill>
                  <a:srgbClr val="FEBBB0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 mb  </a:t>
            </a:r>
            <a:r>
              <a:rPr lang="en-US" sz="7200" dirty="0" err="1">
                <a:ln w="6350">
                  <a:solidFill>
                    <a:srgbClr val="00B050"/>
                  </a:solidFill>
                </a:ln>
                <a:solidFill>
                  <a:srgbClr val="FEBBB0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wr</a:t>
            </a:r>
            <a:endParaRPr lang="he-IL" sz="7200" dirty="0">
              <a:ln w="6350">
                <a:solidFill>
                  <a:srgbClr val="00B050"/>
                </a:solidFill>
              </a:ln>
              <a:solidFill>
                <a:srgbClr val="FEBBB0"/>
              </a:solidFill>
              <a:effectLst/>
              <a:latin typeface="Britannic Bold" panose="020B0903060703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492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chemeClr val="accent2">
              <a:lumMod val="20000"/>
              <a:lumOff val="80000"/>
            </a:schemeClr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noFill/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noFill/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noFill/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noFill/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noFill/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noFill/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noFill/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noFill/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noFill/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noFill/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noFill/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noFill/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noFill/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noFill/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noFill/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noFill/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noFill/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noFill/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noFill/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noFill/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at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ich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at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ite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ow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ock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ee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ife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it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cli</a:t>
            </a:r>
            <a:r>
              <a:rPr lang="en-GB" sz="4400" b="1" dirty="0">
                <a:ln w="6350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mb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la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mb</a:t>
            </a:r>
            <a:endParaRPr lang="en-GB" sz="40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mb</a:t>
            </a:r>
            <a:endParaRPr lang="en-GB" sz="40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bo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mb</a:t>
            </a:r>
            <a:endParaRPr lang="en-GB" sz="40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thu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mb</a:t>
            </a:r>
            <a:endParaRPr lang="en-GB" sz="40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ong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ite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ist</a:t>
            </a: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wr</a:t>
            </a:r>
            <a:r>
              <a:rPr lang="en-GB" sz="440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ote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6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קבוצה 1"/>
          <p:cNvGrpSpPr/>
          <p:nvPr/>
        </p:nvGrpSpPr>
        <p:grpSpPr>
          <a:xfrm>
            <a:off x="620110" y="94593"/>
            <a:ext cx="11214538" cy="6920324"/>
            <a:chOff x="533612" y="193449"/>
            <a:chExt cx="11214538" cy="6920324"/>
          </a:xfrm>
        </p:grpSpPr>
        <p:sp>
          <p:nvSpPr>
            <p:cNvPr id="4" name="TextBox 3"/>
            <p:cNvSpPr txBox="1"/>
            <p:nvPr/>
          </p:nvSpPr>
          <p:spPr>
            <a:xfrm>
              <a:off x="533612" y="193449"/>
              <a:ext cx="11214538" cy="6920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Mystery Squares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Goal</a:t>
              </a:r>
            </a:p>
            <a:p>
              <a:pPr marL="0" marR="0" lvl="0" indent="0" algn="l" rtl="0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 practice letter combinations: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sh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ch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th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all,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ee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oo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magic e: a-e,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-e, o-e, u-e | long a: ai, a-e, -ay | long i: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igh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-e, -y,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ie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oa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ow,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ou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silent letters: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kn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mb,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wh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wr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ous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ture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cial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cian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tion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ssion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cian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cial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ew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ue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aw, au | R controlled: or,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ir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ur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ar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| soft c &amp; soft g: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ce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ci,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ge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GB" sz="1800" b="0" i="0" u="none" strike="noStrike" cap="none" dirty="0" err="1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gy</a:t>
              </a:r>
              <a:r>
                <a:rPr lang="en-GB" sz="18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Description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The game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includes</a:t>
              </a:r>
              <a:r>
                <a:rPr kumimoji="0" lang="en-US" sz="1800" b="0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800" b="0" i="0" u="none" strike="noStrike" kern="1200" cap="none" spc="0" normalizeH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</a:t>
              </a:r>
              <a:r>
                <a:rPr kumimoji="0" lang="en-US" sz="1800" b="0" i="0" u="none" strike="noStrike" kern="1200" cap="none" spc="0" normalizeH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board of 20 squares</a:t>
              </a:r>
              <a:r>
                <a:rPr kumimoji="0" lang="en-US" sz="18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with coins hidden under each square.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There are 10 coins worth 1 point.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There are 5 coins worth 2 points.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There are 3 coins worth 3 points.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	There are 2 coins worth 5 points.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The students do not know where the higher value coins are. The game has a random element so the stronger students cannot dominate it.</a:t>
              </a:r>
            </a:p>
            <a:p>
              <a:pPr lvl="0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How to</a:t>
              </a:r>
              <a:r>
                <a:rPr lang="en-US" sz="1500" b="1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5">
                      <a:lumMod val="50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play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The students select a word and read it out. If they read it correctly, you click on the word to reveal the coin. Students can gain more points if they reveal a particular icon. 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Encourage students to make sentences with words. 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This game was created by C. </a:t>
              </a:r>
              <a:r>
                <a:rPr kumimoji="0" lang="en-US" sz="15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Schwartzabart</a:t>
              </a:r>
              <a:r>
                <a:rPr kumimoji="0" lang="en-US" sz="1500" b="0" i="0" u="none" strike="noStrike" kern="120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for the English Inspectorate of the Charedi District. It is based on PPT templates from </a:t>
              </a:r>
              <a:r>
                <a:rPr kumimoji="0" lang="en-US" sz="15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hlinkClick r:id="rId2"/>
                </a:rPr>
                <a:t>https://tekhnologic.wordpress.com</a:t>
              </a:r>
              <a:endPara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" name="Picture 2" descr="1_point_coi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004" y="2604188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3" descr="2_point_coi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004" y="2974889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4" descr="3_point_coi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004" y="3357948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5" descr="5_point_coi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004" y="3765721"/>
              <a:ext cx="360000" cy="36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5771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73891"/>
            <a:ext cx="12192000" cy="2893100"/>
          </a:xfrm>
          <a:prstGeom prst="rect">
            <a:avLst/>
          </a:prstGeom>
          <a:noFill/>
          <a:effectLst>
            <a:glow>
              <a:schemeClr val="bg1">
                <a:alpha val="2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11000" dirty="0">
                <a:ln w="3810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>
                  <a:outerShdw blurRad="50800" dist="76200" dir="1200000" algn="t" rotWithShape="0">
                    <a:schemeClr val="accent6">
                      <a:lumMod val="60000"/>
                      <a:lumOff val="40000"/>
                      <a:alpha val="40000"/>
                    </a:schemeClr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Mystery Squares</a:t>
            </a:r>
          </a:p>
          <a:p>
            <a:pPr algn="ctr"/>
            <a:r>
              <a:rPr lang="en-US" sz="7200" dirty="0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-</a:t>
            </a:r>
            <a:r>
              <a:rPr lang="en-US" sz="7200" dirty="0" err="1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ous</a:t>
            </a:r>
            <a:r>
              <a:rPr lang="en-US" sz="7200" dirty="0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-</a:t>
            </a:r>
            <a:r>
              <a:rPr lang="en-US" sz="7200" dirty="0" err="1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ture</a:t>
            </a:r>
            <a:r>
              <a:rPr lang="en-US" sz="7200" dirty="0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-</a:t>
            </a:r>
            <a:r>
              <a:rPr lang="en-US" sz="7200" dirty="0" err="1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cian</a:t>
            </a:r>
            <a:r>
              <a:rPr lang="en-US" sz="7200" dirty="0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-</a:t>
            </a:r>
            <a:r>
              <a:rPr lang="en-US" sz="7200" dirty="0" err="1">
                <a:ln w="63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cial</a:t>
            </a:r>
            <a:endParaRPr lang="he-IL" sz="7200" dirty="0">
              <a:ln w="6350">
                <a:solidFill>
                  <a:schemeClr val="accent6">
                    <a:lumMod val="50000"/>
                  </a:schemeClr>
                </a:solidFill>
              </a:ln>
              <a:solidFill>
                <a:srgbClr val="C5FFE2"/>
              </a:solidFill>
              <a:effectLst/>
              <a:latin typeface="Britannic Bold" panose="020B0903060703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49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chemeClr val="accent2">
              <a:lumMod val="20000"/>
              <a:lumOff val="80000"/>
            </a:schemeClr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noFill/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noFill/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noFill/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noFill/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noFill/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noFill/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noFill/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noFill/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noFill/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noFill/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noFill/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noFill/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noFill/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noFill/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noFill/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noFill/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noFill/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noFill/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noFill/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noFill/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curi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ous</a:t>
            </a:r>
            <a:endParaRPr lang="en-GB" sz="2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fam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ous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jeal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ous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nerv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ous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seri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ous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cul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ture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fu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ture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lec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ture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na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ture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tex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ture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cru</a:t>
            </a:r>
            <a:r>
              <a:rPr lang="en-GB" sz="36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  <a:endParaRPr lang="en-GB" sz="44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</a:t>
            </a:r>
            <a:r>
              <a:rPr lang="en-GB" sz="36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  <a:endParaRPr lang="en-GB" sz="40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offi</a:t>
            </a:r>
            <a:r>
              <a:rPr lang="en-GB" sz="36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  <a:endParaRPr lang="en-GB" sz="32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</a:t>
            </a:r>
            <a:r>
              <a:rPr lang="en-GB" sz="36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  <a:endParaRPr lang="en-GB" sz="32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spe</a:t>
            </a:r>
            <a:r>
              <a:rPr lang="en-GB" sz="36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  <a:endParaRPr lang="en-GB" sz="32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musi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physi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politi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opti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36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D9FFEC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dieti</a:t>
            </a:r>
            <a:r>
              <a:rPr lang="en-GB" sz="36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9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73891"/>
            <a:ext cx="12192000" cy="2893100"/>
          </a:xfrm>
          <a:prstGeom prst="rect">
            <a:avLst/>
          </a:prstGeom>
          <a:noFill/>
          <a:effectLst/>
        </p:spPr>
        <p:txBody>
          <a:bodyPr wrap="square" rtlCol="1">
            <a:spAutoFit/>
          </a:bodyPr>
          <a:lstStyle/>
          <a:p>
            <a:pPr algn="ctr"/>
            <a:r>
              <a:rPr lang="en-US" sz="11000" dirty="0">
                <a:ln w="3810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5FFE2"/>
                </a:solidFill>
                <a:effectLst>
                  <a:outerShdw blurRad="50800" dist="50800" dir="3000000" algn="ctr" rotWithShape="0">
                    <a:srgbClr val="FFFF71"/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Mystery Squares</a:t>
            </a:r>
          </a:p>
          <a:p>
            <a:pPr algn="ctr"/>
            <a:r>
              <a:rPr lang="en-US" sz="7200" dirty="0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-</a:t>
            </a:r>
            <a:r>
              <a:rPr lang="en-US" sz="7200" dirty="0" err="1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tion</a:t>
            </a:r>
            <a:r>
              <a:rPr lang="en-US" sz="7200" dirty="0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  -</a:t>
            </a:r>
            <a:r>
              <a:rPr lang="en-US" sz="7200" dirty="0" err="1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ssion</a:t>
            </a:r>
            <a:r>
              <a:rPr lang="en-US" sz="7200" dirty="0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  -</a:t>
            </a:r>
            <a:r>
              <a:rPr lang="en-US" sz="7200" dirty="0" err="1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cian</a:t>
            </a:r>
            <a:r>
              <a:rPr lang="en-US" sz="7200" dirty="0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  -</a:t>
            </a:r>
            <a:r>
              <a:rPr lang="en-US" sz="7200" dirty="0" err="1">
                <a:ln w="6350">
                  <a:solidFill>
                    <a:srgbClr val="FFFF71"/>
                  </a:solidFill>
                </a:ln>
                <a:solidFill>
                  <a:srgbClr val="C5FFE2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cial</a:t>
            </a:r>
            <a:endParaRPr lang="he-IL" sz="7200" dirty="0">
              <a:ln w="6350">
                <a:solidFill>
                  <a:srgbClr val="FFFF71"/>
                </a:solidFill>
              </a:ln>
              <a:solidFill>
                <a:srgbClr val="C5FFE2"/>
              </a:solidFill>
              <a:latin typeface="Britannic Bold" panose="020B0903060703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482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Logo"/>
          <p:cNvPicPr>
            <a:picLocks noChangeAspect="1"/>
          </p:cNvPicPr>
          <p:nvPr/>
        </p:nvPicPr>
        <p:blipFill>
          <a:blip r:embed="rId3" cstate="hq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06000"/>
            <a:ext cx="252000" cy="252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solidFill>
            <a:srgbClr val="A7FFD3"/>
          </a:solidFill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submi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ssion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profe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ssion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discu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ssion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expre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ssion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permi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ssion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ques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fic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na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reflec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tion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cru</a:t>
            </a:r>
            <a:r>
              <a:rPr lang="en-GB" sz="2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fa</a:t>
            </a:r>
            <a:r>
              <a:rPr lang="en-GB" sz="2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offi</a:t>
            </a:r>
            <a:r>
              <a:rPr lang="en-GB" sz="2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</a:t>
            </a:r>
            <a:r>
              <a:rPr lang="en-GB" sz="2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spe</a:t>
            </a:r>
            <a:r>
              <a:rPr lang="en-GB" sz="2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cial</a:t>
            </a: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musi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physi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politi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opti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A7FFD3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dieti</a:t>
            </a:r>
            <a:r>
              <a:rPr lang="en-GB" sz="2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cian</a:t>
            </a:r>
            <a:endParaRPr lang="en-GB" sz="28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32237"/>
            <a:ext cx="12192000" cy="2893100"/>
          </a:xfrm>
          <a:prstGeom prst="rect">
            <a:avLst/>
          </a:prstGeom>
          <a:noFill/>
          <a:effectLst>
            <a:glow>
              <a:schemeClr val="bg1">
                <a:alpha val="2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11000" dirty="0">
                <a:ln w="3810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934BC9"/>
                </a:solidFill>
                <a:effectLst>
                  <a:outerShdw blurRad="50800" dist="76200" dir="1200000" algn="t" rotWithShape="0">
                    <a:srgbClr val="C5FFE2">
                      <a:alpha val="86000"/>
                    </a:srgbClr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Mystery Squares</a:t>
            </a:r>
          </a:p>
          <a:p>
            <a:pPr algn="ctr"/>
            <a:r>
              <a:rPr lang="en-US" sz="7200" dirty="0" err="1">
                <a:ln w="6350">
                  <a:solidFill>
                    <a:srgbClr val="C5FFE2"/>
                  </a:solidFill>
                </a:ln>
                <a:solidFill>
                  <a:srgbClr val="934BC9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ew</a:t>
            </a:r>
            <a:r>
              <a:rPr lang="en-US" sz="7200" dirty="0">
                <a:ln w="6350">
                  <a:solidFill>
                    <a:srgbClr val="C5FFE2"/>
                  </a:solidFill>
                </a:ln>
                <a:solidFill>
                  <a:srgbClr val="934BC9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  </a:t>
            </a:r>
            <a:r>
              <a:rPr lang="en-US" sz="7200" dirty="0" err="1">
                <a:ln w="6350">
                  <a:solidFill>
                    <a:srgbClr val="C5FFE2"/>
                  </a:solidFill>
                </a:ln>
                <a:solidFill>
                  <a:srgbClr val="934BC9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ue</a:t>
            </a:r>
            <a:r>
              <a:rPr lang="en-US" sz="7200" dirty="0">
                <a:ln w="6350">
                  <a:solidFill>
                    <a:srgbClr val="C5FFE2"/>
                  </a:solidFill>
                </a:ln>
                <a:solidFill>
                  <a:srgbClr val="934BC9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  aw  au</a:t>
            </a:r>
            <a:endParaRPr lang="he-IL" sz="7200" dirty="0">
              <a:ln w="6350">
                <a:solidFill>
                  <a:srgbClr val="C5FFE2"/>
                </a:solidFill>
              </a:ln>
              <a:solidFill>
                <a:srgbClr val="934BC9"/>
              </a:solidFill>
              <a:latin typeface="Britannic Bold" panose="020B0903060703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44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rgbClr val="F2E5FF"/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solidFill>
            <a:srgbClr val="F2E5FF"/>
          </a:solidFill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bl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ew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ew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ew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ew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ew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cl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ue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gl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ue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ue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ue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bl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ue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aw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ful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dr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aw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aw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aw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aw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endParaRPr lang="en-GB" sz="38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au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</a:t>
            </a: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au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lt</a:t>
            </a: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au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tion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au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dience</a:t>
            </a: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F2E5F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au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thority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38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32237"/>
            <a:ext cx="12192000" cy="4001095"/>
          </a:xfrm>
          <a:prstGeom prst="rect">
            <a:avLst/>
          </a:prstGeom>
          <a:noFill/>
          <a:effectLst>
            <a:glow>
              <a:schemeClr val="bg1">
                <a:alpha val="2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11000" dirty="0">
                <a:ln w="38100">
                  <a:solidFill>
                    <a:srgbClr val="7030A0"/>
                  </a:solidFill>
                </a:ln>
                <a:solidFill>
                  <a:srgbClr val="FF9797"/>
                </a:solidFill>
                <a:effectLst>
                  <a:outerShdw blurRad="50800" dist="50800" dir="5400000" algn="ctr" rotWithShape="0">
                    <a:srgbClr val="934BC9"/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Mystery Squares</a:t>
            </a:r>
          </a:p>
          <a:p>
            <a:pPr algn="ctr"/>
            <a:r>
              <a:rPr lang="en-US" sz="7200" dirty="0">
                <a:ln w="6350">
                  <a:solidFill>
                    <a:srgbClr val="7030A0"/>
                  </a:solidFill>
                </a:ln>
                <a:solidFill>
                  <a:srgbClr val="FF9797"/>
                </a:solidFill>
                <a:effectLst>
                  <a:outerShdw blurRad="50800" dist="50800" dir="5400000" algn="ctr" rotWithShape="0">
                    <a:srgbClr val="934BC9"/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R  Controlled</a:t>
            </a:r>
          </a:p>
          <a:p>
            <a:pPr algn="ctr"/>
            <a:r>
              <a:rPr lang="en-US" sz="7200" dirty="0">
                <a:ln w="12700">
                  <a:solidFill>
                    <a:srgbClr val="7030A0"/>
                  </a:solidFill>
                </a:ln>
                <a:solidFill>
                  <a:srgbClr val="FF9797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or  </a:t>
            </a:r>
            <a:r>
              <a:rPr lang="en-US" sz="7200" dirty="0" err="1">
                <a:ln w="12700">
                  <a:solidFill>
                    <a:srgbClr val="7030A0"/>
                  </a:solidFill>
                </a:ln>
                <a:solidFill>
                  <a:srgbClr val="FF9797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ir</a:t>
            </a:r>
            <a:r>
              <a:rPr lang="en-US" sz="7200" dirty="0">
                <a:ln w="12700">
                  <a:solidFill>
                    <a:srgbClr val="7030A0"/>
                  </a:solidFill>
                </a:ln>
                <a:solidFill>
                  <a:srgbClr val="FF9797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  </a:t>
            </a:r>
            <a:r>
              <a:rPr lang="en-US" sz="7200" dirty="0" err="1">
                <a:ln w="12700">
                  <a:solidFill>
                    <a:srgbClr val="7030A0"/>
                  </a:solidFill>
                </a:ln>
                <a:solidFill>
                  <a:srgbClr val="FF9797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ur</a:t>
            </a:r>
            <a:r>
              <a:rPr lang="en-US" sz="7200" dirty="0">
                <a:ln w="12700">
                  <a:solidFill>
                    <a:srgbClr val="7030A0"/>
                  </a:solidFill>
                </a:ln>
                <a:solidFill>
                  <a:srgbClr val="FF9797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  </a:t>
            </a:r>
            <a:r>
              <a:rPr lang="en-US" sz="7200" dirty="0" err="1">
                <a:ln w="12700">
                  <a:solidFill>
                    <a:srgbClr val="7030A0"/>
                  </a:solidFill>
                </a:ln>
                <a:solidFill>
                  <a:srgbClr val="FF9797"/>
                </a:solidFill>
                <a:latin typeface="Britannic Bold" panose="020B0903060703020204" pitchFamily="34" charset="0"/>
                <a:ea typeface="Segoe UI Black" panose="020B0A02040204020203" pitchFamily="34" charset="0"/>
              </a:rPr>
              <a:t>ar</a:t>
            </a:r>
            <a:endParaRPr lang="he-IL" sz="7200" dirty="0">
              <a:ln w="12700">
                <a:solidFill>
                  <a:srgbClr val="7030A0"/>
                </a:solidFill>
              </a:ln>
              <a:solidFill>
                <a:srgbClr val="FF9797"/>
              </a:solidFill>
              <a:latin typeface="Britannic Bold" panose="020B0903060703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569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rgbClr val="FFD9D9"/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sc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bef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</a:t>
            </a: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</a:t>
            </a: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</a:t>
            </a:r>
            <a:endParaRPr lang="en-GB" sz="3800" dirty="0">
              <a:ln w="3175"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endParaRPr lang="en-GB" sz="3800" dirty="0">
              <a:ln w="3175"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sk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endParaRPr lang="en-GB" sz="3800" dirty="0">
              <a:ln w="3175"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endParaRPr lang="en-GB" sz="3800" dirty="0">
              <a:ln w="3175"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ty</a:t>
            </a:r>
            <a:endParaRPr lang="en-GB" sz="38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sm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</a:t>
            </a:r>
            <a:r>
              <a:rPr lang="en-GB" sz="38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FFD9D9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y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ar</a:t>
            </a:r>
            <a:r>
              <a:rPr lang="en-GB" sz="38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endParaRPr lang="en-GB" sz="38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98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32237"/>
            <a:ext cx="12192000" cy="4001095"/>
          </a:xfrm>
          <a:prstGeom prst="rect">
            <a:avLst/>
          </a:prstGeom>
          <a:noFill/>
          <a:effectLst>
            <a:glow>
              <a:schemeClr val="bg1">
                <a:alpha val="2000"/>
              </a:schemeClr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11000" dirty="0">
                <a:ln w="3810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Mystery Squares</a:t>
            </a:r>
          </a:p>
          <a:p>
            <a:pPr algn="ctr"/>
            <a:r>
              <a:rPr lang="en-US" sz="7200" dirty="0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50800" dist="50800" dir="5400000" algn="ctr" rotWithShape="0">
                    <a:schemeClr val="accent1">
                      <a:lumMod val="60000"/>
                      <a:lumOff val="40000"/>
                    </a:schemeClr>
                  </a:outerShdw>
                </a:effectLst>
                <a:latin typeface="Britannic Bold" panose="020B0903060703020204" pitchFamily="34" charset="0"/>
                <a:ea typeface="Segoe UI Black" panose="020B0A02040204020203" pitchFamily="34" charset="0"/>
              </a:rPr>
              <a:t>Soft Letters</a:t>
            </a:r>
          </a:p>
          <a:p>
            <a:pPr algn="ctr"/>
            <a:r>
              <a:rPr lang="en-US" sz="7200" dirty="0" err="1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ce</a:t>
            </a:r>
            <a:r>
              <a:rPr lang="en-US" sz="7200" dirty="0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 ci  </a:t>
            </a:r>
            <a:r>
              <a:rPr lang="en-US" sz="7200" dirty="0" err="1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ge</a:t>
            </a:r>
            <a:r>
              <a:rPr lang="en-US" sz="7200" dirty="0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 </a:t>
            </a:r>
            <a:r>
              <a:rPr lang="en-US" sz="7200" dirty="0" err="1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gy</a:t>
            </a:r>
            <a:r>
              <a:rPr lang="en-US" sz="7200" dirty="0">
                <a:ln w="635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latin typeface="Britannic Bold" panose="020B0903060703020204" pitchFamily="34" charset="0"/>
                <a:ea typeface="Segoe UI Black" panose="020B0A02040204020203" pitchFamily="34" charset="0"/>
              </a:rPr>
              <a:t> </a:t>
            </a:r>
            <a:endParaRPr lang="he-IL" sz="7200" dirty="0">
              <a:ln w="6350">
                <a:solidFill>
                  <a:schemeClr val="accent1">
                    <a:lumMod val="75000"/>
                  </a:schemeClr>
                </a:solidFill>
              </a:ln>
              <a:solidFill>
                <a:schemeClr val="accent2">
                  <a:lumMod val="20000"/>
                  <a:lumOff val="80000"/>
                </a:schemeClr>
              </a:solidFill>
              <a:effectLst/>
              <a:latin typeface="Britannic Bold" panose="020B0903060703020204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77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rgbClr val="FFD9D9"/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solidFill>
            <a:srgbClr val="FFD9D9"/>
          </a:solidFill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senten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</a:t>
            </a: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 err="1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</a:t>
            </a:r>
            <a:r>
              <a:rPr lang="en-GB" sz="3100" dirty="0" err="1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nter</a:t>
            </a:r>
            <a:endParaRPr lang="en-GB" sz="31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llular</a:t>
            </a: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sin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</a:t>
            </a:r>
            <a:endParaRPr lang="en-GB" sz="31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dan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</a:t>
            </a:r>
            <a:endParaRPr lang="en-GB" sz="31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ography</a:t>
            </a: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oran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</a:t>
            </a: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villa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</a:t>
            </a: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ge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neral</a:t>
            </a: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ty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gar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pen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dent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electri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rgbClr val="BC00BC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ci</a:t>
            </a:r>
            <a:r>
              <a:rPr lang="en-GB" sz="3100" dirty="0">
                <a:ln w="3175"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ty</a:t>
            </a:r>
            <a:endParaRPr lang="en-GB" sz="3100" dirty="0">
              <a:ln w="3175">
                <a:solidFill>
                  <a:sysClr val="windowText" lastClr="000000"/>
                </a:solidFill>
              </a:ln>
              <a:solidFill>
                <a:srgbClr val="BC00BC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technolo</a:t>
            </a:r>
            <a:r>
              <a:rPr lang="en-GB" sz="32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gy</a:t>
            </a: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gy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ener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gy</a:t>
            </a: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strate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gy</a:t>
            </a:r>
            <a:endParaRPr lang="en-GB" sz="31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apolo</a:t>
            </a:r>
            <a:r>
              <a:rPr lang="en-GB" sz="3100" dirty="0">
                <a:ln w="3175">
                  <a:solidFill>
                    <a:schemeClr val="tx1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gy</a:t>
            </a:r>
            <a:endParaRPr lang="en-GB" sz="31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8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0BFC1DC-CF7A-4C80-8F55-B11754D1E9F6}"/>
              </a:ext>
            </a:extLst>
          </p:cNvPr>
          <p:cNvSpPr txBox="1"/>
          <p:nvPr/>
        </p:nvSpPr>
        <p:spPr>
          <a:xfrm>
            <a:off x="0" y="2274838"/>
            <a:ext cx="12192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b="1" dirty="0">
                <a:highlight>
                  <a:srgbClr val="FFFF00"/>
                </a:highlight>
              </a:rPr>
              <a:t>Before viewing the slides, you need to download the file to your computer, otherwise it won’t work properly. </a:t>
            </a:r>
          </a:p>
          <a:p>
            <a:pPr algn="ctr" rtl="0"/>
            <a:r>
              <a:rPr lang="en-US" sz="3600" b="1" dirty="0">
                <a:highlight>
                  <a:srgbClr val="FFFF00"/>
                </a:highlight>
              </a:rPr>
              <a:t>After downloading click on Enable Editing/</a:t>
            </a:r>
            <a:r>
              <a:rPr lang="he-IL" sz="3200" b="1" dirty="0">
                <a:highlight>
                  <a:srgbClr val="FFFF00"/>
                </a:highlight>
              </a:rPr>
              <a:t>הפוך עריכה לזמינה</a:t>
            </a:r>
            <a:endParaRPr lang="he-IL" sz="3600" b="1" dirty="0">
              <a:highlight>
                <a:srgbClr val="FFFF00"/>
              </a:highlight>
            </a:endParaRPr>
          </a:p>
          <a:p>
            <a:pPr algn="ctr" rtl="0"/>
            <a:r>
              <a:rPr lang="en-US" sz="3600" b="1" dirty="0">
                <a:highlight>
                  <a:srgbClr val="FFFF00"/>
                </a:highlight>
              </a:rPr>
              <a:t>and then on Slide Show/</a:t>
            </a:r>
            <a:r>
              <a:rPr lang="he-IL" sz="3200" b="1" dirty="0">
                <a:highlight>
                  <a:srgbClr val="FFFF00"/>
                </a:highlight>
              </a:rPr>
              <a:t>הצג שקופית</a:t>
            </a:r>
            <a:r>
              <a:rPr lang="en-US" sz="3600" b="1" dirty="0">
                <a:highlight>
                  <a:srgbClr val="FFFF00"/>
                </a:highlight>
              </a:rPr>
              <a:t>.</a:t>
            </a:r>
            <a:endParaRPr lang="he-IL" sz="36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6961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488092" y="1297459"/>
            <a:ext cx="11195221" cy="29700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anose="020B0903060703020204" pitchFamily="34" charset="0"/>
                <a:cs typeface="+mj-cs"/>
              </a:rPr>
              <a:t>M</a:t>
            </a:r>
            <a:r>
              <a:rPr lang="en-US" sz="115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anose="020B0903060703020204" pitchFamily="34" charset="0"/>
                <a:cs typeface="+mj-cs"/>
              </a:rPr>
              <a:t>ystery Squares</a:t>
            </a:r>
          </a:p>
          <a:p>
            <a:pPr algn="ctr"/>
            <a:r>
              <a:rPr lang="en-US" sz="7200" b="1" dirty="0" err="1">
                <a:ln w="317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anose="020B0903060703020204" pitchFamily="34" charset="0"/>
                <a:cs typeface="+mj-cs"/>
              </a:rPr>
              <a:t>th</a:t>
            </a:r>
            <a:r>
              <a:rPr lang="en-US" sz="7200" b="1" dirty="0">
                <a:ln w="317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anose="020B0903060703020204" pitchFamily="34" charset="0"/>
                <a:cs typeface="+mj-cs"/>
              </a:rPr>
              <a:t>  </a:t>
            </a:r>
            <a:r>
              <a:rPr lang="en-US" sz="7200" b="1" dirty="0" err="1">
                <a:ln w="317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anose="020B0903060703020204" pitchFamily="34" charset="0"/>
                <a:cs typeface="+mj-cs"/>
              </a:rPr>
              <a:t>sh</a:t>
            </a:r>
            <a:r>
              <a:rPr lang="en-US" sz="7200" b="1" dirty="0">
                <a:ln w="317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anose="020B0903060703020204" pitchFamily="34" charset="0"/>
                <a:cs typeface="+mj-cs"/>
              </a:rPr>
              <a:t>  </a:t>
            </a:r>
            <a:r>
              <a:rPr lang="en-US" sz="7200" b="1" dirty="0" err="1">
                <a:ln w="3175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itannic Bold" panose="020B0903060703020204" pitchFamily="34" charset="0"/>
                <a:cs typeface="+mj-cs"/>
              </a:rPr>
              <a:t>ch</a:t>
            </a:r>
            <a:endParaRPr lang="he-IL" sz="7200" b="1" dirty="0">
              <a:ln w="3175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ritannic Bold" panose="020B0903060703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66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chemeClr val="accent4">
              <a:lumMod val="20000"/>
              <a:lumOff val="80000"/>
            </a:schemeClr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noFill/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noFill/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noFill/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noFill/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noFill/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noFill/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noFill/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noFill/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noFill/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noFill/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noFill/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noFill/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noFill/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noFill/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noFill/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noFill/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noFill/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noFill/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noFill/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noFill/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wa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bru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ut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op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lun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cat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rgbClr val="00B05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</a:t>
            </a:r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</a:t>
            </a:r>
            <a:endParaRPr lang="en-GB" sz="4000" dirty="0">
              <a:ln w="19050">
                <a:noFill/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ch</a:t>
            </a:r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at</a:t>
            </a:r>
            <a:endParaRPr lang="en-GB" sz="4000" dirty="0">
              <a:ln w="19050">
                <a:noFill/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</a:t>
            </a:r>
            <a:endParaRPr lang="en-GB" sz="4000" dirty="0">
              <a:ln w="3175"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ank</a:t>
            </a:r>
            <a:endParaRPr lang="en-GB" sz="4000" dirty="0">
              <a:ln w="19050">
                <a:noFill/>
              </a:ln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ing</a:t>
            </a:r>
            <a:endParaRPr lang="en-GB" sz="4000" dirty="0">
              <a:ln w="19050">
                <a:noFill/>
              </a:ln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ink</a:t>
            </a:r>
            <a:endParaRPr lang="en-GB" sz="4000" dirty="0">
              <a:ln w="19050">
                <a:noFill/>
              </a:ln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6350">
                  <a:solidFill>
                    <a:sysClr val="windowText" lastClr="000000"/>
                  </a:solidFill>
                </a:ln>
                <a:solidFill>
                  <a:schemeClr val="accent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19050">
                  <a:noFill/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row</a:t>
            </a:r>
            <a:endParaRPr lang="en-GB" sz="4000" dirty="0">
              <a:ln w="19050">
                <a:noFill/>
              </a:ln>
              <a:solidFill>
                <a:srgbClr val="0070C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is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at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ey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ere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31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97459"/>
            <a:ext cx="12192000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 w="6600">
                  <a:solidFill>
                    <a:prstClr val="white">
                      <a:lumMod val="50000"/>
                    </a:prstClr>
                  </a:solidFill>
                  <a:prstDash val="solid"/>
                </a:ln>
                <a:solidFill>
                  <a:srgbClr val="E7E6E6"/>
                </a:solidFill>
                <a:effectLst>
                  <a:outerShdw dist="76200" dir="1200000" algn="tl" rotWithShape="0">
                    <a:srgbClr val="FFC000"/>
                  </a:outerShdw>
                </a:effectLst>
                <a:uLnTx/>
                <a:uFillTx/>
                <a:latin typeface="Britannic Bold" panose="020B0903060703020204" pitchFamily="34" charset="0"/>
              </a:rPr>
              <a:t>Mystery Squares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E7E6E6"/>
                </a:solidFill>
                <a:uLnTx/>
                <a:uFillTx/>
                <a:latin typeface="Britannic Bold" panose="020B0903060703020204" pitchFamily="34" charset="0"/>
              </a:rPr>
              <a:t>all  </a:t>
            </a:r>
            <a:r>
              <a:rPr kumimoji="0" lang="en-US" sz="7200" b="1" i="0" u="none" strike="noStrike" kern="1200" cap="none" spc="0" normalizeH="0" baseline="0" noProof="0" dirty="0" err="1">
                <a:ln w="19050">
                  <a:solidFill>
                    <a:srgbClr val="FFC000"/>
                  </a:solidFill>
                  <a:prstDash val="solid"/>
                </a:ln>
                <a:solidFill>
                  <a:srgbClr val="E7E6E6"/>
                </a:solidFill>
                <a:uLnTx/>
                <a:uFillTx/>
                <a:latin typeface="Britannic Bold" panose="020B0903060703020204" pitchFamily="34" charset="0"/>
              </a:rPr>
              <a:t>ee</a:t>
            </a:r>
            <a:r>
              <a:rPr kumimoji="0" lang="en-US" sz="7200" b="1" i="0" u="none" strike="noStrike" kern="1200" cap="none" spc="0" normalizeH="0" baseline="0" noProof="0" dirty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E7E6E6"/>
                </a:solidFill>
                <a:uLnTx/>
                <a:uFillTx/>
                <a:latin typeface="Britannic Bold" panose="020B0903060703020204" pitchFamily="34" charset="0"/>
              </a:rPr>
              <a:t>  </a:t>
            </a:r>
            <a:r>
              <a:rPr kumimoji="0" lang="en-US" sz="7200" b="1" i="0" u="none" strike="noStrike" kern="1200" cap="none" spc="0" normalizeH="0" baseline="0" noProof="0" dirty="0" err="1">
                <a:ln w="19050">
                  <a:solidFill>
                    <a:srgbClr val="FFC000"/>
                  </a:solidFill>
                  <a:prstDash val="solid"/>
                </a:ln>
                <a:solidFill>
                  <a:srgbClr val="E7E6E6"/>
                </a:solidFill>
                <a:uLnTx/>
                <a:uFillTx/>
                <a:latin typeface="Britannic Bold" panose="020B0903060703020204" pitchFamily="34" charset="0"/>
              </a:rPr>
              <a:t>oo</a:t>
            </a:r>
            <a:r>
              <a:rPr kumimoji="0" lang="en-US" sz="7200" b="1" i="0" u="none" strike="noStrike" kern="1200" cap="none" spc="0" normalizeH="0" baseline="0" noProof="0" dirty="0">
                <a:ln w="19050">
                  <a:solidFill>
                    <a:srgbClr val="FFC000"/>
                  </a:solidFill>
                  <a:prstDash val="solid"/>
                </a:ln>
                <a:solidFill>
                  <a:srgbClr val="E7E6E6"/>
                </a:solidFill>
                <a:uLnTx/>
                <a:uFillTx/>
                <a:latin typeface="Britannic Bold" panose="020B0903060703020204" pitchFamily="34" charset="0"/>
              </a:rPr>
              <a:t>  </a:t>
            </a:r>
            <a:r>
              <a:rPr kumimoji="0" lang="en-US" sz="7200" b="1" i="0" u="none" strike="noStrike" kern="1200" cap="none" spc="0" normalizeH="0" baseline="0" noProof="0" dirty="0" err="1">
                <a:ln w="19050">
                  <a:solidFill>
                    <a:srgbClr val="FFC000"/>
                  </a:solidFill>
                  <a:prstDash val="solid"/>
                </a:ln>
                <a:solidFill>
                  <a:srgbClr val="E7E6E6"/>
                </a:solidFill>
                <a:uLnTx/>
                <a:uFillTx/>
                <a:latin typeface="Britannic Bold" panose="020B0903060703020204" pitchFamily="34" charset="0"/>
              </a:rPr>
              <a:t>ar</a:t>
            </a:r>
            <a:endParaRPr kumimoji="0" lang="he-IL" sz="7200" b="1" i="0" u="none" strike="noStrike" kern="1200" cap="none" spc="0" normalizeH="0" baseline="0" noProof="0" dirty="0">
              <a:ln w="19050">
                <a:solidFill>
                  <a:srgbClr val="FFC000"/>
                </a:solidFill>
                <a:prstDash val="solid"/>
              </a:ln>
              <a:solidFill>
                <a:srgbClr val="E7E6E6"/>
              </a:solidFill>
              <a:uLnTx/>
              <a:uFillTx/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2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rgbClr val="FFE48F"/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1" u="none" strike="noStrike" kern="1200" cap="none" spc="0" normalizeH="0" baseline="0" noProof="0" dirty="0">
                  <a:ln w="0"/>
                  <a:solidFill>
                    <a:srgbClr val="5F5E5E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noFill/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noFill/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noFill/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noFill/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noFill/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noFill/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noFill/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noFill/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noFill/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noFill/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noFill/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noFill/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noFill/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noFill/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noFill/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noFill/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noFill/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noFill/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noFill/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noFill/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all</a:t>
            </a:r>
            <a:endParaRPr kumimoji="0" lang="en-GB" sz="32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all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all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w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all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all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ee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gr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ee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ee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l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ee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00B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ee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00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oo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00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oo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00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oo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l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00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oo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n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FF00FF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oo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l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k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m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k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st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ar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prstClr val="black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rgbClr val="FFE48F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f</a:t>
            </a:r>
            <a:r>
              <a:rPr kumimoji="0" lang="en-GB" sz="4400" b="0" i="0" u="none" strike="noStrike" kern="1200" cap="none" spc="0" normalizeH="0" baseline="0" noProof="0" dirty="0">
                <a:ln w="3175">
                  <a:solidFill>
                    <a:prstClr val="black"/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ar</a:t>
            </a:r>
            <a:endParaRPr kumimoji="0" lang="en-GB" sz="4000" b="0" i="0" u="none" strike="noStrike" kern="1200" cap="none" spc="0" normalizeH="0" baseline="0" noProof="0" dirty="0">
              <a:ln w="3175">
                <a:solidFill>
                  <a:prstClr val="black"/>
                </a:solidFill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8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0" y="1297459"/>
            <a:ext cx="12192000" cy="40010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0" b="1" i="0" u="none" strike="noStrike" kern="1200" cap="none" spc="0" normalizeH="0" baseline="0" noProof="0" dirty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6"/>
                  </a:outerShdw>
                </a:effectLst>
                <a:uLnTx/>
                <a:uFillTx/>
                <a:latin typeface="Britannic Bold" panose="020B0903060703020204" pitchFamily="34" charset="0"/>
              </a:rPr>
              <a:t>Mystery Squares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</a:rPr>
              <a:t>Magic 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</a:rPr>
              <a:t>a-e  </a:t>
            </a:r>
            <a:r>
              <a:rPr kumimoji="0" lang="en-US" sz="7200" b="1" i="0" u="none" strike="noStrike" kern="1200" cap="none" spc="0" normalizeH="0" baseline="0" noProof="0" dirty="0" err="1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</a:rPr>
              <a:t>i</a:t>
            </a:r>
            <a:r>
              <a:rPr kumimoji="0" lang="en-US" sz="7200" b="1" i="0" u="none" strike="noStrike" kern="1200" cap="none" spc="0" normalizeH="0" baseline="0" noProof="0" dirty="0">
                <a:ln w="6600">
                  <a:solidFill>
                    <a:srgbClr val="00B050"/>
                  </a:solidFill>
                  <a:prstDash val="solid"/>
                </a:ln>
                <a:solidFill>
                  <a:srgbClr val="FFFFFF"/>
                </a:solidFill>
                <a:uLnTx/>
                <a:uFillTx/>
                <a:latin typeface="Britannic Bold" panose="020B0903060703020204" pitchFamily="34" charset="0"/>
              </a:rPr>
              <a:t>-e  o-e  u-e</a:t>
            </a:r>
            <a:endParaRPr kumimoji="0" lang="he-IL" sz="7200" b="1" i="0" u="none" strike="noStrike" kern="1200" cap="none" spc="0" normalizeH="0" baseline="0" noProof="0" dirty="0">
              <a:ln w="6600">
                <a:solidFill>
                  <a:srgbClr val="00B050"/>
                </a:solidFill>
                <a:prstDash val="solid"/>
              </a:ln>
              <a:solidFill>
                <a:srgbClr val="FFFFFF"/>
              </a:solidFill>
              <a:uLnTx/>
              <a:uFillTx/>
              <a:latin typeface="Britannic Bold" panose="020B0903060703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44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Tekhnologic"/>
          <p:cNvGrpSpPr/>
          <p:nvPr/>
        </p:nvGrpSpPr>
        <p:grpSpPr>
          <a:xfrm>
            <a:off x="0" y="6606000"/>
            <a:ext cx="987779" cy="252000"/>
            <a:chOff x="128923" y="6453000"/>
            <a:chExt cx="987779" cy="252000"/>
          </a:xfrm>
          <a:solidFill>
            <a:schemeClr val="accent6">
              <a:lumMod val="20000"/>
              <a:lumOff val="80000"/>
            </a:schemeClr>
          </a:solidFill>
        </p:grpSpPr>
        <p:pic>
          <p:nvPicPr>
            <p:cNvPr id="46" name="Logo"/>
            <p:cNvPicPr>
              <a:picLocks noChangeAspect="1"/>
            </p:cNvPicPr>
            <p:nvPr/>
          </p:nvPicPr>
          <p:blipFill>
            <a:blip r:embed="rId3" cstate="hq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923" y="6453000"/>
              <a:ext cx="252000" cy="252000"/>
            </a:xfrm>
            <a:prstGeom prst="rect">
              <a:avLst/>
            </a:prstGeom>
            <a:grpFill/>
          </p:spPr>
        </p:pic>
        <p:sp>
          <p:nvSpPr>
            <p:cNvPr id="47" name="Text"/>
            <p:cNvSpPr/>
            <p:nvPr/>
          </p:nvSpPr>
          <p:spPr>
            <a:xfrm>
              <a:off x="380923" y="6502056"/>
              <a:ext cx="735779" cy="153888"/>
            </a:xfrm>
            <a:prstGeom prst="rect">
              <a:avLst/>
            </a:prstGeom>
            <a:grpFill/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0" i="1" cap="none" spc="0" dirty="0">
                  <a:ln w="0"/>
                  <a:solidFill>
                    <a:srgbClr val="5F5E5E"/>
                  </a:solidFill>
                  <a:latin typeface="Century Gothic" panose="020B0502020202020204" pitchFamily="34" charset="0"/>
                  <a:cs typeface="Arial" panose="020B0604020202020204" pitchFamily="34" charset="0"/>
                </a:rPr>
                <a:t>tekhnologic</a:t>
              </a:r>
            </a:p>
          </p:txBody>
        </p:sp>
      </p:grpSp>
      <p:pic>
        <p:nvPicPr>
          <p:cNvPr id="101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5261285"/>
            <a:ext cx="1440000" cy="1440000"/>
          </a:xfrm>
          <a:prstGeom prst="rect">
            <a:avLst/>
          </a:prstGeom>
          <a:noFill/>
        </p:spPr>
      </p:pic>
      <p:pic>
        <p:nvPicPr>
          <p:cNvPr id="102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3540037"/>
            <a:ext cx="1440000" cy="1440000"/>
          </a:xfrm>
          <a:prstGeom prst="rect">
            <a:avLst/>
          </a:prstGeom>
          <a:noFill/>
        </p:spPr>
      </p:pic>
      <p:pic>
        <p:nvPicPr>
          <p:cNvPr id="83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000" y="135000"/>
            <a:ext cx="1440000" cy="1440000"/>
          </a:xfrm>
          <a:prstGeom prst="rect">
            <a:avLst/>
          </a:prstGeom>
          <a:noFill/>
        </p:spPr>
      </p:pic>
      <p:pic>
        <p:nvPicPr>
          <p:cNvPr id="84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120037"/>
            <a:ext cx="1440000" cy="1440000"/>
          </a:xfrm>
          <a:prstGeom prst="rect">
            <a:avLst/>
          </a:prstGeom>
          <a:noFill/>
        </p:spPr>
      </p:pic>
      <p:pic>
        <p:nvPicPr>
          <p:cNvPr id="85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000" y="120037"/>
            <a:ext cx="1440000" cy="1440000"/>
          </a:xfrm>
          <a:prstGeom prst="rect">
            <a:avLst/>
          </a:prstGeom>
          <a:noFill/>
        </p:spPr>
      </p:pic>
      <p:pic>
        <p:nvPicPr>
          <p:cNvPr id="86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845000"/>
            <a:ext cx="1440000" cy="1440000"/>
          </a:xfrm>
          <a:prstGeom prst="rect">
            <a:avLst/>
          </a:prstGeom>
          <a:noFill/>
        </p:spPr>
      </p:pic>
      <p:pic>
        <p:nvPicPr>
          <p:cNvPr id="87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1863000"/>
            <a:ext cx="1440000" cy="1440000"/>
          </a:xfrm>
          <a:prstGeom prst="rect">
            <a:avLst/>
          </a:prstGeom>
          <a:noFill/>
        </p:spPr>
      </p:pic>
      <p:pic>
        <p:nvPicPr>
          <p:cNvPr id="88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3555000"/>
            <a:ext cx="1440000" cy="1440000"/>
          </a:xfrm>
          <a:prstGeom prst="rect">
            <a:avLst/>
          </a:prstGeom>
          <a:noFill/>
        </p:spPr>
      </p:pic>
      <p:pic>
        <p:nvPicPr>
          <p:cNvPr id="89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5200" y="3540037"/>
            <a:ext cx="1440000" cy="1440000"/>
          </a:xfrm>
          <a:prstGeom prst="rect">
            <a:avLst/>
          </a:prstGeom>
          <a:noFill/>
        </p:spPr>
      </p:pic>
      <p:pic>
        <p:nvPicPr>
          <p:cNvPr id="90" name="1 Point Coi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3566700"/>
            <a:ext cx="1440000" cy="1440000"/>
          </a:xfrm>
          <a:prstGeom prst="rect">
            <a:avLst/>
          </a:prstGeom>
          <a:noFill/>
        </p:spPr>
      </p:pic>
      <p:pic>
        <p:nvPicPr>
          <p:cNvPr id="91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146975"/>
            <a:ext cx="1440000" cy="1434049"/>
          </a:xfrm>
          <a:prstGeom prst="rect">
            <a:avLst/>
          </a:prstGeom>
          <a:noFill/>
        </p:spPr>
      </p:pic>
      <p:pic>
        <p:nvPicPr>
          <p:cNvPr id="93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557975"/>
            <a:ext cx="1440000" cy="1434049"/>
          </a:xfrm>
          <a:prstGeom prst="rect">
            <a:avLst/>
          </a:prstGeom>
          <a:noFill/>
        </p:spPr>
      </p:pic>
      <p:pic>
        <p:nvPicPr>
          <p:cNvPr id="92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9375" y="5261285"/>
            <a:ext cx="1440000" cy="1434049"/>
          </a:xfrm>
          <a:prstGeom prst="rect">
            <a:avLst/>
          </a:prstGeom>
          <a:noFill/>
        </p:spPr>
      </p:pic>
      <p:pic>
        <p:nvPicPr>
          <p:cNvPr id="94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5264260"/>
            <a:ext cx="1440000" cy="1434049"/>
          </a:xfrm>
          <a:prstGeom prst="rect">
            <a:avLst/>
          </a:prstGeom>
          <a:noFill/>
        </p:spPr>
      </p:pic>
      <p:pic>
        <p:nvPicPr>
          <p:cNvPr id="100" name="2 Point Coi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1827057"/>
            <a:ext cx="1440000" cy="1434049"/>
          </a:xfrm>
          <a:prstGeom prst="rect">
            <a:avLst/>
          </a:prstGeom>
          <a:noFill/>
        </p:spPr>
      </p:pic>
      <p:pic>
        <p:nvPicPr>
          <p:cNvPr id="95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6000" y="120037"/>
            <a:ext cx="1440000" cy="1440000"/>
          </a:xfrm>
          <a:prstGeom prst="rect">
            <a:avLst/>
          </a:prstGeom>
          <a:noFill/>
        </p:spPr>
      </p:pic>
      <p:pic>
        <p:nvPicPr>
          <p:cNvPr id="96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000" y="5291043"/>
            <a:ext cx="1440000" cy="1440000"/>
          </a:xfrm>
          <a:prstGeom prst="rect">
            <a:avLst/>
          </a:prstGeom>
          <a:noFill/>
        </p:spPr>
      </p:pic>
      <p:pic>
        <p:nvPicPr>
          <p:cNvPr id="99" name="3 Point Coi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5" y="1854000"/>
            <a:ext cx="1440000" cy="1440000"/>
          </a:xfrm>
          <a:prstGeom prst="rect">
            <a:avLst/>
          </a:prstGeom>
          <a:noFill/>
        </p:spPr>
      </p:pic>
      <p:pic>
        <p:nvPicPr>
          <p:cNvPr id="97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000" y="1854000"/>
            <a:ext cx="1440000" cy="1440000"/>
          </a:xfrm>
          <a:prstGeom prst="rect">
            <a:avLst/>
          </a:prstGeom>
          <a:noFill/>
        </p:spPr>
      </p:pic>
      <p:pic>
        <p:nvPicPr>
          <p:cNvPr id="98" name="5 Point Coi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00" y="5261285"/>
            <a:ext cx="1440000" cy="1440000"/>
          </a:xfrm>
          <a:prstGeom prst="rect">
            <a:avLst/>
          </a:prstGeom>
          <a:noFill/>
        </p:spPr>
      </p:pic>
      <p:sp>
        <p:nvSpPr>
          <p:cNvPr id="4" name="Square1"/>
          <p:cNvSpPr/>
          <p:nvPr/>
        </p:nvSpPr>
        <p:spPr>
          <a:xfrm>
            <a:off x="0" y="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32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Square2"/>
          <p:cNvSpPr/>
          <p:nvPr/>
        </p:nvSpPr>
        <p:spPr>
          <a:xfrm>
            <a:off x="2448000" y="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0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Square3"/>
          <p:cNvSpPr/>
          <p:nvPr/>
        </p:nvSpPr>
        <p:spPr>
          <a:xfrm>
            <a:off x="4896000" y="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Square4"/>
          <p:cNvSpPr/>
          <p:nvPr/>
        </p:nvSpPr>
        <p:spPr>
          <a:xfrm>
            <a:off x="7344000" y="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</a:t>
            </a:r>
            <a:r>
              <a:rPr lang="en-GB" sz="440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GB" sz="440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quare5"/>
          <p:cNvSpPr/>
          <p:nvPr/>
        </p:nvSpPr>
        <p:spPr>
          <a:xfrm>
            <a:off x="9792000" y="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quare6"/>
          <p:cNvSpPr/>
          <p:nvPr/>
        </p:nvSpPr>
        <p:spPr>
          <a:xfrm>
            <a:off x="0" y="171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quare7"/>
          <p:cNvSpPr/>
          <p:nvPr/>
        </p:nvSpPr>
        <p:spPr>
          <a:xfrm>
            <a:off x="2448000" y="171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quare8"/>
          <p:cNvSpPr/>
          <p:nvPr/>
        </p:nvSpPr>
        <p:spPr>
          <a:xfrm>
            <a:off x="4896000" y="171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Square9"/>
          <p:cNvSpPr/>
          <p:nvPr/>
        </p:nvSpPr>
        <p:spPr>
          <a:xfrm>
            <a:off x="7344000" y="171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quare10"/>
          <p:cNvSpPr/>
          <p:nvPr/>
        </p:nvSpPr>
        <p:spPr>
          <a:xfrm>
            <a:off x="9792000" y="171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sm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quare11"/>
          <p:cNvSpPr/>
          <p:nvPr/>
        </p:nvSpPr>
        <p:spPr>
          <a:xfrm>
            <a:off x="0" y="342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1" name="Square12"/>
          <p:cNvSpPr/>
          <p:nvPr/>
        </p:nvSpPr>
        <p:spPr>
          <a:xfrm>
            <a:off x="2448000" y="342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5" name="Square13"/>
          <p:cNvSpPr/>
          <p:nvPr/>
        </p:nvSpPr>
        <p:spPr>
          <a:xfrm>
            <a:off x="4896000" y="342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</a:t>
            </a:r>
            <a:r>
              <a:rPr lang="en-GB" sz="40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</a:t>
            </a:r>
            <a:r>
              <a:rPr lang="en-GB" sz="40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</a:t>
            </a:r>
            <a:r>
              <a:rPr lang="en-GB" sz="40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39" name="Square14"/>
          <p:cNvSpPr/>
          <p:nvPr/>
        </p:nvSpPr>
        <p:spPr>
          <a:xfrm>
            <a:off x="7344000" y="342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sp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43" name="Square15"/>
          <p:cNvSpPr/>
          <p:nvPr/>
        </p:nvSpPr>
        <p:spPr>
          <a:xfrm>
            <a:off x="9792000" y="342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ph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sysClr val="windowText" lastClr="000000"/>
                  </a:solidFill>
                </a:ln>
                <a:solidFill>
                  <a:srgbClr val="EB701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</a:p>
        </p:txBody>
      </p:sp>
      <p:sp>
        <p:nvSpPr>
          <p:cNvPr id="20" name="Square16"/>
          <p:cNvSpPr/>
          <p:nvPr/>
        </p:nvSpPr>
        <p:spPr>
          <a:xfrm>
            <a:off x="0" y="513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Square17"/>
          <p:cNvSpPr/>
          <p:nvPr/>
        </p:nvSpPr>
        <p:spPr>
          <a:xfrm>
            <a:off x="2448000" y="513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quare18"/>
          <p:cNvSpPr/>
          <p:nvPr/>
        </p:nvSpPr>
        <p:spPr>
          <a:xfrm>
            <a:off x="4896000" y="513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quare19"/>
          <p:cNvSpPr/>
          <p:nvPr/>
        </p:nvSpPr>
        <p:spPr>
          <a:xfrm>
            <a:off x="7344000" y="513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tx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quare20"/>
          <p:cNvSpPr/>
          <p:nvPr/>
        </p:nvSpPr>
        <p:spPr>
          <a:xfrm>
            <a:off x="9792000" y="5130000"/>
            <a:ext cx="2448000" cy="172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ctr"/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</a:t>
            </a:r>
            <a:r>
              <a:rPr lang="en-GB" sz="4400" dirty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</a:t>
            </a:r>
            <a:endParaRPr lang="en-GB" sz="4400" dirty="0">
              <a:ln w="3175">
                <a:solidFill>
                  <a:schemeClr val="tx1"/>
                </a:solidFill>
              </a:ln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8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>
                      <p:stCondLst>
                        <p:cond delay="0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" grpId="0" animBg="1"/>
      <p:bldP spid="29" grpId="0" animBg="1"/>
      <p:bldP spid="33" grpId="0" animBg="1"/>
      <p:bldP spid="37" grpId="0" animBg="1"/>
      <p:bldP spid="41" grpId="0" animBg="1"/>
      <p:bldP spid="10" grpId="0" animBg="1"/>
      <p:bldP spid="30" grpId="0" animBg="1"/>
      <p:bldP spid="34" grpId="0" animBg="1"/>
      <p:bldP spid="38" grpId="0" animBg="1"/>
      <p:bldP spid="42" grpId="0" animBg="1"/>
      <p:bldP spid="15" grpId="0" animBg="1"/>
      <p:bldP spid="31" grpId="0" animBg="1"/>
      <p:bldP spid="35" grpId="0" animBg="1"/>
      <p:bldP spid="39" grpId="0" animBg="1"/>
      <p:bldP spid="43" grpId="0" animBg="1"/>
      <p:bldP spid="20" grpId="0" animBg="1"/>
      <p:bldP spid="32" grpId="0" animBg="1"/>
      <p:bldP spid="36" grpId="0" animBg="1"/>
      <p:bldP spid="40" grpId="0" animBg="1"/>
      <p:bldP spid="4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a:spPr>
      <a:bodyPr lIns="0" tIns="0" rIns="0" bIns="0" rtlCol="0" anchor="t" anchorCtr="0"/>
      <a:lstStyle>
        <a:defPPr algn="ctr">
          <a:defRPr sz="4800" dirty="0" smtClean="0">
            <a:ln>
              <a:solidFill>
                <a:schemeClr val="bg1">
                  <a:lumMod val="50000"/>
                </a:schemeClr>
              </a:solidFill>
            </a:ln>
            <a:solidFill>
              <a:schemeClr val="bg1">
                <a:lumMod val="85000"/>
              </a:schemeClr>
            </a:solidFill>
            <a:latin typeface="Arial Black" panose="020B0A04020102020204" pitchFamily="34" charset="0"/>
            <a:ea typeface="Segoe UI Black" panose="020B0A02040204020203" pitchFamily="34" charset="0"/>
            <a:cs typeface="Segoe UI Black" panose="020B0A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696</Words>
  <Application>Microsoft Office PowerPoint</Application>
  <PresentationFormat>מסך רחב</PresentationFormat>
  <Paragraphs>324</Paragraphs>
  <Slides>29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29</vt:i4>
      </vt:variant>
    </vt:vector>
  </HeadingPairs>
  <TitlesOfParts>
    <vt:vector size="38" baseType="lpstr">
      <vt:lpstr>Arial</vt:lpstr>
      <vt:lpstr>Arial Black</vt:lpstr>
      <vt:lpstr>Britannic Bold</vt:lpstr>
      <vt:lpstr>Calibri</vt:lpstr>
      <vt:lpstr>Calibri Light</vt:lpstr>
      <vt:lpstr>Century Gothic</vt:lpstr>
      <vt:lpstr>Showcard Gothic</vt:lpstr>
      <vt:lpstr>Office Theme</vt:lpstr>
      <vt:lpstr>1_Office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tekhnologic</dc:creator>
  <cp:lastModifiedBy>רחל ברויאר</cp:lastModifiedBy>
  <cp:revision>79</cp:revision>
  <dcterms:created xsi:type="dcterms:W3CDTF">2016-12-26T00:12:58Z</dcterms:created>
  <dcterms:modified xsi:type="dcterms:W3CDTF">2025-06-29T07:22:21Z</dcterms:modified>
</cp:coreProperties>
</file>