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CAE8"/>
    <a:srgbClr val="39A1E2"/>
    <a:srgbClr val="47ACE9"/>
    <a:srgbClr val="47AC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3" autoAdjust="0"/>
    <p:restoredTop sz="86405" autoAdjust="0"/>
  </p:normalViewPr>
  <p:slideViewPr>
    <p:cSldViewPr>
      <p:cViewPr varScale="1">
        <p:scale>
          <a:sx n="42" d="100"/>
          <a:sy n="42" d="100"/>
        </p:scale>
        <p:origin x="67" y="33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542DE38-AFDE-4663-AC8B-AD3D93C683A7}" type="datetimeFigureOut">
              <a:rPr lang="he-IL" smtClean="0"/>
              <a:t>ח'/תמוז/תשפ"ו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4CE0158-2DFF-4E67-AC7A-C32DF98A2F3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90352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E0158-2DFF-4E67-AC7A-C32DF98A2F3A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85860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C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לוגו משרד החינוך המחוז החרדי אגף זה&quot;ב בריאות ונגישות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365898" y="-184207"/>
            <a:ext cx="5556203" cy="1527956"/>
          </a:xfrm>
          <a:custGeom>
            <a:avLst/>
            <a:gdLst/>
            <a:ahLst/>
            <a:cxnLst/>
            <a:rect l="l" t="t" r="r" b="b"/>
            <a:pathLst>
              <a:path w="5556203" h="1527956">
                <a:moveTo>
                  <a:pt x="0" y="0"/>
                </a:moveTo>
                <a:lnTo>
                  <a:pt x="5556204" y="0"/>
                </a:lnTo>
                <a:lnTo>
                  <a:pt x="5556204" y="1527956"/>
                </a:lnTo>
                <a:lnTo>
                  <a:pt x="0" y="15279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871042" y="1085753"/>
            <a:ext cx="14545916" cy="8113895"/>
            <a:chOff x="0" y="0"/>
            <a:chExt cx="24379238" cy="135990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9" b="-29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5" name="כותרת 4">
            <a:extLst>
              <a:ext uri="{FF2B5EF4-FFF2-40B4-BE49-F238E27FC236}">
                <a16:creationId xmlns:a16="http://schemas.microsoft.com/office/drawing/2014/main" id="{D9AD7990-98C5-8349-9CCC-55D4FB3E351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he-IL" dirty="0"/>
              <a:t>מה עושים עכשיו?</a:t>
            </a:r>
            <a:br>
              <a:rPr lang="he-IL" dirty="0"/>
            </a:br>
            <a:r>
              <a:rPr lang="he-IL" dirty="0"/>
              <a:t>מנצחים את סכנות הקיץ ושומרים על החיים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C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115FB94C-8131-CC68-7D45-D77A76D554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e-IL" dirty="0"/>
              <a:t>סכנת טביעה</a:t>
            </a:r>
          </a:p>
        </p:txBody>
      </p:sp>
      <p:grpSp>
        <p:nvGrpSpPr>
          <p:cNvPr id="10" name="קבוצה 9" descr="מהן הסכנות?&#10;מהי טביעה שקטה?">
            <a:extLst>
              <a:ext uri="{FF2B5EF4-FFF2-40B4-BE49-F238E27FC236}">
                <a16:creationId xmlns:a16="http://schemas.microsoft.com/office/drawing/2014/main" id="{BDD69D49-1781-C01B-00A1-33AA6AA4214D}"/>
              </a:ext>
            </a:extLst>
          </p:cNvPr>
          <p:cNvGrpSpPr/>
          <p:nvPr/>
        </p:nvGrpSpPr>
        <p:grpSpPr>
          <a:xfrm>
            <a:off x="1857375" y="0"/>
            <a:ext cx="14573250" cy="10287000"/>
            <a:chOff x="1857375" y="0"/>
            <a:chExt cx="14573250" cy="10287000"/>
          </a:xfrm>
        </p:grpSpPr>
        <p:sp>
          <p:nvSpPr>
            <p:cNvPr id="9" name="כותרת 3">
              <a:extLst>
                <a:ext uri="{FF2B5EF4-FFF2-40B4-BE49-F238E27FC236}">
                  <a16:creationId xmlns:a16="http://schemas.microsoft.com/office/drawing/2014/main" id="{09E32315-C34C-1673-CC7B-8A5D4D0C6AA0}"/>
                </a:ext>
              </a:extLst>
            </p:cNvPr>
            <p:cNvSpPr txBox="1">
              <a:spLocks/>
            </p:cNvSpPr>
            <p:nvPr/>
          </p:nvSpPr>
          <p:spPr>
            <a:xfrm>
              <a:off x="2971800" y="4229100"/>
              <a:ext cx="8229600" cy="11430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25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he-IL" dirty="0"/>
                <a:t>מהן הסכנות?</a:t>
              </a:r>
            </a:p>
            <a:p>
              <a:r>
                <a:rPr lang="he-IL" dirty="0"/>
                <a:t>מהי טביעה שקטה?</a:t>
              </a:r>
            </a:p>
          </p:txBody>
        </p:sp>
        <p:pic>
          <p:nvPicPr>
            <p:cNvPr id="8" name="תמונה 7">
              <a:extLst>
                <a:ext uri="{FF2B5EF4-FFF2-40B4-BE49-F238E27FC236}">
                  <a16:creationId xmlns:a16="http://schemas.microsoft.com/office/drawing/2014/main" id="{A09F5F6D-8427-2DA4-998F-BC7C848AD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7375" y="0"/>
              <a:ext cx="14573250" cy="10287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C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3A3699AF-C60C-6DD8-6825-96EFF7E58EA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e-IL" dirty="0"/>
              <a:t>סכנת </a:t>
            </a:r>
            <a:r>
              <a:rPr lang="he-IL" dirty="0" err="1"/>
              <a:t>טביהע</a:t>
            </a:r>
            <a:r>
              <a:rPr lang="he-IL" dirty="0"/>
              <a:t>: עין רואה ומציל בתפקיד</a:t>
            </a:r>
          </a:p>
        </p:txBody>
      </p:sp>
      <p:grpSp>
        <p:nvGrpSpPr>
          <p:cNvPr id="2" name="Group 2" descr="אנחנו בבריכה או בים, ומישהו נכנס לעומק או קורא לעזרה. מה עושים עכשיו?&#10;מושיטים עזרה מרחוק: זורקים לטובע חפץ צף (גלגל הצלה, חבל או בקבוק משפחתי ריק וסגור)&#10;קוראים בקול רם למציל או למבוגר הקרוב ביותר- הם יודעים מה לעשות.&#10;לעולם לא קופצים למים להציל! (אנחנו עלולים לטבוע בעצמנו)&#10;ניפוץ מיתוס חשוב: טביעה היא שקטה!&#10;מי שטובע לא מצליח לצעוק כי הוא עסוק בלנשום. לכן לא מורידים את העיניים מהמים!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869621" y="1085753"/>
            <a:ext cx="14545916" cy="8113895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D4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ABBDB9E3-4A91-DCEA-0B7D-E663878938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e-IL" dirty="0"/>
              <a:t>סכנת חנק</a:t>
            </a:r>
          </a:p>
        </p:txBody>
      </p:sp>
      <p:grpSp>
        <p:nvGrpSpPr>
          <p:cNvPr id="2" name="Group 2" descr="סכנת חנק- על מה חשוב לשמור בשעת האכילה בכדי למנוע סכנת חנק?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869621" y="1085753"/>
            <a:ext cx="14545916" cy="8113895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1C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9DB30895-1E88-7EB2-38BD-F657D769B3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e-IL" dirty="0"/>
              <a:t>חנק: בלי משחקים באוכל</a:t>
            </a:r>
          </a:p>
        </p:txBody>
      </p:sp>
      <p:grpSp>
        <p:nvGrpSpPr>
          <p:cNvPr id="2" name="Group 2" descr="אכלנו סוכריה או חטיף, ומישהו לידנו התחיל להשתעל חזק, לא מצליח לדבר ומחזיק את הגרון. מה עושים עכשיו?&#10;כלל מניעה לקיץ: לא אוכלים תוך כדי ריצה, קפיצה בטרמפולינה או נסיעה בקפיצות! &#10;ברגע האמת: &#10;מעודדים להשתעל: אם הוא מסוגל להשתעל או להוציא קול, נבקש ממנו להשתעל הכי חזק שאפשר.&#10;לא דוחפים אצבעות לפה: זה עלול לדחוף את החפץ עמוק יותר פנימה.&#10;קוראים למבוגר מהר: לביצוע תמרון היימליך (לחיצות בבטן) ומחייגים למד&quot;א 101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869621" y="1085753"/>
            <a:ext cx="14545916" cy="8113895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C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:a16="http://schemas.microsoft.com/office/drawing/2014/main" id="{B0BD93C3-A9B5-F727-133C-00548B3DE34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e-IL" dirty="0"/>
              <a:t>סכנת התייבשות</a:t>
            </a:r>
          </a:p>
        </p:txBody>
      </p:sp>
      <p:grpSp>
        <p:nvGrpSpPr>
          <p:cNvPr id="2" name="Group 2" descr="סכנת התייבשות&#10;מהי הסכנה? &#10;כיצד נמנע זאת?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869621" y="1028700"/>
            <a:ext cx="14548757" cy="8115480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237053" y="7377267"/>
            <a:ext cx="6585529" cy="7806772"/>
          </a:xfrm>
          <a:custGeom>
            <a:avLst/>
            <a:gdLst/>
            <a:ahLst/>
            <a:cxnLst/>
            <a:rect l="l" t="t" r="r" b="b"/>
            <a:pathLst>
              <a:path w="6585529" h="7806772">
                <a:moveTo>
                  <a:pt x="0" y="0"/>
                </a:moveTo>
                <a:lnTo>
                  <a:pt x="6585529" y="0"/>
                </a:lnTo>
                <a:lnTo>
                  <a:pt x="6585529" y="7806772"/>
                </a:lnTo>
                <a:lnTo>
                  <a:pt x="0" y="78067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23" r="-1023"/>
            </a:stretch>
          </a:blipFill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C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02029F9E-E741-289B-08E3-3B702CD87F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e-IL" dirty="0"/>
              <a:t>התייבשות ותשישות חום: חכמים בשמש</a:t>
            </a:r>
          </a:p>
        </p:txBody>
      </p:sp>
      <p:grpSp>
        <p:nvGrpSpPr>
          <p:cNvPr id="2" name="Group 2" descr="הלכנו הרבה בשמש, ומישהו מתחיל להרגיש סחרחורת, כאב ראש חזק ובחילה.&#10;מה עושים עכשיו?&#10;עוברים מיד לצל: מובילים למקום מוצל, קריר, או לחדר ממוזג.&#10;שותים בלגימות קטנות: מים קרירים לאט לאט (שתיה בבת אחת עלולה לגרום להקאה)&#10;מקררים את הגוף: מרטיבים במים את הנקודות החשובות: פנים, עורף וצוואר.&#10;איך מונעים?&#10;לא יוצאים מהבית בלי כובע, בקבוק מים אישי וקרם הגנה!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869621" y="1085753"/>
            <a:ext cx="14545916" cy="8113895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CA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כותרת 12">
            <a:extLst>
              <a:ext uri="{FF2B5EF4-FFF2-40B4-BE49-F238E27FC236}">
                <a16:creationId xmlns:a16="http://schemas.microsoft.com/office/drawing/2014/main" id="{FA9220E8-437F-FE11-1AEC-7BCAEDCD97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e-IL" dirty="0"/>
              <a:t>הכשת נחש</a:t>
            </a:r>
          </a:p>
        </p:txBody>
      </p:sp>
      <p:pic>
        <p:nvPicPr>
          <p:cNvPr id="17" name="תמונה 16" descr="טיילנו במסלול או ליד הבית, ופתאום נחש הכיש מישהו ברגל. מה עושים עכשיו?">
            <a:extLst>
              <a:ext uri="{FF2B5EF4-FFF2-40B4-BE49-F238E27FC236}">
                <a16:creationId xmlns:a16="http://schemas.microsoft.com/office/drawing/2014/main" id="{B2AE0D92-F226-2177-A29B-D35792C42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-1184"/>
            <a:ext cx="14554200" cy="1029040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C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7AFDD45E-A098-60CF-4921-BCF2ACF39F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e-IL" dirty="0"/>
              <a:t>הכשת נחש: קפא כמו פסל</a:t>
            </a:r>
          </a:p>
        </p:txBody>
      </p:sp>
      <p:grpSp>
        <p:nvGrpSpPr>
          <p:cNvPr id="2" name="Group 2" descr="טיילנו במסלול או ליד הבית, ופתאום נחש הכיש מישהו ברגל. מה עושים עכשיו?&#10;מה לא עושים? אסור למצוץ את הארס, לא שמים קרח ולא קושרים את הרגל בחבל.&#10;שומרים על מנוחה- מושיבים או משכיבים. אסור לרוץ או ללכת- התנועה גורמת לארס להתפשט.&#10;מזעיקים עזרה- מחייגים מיד 101 למד&quot;א.&#10;מצלמים מרחוק- מבוגר יצלם את הנחש כדי שהרופאים יזהו ויתנו את התרופה הנכונה.&#10;במנוחה מוחלטת בשקט- הארס נשאר במקום.&#10;בריצה, בתנועה- התפשטות מהירה!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828800" y="1085753"/>
            <a:ext cx="14545916" cy="8113895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C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 descr="הגיבורים של הקיץ: הכלים שלנו לשמירה על החיים">
            <a:extLst>
              <a:ext uri="{FF2B5EF4-FFF2-40B4-BE49-F238E27FC236}">
                <a16:creationId xmlns:a16="http://schemas.microsoft.com/office/drawing/2014/main" id="{6F8044B4-F24C-C369-12B2-03C9239A04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he-IL" dirty="0"/>
              <a:t>הגיבורים של הקיץ: הכלים שלנו לשמירה על החיים</a:t>
            </a:r>
          </a:p>
        </p:txBody>
      </p:sp>
      <p:grpSp>
        <p:nvGrpSpPr>
          <p:cNvPr id="2" name="Group 2" descr="הגיבורים של הקיץ: בכלים שלנו לשמירה על החיים&#10;כח הקירור: מים, צל, וקירור העורף או הפנים מונעים תשישות חום ומצילים חיים.&#10;כח האחריות: אתם כבר גדולים.&#10;התפקיד שלכם הוא לשמור על עצמכם, להזכיר להורים, ולעצור אח קטן שמתקרב סכנה.&#10;כח העצירה&#10;לעצור במקום כשהולכים לאיבוד לנוח לחלוטין בהכשת נחש. (תנועה מסכנת אותנו במצבי חירום)&#10;כח הראיה&#10;לסרוק את הרכב מאחור ולא להוריד עיניים מהמים כי טביעה היא שקטה.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869621" y="1085753"/>
            <a:ext cx="14545916" cy="8113895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58601" y="6134100"/>
            <a:ext cx="1066799" cy="1177944"/>
          </a:xfrm>
          <a:custGeom>
            <a:avLst/>
            <a:gdLst/>
            <a:ahLst/>
            <a:cxnLst/>
            <a:rect l="l" t="t" r="r" b="b"/>
            <a:pathLst>
              <a:path w="1142817" h="1406544">
                <a:moveTo>
                  <a:pt x="0" y="0"/>
                </a:moveTo>
                <a:lnTo>
                  <a:pt x="1142817" y="0"/>
                </a:lnTo>
                <a:lnTo>
                  <a:pt x="1142817" y="1406544"/>
                </a:lnTo>
                <a:lnTo>
                  <a:pt x="0" y="1406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D4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לוגו משרד החינוך המחוז החרדי אגף זה&quot;ב, בריאות ונגישות.&#10;מאחלים לכולכם קיץ בריא, שמח ובטוח!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308122" y="-191103"/>
            <a:ext cx="5671756" cy="1559733"/>
          </a:xfrm>
          <a:custGeom>
            <a:avLst/>
            <a:gdLst/>
            <a:ahLst/>
            <a:cxnLst/>
            <a:rect l="l" t="t" r="r" b="b"/>
            <a:pathLst>
              <a:path w="5671756" h="1559733">
                <a:moveTo>
                  <a:pt x="0" y="0"/>
                </a:moveTo>
                <a:lnTo>
                  <a:pt x="5671756" y="0"/>
                </a:lnTo>
                <a:lnTo>
                  <a:pt x="5671756" y="1559733"/>
                </a:lnTo>
                <a:lnTo>
                  <a:pt x="0" y="15597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כותרת 4">
            <a:extLst>
              <a:ext uri="{FF2B5EF4-FFF2-40B4-BE49-F238E27FC236}">
                <a16:creationId xmlns:a16="http://schemas.microsoft.com/office/drawing/2014/main" id="{48F6D9B4-B01C-5BA7-D96F-BB52036D570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e-IL" dirty="0"/>
              <a:t>מוכנים לצאת לדרך</a:t>
            </a:r>
          </a:p>
        </p:txBody>
      </p:sp>
      <p:grpSp>
        <p:nvGrpSpPr>
          <p:cNvPr id="3" name="Group 3" descr="בכל מקרה של סכנה או צורך בעזרה רפואית- זוכרים את מספר הזהב 101 למד&quot;א.&#10;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869621" y="1085753"/>
            <a:ext cx="14545916" cy="8113895"/>
            <a:chOff x="0" y="0"/>
            <a:chExt cx="24379238" cy="135990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9" b="-29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C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066B84E4-56CC-DCA0-F39C-8F53C75D7C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e-IL" dirty="0"/>
              <a:t>מה נכנס לתיק הקיץ שלי?</a:t>
            </a:r>
          </a:p>
        </p:txBody>
      </p:sp>
      <p:grpSp>
        <p:nvGrpSpPr>
          <p:cNvPr id="2" name="Group 2" descr="מה נכנס לתיק הקיץ שלי?"/>
          <p:cNvGrpSpPr/>
          <p:nvPr/>
        </p:nvGrpSpPr>
        <p:grpSpPr>
          <a:xfrm>
            <a:off x="1869621" y="1085753"/>
            <a:ext cx="14545916" cy="8113895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C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0D2FA64B-8AAA-92ED-9D82-A0ED23985A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e-IL" dirty="0"/>
              <a:t>מה נכנס לתיק הקיץ שלי?</a:t>
            </a:r>
          </a:p>
        </p:txBody>
      </p:sp>
      <p:grpSp>
        <p:nvGrpSpPr>
          <p:cNvPr id="2" name="Group 2" descr="מה נכנס לתיק הקיץ שלי?&#10;נשאר בבית / לבריכה בלבד&#10;שוקולד: נמס בשמש! עדיף פרי או חטיף יבש.&#10;כפכפים: משאירים בתיק רק עבור הבריכה. להליכה בטבע- רק נעלים סגורות!&#10;נכנס לתיק! (חובה)&#10;כובע ובקבוק מים: חובה!&#10;מונעים התייבשות ומכת שמש.&#10;מסנן קרינה: חובה!&#10;שומר על העור שלא יישרף."/>
          <p:cNvGrpSpPr/>
          <p:nvPr/>
        </p:nvGrpSpPr>
        <p:grpSpPr>
          <a:xfrm>
            <a:off x="1869621" y="1085753"/>
            <a:ext cx="14545916" cy="8113895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1771256B-B91D-3481-CCF9-566860D0B6A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e-IL" dirty="0"/>
              <a:t>בלש בטיחות בבית: משחק אינטראקטיבי</a:t>
            </a:r>
          </a:p>
        </p:txBody>
      </p:sp>
      <p:grpSp>
        <p:nvGrpSpPr>
          <p:cNvPr id="2" name="Group 2" descr="בואו נהפוך לבלשי בטיחות! &#10;מי יכול למצוא את 3 הסכנות החבויות בחדר?"/>
          <p:cNvGrpSpPr/>
          <p:nvPr/>
        </p:nvGrpSpPr>
        <p:grpSpPr>
          <a:xfrm>
            <a:off x="1864330" y="1320993"/>
            <a:ext cx="14554048" cy="8123188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AF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 descr="בלש בטיחות בבית: משחק אינטראקטיבי">
            <a:extLst>
              <a:ext uri="{FF2B5EF4-FFF2-40B4-BE49-F238E27FC236}">
                <a16:creationId xmlns:a16="http://schemas.microsoft.com/office/drawing/2014/main" id="{AE9555ED-1092-DAF7-1821-A873A56C2B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e-IL" dirty="0"/>
              <a:t>בלש בטיחות בבית: משחק אינטראקטיבי</a:t>
            </a:r>
          </a:p>
        </p:txBody>
      </p:sp>
      <p:grpSp>
        <p:nvGrpSpPr>
          <p:cNvPr id="2" name="Group 2" descr="בואו נהפוך לבלשי בטיחות&#10;מי יכול למצוא את 3 הסכנות החבויות בחדר?&#10;סכנת הרעלה!&#10;חומרי ניקוי של בריכות או חומרי הדברה שנשארו על הרצפה במקום בארון נעול.&#10;סכנת נפילה ומכת חשמל!&#10;כבלים של מטענים שמפוזרים על הרצפה ומישהו יחף עלול להיתקל בהם.&#10;סכנת נפילה!&#10;חלונות פתוחים לרווחה ללא סורגים (בקיץ מאוורים הרבה, חובה להישמר)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869621" y="1081906"/>
            <a:ext cx="14554048" cy="8123188"/>
            <a:chOff x="0" y="0"/>
            <a:chExt cx="23300271" cy="13004800"/>
          </a:xfrm>
        </p:grpSpPr>
        <p:sp>
          <p:nvSpPr>
            <p:cNvPr id="3" name="Freeform 3" descr="בואו נהפוך לבלשי בטיחות&#10;מי יכול למצוא את 3 הסכנות החבויות בחדר?&#10;סכנת הרעלה!&#10;חומרי ניקוי של בריכות או חומרי הדברה שנשארו על הרצפה במקום בארון נעול.&#10;סכנת נפילה ומכת חשמל!&#10;כבלים של מטענים שמפוזרים על הרצפה ומישהו יחף עלול להיתקל בהם.&#10;סכנת נפילה!&#10;חלונות פתוחים לרווחה ללא סורגים (בקיץ מאוורים הרבה, חובה להישמר)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C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 descr="שכחת ילדים ברכב: סורקים ולא שוכחים">
            <a:extLst>
              <a:ext uri="{FF2B5EF4-FFF2-40B4-BE49-F238E27FC236}">
                <a16:creationId xmlns:a16="http://schemas.microsoft.com/office/drawing/2014/main" id="{C5255E87-08B8-34F0-E3ED-F5D37D32C4E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e-IL" dirty="0"/>
              <a:t>שכחת ילדים ברכב: סורקים ולא שוכחים</a:t>
            </a:r>
          </a:p>
        </p:txBody>
      </p:sp>
      <p:grpSp>
        <p:nvGrpSpPr>
          <p:cNvPr id="2" name="Group 2" descr="מגיעים ליעד וכולם ממהרים לרדת. איך נדאג שאף אחד מהאחים הקטנים לא ישאר בטעות ברכב?&#10;מה עושים עכשיו?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869621" y="1342728"/>
            <a:ext cx="14554048" cy="8123188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C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:a16="http://schemas.microsoft.com/office/drawing/2014/main" id="{88A3C971-01CD-FA79-4B9F-6E5B22803B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e-IL" dirty="0"/>
              <a:t>שכחת ילדים ברכב: סורקים ולא שוכחים</a:t>
            </a:r>
          </a:p>
        </p:txBody>
      </p:sp>
      <p:grpSp>
        <p:nvGrpSpPr>
          <p:cNvPr id="2" name="Group 2" descr="מגיעים ליעד וכולם ממהרים לרדת. איך נדאג שאף אחד מהאחים הקטנים לא ישאר בטעות ברכב?&#10;מה עושים עכשיו?&#10;כלל החפץ מאחור- מזכירים להורים לשים את התיק שלהם, המפתחות או הטלפון במושב האחורי. כך הם חייבים לפתוח את הדלת האחורית.&#10;סורקים את הרכב- לא יוצאים מהרכב לפני שמביטים אחורה ובודקים שכל המושבים ריקים לחלוטין.&#10;אפילו לא לדקה- לעולם לא משאירים ילד קטן לבד ברכב סגור. בקיץ הרכב הופך לתנור תוך דקות ספורות.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869621" y="1085753"/>
            <a:ext cx="14545916" cy="8113895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C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8D96976B-E0E0-319E-4BD6-F54989208BE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e-IL" dirty="0"/>
              <a:t>הולכים לאיבוד: עוצרים במקום!</a:t>
            </a:r>
          </a:p>
        </p:txBody>
      </p:sp>
      <p:grpSp>
        <p:nvGrpSpPr>
          <p:cNvPr id="2" name="Group 2" descr="יצאנו לטיול משפחתי או עלינו לאוטובוס, ופתאום איבדנו את הקבוצה או את ההורים. מה עושים עכשיו?&#10;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869621" y="737990"/>
            <a:ext cx="14545916" cy="8113895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C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07F81A94-5FFB-2452-AF96-D078B0E582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e-IL" dirty="0"/>
              <a:t>הולכים לאיבוד: עוצרים במקום!</a:t>
            </a:r>
          </a:p>
        </p:txBody>
      </p:sp>
      <p:grpSp>
        <p:nvGrpSpPr>
          <p:cNvPr id="2" name="Group 2" descr="יצאנו לטיול משפחתי או עלינו לאוטובוס, ופתאום איבדנו את הקבוצה או את ההורים. מה עושים עכשיו?&#10;מספר הזהב: משננים בעל פה כבר עכשיו את מספר הטלפון של אבא או אמא!&#10;פונים לאדם מוסמך: מחפשים שוטר, מאבטח, נהג אוטובוס או מוכרת בקופה של חנות.&#10;עוצרים מיד במקום! לא מתחילים לרוץ ולחפש, כי ככל שנרוץ- נתרחק יותר. נשארים בדיוק איפה שאיבדנו אותם.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869621" y="1085753"/>
            <a:ext cx="14545916" cy="8113895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1778</TotalTime>
  <Words>114</Words>
  <Application>Microsoft Office PowerPoint</Application>
  <PresentationFormat>מותאם אישית</PresentationFormat>
  <Paragraphs>22</Paragraphs>
  <Slides>19</Slides>
  <Notes>1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2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19</vt:i4>
      </vt:variant>
    </vt:vector>
  </HeadingPairs>
  <TitlesOfParts>
    <vt:vector size="22" baseType="lpstr">
      <vt:lpstr>Calibri</vt:lpstr>
      <vt:lpstr>Arial</vt:lpstr>
      <vt:lpstr>Office Theme</vt:lpstr>
      <vt:lpstr>מה עושים עכשיו? מנצחים את סכנות הקיץ ושומרים על החיים</vt:lpstr>
      <vt:lpstr>מה נכנס לתיק הקיץ שלי?</vt:lpstr>
      <vt:lpstr>מה נכנס לתיק הקיץ שלי?</vt:lpstr>
      <vt:lpstr>בלש בטיחות בבית: משחק אינטראקטיבי</vt:lpstr>
      <vt:lpstr>בלש בטיחות בבית: משחק אינטראקטיבי</vt:lpstr>
      <vt:lpstr>שכחת ילדים ברכב: סורקים ולא שוכחים</vt:lpstr>
      <vt:lpstr>שכחת ילדים ברכב: סורקים ולא שוכחים</vt:lpstr>
      <vt:lpstr>הולכים לאיבוד: עוצרים במקום!</vt:lpstr>
      <vt:lpstr>הולכים לאיבוד: עוצרים במקום!</vt:lpstr>
      <vt:lpstr>סכנת טביעה</vt:lpstr>
      <vt:lpstr>סכנת טביהע: עין רואה ומציל בתפקיד</vt:lpstr>
      <vt:lpstr>סכנת חנק</vt:lpstr>
      <vt:lpstr>חנק: בלי משחקים באוכל</vt:lpstr>
      <vt:lpstr>סכנת התייבשות</vt:lpstr>
      <vt:lpstr>התייבשות ותשישות חום: חכמים בשמש</vt:lpstr>
      <vt:lpstr>הכשת נחש</vt:lpstr>
      <vt:lpstr>הכשת נחש: קפא כמו פסל</vt:lpstr>
      <vt:lpstr>הגיבורים של הקיץ: הכלים שלנו לשמירה על החיים</vt:lpstr>
      <vt:lpstr>מוכנים לצאת לדרך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מדריך סכנות קיץ</dc:title>
  <dc:creator>נאוה סורסקי</dc:creator>
  <cp:lastModifiedBy>יסכה</cp:lastModifiedBy>
  <cp:revision>4</cp:revision>
  <dcterms:created xsi:type="dcterms:W3CDTF">2006-08-16T00:00:00Z</dcterms:created>
  <dcterms:modified xsi:type="dcterms:W3CDTF">2026-06-23T19:52:41Z</dcterms:modified>
  <dc:identifier>DAHL7GfH0v0</dc:identifier>
</cp:coreProperties>
</file>