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7462500" cy="9753600"/>
  <p:notesSz cx="6858000" cy="9144000"/>
  <p:embeddedFontLst>
    <p:embeddedFont>
      <p:font typeface="Arimo" panose="020B0604020202020204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0" autoAdjust="0"/>
    <p:restoredTop sz="86405" autoAdjust="0"/>
  </p:normalViewPr>
  <p:slideViewPr>
    <p:cSldViewPr>
      <p:cViewPr varScale="1">
        <p:scale>
          <a:sx n="42" d="100"/>
          <a:sy n="42" d="100"/>
        </p:scale>
        <p:origin x="72" y="3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נאוה סורסקי" userId="1d52e1a2cb5ab6fd" providerId="LiveId" clId="{CAF5A181-66B3-4D34-8FDF-85E0BC364764}"/>
    <pc:docChg chg="modSld">
      <pc:chgData name="נאוה סורסקי" userId="1d52e1a2cb5ab6fd" providerId="LiveId" clId="{CAF5A181-66B3-4D34-8FDF-85E0BC364764}" dt="2026-05-28T04:43:41.601" v="7" actId="962"/>
      <pc:docMkLst>
        <pc:docMk/>
      </pc:docMkLst>
      <pc:sldChg chg="modSp mod">
        <pc:chgData name="נאוה סורסקי" userId="1d52e1a2cb5ab6fd" providerId="LiveId" clId="{CAF5A181-66B3-4D34-8FDF-85E0BC364764}" dt="2026-05-28T04:43:41.601" v="7" actId="962"/>
        <pc:sldMkLst>
          <pc:docMk/>
          <pc:sldMk cId="0" sldId="260"/>
        </pc:sldMkLst>
        <pc:grpChg chg="mod">
          <ac:chgData name="נאוה סורסקי" userId="1d52e1a2cb5ab6fd" providerId="LiveId" clId="{CAF5A181-66B3-4D34-8FDF-85E0BC364764}" dt="2026-05-28T04:43:41.601" v="7" actId="962"/>
          <ac:grpSpMkLst>
            <pc:docMk/>
            <pc:sldMk cId="0" sldId="260"/>
            <ac:grpSpMk id="2" creationId="{00000000-0000-0000-0000-000000000000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>
            <a:extLst>
              <a:ext uri="{FF2B5EF4-FFF2-40B4-BE49-F238E27FC236}">
                <a16:creationId xmlns:a16="http://schemas.microsoft.com/office/drawing/2014/main" id="{B339438F-1C45-A32D-3A34-96970A3EA2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 dirty="0"/>
              <a:t>קיץ בריא ובטוח</a:t>
            </a:r>
          </a:p>
        </p:txBody>
      </p:sp>
      <p:grpSp>
        <p:nvGrpSpPr>
          <p:cNvPr id="2" name="Group 2" descr="קיץ בריא ובטוח!&#10;שומרים על החיים ונהנים בבין הזמנים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pic>
        <p:nvPicPr>
          <p:cNvPr id="7" name="תמונה 6" descr="לוגו משרד החינוך המחוז החרדי אגף זה&quot;ב">
            <a:extLst>
              <a:ext uri="{FF2B5EF4-FFF2-40B4-BE49-F238E27FC236}">
                <a16:creationId xmlns:a16="http://schemas.microsoft.com/office/drawing/2014/main" id="{BC8F8533-9926-6D23-187B-9BF9E06DAD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994" y="0"/>
            <a:ext cx="5139612" cy="1371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מסיימים את בין הזמנים וחוזרים הביתה לשלום!&#10;החיים שלנו הם מתנה יקרה מהשם יתברך. עלינו לשמור עליהם מכל משמר.&#10;כשאנחנו נשמעים לכללים ומקיימים &quot;ונשמרתם...&quot; אנחנו נהנים, מתרעננים ובעיקר: חוזרים הביתה שמחים, בריאים ומוכנים להמשיך ללמוד תורה!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4" name="כותרת 3">
            <a:extLst>
              <a:ext uri="{FF2B5EF4-FFF2-40B4-BE49-F238E27FC236}">
                <a16:creationId xmlns:a16="http://schemas.microsoft.com/office/drawing/2014/main" id="{94B1B8FB-76BC-B03C-5510-11F1636A605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he-IL" dirty="0"/>
              <a:t>מסיימים את בין הזמנים וחוזרים הביתה בשלום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בין הזמנים והחופש הגדול בפתח!&#10;המים הם מתנה נפלאה שהשם יתברך ברא לנו כדי להתרענן...&#10;אבל, למים יש חוקים!&#10;ים&#10;בריכה נפרדת&#10;מעיין בטבע&#10;גיגית בחצר&#10;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4" name="כותרת 3">
            <a:extLst>
              <a:ext uri="{FF2B5EF4-FFF2-40B4-BE49-F238E27FC236}">
                <a16:creationId xmlns:a16="http://schemas.microsoft.com/office/drawing/2014/main" id="{9FAC8547-3B9B-0902-FD7C-DC140A18A6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 dirty="0"/>
              <a:t>המים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&quot;ונשמרתם מאוד לנפשותיכם&quot;&#10;התורה הקדושה מצווה עלינו לשמור על הגוף והחיים שלנו.&#10;לשמור על הבטיחות במים זו לא המלצה- זו מצווה מהתורה!&#10;כשאנחנו שומרים על הכללים, אנחנו מקיימים את רצון ה'.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4" name="כותרת 3">
            <a:extLst>
              <a:ext uri="{FF2B5EF4-FFF2-40B4-BE49-F238E27FC236}">
                <a16:creationId xmlns:a16="http://schemas.microsoft.com/office/drawing/2014/main" id="{896BE147-9C21-4979-646C-D848284F385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 dirty="0"/>
              <a:t>ונשמרתם מאוד לנפשותיכם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הכלל החשוב ביותר- מבוגר אחראי&#10;לעולם לא נכנסים למים בלי מבוגר שאחראי עלינו ומסתכל עלינו ישירות.&#10;מבוגר ששקוע בטלפון או קורא ספר- לא נחשב! העיניים חייבות להיות עלינו.&#10;אבא או המלמד הלכו לרגע? אנחנו יוצאים מהמים מיד!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4" name="כותרת 3">
            <a:extLst>
              <a:ext uri="{FF2B5EF4-FFF2-40B4-BE49-F238E27FC236}">
                <a16:creationId xmlns:a16="http://schemas.microsoft.com/office/drawing/2014/main" id="{0486F5D3-69C8-3FB1-2284-3B250CE6FB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 dirty="0"/>
              <a:t>מבוגר אחראי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לא נכנסים אם אין מציל&#10;בבריכה ובים- נכנסים רק כשיש מציל בתפקיד. המציל הוא העיניים של המים- והוא מוכן להציל ברגע.&#10;במעיינות ובנחלים- סכנה!&#10;אין מציל אי אפשר לדעת מה עומק המים, ואין מי שיבוא לעזור בשעת הצורך.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4" name="כותרת 3">
            <a:extLst>
              <a:ext uri="{FF2B5EF4-FFF2-40B4-BE49-F238E27FC236}">
                <a16:creationId xmlns:a16="http://schemas.microsoft.com/office/drawing/2014/main" id="{DE7418E3-8FF2-8D6F-8869-A62FCBD8DE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 dirty="0"/>
              <a:t>לא נכנסים אם אין מציל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מצופים לא עושים קסמים&#10;גלגל ים מתהפך ומצופים יכולים להחליק. הם לא שומרים עלינו לבד!&#10;גם ילד שכבר לומד לשחות- שוחה רק באזור הרדוד ובהשגחה מלאה של אבא או מבוגר.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4" name="כותרת 3">
            <a:extLst>
              <a:ext uri="{FF2B5EF4-FFF2-40B4-BE49-F238E27FC236}">
                <a16:creationId xmlns:a16="http://schemas.microsoft.com/office/drawing/2014/main" id="{24E77CC7-0CF0-E0ED-B1A0-85F26948C61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 dirty="0"/>
              <a:t>מצופים לא עושים קסמים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דגשים חשובים רגע לפני שנכנסים:&#10;לפני הכניסה- מחכים אחרי האוכל!&#10;לא נכנסים למים עם בטן מלאה מידי, כדי למנוע כאבי בטן במים.&#10;על שפת הבריכה- לא רצים! סביב הבריכה הכל רטוב. נפילה על משטח חלק היא מסוכנת מאוד.&#10;בתוך המים- בלי משחקים מסוכנים!&#10;לא דוחיפים, לא קופצים אחד על השני. במים לא מתלוצצים!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944985" y="7439814"/>
            <a:ext cx="929049" cy="697631"/>
          </a:xfrm>
          <a:custGeom>
            <a:avLst/>
            <a:gdLst/>
            <a:ahLst/>
            <a:cxnLst/>
            <a:rect l="l" t="t" r="r" b="b"/>
            <a:pathLst>
              <a:path w="929049" h="697631">
                <a:moveTo>
                  <a:pt x="0" y="0"/>
                </a:moveTo>
                <a:lnTo>
                  <a:pt x="929049" y="0"/>
                </a:lnTo>
                <a:lnTo>
                  <a:pt x="929049" y="697631"/>
                </a:lnTo>
                <a:lnTo>
                  <a:pt x="0" y="6976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he-IL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534762" y="7439814"/>
            <a:ext cx="929049" cy="697631"/>
          </a:xfrm>
          <a:custGeom>
            <a:avLst/>
            <a:gdLst/>
            <a:ahLst/>
            <a:cxnLst/>
            <a:rect l="l" t="t" r="r" b="b"/>
            <a:pathLst>
              <a:path w="929049" h="697631">
                <a:moveTo>
                  <a:pt x="0" y="0"/>
                </a:moveTo>
                <a:lnTo>
                  <a:pt x="929049" y="0"/>
                </a:lnTo>
                <a:lnTo>
                  <a:pt x="929049" y="697631"/>
                </a:lnTo>
                <a:lnTo>
                  <a:pt x="0" y="6976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he-IL"/>
          </a:p>
        </p:txBody>
      </p:sp>
      <p:sp>
        <p:nvSpPr>
          <p:cNvPr id="6" name="TextBox 6"/>
          <p:cNvSpPr txBox="1"/>
          <p:nvPr/>
        </p:nvSpPr>
        <p:spPr>
          <a:xfrm>
            <a:off x="11778318" y="7458574"/>
            <a:ext cx="1512888" cy="574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565"/>
              </a:lnSpc>
            </a:pPr>
            <a:r>
              <a:rPr lang="he-IL" sz="326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rtl/>
              </a:rPr>
              <a:t>למים עם</a:t>
            </a:r>
          </a:p>
        </p:txBody>
      </p:sp>
      <p:sp>
        <p:nvSpPr>
          <p:cNvPr id="7" name="כותרת 6">
            <a:extLst>
              <a:ext uri="{FF2B5EF4-FFF2-40B4-BE49-F238E27FC236}">
                <a16:creationId xmlns:a16="http://schemas.microsoft.com/office/drawing/2014/main" id="{18E6EABD-B71D-45A3-EEB4-472AD114215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 dirty="0"/>
              <a:t>דגשים חשובים רגע לפני שנכנסים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נכון או לא נכון&#10;כל עוד יש מציל בבריכה, אפשר להשאיר ילדים לבד במים.&#10;שקר!&#10;מציל אינו תחליף להשגחת הורים צמודה.&#10;הוא שומר על כולם, לא רק עליך.&#10;השגחה אישית חיונית תמיד!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4" name="כותרת 3">
            <a:extLst>
              <a:ext uri="{FF2B5EF4-FFF2-40B4-BE49-F238E27FC236}">
                <a16:creationId xmlns:a16="http://schemas.microsoft.com/office/drawing/2014/main" id="{73BC09C0-8758-7A9A-2F92-64A556D107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 dirty="0"/>
              <a:t>נכון או לא נכון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טרם נכנסים למים מוודאים&#10;לפני כל כניסה למים, עוצרים ושואלים:&#10;יש כאן מבוגר שמסתכל עלי ממש עכשיו?&#10;יש כאן מציל בתפקיד?&#10;האם עומק המים מתאים לגובה שלי?&#10;אם כל התשובות הן כן- אפשר להכנס ה' ישמור!&#10;אם תשובה אחת היא לא- נשארים בחוץ!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4" name="כותרת 3">
            <a:extLst>
              <a:ext uri="{FF2B5EF4-FFF2-40B4-BE49-F238E27FC236}">
                <a16:creationId xmlns:a16="http://schemas.microsoft.com/office/drawing/2014/main" id="{0438983C-902B-5389-62A6-EE680252C3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 dirty="0"/>
              <a:t>טרם נכנסים למים מה מוודאים?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42</Words>
  <Application>Microsoft Office PowerPoint</Application>
  <PresentationFormat>מותאם אישית</PresentationFormat>
  <Paragraphs>11</Paragraphs>
  <Slides>10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10</vt:i4>
      </vt:variant>
    </vt:vector>
  </HeadingPairs>
  <TitlesOfParts>
    <vt:vector size="14" baseType="lpstr">
      <vt:lpstr>Arimo</vt:lpstr>
      <vt:lpstr>Arial</vt:lpstr>
      <vt:lpstr>Calibri</vt:lpstr>
      <vt:lpstr>Office Theme</vt:lpstr>
      <vt:lpstr>קיץ בריא ובטוח</vt:lpstr>
      <vt:lpstr>המים</vt:lpstr>
      <vt:lpstr>ונשמרתם מאוד לנפשותיכם</vt:lpstr>
      <vt:lpstr>מבוגר אחראי</vt:lpstr>
      <vt:lpstr>לא נכנסים אם אין מציל</vt:lpstr>
      <vt:lpstr>מצופים לא עושים קסמים</vt:lpstr>
      <vt:lpstr>דגשים חשובים רגע לפני שנכנסים</vt:lpstr>
      <vt:lpstr>נכון או לא נכון</vt:lpstr>
      <vt:lpstr>טרם נכנסים למים מה מוודאים?</vt:lpstr>
      <vt:lpstr>מסיימים את בין הזמנים וחוזרים הביתה בשלום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Summer_Water_Safety_(3).pdf</dc:title>
  <dc:creator>נאוה סורסקי</dc:creator>
  <cp:lastModifiedBy>נאוה סורסקי</cp:lastModifiedBy>
  <cp:revision>2</cp:revision>
  <dcterms:created xsi:type="dcterms:W3CDTF">2006-08-16T00:00:00Z</dcterms:created>
  <dcterms:modified xsi:type="dcterms:W3CDTF">2026-05-28T04:43:46Z</dcterms:modified>
  <dc:identifier>DAHKtBnSNEk</dc:identifier>
</cp:coreProperties>
</file>