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כ"ה/אלול/תשפ"ה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061673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/>
          <p:cNvSpPr/>
          <p:nvPr/>
        </p:nvSpPr>
        <p:spPr>
          <a:xfrm rot="20437084">
            <a:off x="3549002" y="4793114"/>
            <a:ext cx="1227798" cy="17695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t="11644" r="22374" b="76901"/>
          <a:stretch/>
        </p:blipFill>
        <p:spPr>
          <a:xfrm>
            <a:off x="2398692" y="461478"/>
            <a:ext cx="3632216" cy="1011713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8" t="25730" r="3513" b="10234"/>
          <a:stretch/>
        </p:blipFill>
        <p:spPr>
          <a:xfrm>
            <a:off x="4808289" y="1669978"/>
            <a:ext cx="2305318" cy="4391695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4979" r="48140" b="21501"/>
          <a:stretch/>
        </p:blipFill>
        <p:spPr>
          <a:xfrm>
            <a:off x="2608236" y="1594210"/>
            <a:ext cx="2305318" cy="3670479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 t="79250" r="55046" b="1220"/>
          <a:stretch/>
        </p:blipFill>
        <p:spPr>
          <a:xfrm>
            <a:off x="179376" y="5082498"/>
            <a:ext cx="2885190" cy="1775502"/>
          </a:xfrm>
          <a:prstGeom prst="rect">
            <a:avLst/>
          </a:prstGeom>
        </p:spPr>
      </p:pic>
      <p:pic>
        <p:nvPicPr>
          <p:cNvPr id="4" name="יודו לך רעיוני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6587" y="1880939"/>
            <a:ext cx="330805" cy="330805"/>
          </a:xfrm>
          <a:prstGeom prst="rect">
            <a:avLst/>
          </a:prstGeom>
        </p:spPr>
      </p:pic>
      <p:pic>
        <p:nvPicPr>
          <p:cNvPr id="9" name="יודו לך רעיוני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97352" y="1473191"/>
            <a:ext cx="369276" cy="3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3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2254ba46-2b42-46e2-b1fb-c0e93dfa82a1"/>
    <ds:schemaRef ds:uri="ca106635-b9a8-4f0b-bbd7-d236a888003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21</cp:revision>
  <dcterms:created xsi:type="dcterms:W3CDTF">2023-12-18T18:56:38Z</dcterms:created>
  <dcterms:modified xsi:type="dcterms:W3CDTF">2025-09-18T09:36:44Z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