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4"/>
  </p:sldMasterIdLst>
  <p:sldIdLst>
    <p:sldId id="259" r:id="rId5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74" d="100"/>
          <a:sy n="74" d="100"/>
        </p:scale>
        <p:origin x="129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835366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453642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2883413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5983593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00486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480524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8578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878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51846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33086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e-IL" smtClean="0"/>
              <a:t>לחץ על הסמל כדי להוסיף תמונה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e-IL" smtClean="0"/>
              <a:t>ערוך סגנונות טקסט של תבנית בסיס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49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e-IL" smtClean="0"/>
              <a:t>ערוך סגנונות טקסט של תבנית בסיס</a:t>
            </a:r>
          </a:p>
          <a:p>
            <a:pPr lvl="1"/>
            <a:r>
              <a:rPr lang="he-IL" smtClean="0"/>
              <a:t>רמה שניה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302ACC-DE68-4AEB-BD43-2DB358ED9877}" type="datetimeFigureOut">
              <a:rPr lang="he-IL" smtClean="0"/>
              <a:t>י"א/אלול/תשפ"ה</a:t>
            </a:fld>
            <a:endParaRPr lang="he-I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9D905-DAB7-4526-9386-B336362C575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8986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11" Type="http://schemas.openxmlformats.org/officeDocument/2006/relationships/image" Target="../media/image6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5.jpeg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תמונה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99" t="21594" r="6197" b="70330"/>
          <a:stretch/>
        </p:blipFill>
        <p:spPr>
          <a:xfrm>
            <a:off x="7468922" y="1473191"/>
            <a:ext cx="1305353" cy="738553"/>
          </a:xfrm>
          <a:prstGeom prst="rect">
            <a:avLst/>
          </a:prstGeom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7693" y="62054"/>
            <a:ext cx="1386003" cy="1386003"/>
          </a:xfrm>
          <a:prstGeom prst="rect">
            <a:avLst/>
          </a:prstGeom>
        </p:spPr>
      </p:pic>
      <p:pic>
        <p:nvPicPr>
          <p:cNvPr id="14" name="תמונה 1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" t="39997" r="93583" b="34087"/>
          <a:stretch/>
        </p:blipFill>
        <p:spPr>
          <a:xfrm>
            <a:off x="0" y="2485620"/>
            <a:ext cx="309093" cy="2292441"/>
          </a:xfrm>
          <a:prstGeom prst="rect">
            <a:avLst/>
          </a:prstGeom>
        </p:spPr>
      </p:pic>
      <p:pic>
        <p:nvPicPr>
          <p:cNvPr id="3" name="כל הנחלים פלייבק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73129" y="1850747"/>
            <a:ext cx="347777" cy="347777"/>
          </a:xfrm>
          <a:prstGeom prst="rect">
            <a:avLst/>
          </a:prstGeom>
        </p:spPr>
      </p:pic>
      <p:pic>
        <p:nvPicPr>
          <p:cNvPr id="10" name="תמונה 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11831" r="32202" b="78404"/>
          <a:stretch/>
        </p:blipFill>
        <p:spPr>
          <a:xfrm>
            <a:off x="2653048" y="261709"/>
            <a:ext cx="3376722" cy="1272389"/>
          </a:xfrm>
          <a:prstGeom prst="rect">
            <a:avLst/>
          </a:prstGeom>
        </p:spPr>
      </p:pic>
      <p:pic>
        <p:nvPicPr>
          <p:cNvPr id="11" name="תמונה 10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34" t="23850" r="3514" b="32207"/>
          <a:stretch/>
        </p:blipFill>
        <p:spPr>
          <a:xfrm>
            <a:off x="6029770" y="2589300"/>
            <a:ext cx="2744505" cy="3648946"/>
          </a:xfrm>
          <a:prstGeom prst="rect">
            <a:avLst/>
          </a:prstGeom>
        </p:spPr>
      </p:pic>
      <p:pic>
        <p:nvPicPr>
          <p:cNvPr id="13" name="תמונה 1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1" t="29484" r="54249" b="43850"/>
          <a:stretch/>
        </p:blipFill>
        <p:spPr>
          <a:xfrm>
            <a:off x="3465645" y="2589300"/>
            <a:ext cx="2564125" cy="2737639"/>
          </a:xfrm>
          <a:prstGeom prst="rect">
            <a:avLst/>
          </a:prstGeom>
        </p:spPr>
      </p:pic>
      <p:pic>
        <p:nvPicPr>
          <p:cNvPr id="4" name="תמונה 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6712"/>
            <a:ext cx="4250028" cy="3005792"/>
          </a:xfrm>
          <a:prstGeom prst="rect">
            <a:avLst/>
          </a:prstGeom>
        </p:spPr>
      </p:pic>
      <p:pic>
        <p:nvPicPr>
          <p:cNvPr id="5" name="יש לי הכל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206781" y="1370276"/>
            <a:ext cx="480471" cy="48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437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5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15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ערכת נושא Office">
  <a:themeElements>
    <a:clrScheme name="ערכת נושא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ערכת נושא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ערכת נושא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a106635-b9a8-4f0b-bbd7-d236a8880032" xsi:nil="true"/>
    <lcf76f155ced4ddcb4097134ff3c332f xmlns="2254ba46-2b42-46e2-b1fb-c0e93dfa82a1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מסמך" ma:contentTypeID="0x0101008AA96A946BC9DE42A81967A6D8625098" ma:contentTypeVersion="18" ma:contentTypeDescription="צור מסמך חדש." ma:contentTypeScope="" ma:versionID="a03d73898847ba546582acbf3caa29fe">
  <xsd:schema xmlns:xsd="http://www.w3.org/2001/XMLSchema" xmlns:xs="http://www.w3.org/2001/XMLSchema" xmlns:p="http://schemas.microsoft.com/office/2006/metadata/properties" xmlns:ns2="2254ba46-2b42-46e2-b1fb-c0e93dfa82a1" xmlns:ns3="ca106635-b9a8-4f0b-bbd7-d236a8880032" targetNamespace="http://schemas.microsoft.com/office/2006/metadata/properties" ma:root="true" ma:fieldsID="101afad9f2b7c3155d16c3fe4aa61cb4" ns2:_="" ns3:_="">
    <xsd:import namespace="2254ba46-2b42-46e2-b1fb-c0e93dfa82a1"/>
    <xsd:import namespace="ca106635-b9a8-4f0b-bbd7-d236a888003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4ba46-2b42-46e2-b1fb-c0e93dfa82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תגיות תמונה" ma:readOnly="false" ma:fieldId="{5cf76f15-5ced-4ddc-b409-7134ff3c332f}" ma:taxonomyMulti="true" ma:sspId="249542c6-2124-448a-992c-07e7ad66b34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106635-b9a8-4f0b-bbd7-d236a8880032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משותף עם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משותף עם פרטים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a1d6ccc7-f785-47c1-8d8a-9e47eee2506d}" ma:internalName="TaxCatchAll" ma:showField="CatchAllData" ma:web="ca106635-b9a8-4f0b-bbd7-d236a888003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סוג תוכן"/>
        <xsd:element ref="dc:title" minOccurs="0" maxOccurs="1" ma:index="4" ma:displayName="כותרת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E079E96-5163-492A-8171-508EA09F535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6E097B2-1A94-4324-9974-A26373705BF7}">
  <ds:schemaRefs>
    <ds:schemaRef ds:uri="http://purl.org/dc/terms/"/>
    <ds:schemaRef ds:uri="http://schemas.microsoft.com/office/2006/documentManagement/types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ca106635-b9a8-4f0b-bbd7-d236a8880032"/>
    <ds:schemaRef ds:uri="http://schemas.openxmlformats.org/package/2006/metadata/core-properties"/>
    <ds:schemaRef ds:uri="2254ba46-2b42-46e2-b1fb-c0e93dfa82a1"/>
  </ds:schemaRefs>
</ds:datastoreItem>
</file>

<file path=customXml/itemProps3.xml><?xml version="1.0" encoding="utf-8"?>
<ds:datastoreItem xmlns:ds="http://schemas.openxmlformats.org/officeDocument/2006/customXml" ds:itemID="{88C4AACF-22E3-4F93-B24C-19E9D45AFE6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254ba46-2b42-46e2-b1fb-c0e93dfa82a1"/>
    <ds:schemaRef ds:uri="ca106635-b9a8-4f0b-bbd7-d236a88800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102</TotalTime>
  <Words>0</Words>
  <Application>Microsoft Office PowerPoint</Application>
  <PresentationFormat>‫הצגה על המסך (4:3)</PresentationFormat>
  <Paragraphs>0</Paragraphs>
  <Slides>1</Slides>
  <Notes>0</Notes>
  <HiddenSlides>0</HiddenSlides>
  <MMClips>2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Times New Roman</vt:lpstr>
      <vt:lpstr>ערכת נושא Office</vt:lpstr>
      <vt:lpstr>מצגת של PowerPoint‏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me</dc:creator>
  <cp:lastModifiedBy>ausu</cp:lastModifiedBy>
  <cp:revision>20</cp:revision>
  <dcterms:created xsi:type="dcterms:W3CDTF">2023-12-18T18:56:38Z</dcterms:created>
  <dcterms:modified xsi:type="dcterms:W3CDTF">2025-09-04T08:14:25Z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0x0101008AA96A946BC9DE42A81967A6D8625098</vt:lpwstr>
  </property>
</Properties>
</file>