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60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י"ג/אייר/תשפ"ה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328080" y="1473191"/>
            <a:ext cx="1446196" cy="81824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09" t="54740" r="63186" b="39174"/>
          <a:stretch/>
        </p:blipFill>
        <p:spPr>
          <a:xfrm>
            <a:off x="49657" y="2711003"/>
            <a:ext cx="272315" cy="66326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11831" r="23436" b="78967"/>
          <a:stretch/>
        </p:blipFill>
        <p:spPr>
          <a:xfrm>
            <a:off x="2881586" y="489356"/>
            <a:ext cx="3754630" cy="98383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4" t="23287" r="5903" b="56619"/>
          <a:stretch/>
        </p:blipFill>
        <p:spPr>
          <a:xfrm>
            <a:off x="4518262" y="3036503"/>
            <a:ext cx="4445434" cy="2477403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73993" r="37514" b="3284"/>
          <a:stretch/>
        </p:blipFill>
        <p:spPr>
          <a:xfrm>
            <a:off x="82229" y="4031088"/>
            <a:ext cx="4675777" cy="2459865"/>
          </a:xfrm>
          <a:prstGeom prst="rect">
            <a:avLst/>
          </a:prstGeom>
        </p:spPr>
      </p:pic>
      <p:pic>
        <p:nvPicPr>
          <p:cNvPr id="4" name="ויתן לך בנים פלייבק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6865" y="1892812"/>
            <a:ext cx="380004" cy="38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0464A7-6EF6-428D-862A-D8F4103C8F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F3822E-6254-49BE-82E2-763B8068AF62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2254ba46-2b42-46e2-b1fb-c0e93dfa82a1"/>
    <ds:schemaRef ds:uri="http://schemas.microsoft.com/office/2006/metadata/properties"/>
    <ds:schemaRef ds:uri="ca106635-b9a8-4f0b-bbd7-d236a8880032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120B39C-168B-44F2-BD8E-C4E8287FF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16</cp:revision>
  <dcterms:created xsi:type="dcterms:W3CDTF">2023-12-18T18:56:38Z</dcterms:created>
  <dcterms:modified xsi:type="dcterms:W3CDTF">2025-05-11T10:04:38Z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