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ב'/אב/תשפ"ה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061673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80712" y="6137441"/>
            <a:ext cx="1100393" cy="6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 t="24037" r="5107" b="15493"/>
          <a:stretch/>
        </p:blipFill>
        <p:spPr>
          <a:xfrm>
            <a:off x="4164766" y="1663931"/>
            <a:ext cx="3148759" cy="4486284"/>
          </a:xfrm>
          <a:prstGeom prst="rect">
            <a:avLst/>
          </a:prstGeom>
        </p:spPr>
      </p:pic>
      <p:sp>
        <p:nvSpPr>
          <p:cNvPr id="8" name="אליפסה 7"/>
          <p:cNvSpPr/>
          <p:nvPr/>
        </p:nvSpPr>
        <p:spPr>
          <a:xfrm rot="20437084">
            <a:off x="3549002" y="4793114"/>
            <a:ext cx="1227798" cy="17695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12394" r="25295" b="78404"/>
          <a:stretch/>
        </p:blipFill>
        <p:spPr>
          <a:xfrm>
            <a:off x="2206029" y="375995"/>
            <a:ext cx="4375076" cy="1093769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6" y="3387144"/>
            <a:ext cx="5559770" cy="3932095"/>
          </a:xfrm>
          <a:prstGeom prst="rect">
            <a:avLst/>
          </a:prstGeom>
        </p:spPr>
      </p:pic>
      <p:pic>
        <p:nvPicPr>
          <p:cNvPr id="17" name="תורת אמת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13525" y="1810203"/>
            <a:ext cx="444731" cy="4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9" ma:contentTypeDescription="צור מסמך חדש." ma:contentTypeScope="" ma:versionID="f402d34e33678f0b17588165739c30fd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811bb93686e8399e601cd8a279b11b15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B3CF0AC-20E1-4658-8995-45B1B9F5D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E097B2-1A94-4324-9974-A26373705BF7}">
  <ds:schemaRefs>
    <ds:schemaRef ds:uri="http://schemas.microsoft.com/office/infopath/2007/PartnerControls"/>
    <ds:schemaRef ds:uri="http://purl.org/dc/elements/1.1/"/>
    <ds:schemaRef ds:uri="http://purl.org/dc/dcmitype/"/>
    <ds:schemaRef ds:uri="ca106635-b9a8-4f0b-bbd7-d236a8880032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2254ba46-2b42-46e2-b1fb-c0e93dfa82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19</cp:revision>
  <dcterms:created xsi:type="dcterms:W3CDTF">2023-12-18T18:56:38Z</dcterms:created>
  <dcterms:modified xsi:type="dcterms:W3CDTF">2025-07-27T07:24:58Z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