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86" b="39174"/>
          <a:stretch/>
        </p:blipFill>
        <p:spPr>
          <a:xfrm>
            <a:off x="49657" y="2711003"/>
            <a:ext cx="272315" cy="66326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12018" r="29280" b="75587"/>
          <a:stretch/>
        </p:blipFill>
        <p:spPr>
          <a:xfrm>
            <a:off x="2653048" y="521849"/>
            <a:ext cx="3156510" cy="13102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t="26295" r="4391" b="39397"/>
          <a:stretch/>
        </p:blipFill>
        <p:spPr>
          <a:xfrm>
            <a:off x="4614400" y="2711003"/>
            <a:ext cx="4349296" cy="36050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61378" r="33819" b="1104"/>
          <a:stretch/>
        </p:blipFill>
        <p:spPr>
          <a:xfrm>
            <a:off x="321972" y="2994620"/>
            <a:ext cx="4609602" cy="3820673"/>
          </a:xfrm>
          <a:prstGeom prst="rect">
            <a:avLst/>
          </a:prstGeom>
        </p:spPr>
      </p:pic>
      <p:pic>
        <p:nvPicPr>
          <p:cNvPr id="4" name="תינוקות של בית רבן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4992" y="1823884"/>
            <a:ext cx="387860" cy="3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3822E-6254-49BE-82E2-763B8068AF62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a106635-b9a8-4f0b-bbd7-d236a8880032"/>
    <ds:schemaRef ds:uri="2254ba46-2b42-46e2-b1fb-c0e93dfa82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15</cp:revision>
  <dcterms:created xsi:type="dcterms:W3CDTF">2023-12-18T18:56:38Z</dcterms:created>
  <dcterms:modified xsi:type="dcterms:W3CDTF">2025-05-08T10:07:28Z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