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8" r:id="rId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70" d="100"/>
          <a:sy n="70" d="100"/>
        </p:scale>
        <p:origin x="1838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222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413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536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8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403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19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156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47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009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611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411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37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כוכבים - שיר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4641" y="1311764"/>
            <a:ext cx="234000" cy="234000"/>
          </a:xfrm>
          <a:prstGeom prst="rect">
            <a:avLst/>
          </a:prstGeom>
        </p:spPr>
      </p:pic>
      <p:pic>
        <p:nvPicPr>
          <p:cNvPr id="6" name="כוכבים - פלייבק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4641" y="1572140"/>
            <a:ext cx="2340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me</cp:lastModifiedBy>
  <cp:revision>18</cp:revision>
  <dcterms:created xsi:type="dcterms:W3CDTF">2023-12-18T19:10:38Z</dcterms:created>
  <dcterms:modified xsi:type="dcterms:W3CDTF">2025-03-27T12:18:06Z</dcterms:modified>
</cp:coreProperties>
</file>