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60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328080" y="1473191"/>
            <a:ext cx="1446196" cy="81824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09" t="54740" r="63186" b="39174"/>
          <a:stretch/>
        </p:blipFill>
        <p:spPr>
          <a:xfrm>
            <a:off x="49657" y="2711003"/>
            <a:ext cx="272315" cy="6632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13897" r="33795" b="78028"/>
          <a:stretch/>
        </p:blipFill>
        <p:spPr>
          <a:xfrm>
            <a:off x="2130528" y="128277"/>
            <a:ext cx="3990030" cy="131978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24791" r="5371" b="19624"/>
          <a:stretch/>
        </p:blipFill>
        <p:spPr>
          <a:xfrm>
            <a:off x="4373545" y="1448057"/>
            <a:ext cx="2653718" cy="5067747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33993" r="51858" b="39341"/>
          <a:stretch/>
        </p:blipFill>
        <p:spPr>
          <a:xfrm>
            <a:off x="1300196" y="1516615"/>
            <a:ext cx="2947742" cy="27720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5" y="4177531"/>
            <a:ext cx="4352603" cy="3078338"/>
          </a:xfrm>
          <a:prstGeom prst="rect">
            <a:avLst/>
          </a:prstGeom>
        </p:spPr>
      </p:pic>
      <p:pic>
        <p:nvPicPr>
          <p:cNvPr id="8" name="שמע ישראל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14393" y="1882311"/>
            <a:ext cx="376169" cy="406823"/>
          </a:xfrm>
          <a:prstGeom prst="rect">
            <a:avLst/>
          </a:prstGeom>
        </p:spPr>
      </p:pic>
      <p:pic>
        <p:nvPicPr>
          <p:cNvPr id="16" name="שמע ישראל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30295" y="1507470"/>
            <a:ext cx="340562" cy="34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20B39C-168B-44F2-BD8E-C4E8287FF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0464A7-6EF6-428D-862A-D8F4103C8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F3822E-6254-49BE-82E2-763B8068AF62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ca106635-b9a8-4f0b-bbd7-d236a8880032"/>
    <ds:schemaRef ds:uri="2254ba46-2b42-46e2-b1fb-c0e93dfa82a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18</cp:revision>
  <dcterms:created xsi:type="dcterms:W3CDTF">2023-12-18T18:56:38Z</dcterms:created>
  <dcterms:modified xsi:type="dcterms:W3CDTF">2025-09-04T09:00:17Z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