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60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י'/אייר/תשפ"ה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35409" t="54740" r="63186" b="39174"/>
          <a:stretch/>
        </p:blipFill>
        <p:spPr>
          <a:xfrm>
            <a:off x="49657" y="2711003"/>
            <a:ext cx="272315" cy="66326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2" t="11643" r="28483" b="77089"/>
          <a:stretch/>
        </p:blipFill>
        <p:spPr>
          <a:xfrm>
            <a:off x="3085136" y="648943"/>
            <a:ext cx="3078432" cy="1231373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3" t="29671" r="32999" b="57558"/>
          <a:stretch/>
        </p:blipFill>
        <p:spPr>
          <a:xfrm>
            <a:off x="4520554" y="3042634"/>
            <a:ext cx="4253721" cy="2096036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50519" r="-736" b="839"/>
          <a:stretch/>
        </p:blipFill>
        <p:spPr>
          <a:xfrm>
            <a:off x="540913" y="3470856"/>
            <a:ext cx="4829578" cy="3335627"/>
          </a:xfrm>
          <a:prstGeom prst="rect">
            <a:avLst/>
          </a:prstGeom>
        </p:spPr>
      </p:pic>
      <p:pic>
        <p:nvPicPr>
          <p:cNvPr id="5" name="שיבנה בהמקדש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0301" y="1768792"/>
            <a:ext cx="417241" cy="41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8" ma:contentTypeDescription="צור מסמך חדש." ma:contentTypeScope="" ma:versionID="a03d73898847ba546582acbf3caa29fe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101afad9f2b7c3155d16c3fe4aa61cb4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F3822E-6254-49BE-82E2-763B8068AF62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2254ba46-2b42-46e2-b1fb-c0e93dfa82a1"/>
    <ds:schemaRef ds:uri="http://schemas.microsoft.com/office/2006/documentManagement/types"/>
    <ds:schemaRef ds:uri="http://purl.org/dc/dcmitype/"/>
    <ds:schemaRef ds:uri="ca106635-b9a8-4f0b-bbd7-d236a8880032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120B39C-168B-44F2-BD8E-C4E8287FF6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0464A7-6EF6-428D-862A-D8F4103C8F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0</Words>
  <Application>Microsoft Office PowerPoint</Application>
  <PresentationFormat>‫הצגה על המסך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16</cp:revision>
  <dcterms:created xsi:type="dcterms:W3CDTF">2023-12-18T18:56:38Z</dcterms:created>
  <dcterms:modified xsi:type="dcterms:W3CDTF">2025-05-08T10:13:32Z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