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ב'/אלול/תשפ"ה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9997" r="93583" b="34087"/>
          <a:stretch/>
        </p:blipFill>
        <p:spPr>
          <a:xfrm>
            <a:off x="0" y="2485620"/>
            <a:ext cx="309093" cy="2292441"/>
          </a:xfrm>
          <a:prstGeom prst="rect">
            <a:avLst/>
          </a:prstGeom>
        </p:spPr>
      </p:pic>
      <p:pic>
        <p:nvPicPr>
          <p:cNvPr id="3" name="כל הנחלים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3129" y="1850747"/>
            <a:ext cx="347777" cy="34777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12770" r="35656" b="77278"/>
          <a:stretch/>
        </p:blipFill>
        <p:spPr>
          <a:xfrm>
            <a:off x="2678806" y="62054"/>
            <a:ext cx="3644721" cy="162328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t="24036" r="6968" b="46859"/>
          <a:stretch/>
        </p:blipFill>
        <p:spPr>
          <a:xfrm>
            <a:off x="4628442" y="2198524"/>
            <a:ext cx="4145833" cy="297501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53141" r="36984" b="26204"/>
          <a:stretch/>
        </p:blipFill>
        <p:spPr>
          <a:xfrm>
            <a:off x="566670" y="3437127"/>
            <a:ext cx="4514046" cy="2470372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73796" r="46281" b="5174"/>
          <a:stretch/>
        </p:blipFill>
        <p:spPr>
          <a:xfrm>
            <a:off x="5718220" y="4965514"/>
            <a:ext cx="2202288" cy="14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097B2-1A94-4324-9974-A26373705BF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2254ba46-2b42-46e2-b1fb-c0e93dfa82a1"/>
    <ds:schemaRef ds:uri="ca106635-b9a8-4f0b-bbd7-d236a8880032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20</cp:revision>
  <dcterms:created xsi:type="dcterms:W3CDTF">2023-12-18T18:56:38Z</dcterms:created>
  <dcterms:modified xsi:type="dcterms:W3CDTF">2025-08-26T12:18:58Z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