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0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09" t="54740" r="63148" b="27830"/>
          <a:stretch/>
        </p:blipFill>
        <p:spPr>
          <a:xfrm>
            <a:off x="49657" y="2711003"/>
            <a:ext cx="279827" cy="189963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11831" r="24997" b="81221"/>
          <a:stretch/>
        </p:blipFill>
        <p:spPr>
          <a:xfrm>
            <a:off x="1957588" y="702200"/>
            <a:ext cx="4675031" cy="77099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0" y="3660820"/>
            <a:ext cx="4483462" cy="317088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3" t="17465" b="29726"/>
          <a:stretch/>
        </p:blipFill>
        <p:spPr>
          <a:xfrm>
            <a:off x="6251831" y="2224000"/>
            <a:ext cx="2757540" cy="442455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9" t="69108" b="13427"/>
          <a:stretch/>
        </p:blipFill>
        <p:spPr>
          <a:xfrm>
            <a:off x="4302250" y="2560583"/>
            <a:ext cx="2212315" cy="137366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39624" r="48937" b="29578"/>
          <a:stretch/>
        </p:blipFill>
        <p:spPr>
          <a:xfrm>
            <a:off x="4192038" y="4025825"/>
            <a:ext cx="1949723" cy="2440875"/>
          </a:xfrm>
          <a:prstGeom prst="rect">
            <a:avLst/>
          </a:prstGeom>
        </p:spPr>
      </p:pic>
      <p:pic>
        <p:nvPicPr>
          <p:cNvPr id="16" name="אוטוטו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09138" y="1777285"/>
            <a:ext cx="360899" cy="3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20B39C-168B-44F2-BD8E-C4E8287FF685}"/>
</file>

<file path=customXml/itemProps2.xml><?xml version="1.0" encoding="utf-8"?>
<ds:datastoreItem xmlns:ds="http://schemas.openxmlformats.org/officeDocument/2006/customXml" ds:itemID="{A50464A7-6EF6-428D-862A-D8F4103C8F21}"/>
</file>

<file path=customXml/itemProps3.xml><?xml version="1.0" encoding="utf-8"?>
<ds:datastoreItem xmlns:ds="http://schemas.openxmlformats.org/officeDocument/2006/customXml" ds:itemID="{E8F3822E-6254-49BE-82E2-763B8068AF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12</cp:revision>
  <dcterms:created xsi:type="dcterms:W3CDTF">2023-12-18T18:56:38Z</dcterms:created>
  <dcterms:modified xsi:type="dcterms:W3CDTF">2025-03-20T07:27:50Z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