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כ"ג/תשרי/תשפ"ו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35409" t="54740" r="63148" b="27830"/>
          <a:stretch/>
        </p:blipFill>
        <p:spPr>
          <a:xfrm>
            <a:off x="49657" y="2711003"/>
            <a:ext cx="279827" cy="189963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5" t="11644" r="27154" b="78403"/>
          <a:stretch/>
        </p:blipFill>
        <p:spPr>
          <a:xfrm>
            <a:off x="3127716" y="437882"/>
            <a:ext cx="3250345" cy="1133341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6" t="25354" r="1916" b="49294"/>
          <a:stretch/>
        </p:blipFill>
        <p:spPr>
          <a:xfrm>
            <a:off x="5550794" y="2492952"/>
            <a:ext cx="2979936" cy="2718184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62537" r="4838" b="9669"/>
          <a:stretch/>
        </p:blipFill>
        <p:spPr>
          <a:xfrm>
            <a:off x="736652" y="4043966"/>
            <a:ext cx="5365270" cy="2646865"/>
          </a:xfrm>
          <a:prstGeom prst="rect">
            <a:avLst/>
          </a:prstGeom>
        </p:spPr>
      </p:pic>
      <p:pic>
        <p:nvPicPr>
          <p:cNvPr id="8" name="הושיעא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21155" y="1842467"/>
            <a:ext cx="313075" cy="313075"/>
          </a:xfrm>
          <a:prstGeom prst="rect">
            <a:avLst/>
          </a:prstGeom>
        </p:spPr>
      </p:pic>
      <p:pic>
        <p:nvPicPr>
          <p:cNvPr id="3" name="הושיעא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93054" y="1473191"/>
            <a:ext cx="369276" cy="3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E097B2-1A94-4324-9974-A26373705BF7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2254ba46-2b42-46e2-b1fb-c0e93dfa82a1"/>
    <ds:schemaRef ds:uri="http://schemas.microsoft.com/office/2006/documentManagement/types"/>
    <ds:schemaRef ds:uri="ca106635-b9a8-4f0b-bbd7-d236a888003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8C4AACF-22E3-4F93-B24C-19E9D45AFE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13</cp:revision>
  <dcterms:created xsi:type="dcterms:W3CDTF">2023-12-18T18:56:38Z</dcterms:created>
  <dcterms:modified xsi:type="dcterms:W3CDTF">2025-10-15T11:11:37Z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