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3"/>
  </p:notesMasterIdLst>
  <p:sldIdLst>
    <p:sldId id="259" r:id="rId2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87" d="100"/>
          <a:sy n="87" d="100"/>
        </p:scale>
        <p:origin x="135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A3A73A1-8FE2-40A9-97FE-82259B1D1C8F}" type="datetimeFigureOut">
              <a:rPr lang="he-IL" smtClean="0"/>
              <a:t>כ"ז/אדר/תשפ"ה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CDAE0EB-0987-4542-89B6-EE1ABC9A1B2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40655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996CD-FF4D-42D8-8263-6C32D1EB4587}" type="datetimeFigureOut">
              <a:rPr lang="he-IL" smtClean="0"/>
              <a:t>כ"ז/אדר/תשפ"ה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0B65-4952-4310-8E51-2B37957B82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52224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996CD-FF4D-42D8-8263-6C32D1EB4587}" type="datetimeFigureOut">
              <a:rPr lang="he-IL" smtClean="0"/>
              <a:t>כ"ז/אדר/תשפ"ה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0B65-4952-4310-8E51-2B37957B82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64130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996CD-FF4D-42D8-8263-6C32D1EB4587}" type="datetimeFigureOut">
              <a:rPr lang="he-IL" smtClean="0"/>
              <a:t>כ"ז/אדר/תשפ"ה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0B65-4952-4310-8E51-2B37957B82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75361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996CD-FF4D-42D8-8263-6C32D1EB4587}" type="datetimeFigureOut">
              <a:rPr lang="he-IL" smtClean="0"/>
              <a:t>כ"ז/אדר/תשפ"ה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0B65-4952-4310-8E51-2B37957B82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24486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996CD-FF4D-42D8-8263-6C32D1EB4587}" type="datetimeFigureOut">
              <a:rPr lang="he-IL" smtClean="0"/>
              <a:t>כ"ז/אדר/תשפ"ה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0B65-4952-4310-8E51-2B37957B82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24033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996CD-FF4D-42D8-8263-6C32D1EB4587}" type="datetimeFigureOut">
              <a:rPr lang="he-IL" smtClean="0"/>
              <a:t>כ"ז/אדר/תשפ"ה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0B65-4952-4310-8E51-2B37957B82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01965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996CD-FF4D-42D8-8263-6C32D1EB4587}" type="datetimeFigureOut">
              <a:rPr lang="he-IL" smtClean="0"/>
              <a:t>כ"ז/אדר/תשפ"ה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0B65-4952-4310-8E51-2B37957B82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31567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996CD-FF4D-42D8-8263-6C32D1EB4587}" type="datetimeFigureOut">
              <a:rPr lang="he-IL" smtClean="0"/>
              <a:t>כ"ז/אדר/תשפ"ה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0B65-4952-4310-8E51-2B37957B82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43470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996CD-FF4D-42D8-8263-6C32D1EB4587}" type="datetimeFigureOut">
              <a:rPr lang="he-IL" smtClean="0"/>
              <a:t>כ"ז/אדר/תשפ"ה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0B65-4952-4310-8E51-2B37957B82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40092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996CD-FF4D-42D8-8263-6C32D1EB4587}" type="datetimeFigureOut">
              <a:rPr lang="he-IL" smtClean="0"/>
              <a:t>כ"ז/אדר/תשפ"ה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0B65-4952-4310-8E51-2B37957B82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26111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996CD-FF4D-42D8-8263-6C32D1EB4587}" type="datetimeFigureOut">
              <a:rPr lang="he-IL" smtClean="0"/>
              <a:t>כ"ז/אדר/תשפ"ה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0B65-4952-4310-8E51-2B37957B82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44111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996CD-FF4D-42D8-8263-6C32D1EB4587}" type="datetimeFigureOut">
              <a:rPr lang="he-IL" smtClean="0"/>
              <a:t>כ"ז/אדר/תשפ"ה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80B65-4952-4310-8E51-2B37957B82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63756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מתיקות התורה - שירה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41164" y="1777755"/>
            <a:ext cx="234000" cy="234000"/>
          </a:xfrm>
          <a:prstGeom prst="rect">
            <a:avLst/>
          </a:prstGeom>
        </p:spPr>
      </p:pic>
      <p:pic>
        <p:nvPicPr>
          <p:cNvPr id="3" name="מתיקות התורה - פלייבק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41164" y="2076695"/>
            <a:ext cx="234000" cy="2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1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97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</TotalTime>
  <Words>0</Words>
  <Application>Microsoft Office PowerPoint</Application>
  <PresentationFormat>‫הצגה על המסך (4:3)</PresentationFormat>
  <Paragraphs>0</Paragraphs>
  <Slides>1</Slides>
  <Notes>0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ערכת נושא Office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me</dc:creator>
  <cp:lastModifiedBy>me</cp:lastModifiedBy>
  <cp:revision>10</cp:revision>
  <dcterms:created xsi:type="dcterms:W3CDTF">2023-12-18T19:10:38Z</dcterms:created>
  <dcterms:modified xsi:type="dcterms:W3CDTF">2025-03-27T12:36:27Z</dcterms:modified>
</cp:coreProperties>
</file>