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sldIdLst>
    <p:sldId id="260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53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53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4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83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8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05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8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7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84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08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9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02ACC-DE68-4AEB-BD43-2DB358ED9877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D905-DAB7-4526-9386-B336362C575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9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9" t="21594" r="6197" b="70330"/>
          <a:stretch/>
        </p:blipFill>
        <p:spPr>
          <a:xfrm>
            <a:off x="7468922" y="1473191"/>
            <a:ext cx="1305353" cy="73855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5"/>
          <a:srcRect l="35409" t="54740" r="63148" b="27830"/>
          <a:stretch/>
        </p:blipFill>
        <p:spPr>
          <a:xfrm>
            <a:off x="49657" y="2711003"/>
            <a:ext cx="279827" cy="189963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93" y="62054"/>
            <a:ext cx="1386003" cy="13860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3" t="9765" r="21574" b="82911"/>
          <a:stretch/>
        </p:blipFill>
        <p:spPr>
          <a:xfrm>
            <a:off x="3155324" y="345033"/>
            <a:ext cx="3090929" cy="82004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9" t="28737" r="4039" b="25442"/>
          <a:stretch/>
        </p:blipFill>
        <p:spPr>
          <a:xfrm>
            <a:off x="6546961" y="2165682"/>
            <a:ext cx="2360503" cy="446482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9" t="74558" r="4039" b="10775"/>
          <a:stretch/>
        </p:blipFill>
        <p:spPr>
          <a:xfrm>
            <a:off x="4023758" y="1473190"/>
            <a:ext cx="2523203" cy="152758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21224" r="40702" b="33423"/>
          <a:stretch/>
        </p:blipFill>
        <p:spPr>
          <a:xfrm>
            <a:off x="395227" y="1473190"/>
            <a:ext cx="3471440" cy="4321765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5063249" y="5401872"/>
            <a:ext cx="926501" cy="322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763957" y="6125420"/>
            <a:ext cx="746975" cy="11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3324631" y="1435638"/>
            <a:ext cx="812813" cy="52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1751527" y="5724121"/>
            <a:ext cx="540912" cy="7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t="67233" r="40702" b="3096"/>
          <a:stretch/>
        </p:blipFill>
        <p:spPr>
          <a:xfrm>
            <a:off x="3648740" y="4068453"/>
            <a:ext cx="2853674" cy="2385611"/>
          </a:xfrm>
          <a:prstGeom prst="rect">
            <a:avLst/>
          </a:prstGeom>
        </p:spPr>
      </p:pic>
      <p:pic>
        <p:nvPicPr>
          <p:cNvPr id="16" name="הרני מקבל פלייב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0122" y="1870541"/>
            <a:ext cx="295141" cy="2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AA96A946BC9DE42A81967A6D8625098" ma:contentTypeVersion="18" ma:contentTypeDescription="צור מסמך חדש." ma:contentTypeScope="" ma:versionID="a03d73898847ba546582acbf3caa29fe">
  <xsd:schema xmlns:xsd="http://www.w3.org/2001/XMLSchema" xmlns:xs="http://www.w3.org/2001/XMLSchema" xmlns:p="http://schemas.microsoft.com/office/2006/metadata/properties" xmlns:ns2="2254ba46-2b42-46e2-b1fb-c0e93dfa82a1" xmlns:ns3="ca106635-b9a8-4f0b-bbd7-d236a8880032" targetNamespace="http://schemas.microsoft.com/office/2006/metadata/properties" ma:root="true" ma:fieldsID="101afad9f2b7c3155d16c3fe4aa61cb4" ns2:_="" ns3:_="">
    <xsd:import namespace="2254ba46-2b42-46e2-b1fb-c0e93dfa82a1"/>
    <xsd:import namespace="ca106635-b9a8-4f0b-bbd7-d236a88800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4ba46-2b42-46e2-b1fb-c0e93dfa82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249542c6-2124-448a-992c-07e7ad66b3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06635-b9a8-4f0b-bbd7-d236a88800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d6ccc7-f785-47c1-8d8a-9e47eee2506d}" ma:internalName="TaxCatchAll" ma:showField="CatchAllData" ma:web="ca106635-b9a8-4f0b-bbd7-d236a88800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106635-b9a8-4f0b-bbd7-d236a8880032" xsi:nil="true"/>
    <lcf76f155ced4ddcb4097134ff3c332f xmlns="2254ba46-2b42-46e2-b1fb-c0e93dfa82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0B39C-168B-44F2-BD8E-C4E8287FF6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54ba46-2b42-46e2-b1fb-c0e93dfa82a1"/>
    <ds:schemaRef ds:uri="ca106635-b9a8-4f0b-bbd7-d236a88800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0464A7-6EF6-428D-862A-D8F4103C8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F3822E-6254-49BE-82E2-763B8068AF62}">
  <ds:schemaRefs>
    <ds:schemaRef ds:uri="http://schemas.microsoft.com/office/2006/metadata/properties"/>
    <ds:schemaRef ds:uri="http://schemas.microsoft.com/office/2006/documentManagement/types"/>
    <ds:schemaRef ds:uri="ca106635-b9a8-4f0b-bbd7-d236a8880032"/>
    <ds:schemaRef ds:uri="http://www.w3.org/XML/1998/namespace"/>
    <ds:schemaRef ds:uri="http://purl.org/dc/terms/"/>
    <ds:schemaRef ds:uri="http://purl.org/dc/elements/1.1/"/>
    <ds:schemaRef ds:uri="http://purl.org/dc/dcmitype/"/>
    <ds:schemaRef ds:uri="2254ba46-2b42-46e2-b1fb-c0e93dfa82a1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0</Words>
  <Application>Microsoft Office PowerPoint</Application>
  <PresentationFormat>‫הצגה על המסך (4:3)</PresentationFormat>
  <Paragraphs>0</Paragraphs>
  <Slides>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</dc:creator>
  <cp:lastModifiedBy>ausu</cp:lastModifiedBy>
  <cp:revision>16</cp:revision>
  <dcterms:created xsi:type="dcterms:W3CDTF">2023-12-18T18:56:38Z</dcterms:created>
  <dcterms:modified xsi:type="dcterms:W3CDTF">2025-05-12T13:49:33Z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0x0101008AA96A946BC9DE42A81967A6D8625098</vt:lpwstr>
  </property>
</Properties>
</file>