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sldIdLst>
    <p:sldId id="259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5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7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21594" r="6197" b="70330"/>
          <a:stretch/>
        </p:blipFill>
        <p:spPr>
          <a:xfrm>
            <a:off x="7468922" y="1473191"/>
            <a:ext cx="1305353" cy="73855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3" y="62054"/>
            <a:ext cx="1386003" cy="138600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39997" r="93583" b="34087"/>
          <a:stretch/>
        </p:blipFill>
        <p:spPr>
          <a:xfrm>
            <a:off x="0" y="2485620"/>
            <a:ext cx="309093" cy="2292441"/>
          </a:xfrm>
          <a:prstGeom prst="rect">
            <a:avLst/>
          </a:prstGeom>
        </p:spPr>
      </p:pic>
      <p:sp>
        <p:nvSpPr>
          <p:cNvPr id="4" name="אליפסה 3"/>
          <p:cNvSpPr/>
          <p:nvPr/>
        </p:nvSpPr>
        <p:spPr>
          <a:xfrm>
            <a:off x="2485623" y="4430332"/>
            <a:ext cx="1249250" cy="553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13442" r="24871" b="79110"/>
          <a:stretch/>
        </p:blipFill>
        <p:spPr>
          <a:xfrm>
            <a:off x="1200368" y="354167"/>
            <a:ext cx="5200676" cy="75197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 t="27246" b="20074"/>
          <a:stretch/>
        </p:blipFill>
        <p:spPr>
          <a:xfrm>
            <a:off x="6297973" y="2335340"/>
            <a:ext cx="2559440" cy="4189983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2" t="80472" b="4422"/>
          <a:stretch/>
        </p:blipFill>
        <p:spPr>
          <a:xfrm>
            <a:off x="4687910" y="1473191"/>
            <a:ext cx="1764079" cy="124168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t="27068" r="48672" b="30426"/>
          <a:stretch/>
        </p:blipFill>
        <p:spPr>
          <a:xfrm>
            <a:off x="3734873" y="2614409"/>
            <a:ext cx="2316236" cy="332515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506"/>
            <a:ext cx="4685813" cy="3313997"/>
          </a:xfrm>
          <a:prstGeom prst="rect">
            <a:avLst/>
          </a:prstGeom>
        </p:spPr>
      </p:pic>
      <p:pic>
        <p:nvPicPr>
          <p:cNvPr id="22" name="קטנות שבקטנות פלייב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71358" y="1805409"/>
            <a:ext cx="406335" cy="40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8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AA96A946BC9DE42A81967A6D8625098" ma:contentTypeVersion="18" ma:contentTypeDescription="צור מסמך חדש." ma:contentTypeScope="" ma:versionID="a03d73898847ba546582acbf3caa29fe">
  <xsd:schema xmlns:xsd="http://www.w3.org/2001/XMLSchema" xmlns:xs="http://www.w3.org/2001/XMLSchema" xmlns:p="http://schemas.microsoft.com/office/2006/metadata/properties" xmlns:ns2="2254ba46-2b42-46e2-b1fb-c0e93dfa82a1" xmlns:ns3="ca106635-b9a8-4f0b-bbd7-d236a8880032" targetNamespace="http://schemas.microsoft.com/office/2006/metadata/properties" ma:root="true" ma:fieldsID="101afad9f2b7c3155d16c3fe4aa61cb4" ns2:_="" ns3:_="">
    <xsd:import namespace="2254ba46-2b42-46e2-b1fb-c0e93dfa82a1"/>
    <xsd:import namespace="ca106635-b9a8-4f0b-bbd7-d236a8880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4ba46-2b42-46e2-b1fb-c0e93dfa8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249542c6-2124-448a-992c-07e7ad66b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06635-b9a8-4f0b-bbd7-d236a8880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d6ccc7-f785-47c1-8d8a-9e47eee2506d}" ma:internalName="TaxCatchAll" ma:showField="CatchAllData" ma:web="ca106635-b9a8-4f0b-bbd7-d236a8880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06635-b9a8-4f0b-bbd7-d236a8880032" xsi:nil="true"/>
    <lcf76f155ced4ddcb4097134ff3c332f xmlns="2254ba46-2b42-46e2-b1fb-c0e93dfa82a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C4AACF-22E3-4F93-B24C-19E9D45AF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4ba46-2b42-46e2-b1fb-c0e93dfa82a1"/>
    <ds:schemaRef ds:uri="ca106635-b9a8-4f0b-bbd7-d236a8880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E097B2-1A94-4324-9974-A26373705BF7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2254ba46-2b42-46e2-b1fb-c0e93dfa82a1"/>
    <ds:schemaRef ds:uri="http://purl.org/dc/dcmitype/"/>
    <ds:schemaRef ds:uri="http://www.w3.org/XML/1998/namespace"/>
    <ds:schemaRef ds:uri="ca106635-b9a8-4f0b-bbd7-d236a8880032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E079E96-5163-492A-8171-508EA09F53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0</Words>
  <Application>Microsoft Office PowerPoint</Application>
  <PresentationFormat>‫הצגה על המסך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</dc:creator>
  <cp:lastModifiedBy>ausu</cp:lastModifiedBy>
  <cp:revision>18</cp:revision>
  <dcterms:created xsi:type="dcterms:W3CDTF">2023-12-18T18:56:38Z</dcterms:created>
  <dcterms:modified xsi:type="dcterms:W3CDTF">2025-06-04T08:51:07Z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0x0101008AA96A946BC9DE42A81967A6D8625098</vt:lpwstr>
  </property>
</Properties>
</file>