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כ"ד/אייר/תשפ"ה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13" t="54740" r="63249" b="39056"/>
          <a:stretch/>
        </p:blipFill>
        <p:spPr>
          <a:xfrm>
            <a:off x="49658" y="2711003"/>
            <a:ext cx="259436" cy="67614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1643" r="18668" b="77465"/>
          <a:stretch/>
        </p:blipFill>
        <p:spPr>
          <a:xfrm>
            <a:off x="2039938" y="404080"/>
            <a:ext cx="4463894" cy="104397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28168" r="16545" b="56998"/>
          <a:stretch/>
        </p:blipFill>
        <p:spPr>
          <a:xfrm>
            <a:off x="4092651" y="2524818"/>
            <a:ext cx="4871045" cy="157066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48446" r="80" b="6489"/>
          <a:stretch/>
        </p:blipFill>
        <p:spPr>
          <a:xfrm>
            <a:off x="179376" y="3767070"/>
            <a:ext cx="4636395" cy="3090930"/>
          </a:xfrm>
          <a:prstGeom prst="rect">
            <a:avLst/>
          </a:prstGeom>
        </p:spPr>
      </p:pic>
      <p:pic>
        <p:nvPicPr>
          <p:cNvPr id="3" name="כל הנשמה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52983" y="1805001"/>
            <a:ext cx="431877" cy="4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E097B2-1A94-4324-9974-A26373705BF7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ca106635-b9a8-4f0b-bbd7-d236a8880032"/>
    <ds:schemaRef ds:uri="http://schemas.microsoft.com/office/infopath/2007/PartnerControls"/>
    <ds:schemaRef ds:uri="http://schemas.openxmlformats.org/package/2006/metadata/core-properties"/>
    <ds:schemaRef ds:uri="2254ba46-2b42-46e2-b1fb-c0e93dfa82a1"/>
  </ds:schemaRefs>
</ds:datastoreItem>
</file>

<file path=customXml/itemProps2.xml><?xml version="1.0" encoding="utf-8"?>
<ds:datastoreItem xmlns:ds="http://schemas.openxmlformats.org/officeDocument/2006/customXml" ds:itemID="{88C4AACF-22E3-4F93-B24C-19E9D45AF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13</cp:revision>
  <dcterms:created xsi:type="dcterms:W3CDTF">2023-12-18T18:56:38Z</dcterms:created>
  <dcterms:modified xsi:type="dcterms:W3CDTF">2025-05-22T09:14:44Z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