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9" b="80657"/>
          <a:stretch/>
        </p:blipFill>
        <p:spPr>
          <a:xfrm>
            <a:off x="1392929" y="717289"/>
            <a:ext cx="6299227" cy="65287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9997" r="93583" b="34087"/>
          <a:stretch/>
        </p:blipFill>
        <p:spPr>
          <a:xfrm>
            <a:off x="0" y="2485620"/>
            <a:ext cx="309093" cy="229244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7" t="27039" r="6412" b="42914"/>
          <a:stretch/>
        </p:blipFill>
        <p:spPr>
          <a:xfrm>
            <a:off x="6029770" y="2503829"/>
            <a:ext cx="2240924" cy="35499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54270" r="25282" b="4979"/>
          <a:stretch/>
        </p:blipFill>
        <p:spPr>
          <a:xfrm>
            <a:off x="412125" y="3235220"/>
            <a:ext cx="4056844" cy="3622780"/>
          </a:xfrm>
          <a:prstGeom prst="rect">
            <a:avLst/>
          </a:prstGeom>
        </p:spPr>
      </p:pic>
      <p:pic>
        <p:nvPicPr>
          <p:cNvPr id="3" name="כל הנחלים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5033" y="1841003"/>
            <a:ext cx="347777" cy="3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097B2-1A94-4324-9974-A26373705BF7}">
  <ds:schemaRefs>
    <ds:schemaRef ds:uri="http://schemas.openxmlformats.org/package/2006/metadata/core-properties"/>
    <ds:schemaRef ds:uri="2254ba46-2b42-46e2-b1fb-c0e93dfa82a1"/>
    <ds:schemaRef ds:uri="http://schemas.microsoft.com/office/2006/documentManagement/types"/>
    <ds:schemaRef ds:uri="ca106635-b9a8-4f0b-bbd7-d236a8880032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C4AACF-22E3-4F93-B24C-19E9D45A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16</cp:revision>
  <dcterms:created xsi:type="dcterms:W3CDTF">2023-12-18T18:56:38Z</dcterms:created>
  <dcterms:modified xsi:type="dcterms:W3CDTF">2025-06-04T08:07:54Z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