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60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35409" t="54740" r="63186" b="39174"/>
          <a:stretch/>
        </p:blipFill>
        <p:spPr>
          <a:xfrm>
            <a:off x="49657" y="2711003"/>
            <a:ext cx="272315" cy="663262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t="12582" r="24765" b="75775"/>
          <a:stretch/>
        </p:blipFill>
        <p:spPr>
          <a:xfrm>
            <a:off x="1938894" y="550922"/>
            <a:ext cx="4178572" cy="121061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1" t="23476" r="-736" b="27511"/>
          <a:stretch/>
        </p:blipFill>
        <p:spPr>
          <a:xfrm>
            <a:off x="4898452" y="1448055"/>
            <a:ext cx="2822931" cy="4911898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919730" y="4649274"/>
            <a:ext cx="927467" cy="1758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bg1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" y="3374265"/>
            <a:ext cx="6319340" cy="4469294"/>
          </a:xfrm>
          <a:prstGeom prst="rect">
            <a:avLst/>
          </a:prstGeom>
        </p:spPr>
      </p:pic>
      <p:pic>
        <p:nvPicPr>
          <p:cNvPr id="8" name="כנפי רוח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4948" y="1875922"/>
            <a:ext cx="436436" cy="436436"/>
          </a:xfrm>
          <a:prstGeom prst="rect">
            <a:avLst/>
          </a:prstGeom>
        </p:spPr>
      </p:pic>
      <p:pic>
        <p:nvPicPr>
          <p:cNvPr id="5" name="כנפי רוח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72894" y="1448057"/>
            <a:ext cx="448490" cy="44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3822E-6254-49BE-82E2-763B8068AF6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2254ba46-2b42-46e2-b1fb-c0e93dfa82a1"/>
    <ds:schemaRef ds:uri="http://schemas.microsoft.com/office/infopath/2007/PartnerControls"/>
    <ds:schemaRef ds:uri="http://schemas.openxmlformats.org/package/2006/metadata/core-properties"/>
    <ds:schemaRef ds:uri="ca106635-b9a8-4f0b-bbd7-d236a8880032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120B39C-168B-44F2-BD8E-C4E8287FF6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0464A7-6EF6-428D-862A-D8F4103C8F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18</cp:revision>
  <dcterms:created xsi:type="dcterms:W3CDTF">2023-12-18T18:56:38Z</dcterms:created>
  <dcterms:modified xsi:type="dcterms:W3CDTF">2025-09-04T06:30:58Z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