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13" t="54740" r="63249" b="39056"/>
          <a:stretch/>
        </p:blipFill>
        <p:spPr>
          <a:xfrm>
            <a:off x="49658" y="2711003"/>
            <a:ext cx="259436" cy="67614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11455" r="21843" b="82723"/>
          <a:stretch/>
        </p:blipFill>
        <p:spPr>
          <a:xfrm>
            <a:off x="2093567" y="540912"/>
            <a:ext cx="4487539" cy="66244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26667" r="45749" b="47979"/>
          <a:stretch/>
        </p:blipFill>
        <p:spPr>
          <a:xfrm>
            <a:off x="3381118" y="2097261"/>
            <a:ext cx="2422316" cy="216564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7" y="3593206"/>
            <a:ext cx="5525037" cy="390753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0" t="45774" r="4843" b="29628"/>
          <a:stretch/>
        </p:blipFill>
        <p:spPr>
          <a:xfrm>
            <a:off x="6207617" y="4194689"/>
            <a:ext cx="1738638" cy="229243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5" t="21038" r="4843" b="57128"/>
          <a:stretch/>
        </p:blipFill>
        <p:spPr>
          <a:xfrm>
            <a:off x="5911403" y="2228046"/>
            <a:ext cx="2034852" cy="2034861"/>
          </a:xfrm>
          <a:prstGeom prst="rect">
            <a:avLst/>
          </a:prstGeom>
        </p:spPr>
      </p:pic>
      <p:pic>
        <p:nvPicPr>
          <p:cNvPr id="5" name="ירושלים שבלב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5688" y="1765276"/>
            <a:ext cx="446468" cy="4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E097B2-1A94-4324-9974-A26373705BF7}">
  <ds:schemaRefs>
    <ds:schemaRef ds:uri="http://purl.org/dc/terms/"/>
    <ds:schemaRef ds:uri="http://www.w3.org/XML/1998/namespace"/>
    <ds:schemaRef ds:uri="http://schemas.microsoft.com/office/2006/metadata/properties"/>
    <ds:schemaRef ds:uri="2254ba46-2b42-46e2-b1fb-c0e93dfa82a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a106635-b9a8-4f0b-bbd7-d236a888003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15</cp:revision>
  <dcterms:created xsi:type="dcterms:W3CDTF">2023-12-18T18:56:38Z</dcterms:created>
  <dcterms:modified xsi:type="dcterms:W3CDTF">2025-05-22T09:40:20Z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