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48" b="27830"/>
          <a:stretch/>
        </p:blipFill>
        <p:spPr>
          <a:xfrm>
            <a:off x="49657" y="2711003"/>
            <a:ext cx="279827" cy="189963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11268" r="24496" b="80094"/>
          <a:stretch/>
        </p:blipFill>
        <p:spPr>
          <a:xfrm>
            <a:off x="2077381" y="448563"/>
            <a:ext cx="4933723" cy="114622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7" t="30422" r="3243" b="53616"/>
          <a:stretch/>
        </p:blipFill>
        <p:spPr>
          <a:xfrm>
            <a:off x="4493905" y="2711003"/>
            <a:ext cx="4179191" cy="189963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57840" r="22372" b="10424"/>
          <a:stretch/>
        </p:blipFill>
        <p:spPr>
          <a:xfrm>
            <a:off x="842385" y="3490173"/>
            <a:ext cx="4128861" cy="2768959"/>
          </a:xfrm>
          <a:prstGeom prst="rect">
            <a:avLst/>
          </a:prstGeom>
        </p:spPr>
      </p:pic>
      <p:pic>
        <p:nvPicPr>
          <p:cNvPr id="3" name="אין דבר רע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46088" y="1795440"/>
            <a:ext cx="331605" cy="3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F3822E-6254-49BE-82E2-763B8068AF62}">
  <ds:schemaRefs>
    <ds:schemaRef ds:uri="ca106635-b9a8-4f0b-bbd7-d236a8880032"/>
    <ds:schemaRef ds:uri="2254ba46-2b42-46e2-b1fb-c0e93dfa82a1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13</cp:revision>
  <dcterms:created xsi:type="dcterms:W3CDTF">2023-12-18T18:56:38Z</dcterms:created>
  <dcterms:modified xsi:type="dcterms:W3CDTF">2025-05-12T11:33:26Z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