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sldIdLst>
    <p:sldId id="259" r:id="rId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י"א/אב/תשפ"ה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353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י"א/אב/תשפ"ה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536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י"א/אב/תשפ"ה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834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י"א/אב/תשפ"ה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835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י"א/אב/תשפ"ה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48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י"א/אב/תשפ"ה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052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י"א/אב/תשפ"ה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781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י"א/אב/תשפ"ה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78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י"א/אב/תשפ"ה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84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י"א/אב/תשפ"ה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086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י"א/אב/תשפ"ה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9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02ACC-DE68-4AEB-BD43-2DB358ED9877}" type="datetimeFigureOut">
              <a:rPr lang="he-IL" smtClean="0"/>
              <a:t>י"א/אב/תשפ"ה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98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9" t="21594" r="6197" b="70330"/>
          <a:stretch/>
        </p:blipFill>
        <p:spPr>
          <a:xfrm>
            <a:off x="7468922" y="1473191"/>
            <a:ext cx="1305353" cy="73855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5"/>
          <a:srcRect l="35413" t="54740" r="63249" b="39056"/>
          <a:stretch/>
        </p:blipFill>
        <p:spPr>
          <a:xfrm>
            <a:off x="49658" y="2711003"/>
            <a:ext cx="259436" cy="676141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93" y="62054"/>
            <a:ext cx="1386003" cy="1386003"/>
          </a:xfrm>
          <a:prstGeom prst="rect">
            <a:avLst/>
          </a:prstGeom>
        </p:spPr>
      </p:pic>
      <p:sp>
        <p:nvSpPr>
          <p:cNvPr id="3" name="אליפסה 2"/>
          <p:cNvSpPr/>
          <p:nvPr/>
        </p:nvSpPr>
        <p:spPr>
          <a:xfrm>
            <a:off x="4404575" y="6104586"/>
            <a:ext cx="631064" cy="2471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5480712" y="6137441"/>
            <a:ext cx="1100393" cy="656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8" t="11831" r="32468" b="80281"/>
          <a:stretch/>
        </p:blipFill>
        <p:spPr>
          <a:xfrm>
            <a:off x="2623384" y="388676"/>
            <a:ext cx="3532717" cy="1002528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3" t="23097" r="5905" b="37087"/>
          <a:stretch/>
        </p:blipFill>
        <p:spPr>
          <a:xfrm>
            <a:off x="5662189" y="2399162"/>
            <a:ext cx="3025363" cy="3795132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23097" r="49999" b="48543"/>
          <a:stretch/>
        </p:blipFill>
        <p:spPr>
          <a:xfrm>
            <a:off x="3004373" y="2352826"/>
            <a:ext cx="3026535" cy="3046712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685" y="3610421"/>
            <a:ext cx="5059427" cy="3578233"/>
          </a:xfrm>
          <a:prstGeom prst="rect">
            <a:avLst/>
          </a:prstGeom>
        </p:spPr>
      </p:pic>
      <p:pic>
        <p:nvPicPr>
          <p:cNvPr id="17" name="אמונים פלייבק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277761" y="1802513"/>
            <a:ext cx="382321" cy="38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3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8AA96A946BC9DE42A81967A6D8625098" ma:contentTypeVersion="19" ma:contentTypeDescription="צור מסמך חדש." ma:contentTypeScope="" ma:versionID="f402d34e33678f0b17588165739c30fd">
  <xsd:schema xmlns:xsd="http://www.w3.org/2001/XMLSchema" xmlns:xs="http://www.w3.org/2001/XMLSchema" xmlns:p="http://schemas.microsoft.com/office/2006/metadata/properties" xmlns:ns2="2254ba46-2b42-46e2-b1fb-c0e93dfa82a1" xmlns:ns3="ca106635-b9a8-4f0b-bbd7-d236a8880032" targetNamespace="http://schemas.microsoft.com/office/2006/metadata/properties" ma:root="true" ma:fieldsID="811bb93686e8399e601cd8a279b11b15" ns2:_="" ns3:_="">
    <xsd:import namespace="2254ba46-2b42-46e2-b1fb-c0e93dfa82a1"/>
    <xsd:import namespace="ca106635-b9a8-4f0b-bbd7-d236a88800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4ba46-2b42-46e2-b1fb-c0e93dfa82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תגיות תמונה" ma:readOnly="false" ma:fieldId="{5cf76f15-5ced-4ddc-b409-7134ff3c332f}" ma:taxonomyMulti="true" ma:sspId="249542c6-2124-448a-992c-07e7ad66b3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06635-b9a8-4f0b-bbd7-d236a888003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d6ccc7-f785-47c1-8d8a-9e47eee2506d}" ma:internalName="TaxCatchAll" ma:showField="CatchAllData" ma:web="ca106635-b9a8-4f0b-bbd7-d236a88800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106635-b9a8-4f0b-bbd7-d236a8880032" xsi:nil="true"/>
    <lcf76f155ced4ddcb4097134ff3c332f xmlns="2254ba46-2b42-46e2-b1fb-c0e93dfa82a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3CF0AC-20E1-4658-8995-45B1B9F5D8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54ba46-2b42-46e2-b1fb-c0e93dfa82a1"/>
    <ds:schemaRef ds:uri="ca106635-b9a8-4f0b-bbd7-d236a88800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079E96-5163-492A-8171-508EA09F53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E097B2-1A94-4324-9974-A26373705BF7}">
  <ds:schemaRefs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ca106635-b9a8-4f0b-bbd7-d236a8880032"/>
    <ds:schemaRef ds:uri="http://purl.org/dc/terms/"/>
    <ds:schemaRef ds:uri="http://schemas.microsoft.com/office/2006/metadata/properties"/>
    <ds:schemaRef ds:uri="2254ba46-2b42-46e2-b1fb-c0e93dfa82a1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0</Words>
  <Application>Microsoft Office PowerPoint</Application>
  <PresentationFormat>‫הצגה על המסך (4:3)</PresentationFormat>
  <Paragraphs>0</Paragraphs>
  <Slides>1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me</dc:creator>
  <cp:lastModifiedBy>ausu</cp:lastModifiedBy>
  <cp:revision>18</cp:revision>
  <dcterms:created xsi:type="dcterms:W3CDTF">2023-12-18T18:56:38Z</dcterms:created>
  <dcterms:modified xsi:type="dcterms:W3CDTF">2025-08-05T11:04:06Z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0x0101008AA96A946BC9DE42A81967A6D8625098</vt:lpwstr>
  </property>
</Properties>
</file>