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9" r:id="rId2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כ'/אדר/תשפ"ה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83536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כ'/אדר/תשפ"ה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45364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כ'/אדר/תשפ"ה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88341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כ'/אדר/תשפ"ה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9835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כ'/אדר/תשפ"ה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0486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כ'/אדר/תשפ"ה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80524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כ'/אדר/תשפ"ה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57814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כ'/אדר/תשפ"ה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98785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כ'/אדר/תשפ"ה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51846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כ'/אדר/תשפ"ה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30861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כ'/אדר/תשפ"ה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498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02ACC-DE68-4AEB-BD43-2DB358ED9877}" type="datetimeFigureOut">
              <a:rPr lang="he-IL" smtClean="0"/>
              <a:t>כ'/אדר/תשפ"ה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8986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99" t="21594" r="6197" b="70330"/>
          <a:stretch/>
        </p:blipFill>
        <p:spPr>
          <a:xfrm>
            <a:off x="7468922" y="1473191"/>
            <a:ext cx="1305353" cy="738553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5"/>
          <a:srcRect l="35409" t="54740" r="63148" b="27830"/>
          <a:stretch/>
        </p:blipFill>
        <p:spPr>
          <a:xfrm>
            <a:off x="49657" y="2711003"/>
            <a:ext cx="279827" cy="1899634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693" y="62054"/>
            <a:ext cx="1386003" cy="1386003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2" t="46385" r="12817" b="11361"/>
          <a:stretch/>
        </p:blipFill>
        <p:spPr>
          <a:xfrm>
            <a:off x="1434145" y="3435640"/>
            <a:ext cx="3387143" cy="2897746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5" b="71267"/>
          <a:stretch/>
        </p:blipFill>
        <p:spPr>
          <a:xfrm>
            <a:off x="1562930" y="618973"/>
            <a:ext cx="5905992" cy="1223494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1" t="32113" b="56056"/>
          <a:stretch/>
        </p:blipFill>
        <p:spPr>
          <a:xfrm>
            <a:off x="4821288" y="2730319"/>
            <a:ext cx="3952987" cy="1635619"/>
          </a:xfrm>
          <a:prstGeom prst="rect">
            <a:avLst/>
          </a:prstGeom>
        </p:spPr>
      </p:pic>
      <p:pic>
        <p:nvPicPr>
          <p:cNvPr id="12" name="אלי אתה ואודך פלייבק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11699" y="1754399"/>
            <a:ext cx="369277" cy="36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3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69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מסמך" ma:contentTypeID="0x0101008AA96A946BC9DE42A81967A6D8625098" ma:contentTypeVersion="18" ma:contentTypeDescription="צור מסמך חדש." ma:contentTypeScope="" ma:versionID="a03d73898847ba546582acbf3caa29fe">
  <xsd:schema xmlns:xsd="http://www.w3.org/2001/XMLSchema" xmlns:xs="http://www.w3.org/2001/XMLSchema" xmlns:p="http://schemas.microsoft.com/office/2006/metadata/properties" xmlns:ns2="2254ba46-2b42-46e2-b1fb-c0e93dfa82a1" xmlns:ns3="ca106635-b9a8-4f0b-bbd7-d236a8880032" targetNamespace="http://schemas.microsoft.com/office/2006/metadata/properties" ma:root="true" ma:fieldsID="101afad9f2b7c3155d16c3fe4aa61cb4" ns2:_="" ns3:_="">
    <xsd:import namespace="2254ba46-2b42-46e2-b1fb-c0e93dfa82a1"/>
    <xsd:import namespace="ca106635-b9a8-4f0b-bbd7-d236a88800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54ba46-2b42-46e2-b1fb-c0e93dfa82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תגיות תמונה" ma:readOnly="false" ma:fieldId="{5cf76f15-5ced-4ddc-b409-7134ff3c332f}" ma:taxonomyMulti="true" ma:sspId="249542c6-2124-448a-992c-07e7ad66b3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106635-b9a8-4f0b-bbd7-d236a888003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משותף עם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משותף עם פרטים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1d6ccc7-f785-47c1-8d8a-9e47eee2506d}" ma:internalName="TaxCatchAll" ma:showField="CatchAllData" ma:web="ca106635-b9a8-4f0b-bbd7-d236a88800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סוג תוכן"/>
        <xsd:element ref="dc:title" minOccurs="0" maxOccurs="1" ma:index="4" ma:displayName="כותרת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a106635-b9a8-4f0b-bbd7-d236a8880032" xsi:nil="true"/>
    <lcf76f155ced4ddcb4097134ff3c332f xmlns="2254ba46-2b42-46e2-b1fb-c0e93dfa82a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8C4AACF-22E3-4F93-B24C-19E9D45AFE63}"/>
</file>

<file path=customXml/itemProps2.xml><?xml version="1.0" encoding="utf-8"?>
<ds:datastoreItem xmlns:ds="http://schemas.openxmlformats.org/officeDocument/2006/customXml" ds:itemID="{CE079E96-5163-492A-8171-508EA09F5354}"/>
</file>

<file path=customXml/itemProps3.xml><?xml version="1.0" encoding="utf-8"?>
<ds:datastoreItem xmlns:ds="http://schemas.openxmlformats.org/officeDocument/2006/customXml" ds:itemID="{76E097B2-1A94-4324-9974-A26373705BF7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</TotalTime>
  <Words>0</Words>
  <Application>Microsoft Office PowerPoint</Application>
  <PresentationFormat>‫הצגה על המסך (4:3)</PresentationFormat>
  <Paragraphs>0</Paragraphs>
  <Slides>1</Slides>
  <Notes>0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ערכת נושא Office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me</dc:creator>
  <cp:lastModifiedBy>ausu</cp:lastModifiedBy>
  <cp:revision>11</cp:revision>
  <dcterms:created xsi:type="dcterms:W3CDTF">2023-12-18T18:56:38Z</dcterms:created>
  <dcterms:modified xsi:type="dcterms:W3CDTF">2025-03-20T07:22:19Z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0x0101008AA96A946BC9DE42A81967A6D8625098</vt:lpwstr>
  </property>
</Properties>
</file>