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4"/>
  </p:sldMasterIdLst>
  <p:sldIdLst>
    <p:sldId id="260" r:id="rId5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י"ד/אייר/תשפ"ה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3536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י"ד/אייר/תשפ"ה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45364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י"ד/אייר/תשפ"ה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88341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י"ד/אייר/תשפ"ה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9835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י"ד/אייר/תשפ"ה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0486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י"ד/אייר/תשפ"ה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80524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י"ד/אייר/תשפ"ה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57814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י"ד/אייר/תשפ"ה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9878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י"ד/אייר/תשפ"ה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51846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י"ד/אייר/תשפ"ה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30861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י"ד/אייר/תשפ"ה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9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02ACC-DE68-4AEB-BD43-2DB358ED9877}" type="datetimeFigureOut">
              <a:rPr lang="he-IL" smtClean="0"/>
              <a:t>י"ד/אייר/תשפ"ה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8986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99" t="21594" r="6197" b="70330"/>
          <a:stretch/>
        </p:blipFill>
        <p:spPr>
          <a:xfrm>
            <a:off x="7328080" y="1473191"/>
            <a:ext cx="1446196" cy="818240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 rotWithShape="1">
          <a:blip r:embed="rId5"/>
          <a:srcRect l="35409" t="54740" r="63186" b="39174"/>
          <a:stretch/>
        </p:blipFill>
        <p:spPr>
          <a:xfrm>
            <a:off x="49657" y="2711003"/>
            <a:ext cx="272315" cy="663262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693" y="62054"/>
            <a:ext cx="1386003" cy="1386003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1" t="11643" r="24509" b="78216"/>
          <a:stretch/>
        </p:blipFill>
        <p:spPr>
          <a:xfrm>
            <a:off x="2450563" y="445678"/>
            <a:ext cx="4413877" cy="1197735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28" t="21030" r="1408" b="23921"/>
          <a:stretch/>
        </p:blipFill>
        <p:spPr>
          <a:xfrm>
            <a:off x="6413679" y="2316565"/>
            <a:ext cx="2550017" cy="4199314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80" t="75303" r="1409" b="8922"/>
          <a:stretch/>
        </p:blipFill>
        <p:spPr>
          <a:xfrm>
            <a:off x="3941666" y="1731903"/>
            <a:ext cx="2304587" cy="1423421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5" t="24222" r="46546" b="39909"/>
          <a:stretch/>
        </p:blipFill>
        <p:spPr>
          <a:xfrm>
            <a:off x="3799266" y="3155324"/>
            <a:ext cx="2446987" cy="2976907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" t="59526" r="39376" b="-842"/>
          <a:stretch/>
        </p:blipFill>
        <p:spPr>
          <a:xfrm>
            <a:off x="862883" y="3760631"/>
            <a:ext cx="2936383" cy="2833352"/>
          </a:xfrm>
          <a:prstGeom prst="rect">
            <a:avLst/>
          </a:prstGeom>
        </p:spPr>
      </p:pic>
      <p:pic>
        <p:nvPicPr>
          <p:cNvPr id="3" name="בא לפה פלייבק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179456" y="1814800"/>
            <a:ext cx="398237" cy="39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5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8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106635-b9a8-4f0b-bbd7-d236a8880032" xsi:nil="true"/>
    <lcf76f155ced4ddcb4097134ff3c332f xmlns="2254ba46-2b42-46e2-b1fb-c0e93dfa82a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8AA96A946BC9DE42A81967A6D8625098" ma:contentTypeVersion="18" ma:contentTypeDescription="צור מסמך חדש." ma:contentTypeScope="" ma:versionID="a03d73898847ba546582acbf3caa29fe">
  <xsd:schema xmlns:xsd="http://www.w3.org/2001/XMLSchema" xmlns:xs="http://www.w3.org/2001/XMLSchema" xmlns:p="http://schemas.microsoft.com/office/2006/metadata/properties" xmlns:ns2="2254ba46-2b42-46e2-b1fb-c0e93dfa82a1" xmlns:ns3="ca106635-b9a8-4f0b-bbd7-d236a8880032" targetNamespace="http://schemas.microsoft.com/office/2006/metadata/properties" ma:root="true" ma:fieldsID="101afad9f2b7c3155d16c3fe4aa61cb4" ns2:_="" ns3:_="">
    <xsd:import namespace="2254ba46-2b42-46e2-b1fb-c0e93dfa82a1"/>
    <xsd:import namespace="ca106635-b9a8-4f0b-bbd7-d236a88800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54ba46-2b42-46e2-b1fb-c0e93dfa82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תגיות תמונה" ma:readOnly="false" ma:fieldId="{5cf76f15-5ced-4ddc-b409-7134ff3c332f}" ma:taxonomyMulti="true" ma:sspId="249542c6-2124-448a-992c-07e7ad66b3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106635-b9a8-4f0b-bbd7-d236a888003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משותף עם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משותף עם פרטים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1d6ccc7-f785-47c1-8d8a-9e47eee2506d}" ma:internalName="TaxCatchAll" ma:showField="CatchAllData" ma:web="ca106635-b9a8-4f0b-bbd7-d236a88800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8F3822E-6254-49BE-82E2-763B8068AF62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elements/1.1/"/>
    <ds:schemaRef ds:uri="http://www.w3.org/XML/1998/namespace"/>
    <ds:schemaRef ds:uri="http://schemas.openxmlformats.org/package/2006/metadata/core-properties"/>
    <ds:schemaRef ds:uri="2254ba46-2b42-46e2-b1fb-c0e93dfa82a1"/>
    <ds:schemaRef ds:uri="http://schemas.microsoft.com/office/infopath/2007/PartnerControls"/>
    <ds:schemaRef ds:uri="ca106635-b9a8-4f0b-bbd7-d236a8880032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50464A7-6EF6-428D-862A-D8F4103C8F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20B39C-168B-44F2-BD8E-C4E8287FF6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54ba46-2b42-46e2-b1fb-c0e93dfa82a1"/>
    <ds:schemaRef ds:uri="ca106635-b9a8-4f0b-bbd7-d236a88800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</TotalTime>
  <Words>0</Words>
  <Application>Microsoft Office PowerPoint</Application>
  <PresentationFormat>‫הצגה על המסך (4:3)</PresentationFormat>
  <Paragraphs>0</Paragraphs>
  <Slides>1</Slides>
  <Notes>0</Notes>
  <HiddenSlides>0</HiddenSlides>
  <MMClips>1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ערכת נושא Office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me</dc:creator>
  <cp:lastModifiedBy>ausu</cp:lastModifiedBy>
  <cp:revision>18</cp:revision>
  <dcterms:created xsi:type="dcterms:W3CDTF">2023-12-18T18:56:38Z</dcterms:created>
  <dcterms:modified xsi:type="dcterms:W3CDTF">2025-05-12T11:20:48Z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0x0101008AA96A946BC9DE42A81967A6D8625098</vt:lpwstr>
  </property>
</Properties>
</file>