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4"/>
  </p:sldMasterIdLst>
  <p:sldIdLst>
    <p:sldId id="259" r:id="rId5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כ"ג/אב/תשפ"ה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83536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כ"ג/אב/תשפ"ה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45364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כ"ג/אב/תשפ"ה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88341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כ"ג/אב/תשפ"ה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9835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כ"ג/אב/תשפ"ה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0486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כ"ג/אב/תשפ"ה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80524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כ"ג/אב/תשפ"ה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57814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כ"ג/אב/תשפ"ה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98785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כ"ג/אב/תשפ"ה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51846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כ"ג/אב/תשפ"ה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30861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כ"ג/אב/תשפ"ה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498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02ACC-DE68-4AEB-BD43-2DB358ED9877}" type="datetimeFigureOut">
              <a:rPr lang="he-IL" smtClean="0"/>
              <a:t>כ"ג/אב/תשפ"ה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8986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99" t="21594" r="6197" b="70330"/>
          <a:stretch/>
        </p:blipFill>
        <p:spPr>
          <a:xfrm>
            <a:off x="7468922" y="1473191"/>
            <a:ext cx="1305353" cy="738553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7"/>
          <a:srcRect l="35413" t="54740" r="63249" b="39056"/>
          <a:stretch/>
        </p:blipFill>
        <p:spPr>
          <a:xfrm>
            <a:off x="49658" y="2711003"/>
            <a:ext cx="259436" cy="676141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693" y="62054"/>
            <a:ext cx="1386003" cy="1386003"/>
          </a:xfrm>
          <a:prstGeom prst="rect">
            <a:avLst/>
          </a:prstGeom>
        </p:spPr>
      </p:pic>
      <p:sp>
        <p:nvSpPr>
          <p:cNvPr id="3" name="אליפסה 2"/>
          <p:cNvSpPr/>
          <p:nvPr/>
        </p:nvSpPr>
        <p:spPr>
          <a:xfrm>
            <a:off x="4404575" y="6104586"/>
            <a:ext cx="631064" cy="2471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מלבן 4"/>
          <p:cNvSpPr/>
          <p:nvPr/>
        </p:nvSpPr>
        <p:spPr>
          <a:xfrm>
            <a:off x="5480712" y="6137441"/>
            <a:ext cx="1100393" cy="656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אליפסה 3"/>
          <p:cNvSpPr/>
          <p:nvPr/>
        </p:nvSpPr>
        <p:spPr>
          <a:xfrm>
            <a:off x="3326321" y="4976339"/>
            <a:ext cx="1067709" cy="14895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אליפסה 8"/>
          <p:cNvSpPr/>
          <p:nvPr/>
        </p:nvSpPr>
        <p:spPr>
          <a:xfrm>
            <a:off x="7162608" y="5881448"/>
            <a:ext cx="321146" cy="4274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6" name="תמונה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0" t="12207" r="22374" b="78592"/>
          <a:stretch/>
        </p:blipFill>
        <p:spPr>
          <a:xfrm>
            <a:off x="2872677" y="446429"/>
            <a:ext cx="3114834" cy="737329"/>
          </a:xfrm>
          <a:prstGeom prst="rect">
            <a:avLst/>
          </a:prstGeom>
        </p:spPr>
      </p:pic>
      <p:pic>
        <p:nvPicPr>
          <p:cNvPr id="18" name="תמונה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3" t="26103" r="3513" b="41037"/>
          <a:stretch/>
        </p:blipFill>
        <p:spPr>
          <a:xfrm>
            <a:off x="4771213" y="2646821"/>
            <a:ext cx="3499481" cy="3581339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6992"/>
            <a:ext cx="4758652" cy="3365512"/>
          </a:xfrm>
          <a:prstGeom prst="rect">
            <a:avLst/>
          </a:prstGeom>
        </p:spPr>
      </p:pic>
      <p:pic>
        <p:nvPicPr>
          <p:cNvPr id="12" name="בשעה פלייבק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00720" y="1854258"/>
            <a:ext cx="359986" cy="359986"/>
          </a:xfrm>
          <a:prstGeom prst="rect">
            <a:avLst/>
          </a:prstGeom>
        </p:spPr>
      </p:pic>
      <p:pic>
        <p:nvPicPr>
          <p:cNvPr id="8" name="בשעה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88930" y="1473191"/>
            <a:ext cx="383566" cy="38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3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3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33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a106635-b9a8-4f0b-bbd7-d236a8880032" xsi:nil="true"/>
    <lcf76f155ced4ddcb4097134ff3c332f xmlns="2254ba46-2b42-46e2-b1fb-c0e93dfa82a1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מסמך" ma:contentTypeID="0x0101008AA96A946BC9DE42A81967A6D8625098" ma:contentTypeVersion="19" ma:contentTypeDescription="צור מסמך חדש." ma:contentTypeScope="" ma:versionID="f402d34e33678f0b17588165739c30fd">
  <xsd:schema xmlns:xsd="http://www.w3.org/2001/XMLSchema" xmlns:xs="http://www.w3.org/2001/XMLSchema" xmlns:p="http://schemas.microsoft.com/office/2006/metadata/properties" xmlns:ns2="2254ba46-2b42-46e2-b1fb-c0e93dfa82a1" xmlns:ns3="ca106635-b9a8-4f0b-bbd7-d236a8880032" targetNamespace="http://schemas.microsoft.com/office/2006/metadata/properties" ma:root="true" ma:fieldsID="811bb93686e8399e601cd8a279b11b15" ns2:_="" ns3:_="">
    <xsd:import namespace="2254ba46-2b42-46e2-b1fb-c0e93dfa82a1"/>
    <xsd:import namespace="ca106635-b9a8-4f0b-bbd7-d236a88800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54ba46-2b42-46e2-b1fb-c0e93dfa82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תגיות תמונה" ma:readOnly="false" ma:fieldId="{5cf76f15-5ced-4ddc-b409-7134ff3c332f}" ma:taxonomyMulti="true" ma:sspId="249542c6-2124-448a-992c-07e7ad66b3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106635-b9a8-4f0b-bbd7-d236a888003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משותף עם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משותף עם פרטים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1d6ccc7-f785-47c1-8d8a-9e47eee2506d}" ma:internalName="TaxCatchAll" ma:showField="CatchAllData" ma:web="ca106635-b9a8-4f0b-bbd7-d236a88800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סוג תוכן"/>
        <xsd:element ref="dc:title" minOccurs="0" maxOccurs="1" ma:index="4" ma:displayName="כותרת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E097B2-1A94-4324-9974-A26373705BF7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ca106635-b9a8-4f0b-bbd7-d236a8880032"/>
    <ds:schemaRef ds:uri="2254ba46-2b42-46e2-b1fb-c0e93dfa82a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B3CF0AC-20E1-4658-8995-45B1B9F5D8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54ba46-2b42-46e2-b1fb-c0e93dfa82a1"/>
    <ds:schemaRef ds:uri="ca106635-b9a8-4f0b-bbd7-d236a88800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E079E96-5163-492A-8171-508EA09F535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</TotalTime>
  <Words>0</Words>
  <Application>Microsoft Office PowerPoint</Application>
  <PresentationFormat>‫הצגה על המסך (4:3)</PresentationFormat>
  <Paragraphs>0</Paragraphs>
  <Slides>1</Slides>
  <Notes>0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ערכת נושא Office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me</dc:creator>
  <cp:lastModifiedBy>ausu</cp:lastModifiedBy>
  <cp:revision>22</cp:revision>
  <dcterms:created xsi:type="dcterms:W3CDTF">2023-12-18T18:56:38Z</dcterms:created>
  <dcterms:modified xsi:type="dcterms:W3CDTF">2025-08-17T09:23:55Z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0x0101008AA96A946BC9DE42A81967A6D8625098</vt:lpwstr>
  </property>
</Properties>
</file>