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59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י"ג/אב/תשפ"ה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35413" t="54740" r="63249" b="39056"/>
          <a:stretch/>
        </p:blipFill>
        <p:spPr>
          <a:xfrm>
            <a:off x="49658" y="2711003"/>
            <a:ext cx="259436" cy="67614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4404575" y="6104586"/>
            <a:ext cx="631064" cy="247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480712" y="6137441"/>
            <a:ext cx="1100393" cy="65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9" t="12043" r="15733" b="81785"/>
          <a:stretch/>
        </p:blipFill>
        <p:spPr>
          <a:xfrm>
            <a:off x="3187520" y="510356"/>
            <a:ext cx="3065173" cy="489397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22533" r="15733" b="71082"/>
          <a:stretch/>
        </p:blipFill>
        <p:spPr>
          <a:xfrm>
            <a:off x="2040914" y="953237"/>
            <a:ext cx="5016709" cy="666279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t="28353" r="29812" b="10425"/>
          <a:stretch/>
        </p:blipFill>
        <p:spPr>
          <a:xfrm>
            <a:off x="229791" y="1442634"/>
            <a:ext cx="3888594" cy="5351629"/>
          </a:xfrm>
          <a:prstGeom prst="rect">
            <a:avLst/>
          </a:prstGeom>
        </p:spPr>
      </p:pic>
      <p:sp>
        <p:nvSpPr>
          <p:cNvPr id="4" name="אליפסה 3"/>
          <p:cNvSpPr/>
          <p:nvPr/>
        </p:nvSpPr>
        <p:spPr>
          <a:xfrm>
            <a:off x="3326321" y="4976339"/>
            <a:ext cx="1067709" cy="14895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>
            <a:off x="7162608" y="5881448"/>
            <a:ext cx="321146" cy="4274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5" r="25891"/>
          <a:stretch/>
        </p:blipFill>
        <p:spPr>
          <a:xfrm>
            <a:off x="3860175" y="2877671"/>
            <a:ext cx="4382872" cy="3588180"/>
          </a:xfrm>
          <a:prstGeom prst="rect">
            <a:avLst/>
          </a:prstGeom>
        </p:spPr>
      </p:pic>
      <p:pic>
        <p:nvPicPr>
          <p:cNvPr id="19" name="בסיעתא דשמיא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51918" y="1802870"/>
            <a:ext cx="434008" cy="4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9" ma:contentTypeDescription="צור מסמך חדש." ma:contentTypeScope="" ma:versionID="f402d34e33678f0b17588165739c30fd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811bb93686e8399e601cd8a279b11b15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079E96-5163-492A-8171-508EA09F53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3CF0AC-20E1-4658-8995-45B1B9F5D8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E097B2-1A94-4324-9974-A26373705BF7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ca106635-b9a8-4f0b-bbd7-d236a8880032"/>
    <ds:schemaRef ds:uri="http://schemas.microsoft.com/office/infopath/2007/PartnerControls"/>
    <ds:schemaRef ds:uri="http://schemas.openxmlformats.org/package/2006/metadata/core-properties"/>
    <ds:schemaRef ds:uri="2254ba46-2b42-46e2-b1fb-c0e93dfa82a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0</Words>
  <Application>Microsoft Office PowerPoint</Application>
  <PresentationFormat>‫הצגה על המסך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19</cp:revision>
  <dcterms:created xsi:type="dcterms:W3CDTF">2023-12-18T18:56:38Z</dcterms:created>
  <dcterms:modified xsi:type="dcterms:W3CDTF">2025-08-07T06:46:28Z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