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כ'/אדר/תשפ"ה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48" b="27830"/>
          <a:stretch/>
        </p:blipFill>
        <p:spPr>
          <a:xfrm>
            <a:off x="49657" y="2711003"/>
            <a:ext cx="279827" cy="189963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8" b="75399"/>
          <a:stretch/>
        </p:blipFill>
        <p:spPr>
          <a:xfrm>
            <a:off x="1016597" y="319403"/>
            <a:ext cx="6930499" cy="114122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4" t="25164" b="45728"/>
          <a:stretch/>
        </p:blipFill>
        <p:spPr>
          <a:xfrm>
            <a:off x="4868214" y="2211744"/>
            <a:ext cx="4095482" cy="38646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53144" r="9099" b="8921"/>
          <a:stretch/>
        </p:blipFill>
        <p:spPr>
          <a:xfrm>
            <a:off x="450760" y="3889420"/>
            <a:ext cx="4031087" cy="2601534"/>
          </a:xfrm>
          <a:prstGeom prst="rect">
            <a:avLst/>
          </a:prstGeom>
        </p:spPr>
      </p:pic>
      <p:pic>
        <p:nvPicPr>
          <p:cNvPr id="11" name="מלאך עם חליל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22322" y="1884773"/>
            <a:ext cx="273062" cy="27306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7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86E595-F512-4F20-B13C-45ADE7723382}"/>
</file>

<file path=customXml/itemProps2.xml><?xml version="1.0" encoding="utf-8"?>
<ds:datastoreItem xmlns:ds="http://schemas.openxmlformats.org/officeDocument/2006/customXml" ds:itemID="{4BDE1C9F-7AD1-4B16-98B7-076A0DBAF82C}"/>
</file>

<file path=customXml/itemProps3.xml><?xml version="1.0" encoding="utf-8"?>
<ds:datastoreItem xmlns:ds="http://schemas.openxmlformats.org/officeDocument/2006/customXml" ds:itemID="{E798CBBD-8610-4EDE-A69F-8296E5A9F27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8</cp:revision>
  <dcterms:created xsi:type="dcterms:W3CDTF">2023-12-18T18:56:38Z</dcterms:created>
  <dcterms:modified xsi:type="dcterms:W3CDTF">2025-03-20T06:54:36Z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