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60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09" t="54740" r="63148" b="27830"/>
          <a:stretch/>
        </p:blipFill>
        <p:spPr>
          <a:xfrm>
            <a:off x="49657" y="2711003"/>
            <a:ext cx="279827" cy="189963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t="12394" r="27684" b="81596"/>
          <a:stretch/>
        </p:blipFill>
        <p:spPr>
          <a:xfrm>
            <a:off x="2016649" y="589791"/>
            <a:ext cx="5229439" cy="94543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6" t="31182" r="1912" b="24870"/>
          <a:stretch/>
        </p:blipFill>
        <p:spPr>
          <a:xfrm>
            <a:off x="6091707" y="2387261"/>
            <a:ext cx="2682569" cy="412974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9" t="76070" r="2178" b="5320"/>
          <a:stretch/>
        </p:blipFill>
        <p:spPr>
          <a:xfrm>
            <a:off x="3782465" y="2376485"/>
            <a:ext cx="2450910" cy="207564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31182" r="46809" b="46844"/>
          <a:stretch/>
        </p:blipFill>
        <p:spPr>
          <a:xfrm>
            <a:off x="3593206" y="4452133"/>
            <a:ext cx="2575775" cy="205010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65925" r="35650" b="4400"/>
          <a:stretch/>
        </p:blipFill>
        <p:spPr>
          <a:xfrm>
            <a:off x="701731" y="3660820"/>
            <a:ext cx="2897747" cy="2034862"/>
          </a:xfrm>
          <a:prstGeom prst="rect">
            <a:avLst/>
          </a:prstGeom>
        </p:spPr>
      </p:pic>
      <p:sp>
        <p:nvSpPr>
          <p:cNvPr id="4" name="מלבן מעוגל 3"/>
          <p:cNvSpPr/>
          <p:nvPr/>
        </p:nvSpPr>
        <p:spPr>
          <a:xfrm>
            <a:off x="3438659" y="3902299"/>
            <a:ext cx="515155" cy="5350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אתה תשיר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11890" y="1842467"/>
            <a:ext cx="331605" cy="3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20B39C-168B-44F2-BD8E-C4E8287FF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0464A7-6EF6-428D-862A-D8F4103C8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F3822E-6254-49BE-82E2-763B8068AF62}">
  <ds:schemaRefs>
    <ds:schemaRef ds:uri="http://purl.org/dc/elements/1.1/"/>
    <ds:schemaRef ds:uri="ca106635-b9a8-4f0b-bbd7-d236a8880032"/>
    <ds:schemaRef ds:uri="http://www.w3.org/XML/1998/namespace"/>
    <ds:schemaRef ds:uri="2254ba46-2b42-46e2-b1fb-c0e93dfa82a1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15</cp:revision>
  <dcterms:created xsi:type="dcterms:W3CDTF">2023-12-18T18:56:38Z</dcterms:created>
  <dcterms:modified xsi:type="dcterms:W3CDTF">2025-05-12T14:03:49Z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