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trictFirstAndLastChars="0" embedTrueTypeFonts="1" saveSubsetFonts="1" autoCompressPictures="0">
  <p:sldMasterIdLst>
    <p:sldMasterId id="2147483648" r:id="rId3"/>
  </p:sldMasterIdLst>
  <p:notesMasterIdLst>
    <p:notesMasterId r:id="rId16"/>
  </p:notesMasterIdLst>
  <p:sldIdLst>
    <p:sldId id="261" r:id="rId4"/>
    <p:sldId id="263" r:id="rId5"/>
    <p:sldId id="377" r:id="rId6"/>
    <p:sldId id="265" r:id="rId7"/>
    <p:sldId id="264" r:id="rId8"/>
    <p:sldId id="282" r:id="rId9"/>
    <p:sldId id="280" r:id="rId10"/>
    <p:sldId id="266" r:id="rId11"/>
    <p:sldId id="286" r:id="rId12"/>
    <p:sldId id="285" r:id="rId13"/>
    <p:sldId id="281" r:id="rId14"/>
    <p:sldId id="271" r:id="rId15"/>
  </p:sldIdLst>
  <p:sldSz cx="12192000" cy="6858000"/>
  <p:notesSz cx="6858000" cy="9144000"/>
  <p:embeddedFontLst>
    <p:embeddedFont>
      <p:font typeface="Alef" panose="00000500000000000000" pitchFamily="2" charset="-79"/>
      <p:regular r:id="rId17"/>
      <p:bold r:id="rId18"/>
    </p:embeddedFont>
    <p:embeddedFont>
      <p:font typeface="Assistant ExtraBold" pitchFamily="2" charset="-79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he-IL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r" defTabSz="914400" rtl="1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r" defTabSz="914400" rtl="1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r" defTabSz="914400" rtl="1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r" defTabSz="914400" rtl="1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024">
          <p15:clr>
            <a:srgbClr val="A4A3A4"/>
          </p15:clr>
        </p15:guide>
        <p15:guide id="2" pos="386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52C9"/>
    <a:srgbClr val="005392"/>
    <a:srgbClr val="FD83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0456" autoAdjust="0"/>
  </p:normalViewPr>
  <p:slideViewPr>
    <p:cSldViewPr snapToGrid="0">
      <p:cViewPr varScale="1">
        <p:scale>
          <a:sx n="60" d="100"/>
          <a:sy n="60" d="100"/>
        </p:scale>
        <p:origin x="884" y="52"/>
      </p:cViewPr>
      <p:guideLst>
        <p:guide orient="horz" pos="2024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04"/>
    </p:cViewPr>
  </p:sorter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21" Type="http://schemas.openxmlformats.org/officeDocument/2006/relationships/font" Target="fonts/font5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7.fntdata"/><Relationship Id="rId10" Type="http://schemas.openxmlformats.org/officeDocument/2006/relationships/slide" Target="slides/slide7.xml"/><Relationship Id="rId19" Type="http://schemas.openxmlformats.org/officeDocument/2006/relationships/font" Target="fonts/font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Google Shape;3;n">
            <a:extLst>
              <a:ext uri="{FF2B5EF4-FFF2-40B4-BE49-F238E27FC236}">
                <a16:creationId xmlns:a16="http://schemas.microsoft.com/office/drawing/2014/main" id="{B9236DFA-451F-4B31-8FD7-8105F30EEE42}"/>
              </a:ext>
            </a:extLst>
          </p:cNvPr>
          <p:cNvSpPr txBox="1">
            <a:spLocks noGrp="1"/>
          </p:cNvSpPr>
          <p:nvPr>
            <p:ph type="hdr" idx="2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l" rtl="0" eaLnBrk="1" hangingPunct="1">
              <a:buClr>
                <a:srgbClr val="000000"/>
              </a:buClr>
              <a:buSzPts val="1400"/>
              <a:buFont typeface="Arial" pitchFamily="34" charset="0"/>
              <a:defRPr sz="12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 algn="l" rtl="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algn="l" rtl="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algn="l" rtl="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algn="l" rtl="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defRPr/>
            </a:pPr>
            <a:endParaRPr lang="he-IL"/>
          </a:p>
        </p:txBody>
      </p:sp>
      <p:sp>
        <p:nvSpPr>
          <p:cNvPr id="40963" name="Google Shape;4;n">
            <a:extLst>
              <a:ext uri="{FF2B5EF4-FFF2-40B4-BE49-F238E27FC236}">
                <a16:creationId xmlns:a16="http://schemas.microsoft.com/office/drawing/2014/main" id="{0E694C06-022E-4C81-81E2-28307127DCB5}"/>
              </a:ext>
            </a:extLst>
          </p:cNvPr>
          <p:cNvSpPr txBox="1">
            <a:spLocks noGrp="1"/>
          </p:cNvSpPr>
          <p:nvPr>
            <p:ph type="dt" idx="10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r" rtl="0" eaLnBrk="1" hangingPunct="1">
              <a:buClr>
                <a:srgbClr val="000000"/>
              </a:buClr>
              <a:buSzPts val="1400"/>
              <a:buFont typeface="Arial" pitchFamily="34" charset="0"/>
              <a:defRPr sz="12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 algn="l" rtl="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algn="l" rtl="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algn="l" rtl="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algn="l" rtl="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defRPr/>
            </a:pPr>
            <a:endParaRPr lang="he-IL"/>
          </a:p>
        </p:txBody>
      </p:sp>
      <p:sp>
        <p:nvSpPr>
          <p:cNvPr id="15364" name="Google Shape;5;n">
            <a:extLst>
              <a:ext uri="{FF2B5EF4-FFF2-40B4-BE49-F238E27FC236}">
                <a16:creationId xmlns:a16="http://schemas.microsoft.com/office/drawing/2014/main" id="{87BD995B-5C5D-4CEB-B206-CD2121E73DDD}"/>
              </a:ext>
            </a:extLst>
          </p:cNvPr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685800" y="1143000"/>
            <a:ext cx="5486400" cy="30861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Google Shape;6;n">
            <a:extLst>
              <a:ext uri="{FF2B5EF4-FFF2-40B4-BE49-F238E27FC236}">
                <a16:creationId xmlns:a16="http://schemas.microsoft.com/office/drawing/2014/main" id="{2FBDD5F7-8D8E-4C94-9D3F-EB237C146879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he-IL">
              <a:sym typeface="Arial" panose="020B0604020202020204" pitchFamily="34" charset="0"/>
            </a:endParaRPr>
          </a:p>
        </p:txBody>
      </p:sp>
      <p:sp>
        <p:nvSpPr>
          <p:cNvPr id="40966" name="Google Shape;7;n">
            <a:extLst>
              <a:ext uri="{FF2B5EF4-FFF2-40B4-BE49-F238E27FC236}">
                <a16:creationId xmlns:a16="http://schemas.microsoft.com/office/drawing/2014/main" id="{44DBC327-4C75-4A02-9594-7F6BC9ED9481}"/>
              </a:ext>
            </a:extLst>
          </p:cNvPr>
          <p:cNvSpPr txBox="1">
            <a:spLocks noGrp="1"/>
          </p:cNvSpPr>
          <p:nvPr>
            <p:ph type="ftr" idx="11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algn="l" rtl="0" eaLnBrk="1" hangingPunct="1">
              <a:buClr>
                <a:srgbClr val="000000"/>
              </a:buClr>
              <a:buSzPts val="1400"/>
              <a:buFont typeface="Arial" pitchFamily="34" charset="0"/>
              <a:defRPr sz="12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 algn="l" rtl="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algn="l" rtl="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algn="l" rtl="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algn="l" rtl="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defRPr/>
            </a:pPr>
            <a:endParaRPr lang="he-IL"/>
          </a:p>
        </p:txBody>
      </p:sp>
      <p:sp>
        <p:nvSpPr>
          <p:cNvPr id="40967" name="Google Shape;8;n">
            <a:extLst>
              <a:ext uri="{FF2B5EF4-FFF2-40B4-BE49-F238E27FC236}">
                <a16:creationId xmlns:a16="http://schemas.microsoft.com/office/drawing/2014/main" id="{5B4C6095-16DC-4F56-ABAF-CEF8D5881D4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fld id="{20DED86C-27BB-4386-BAB3-F65E60B4CAE9}" type="slidenum">
              <a:rPr lang="he-IL" altLang="he-IL"/>
              <a:pPr/>
              <a:t>‹#›</a:t>
            </a:fld>
            <a:endParaRPr lang="he-IL" altLang="he-IL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244;p6:notes">
            <a:extLst>
              <a:ext uri="{FF2B5EF4-FFF2-40B4-BE49-F238E27FC236}">
                <a16:creationId xmlns:a16="http://schemas.microsoft.com/office/drawing/2014/main" id="{26D297AB-7B59-486C-B810-76CB3FBF44A5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7411" name="Google Shape;245;p6:notes">
            <a:extLst>
              <a:ext uri="{FF2B5EF4-FFF2-40B4-BE49-F238E27FC236}">
                <a16:creationId xmlns:a16="http://schemas.microsoft.com/office/drawing/2014/main" id="{DED266B6-D4A4-4297-A364-5660F60E19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algn="r" rtl="1" eaLnBrk="1" hangingPunct="1">
              <a:buSzPts val="1200"/>
              <a:buFont typeface="Calibri" panose="020F0502020204030204" pitchFamily="34" charset="0"/>
              <a:buNone/>
            </a:pPr>
            <a:r>
              <a:rPr lang="he-IL" altLang="he-IL" sz="1200" b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משך השקף: 2 דקות</a:t>
            </a:r>
            <a:endParaRPr lang="he-IL" altLang="he-IL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algn="r" rtl="1" eaLnBrk="1" hangingPunct="1">
              <a:buSzPts val="1200"/>
              <a:buFont typeface="Calibri" panose="020F0502020204030204" pitchFamily="34" charset="0"/>
              <a:buNone/>
            </a:pPr>
            <a:endParaRPr lang="he-IL" altLang="he-IL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algn="r" rtl="1" eaLnBrk="1" hangingPunct="1">
              <a:buSzPts val="1200"/>
              <a:buFont typeface="Calibri" panose="020F0502020204030204" pitchFamily="34" charset="0"/>
              <a:buNone/>
            </a:pPr>
            <a:r>
              <a:rPr lang="he-IL" altLang="he-IL"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הציגו את עצמכם ואת מהלך השיעור:</a:t>
            </a:r>
          </a:p>
          <a:p>
            <a:pPr marL="0" indent="0" algn="r" rtl="1" eaLnBrk="1" hangingPunct="1">
              <a:buSzPts val="1200"/>
              <a:buFont typeface="Calibri" panose="020F0502020204030204" pitchFamily="34" charset="0"/>
              <a:buNone/>
            </a:pPr>
            <a:endParaRPr lang="he-IL" altLang="he-IL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algn="r" rtl="1" eaLnBrk="1" hangingPunct="1">
              <a:buSzPts val="1200"/>
              <a:buFont typeface="Calibri" panose="020F0502020204030204" pitchFamily="34" charset="0"/>
              <a:buNone/>
            </a:pPr>
            <a:r>
              <a:rPr lang="he-IL" altLang="he-IL"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מוזמנים לפנות בצורה אישית לתלמידים:</a:t>
            </a:r>
            <a:br>
              <a:rPr lang="he-IL" altLang="he-IL"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he-IL" altLang="he-IL" sz="1200">
                <a:solidFill>
                  <a:srgbClr val="2F5496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דוגמה לטקסט שייאמר בעל פה: "שלום, שמי___. אני מורה ל____ ממקום בארץ____. מה שלומכם? אני שמח/ה שהצטרפתם אליי", וכו'.</a:t>
            </a:r>
            <a:endParaRPr lang="he-IL" altLang="he-IL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algn="r" rtl="1" eaLnBrk="1" hangingPunct="1">
              <a:buSzPts val="1200"/>
              <a:buFont typeface="Calibri" panose="020F0502020204030204" pitchFamily="34" charset="0"/>
              <a:buNone/>
            </a:pPr>
            <a:endParaRPr lang="he-IL" altLang="he-IL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algn="r" rtl="1" eaLnBrk="1" hangingPunct="1">
              <a:buSzPts val="1200"/>
              <a:buFont typeface="Calibri" panose="020F0502020204030204" pitchFamily="34" charset="0"/>
              <a:buNone/>
            </a:pPr>
            <a:r>
              <a:rPr lang="he-IL" altLang="he-IL"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נושא השיעור ומה מטרתו:</a:t>
            </a:r>
            <a:br>
              <a:rPr lang="he-IL" altLang="he-IL"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he-IL" altLang="he-IL" sz="1200">
                <a:solidFill>
                  <a:srgbClr val="2F5496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דוגמה לטקסט שייאמר בעל פה: "בשיעור הזה נלמד על_________. הצטרפו אליי ויהיה לנו כיף. מוכנים? מתחילים!"</a:t>
            </a:r>
            <a:endParaRPr lang="he-IL" altLang="he-IL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algn="r" rtl="1" eaLnBrk="1" hangingPunct="1">
              <a:buSzPts val="1200"/>
              <a:buFont typeface="Calibri" panose="020F0502020204030204" pitchFamily="34" charset="0"/>
              <a:buNone/>
            </a:pPr>
            <a:endParaRPr lang="he-IL" altLang="he-IL" sz="1200" b="1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algn="r" rtl="1" eaLnBrk="1" hangingPunct="1">
              <a:lnSpc>
                <a:spcPct val="115000"/>
              </a:lnSpc>
              <a:spcBef>
                <a:spcPts val="800"/>
              </a:spcBef>
              <a:buSzPts val="1400"/>
            </a:pPr>
            <a:r>
              <a:rPr lang="he-IL" altLang="he-IL" sz="1200" b="1">
                <a:latin typeface="Alef" panose="00000500000000000000" pitchFamily="2" charset="-79"/>
                <a:cs typeface="Arial" panose="020B0604020202020204" pitchFamily="34" charset="0"/>
                <a:sym typeface="Alef" panose="00000500000000000000" pitchFamily="2" charset="-79"/>
              </a:rPr>
              <a:t>נתחיל ב…. </a:t>
            </a:r>
            <a:r>
              <a:rPr lang="he-IL" altLang="he-IL" sz="1200">
                <a:latin typeface="Alef" panose="00000500000000000000" pitchFamily="2" charset="-79"/>
                <a:cs typeface="Arial" panose="020B0604020202020204" pitchFamily="34" charset="0"/>
                <a:sym typeface="Alef" panose="00000500000000000000" pitchFamily="2" charset="-79"/>
              </a:rPr>
              <a:t> (שלב פתיח השיעור)</a:t>
            </a:r>
            <a:endParaRPr lang="he-IL" altLang="he-IL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algn="r" rtl="1" eaLnBrk="1" hangingPunct="1">
              <a:lnSpc>
                <a:spcPct val="115000"/>
              </a:lnSpc>
              <a:buSzPts val="1400"/>
            </a:pPr>
            <a:r>
              <a:rPr lang="he-IL" altLang="he-IL" sz="1200" b="1">
                <a:latin typeface="Alef" panose="00000500000000000000" pitchFamily="2" charset="-79"/>
                <a:cs typeface="Arial" panose="020B0604020202020204" pitchFamily="34" charset="0"/>
                <a:sym typeface="Alef" panose="00000500000000000000" pitchFamily="2" charset="-79"/>
              </a:rPr>
              <a:t>נמשיך בלגלות</a:t>
            </a:r>
            <a:r>
              <a:rPr lang="he-IL" altLang="he-IL" sz="1200">
                <a:latin typeface="Alef" panose="00000500000000000000" pitchFamily="2" charset="-79"/>
                <a:cs typeface="Arial" panose="020B0604020202020204" pitchFamily="34" charset="0"/>
                <a:sym typeface="Alef" panose="00000500000000000000" pitchFamily="2" charset="-79"/>
              </a:rPr>
              <a:t> (שלב הלימוד / הקניה - כתבו כאן שאלה מסקרנת שתיתן מענה על מטרת השיעור) </a:t>
            </a:r>
            <a:endParaRPr lang="he-IL" altLang="he-IL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algn="r" rtl="1" eaLnBrk="1" hangingPunct="1">
              <a:lnSpc>
                <a:spcPct val="115000"/>
              </a:lnSpc>
              <a:buSzPts val="1400"/>
            </a:pPr>
            <a:r>
              <a:rPr lang="he-IL" altLang="he-IL" sz="1200" b="1">
                <a:latin typeface="Alef" panose="00000500000000000000" pitchFamily="2" charset="-79"/>
                <a:cs typeface="Arial" panose="020B0604020202020204" pitchFamily="34" charset="0"/>
                <a:sym typeface="Alef" panose="00000500000000000000" pitchFamily="2" charset="-79"/>
              </a:rPr>
              <a:t>נתנסה ב… </a:t>
            </a:r>
            <a:r>
              <a:rPr lang="he-IL" altLang="he-IL" sz="1200">
                <a:latin typeface="Alef" panose="00000500000000000000" pitchFamily="2" charset="-79"/>
                <a:cs typeface="Arial" panose="020B0604020202020204" pitchFamily="34" charset="0"/>
                <a:sym typeface="Alef" panose="00000500000000000000" pitchFamily="2" charset="-79"/>
              </a:rPr>
              <a:t>(שלב התרגול / התנסות)</a:t>
            </a:r>
            <a:r>
              <a:rPr lang="he-IL" altLang="he-IL" sz="1200" b="1">
                <a:latin typeface="Alef" panose="00000500000000000000" pitchFamily="2" charset="-79"/>
                <a:cs typeface="Arial" panose="020B0604020202020204" pitchFamily="34" charset="0"/>
                <a:sym typeface="Alef" panose="00000500000000000000" pitchFamily="2" charset="-79"/>
              </a:rPr>
              <a:t> </a:t>
            </a:r>
            <a:endParaRPr lang="he-IL" altLang="he-IL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algn="r" rtl="1" eaLnBrk="1" hangingPunct="1">
              <a:lnSpc>
                <a:spcPct val="115000"/>
              </a:lnSpc>
              <a:buSzPts val="1400"/>
            </a:pPr>
            <a:r>
              <a:rPr lang="he-IL" altLang="he-IL" sz="1200" b="1">
                <a:latin typeface="Alef" panose="00000500000000000000" pitchFamily="2" charset="-79"/>
                <a:cs typeface="Arial" panose="020B0604020202020204" pitchFamily="34" charset="0"/>
                <a:sym typeface="Alef" panose="00000500000000000000" pitchFamily="2" charset="-79"/>
              </a:rPr>
              <a:t>נסכם  </a:t>
            </a:r>
            <a:r>
              <a:rPr lang="he-IL" altLang="he-IL" sz="1200">
                <a:latin typeface="Alef" panose="00000500000000000000" pitchFamily="2" charset="-79"/>
                <a:cs typeface="Arial" panose="020B0604020202020204" pitchFamily="34" charset="0"/>
                <a:sym typeface="Alef" panose="00000500000000000000" pitchFamily="2" charset="-79"/>
              </a:rPr>
              <a:t>(שלב סיכום השיעור)</a:t>
            </a:r>
            <a:endParaRPr lang="he-IL" altLang="he-IL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7412" name="Google Shape;246;p6:notes">
            <a:extLst>
              <a:ext uri="{FF2B5EF4-FFF2-40B4-BE49-F238E27FC236}">
                <a16:creationId xmlns:a16="http://schemas.microsoft.com/office/drawing/2014/main" id="{DB566D5F-F031-4089-A04D-F4382CE35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9A9D6587-4427-4AB5-AE01-022C1EE2433B}" type="slidenum">
              <a:rPr lang="he-IL" altLang="he-IL"/>
              <a:pPr/>
              <a:t>1</a:t>
            </a:fld>
            <a:endParaRPr lang="he-IL" altLang="he-I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Google Shape;290;p11:notes">
            <a:extLst>
              <a:ext uri="{FF2B5EF4-FFF2-40B4-BE49-F238E27FC236}">
                <a16:creationId xmlns:a16="http://schemas.microsoft.com/office/drawing/2014/main" id="{8D8E1850-3A40-4AB6-BDAA-E7F23A2A6D51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5843" name="Google Shape;291;p11:notes">
            <a:extLst>
              <a:ext uri="{FF2B5EF4-FFF2-40B4-BE49-F238E27FC236}">
                <a16:creationId xmlns:a16="http://schemas.microsoft.com/office/drawing/2014/main" id="{8060F554-43DE-4C96-9068-B6DD79FA15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algn="r" rtl="1" eaLnBrk="1" hangingPunct="1">
              <a:lnSpc>
                <a:spcPct val="115000"/>
              </a:lnSpc>
              <a:buSzPts val="1100"/>
            </a:pPr>
            <a:r>
              <a:rPr lang="he-IL" altLang="he-IL"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המורה: שאלו את ההורים. האם גם שם המשפחה שלכם מלמד על  מקום עבודתו או מקום מגוריו של סבא בעבר?  </a:t>
            </a:r>
            <a:endParaRPr lang="en-US" altLang="he-IL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algn="r" rtl="1" eaLnBrk="1" hangingPunct="1">
              <a:lnSpc>
                <a:spcPct val="115000"/>
              </a:lnSpc>
              <a:buSzPts val="1100"/>
            </a:pPr>
            <a:endParaRPr lang="he-IL" altLang="he-IL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5844" name="Google Shape;292;p11:notes">
            <a:extLst>
              <a:ext uri="{FF2B5EF4-FFF2-40B4-BE49-F238E27FC236}">
                <a16:creationId xmlns:a16="http://schemas.microsoft.com/office/drawing/2014/main" id="{7C3F95B9-AFCF-45BF-8BB9-B80A0D2F3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F6A5014-0E05-4C83-A5E3-6A6B7D091646}" type="slidenum">
              <a:rPr lang="he-IL" altLang="he-IL"/>
              <a:pPr/>
              <a:t>10</a:t>
            </a:fld>
            <a:endParaRPr lang="he-IL" altLang="he-I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Google Shape;290;p11:notes">
            <a:extLst>
              <a:ext uri="{FF2B5EF4-FFF2-40B4-BE49-F238E27FC236}">
                <a16:creationId xmlns:a16="http://schemas.microsoft.com/office/drawing/2014/main" id="{4E715785-31DC-4BB8-8A79-197381986CF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91" name="Google Shape;291;p11:notes">
            <a:extLst>
              <a:ext uri="{FF2B5EF4-FFF2-40B4-BE49-F238E27FC236}">
                <a16:creationId xmlns:a16="http://schemas.microsoft.com/office/drawing/2014/main" id="{1806693D-75A4-4B72-B328-11C82A9087C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 spcFirstLastPara="1">
            <a:noAutofit/>
          </a:bodyPr>
          <a:lstStyle/>
          <a:p>
            <a:pPr marL="0" indent="0" algn="r" rtl="1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r>
              <a:rPr lang="he-IL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המורה: מסביר את הדוגמה הניתנת בשקופית למדרש השם: משה   ומוסיפה עוד דוגמאות </a:t>
            </a:r>
          </a:p>
          <a:p>
            <a:pPr marL="0" indent="0" algn="r" rtl="1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r>
              <a:rPr lang="he-IL" b="1" u="sng" dirty="0"/>
              <a:t>נעמי(מגילת רות)</a:t>
            </a:r>
            <a:r>
              <a:rPr lang="he-IL" dirty="0"/>
              <a:t>- ע"פ המדרש 'שהיו מעשיה נעימים'</a:t>
            </a:r>
          </a:p>
          <a:p>
            <a:pPr marL="0" indent="0" algn="r" rtl="1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r>
              <a:rPr lang="he-IL" b="1" dirty="0"/>
              <a:t>יִשְׁמָעֵאל </a:t>
            </a:r>
            <a:r>
              <a:rPr lang="he-IL" dirty="0"/>
              <a:t>כי שמע אלוהים לבקשתה של הגר </a:t>
            </a:r>
          </a:p>
          <a:p>
            <a:pPr marL="0" indent="0" algn="r" rtl="1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r>
              <a:rPr lang="he-IL" b="1" dirty="0"/>
              <a:t>שמואל </a:t>
            </a:r>
            <a:r>
              <a:rPr lang="he-IL" dirty="0"/>
              <a:t>:"וַתִּקְרָא אֶת שְׁמוֹ שְׁמוּאֵל, כִּי מֵה' שְׁאִלְתִּיו". </a:t>
            </a:r>
            <a:r>
              <a:rPr lang="he-IL" b="1" u="sng" dirty="0"/>
              <a:t> או  </a:t>
            </a:r>
            <a:r>
              <a:rPr lang="he-IL" dirty="0"/>
              <a:t>שמו אל, שם האלוהים עליו, הוא בחיר האל.   </a:t>
            </a:r>
          </a:p>
          <a:p>
            <a:pPr marL="0" indent="0" algn="r" rtl="1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endParaRPr lang="he-IL"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 algn="r" rtl="1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r>
              <a:rPr lang="he-IL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רצף מספרי השקפים הבאים 11-15 מכיל בתוכו: הקניית ידע, תרגול ופתרון, תרגול ופתרון נוספים. משך זמן כל הרצף הוא 20 סה"כ.</a:t>
            </a:r>
          </a:p>
          <a:p>
            <a:pPr marL="158750" indent="0" algn="r" rtl="1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/>
            </a:pPr>
            <a:endParaRPr lang="he-IL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 algn="r" rtl="1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pPr>
            <a:r>
              <a:rPr lang="he-IL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הקניה: </a:t>
            </a:r>
            <a:r>
              <a:rPr lang="he-IL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התייחסות למטרת למידה אחת מרכזית וממוקדת. שימוש במגוון ייצוגי תוכן כגון תמונות וסרטונים - </a:t>
            </a:r>
            <a:r>
              <a:rPr lang="he-IL" sz="12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ניתן לצרף סרטונים מבית היוצר של מטח בלבד</a:t>
            </a:r>
            <a:r>
              <a:rPr lang="he-IL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צילומי מסך, כתבות, תכנים מספרי הלימוד, טקסט מצומצם </a:t>
            </a:r>
            <a:r>
              <a:rPr lang="he-IL" sz="1200" b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בהתאם לזכויות יוצרים</a:t>
            </a:r>
            <a:r>
              <a:rPr lang="he-IL" sz="12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he-IL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ניתן לשלב תרגיל או שאלה לדוגמה שאתם פותרים.</a:t>
            </a:r>
          </a:p>
          <a:p>
            <a:pPr marL="0" indent="0" eaLnBrk="1" fontAlgn="auto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92" name="Google Shape;292;p11:notes">
            <a:extLst>
              <a:ext uri="{FF2B5EF4-FFF2-40B4-BE49-F238E27FC236}">
                <a16:creationId xmlns:a16="http://schemas.microsoft.com/office/drawing/2014/main" id="{11E18B99-46BA-4605-A54E-30018CB16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CB62C448-D09F-4AED-AD22-F24B37DFCE81}" type="slidenum">
              <a:rPr lang="he-IL" altLang="he-IL"/>
              <a:pPr/>
              <a:t>11</a:t>
            </a:fld>
            <a:endParaRPr lang="he-IL" altLang="he-I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Google Shape;330;p16:notes">
            <a:extLst>
              <a:ext uri="{FF2B5EF4-FFF2-40B4-BE49-F238E27FC236}">
                <a16:creationId xmlns:a16="http://schemas.microsoft.com/office/drawing/2014/main" id="{7A41D6D1-A202-4A73-8845-0B85549E4825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9939" name="Google Shape;331;p16:notes">
            <a:extLst>
              <a:ext uri="{FF2B5EF4-FFF2-40B4-BE49-F238E27FC236}">
                <a16:creationId xmlns:a16="http://schemas.microsoft.com/office/drawing/2014/main" id="{3F83D7BB-A07D-402F-BDC5-F5029CB565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algn="r" rtl="1" eaLnBrk="1" hangingPunct="1">
              <a:buSzPts val="1100"/>
            </a:pPr>
            <a:r>
              <a:rPr lang="he-IL" altLang="he-IL" sz="1200" b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משך השקף: עד 5 דקות</a:t>
            </a:r>
            <a:endParaRPr lang="he-IL" altLang="he-IL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algn="r" rtl="1" eaLnBrk="1" hangingPunct="1">
              <a:buSzPts val="1100"/>
            </a:pPr>
            <a:endParaRPr lang="he-IL" altLang="he-IL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algn="r" rtl="1" eaLnBrk="1" hangingPunct="1">
              <a:buSzPts val="1100"/>
            </a:pPr>
            <a:r>
              <a:rPr lang="he-IL" altLang="he-IL"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סיכום ויציאה לתרגול. שלב זה יכלול סיכום של התוכן הנלמד תוך מענה על שאלות כמו: מה עשינו פה היום? מה למדנו? מומלץ לשלב אלמנטים חווייתיים כגון משחק מסכם, חידה, טיפ מיוחד להמשך הלמידה ועוד.</a:t>
            </a:r>
          </a:p>
          <a:p>
            <a:pPr marL="0" indent="0" algn="r" rtl="1" eaLnBrk="1" hangingPunct="1">
              <a:buSzPts val="1200"/>
              <a:buFont typeface="Calibri" panose="020F0502020204030204" pitchFamily="34" charset="0"/>
              <a:buNone/>
            </a:pPr>
            <a:endParaRPr lang="he-IL" altLang="he-IL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SzPts val="1400"/>
            </a:pPr>
            <a:endParaRPr lang="he-IL" altLang="he-IL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9940" name="Google Shape;332;p16:notes">
            <a:extLst>
              <a:ext uri="{FF2B5EF4-FFF2-40B4-BE49-F238E27FC236}">
                <a16:creationId xmlns:a16="http://schemas.microsoft.com/office/drawing/2014/main" id="{0141F570-CF5E-482C-997A-1FA08A986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9E48860A-1272-408E-91C0-41B50ED01DCB}" type="slidenum">
              <a:rPr lang="he-IL" altLang="he-IL"/>
              <a:pPr/>
              <a:t>12</a:t>
            </a:fld>
            <a:endParaRPr lang="he-IL" altLang="he-I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265;p8:notes">
            <a:extLst>
              <a:ext uri="{FF2B5EF4-FFF2-40B4-BE49-F238E27FC236}">
                <a16:creationId xmlns:a16="http://schemas.microsoft.com/office/drawing/2014/main" id="{C2ED285A-7882-40D1-B8DD-D0C5A152457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9459" name="Google Shape;266;p8:notes">
            <a:extLst>
              <a:ext uri="{FF2B5EF4-FFF2-40B4-BE49-F238E27FC236}">
                <a16:creationId xmlns:a16="http://schemas.microsoft.com/office/drawing/2014/main" id="{FE15BDA2-1CAE-42B7-A082-8E057B7B750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algn="r" rtl="1" eaLnBrk="1" hangingPunct="1">
              <a:buSzPts val="1200"/>
              <a:buFont typeface="Calibri" panose="020F0502020204030204" pitchFamily="34" charset="0"/>
              <a:buNone/>
            </a:pPr>
            <a:r>
              <a:rPr lang="he-IL" altLang="he-IL"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לפניכם שמות של ילדים, אנשים בנים בנות.... האם גם השם שלכם נמצא ברשימה זו? להכיר חלק מהשמות המוצגים בשקופית. </a:t>
            </a:r>
          </a:p>
          <a:p>
            <a:pPr marL="0" indent="0" algn="r" rtl="1" eaLnBrk="1" hangingPunct="1">
              <a:buSzPts val="1200"/>
              <a:buFont typeface="Calibri" panose="020F0502020204030204" pitchFamily="34" charset="0"/>
              <a:buNone/>
            </a:pPr>
            <a:r>
              <a:rPr lang="he-IL" altLang="he-IL"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האם אתם יכולים לנחש\לחשוב מהו נושא השיעור שלנו? </a:t>
            </a:r>
            <a:br>
              <a:rPr lang="en-US" altLang="he-IL" sz="1200" b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endParaRPr lang="he-IL" altLang="he-IL" sz="1200" b="1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460" name="Google Shape;267;p8:notes">
            <a:extLst>
              <a:ext uri="{FF2B5EF4-FFF2-40B4-BE49-F238E27FC236}">
                <a16:creationId xmlns:a16="http://schemas.microsoft.com/office/drawing/2014/main" id="{D07ABB91-D068-4C7D-9B0F-000419EA4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21E2E09A-B9F3-4198-8C5C-B895DAC1C682}" type="slidenum">
              <a:rPr lang="he-IL" altLang="he-IL"/>
              <a:pPr/>
              <a:t>2</a:t>
            </a:fld>
            <a:endParaRPr lang="he-IL" altLang="he-I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מציין מיקום של תמונת שקופית 1">
            <a:extLst>
              <a:ext uri="{FF2B5EF4-FFF2-40B4-BE49-F238E27FC236}">
                <a16:creationId xmlns:a16="http://schemas.microsoft.com/office/drawing/2014/main" id="{A23FE770-AC4D-4349-977B-F041C6BFAF4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21507" name="מציין מיקום של הערות 2">
            <a:extLst>
              <a:ext uri="{FF2B5EF4-FFF2-40B4-BE49-F238E27FC236}">
                <a16:creationId xmlns:a16="http://schemas.microsoft.com/office/drawing/2014/main" id="{79DB748E-7372-4583-BBEF-6E14C03ACE3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he-IL" altLang="he-I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8" name="מציין מיקום של מספר שקופית 3">
            <a:extLst>
              <a:ext uri="{FF2B5EF4-FFF2-40B4-BE49-F238E27FC236}">
                <a16:creationId xmlns:a16="http://schemas.microsoft.com/office/drawing/2014/main" id="{4A72546C-A7E2-4344-89F3-67267AC92E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9AD3E6A3-3626-4BD6-B55A-525997900C81}" type="slidenum">
              <a:rPr lang="he-IL" altLang="he-IL"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3</a:t>
            </a:fld>
            <a:endParaRPr lang="he-IL" altLang="he-IL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Google Shape;282;p10:notes">
            <a:extLst>
              <a:ext uri="{FF2B5EF4-FFF2-40B4-BE49-F238E27FC236}">
                <a16:creationId xmlns:a16="http://schemas.microsoft.com/office/drawing/2014/main" id="{26370E39-E6B4-471B-BA32-1BA8F547B079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83" name="Google Shape;283;p10:notes">
            <a:extLst>
              <a:ext uri="{FF2B5EF4-FFF2-40B4-BE49-F238E27FC236}">
                <a16:creationId xmlns:a16="http://schemas.microsoft.com/office/drawing/2014/main" id="{FBCC1B6B-DA78-4CC2-9943-6F86C0EF795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 spcFirstLastPara="1">
            <a:noAutofit/>
          </a:bodyPr>
          <a:lstStyle/>
          <a:p>
            <a:pPr marL="0" indent="0" algn="r" rtl="1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/>
            </a:pPr>
            <a:r>
              <a:rPr lang="he-IL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האם גם לכם יש כינוי? כיצג מכנים אתכם ההורים?  </a:t>
            </a:r>
          </a:p>
          <a:p>
            <a:pPr marL="0" indent="0" algn="r" rtl="1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/>
            </a:pPr>
            <a:r>
              <a:rPr lang="he-IL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כאן לתת דוגמאות לכינויים: הכינוי של מרדכי הוא מוטי, הכינוי של  אסתר הוא אתי, הכינוי של שושנה הוא שושי, הכינוי של אמנון הוא נוני וכך הלאה.   </a:t>
            </a:r>
          </a:p>
          <a:p>
            <a:pPr marL="0" indent="0" algn="r" rtl="1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/>
            </a:pPr>
            <a:r>
              <a:rPr lang="he-IL" sz="1200" dirty="0"/>
              <a:t>ילדים ואף מבוגרים זוכים לא אחת לכינויי חיבה המבטאים קרבה.</a:t>
            </a:r>
            <a:endParaRPr lang="he-IL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 algn="r" rtl="1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/>
            </a:pPr>
            <a:endParaRPr lang="he-IL"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 algn="r" rtl="1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/>
            </a:pPr>
            <a:r>
              <a:rPr lang="x-none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משך השקף: עד 2 דקות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 algn="r" rtl="1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 algn="r" rtl="1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/>
            </a:pPr>
            <a:r>
              <a:rPr lang="x-none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שלב זה ייצור חיבור קוגניטיבי ורלוונטיות בין הנושא הנלמד לידע הקודם של הלומדים.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 algn="r" rtl="1" eaLnBrk="1" fontAlgn="auto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r>
              <a:rPr lang="x-none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בכיתות נמוכות מומלץ שהחיבור יהיה מינורי וכללי. </a:t>
            </a:r>
            <a:br>
              <a:rPr lang="x-none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x-none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אם הועברו כבר שיעורים במקצוע, כדאי לחבר לידע שהועבר בשיעור הקודם.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8750" indent="0" algn="r" rtl="1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None/>
              <a:defRPr/>
            </a:pPr>
            <a:r>
              <a:rPr lang="x-none" sz="12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דוגמה לטקסט שייאמר בעל פה: 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8750" indent="0" algn="r" rtl="1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None/>
              <a:defRPr/>
            </a:pPr>
            <a:r>
              <a:rPr lang="x-none" sz="12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"יצא לכם לפגוש סיטואציה שבה... / בשיעורים הקודמים למדנו על… והיום נמשיך עם... / 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8750" indent="0" algn="r" rtl="1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None/>
              <a:defRPr/>
            </a:pPr>
            <a:r>
              <a:rPr lang="x-none" sz="12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יכול להיות שבבית הספר כבר עסקתם בנושא זה, וגם אם לא, לא נורא, זו ההזדמנות להכיר/להעמיק..."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 algn="r" rtl="1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/>
            </a:pPr>
            <a:endParaRPr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56" name="Google Shape;284;p10:notes">
            <a:extLst>
              <a:ext uri="{FF2B5EF4-FFF2-40B4-BE49-F238E27FC236}">
                <a16:creationId xmlns:a16="http://schemas.microsoft.com/office/drawing/2014/main" id="{458B2A0E-036B-4485-A8E7-638CBA5DF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6023F7C1-E43D-4C00-B9F9-AC9C80F9A811}" type="slidenum">
              <a:rPr lang="he-IL" altLang="he-IL"/>
              <a:pPr/>
              <a:t>4</a:t>
            </a:fld>
            <a:endParaRPr lang="he-IL" altLang="he-I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Google Shape;274;p9:notes">
            <a:extLst>
              <a:ext uri="{FF2B5EF4-FFF2-40B4-BE49-F238E27FC236}">
                <a16:creationId xmlns:a16="http://schemas.microsoft.com/office/drawing/2014/main" id="{2E5E5A1B-16ED-4590-BBA4-33F630950561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5603" name="Google Shape;275;p9:notes">
            <a:extLst>
              <a:ext uri="{FF2B5EF4-FFF2-40B4-BE49-F238E27FC236}">
                <a16:creationId xmlns:a16="http://schemas.microsoft.com/office/drawing/2014/main" id="{D45BF572-4943-497B-8A1A-BC9386F2E6C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algn="r" rtl="1" eaLnBrk="1" hangingPunct="1">
              <a:buSzPts val="1200"/>
              <a:buFont typeface="Calibri" panose="020F0502020204030204" pitchFamily="34" charset="0"/>
              <a:buNone/>
            </a:pPr>
            <a:r>
              <a:rPr lang="he-IL" altLang="he-IL"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המורה תציג  דוגמאות מרשימת השמות בדף הפותח  לכל אחד מהסוגים: </a:t>
            </a:r>
          </a:p>
          <a:p>
            <a:pPr marL="0" indent="0" algn="r" rtl="1" eaLnBrk="1" hangingPunct="1">
              <a:buSzPts val="1200"/>
              <a:buFont typeface="Calibri" panose="020F0502020204030204" pitchFamily="34" charset="0"/>
              <a:buNone/>
            </a:pPr>
            <a:r>
              <a:rPr lang="he-IL" altLang="he-IL"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תנ"ך: מרדכי, אסתר , יהודית</a:t>
            </a:r>
          </a:p>
          <a:p>
            <a:pPr marL="0" indent="0" algn="r" rtl="1" eaLnBrk="1" hangingPunct="1">
              <a:buSzPts val="1200"/>
              <a:buFont typeface="Calibri" panose="020F0502020204030204" pitchFamily="34" charset="0"/>
              <a:buNone/>
            </a:pPr>
            <a:r>
              <a:rPr lang="he-IL" altLang="he-IL"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בעלי חיים:  צבי, יונה, אריה</a:t>
            </a:r>
          </a:p>
          <a:p>
            <a:pPr marL="0" indent="0" algn="r" rtl="1" eaLnBrk="1" hangingPunct="1">
              <a:buSzPts val="1200"/>
              <a:buFont typeface="Calibri" panose="020F0502020204030204" pitchFamily="34" charset="0"/>
              <a:buNone/>
            </a:pPr>
            <a:r>
              <a:rPr lang="he-IL" altLang="he-IL"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הזמן בו נולדו: ניסן, שחר, אביבה </a:t>
            </a:r>
          </a:p>
          <a:p>
            <a:pPr marL="0" indent="0" algn="r" rtl="1" eaLnBrk="1" hangingPunct="1">
              <a:buSzPts val="1200"/>
              <a:buFont typeface="Calibri" panose="020F0502020204030204" pitchFamily="34" charset="0"/>
              <a:buNone/>
            </a:pPr>
            <a:r>
              <a:rPr lang="he-IL" altLang="he-IL"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נוף וצומח: אילן, תמר, אגם</a:t>
            </a:r>
          </a:p>
          <a:p>
            <a:pPr marL="0" indent="0" algn="r" rtl="1" eaLnBrk="1" hangingPunct="1">
              <a:buSzPts val="1200"/>
              <a:buFont typeface="Calibri" panose="020F0502020204030204" pitchFamily="34" charset="0"/>
              <a:buNone/>
            </a:pPr>
            <a:endParaRPr lang="he-IL" altLang="he-IL" sz="1200" b="1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algn="r" rtl="1" eaLnBrk="1" hangingPunct="1">
              <a:buSzPts val="1200"/>
              <a:buFont typeface="Calibri" panose="020F0502020204030204" pitchFamily="34" charset="0"/>
              <a:buNone/>
            </a:pPr>
            <a:endParaRPr lang="he-IL" altLang="he-IL" sz="1200" b="1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algn="r" rtl="1" eaLnBrk="1" hangingPunct="1">
              <a:buSzPts val="1200"/>
              <a:buFont typeface="Calibri" panose="020F0502020204030204" pitchFamily="34" charset="0"/>
              <a:buNone/>
            </a:pPr>
            <a:r>
              <a:rPr lang="he-IL" altLang="he-IL" sz="1200" b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משך השקף: עד 2 דקות</a:t>
            </a:r>
            <a:endParaRPr lang="he-IL" altLang="he-IL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algn="r" rtl="1" eaLnBrk="1" hangingPunct="1">
              <a:buSzPts val="1200"/>
              <a:buFont typeface="Calibri" panose="020F0502020204030204" pitchFamily="34" charset="0"/>
              <a:buNone/>
            </a:pPr>
            <a:endParaRPr lang="he-IL" altLang="he-IL" sz="1200" b="1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algn="r" rtl="1" eaLnBrk="1" hangingPunct="1">
              <a:buSzPts val="1200"/>
              <a:buFont typeface="Calibri" panose="020F0502020204030204" pitchFamily="34" charset="0"/>
              <a:buNone/>
            </a:pPr>
            <a:r>
              <a:rPr lang="he-IL" altLang="he-IL"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הצעות: משחק, חידה, הדגמה, סימולציה, דוגמה, טענה, משפט אמת משפט שקר, ועוד.</a:t>
            </a:r>
          </a:p>
          <a:p>
            <a:pPr marL="0" indent="0" algn="r" rtl="1" eaLnBrk="1" hangingPunct="1">
              <a:buSzPts val="1200"/>
              <a:buFont typeface="Calibri" panose="020F0502020204030204" pitchFamily="34" charset="0"/>
              <a:buNone/>
            </a:pPr>
            <a:endParaRPr lang="he-IL" altLang="he-IL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algn="r" rtl="1" eaLnBrk="1" hangingPunct="1">
              <a:buClr>
                <a:srgbClr val="FF0000"/>
              </a:buClr>
              <a:buSzPts val="1200"/>
              <a:buFont typeface="Calibri" panose="020F0502020204030204" pitchFamily="34" charset="0"/>
              <a:buNone/>
            </a:pPr>
            <a:r>
              <a:rPr lang="he-IL" altLang="he-IL" sz="12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דוגמה לחידה:</a:t>
            </a:r>
            <a:br>
              <a:rPr lang="he-IL" altLang="he-IL" sz="12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he-IL" altLang="he-IL" sz="12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תמונה של דמות או חפץ הקשורה לנושא. הקשר לנושא יתגלה במהלך השיעור.</a:t>
            </a:r>
            <a:endParaRPr lang="he-IL" altLang="he-IL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algn="r" rtl="1" eaLnBrk="1" hangingPunct="1">
              <a:buSzPts val="1100"/>
            </a:pPr>
            <a:r>
              <a:rPr lang="he-IL" altLang="he-IL" sz="12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מה הקשר בין………….</a:t>
            </a:r>
            <a:endParaRPr lang="he-IL" altLang="he-IL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SzPts val="1200"/>
              <a:buFont typeface="Calibri" panose="020F0502020204030204" pitchFamily="34" charset="0"/>
              <a:buNone/>
            </a:pPr>
            <a:endParaRPr lang="he-IL" altLang="he-IL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5604" name="Google Shape;276;p9:notes">
            <a:extLst>
              <a:ext uri="{FF2B5EF4-FFF2-40B4-BE49-F238E27FC236}">
                <a16:creationId xmlns:a16="http://schemas.microsoft.com/office/drawing/2014/main" id="{2103EEAE-C3EE-4281-8C79-2421BE876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8EC667ED-A46F-4E09-B434-BCAF0C536BE4}" type="slidenum">
              <a:rPr lang="he-IL" altLang="he-IL"/>
              <a:pPr/>
              <a:t>5</a:t>
            </a:fld>
            <a:endParaRPr lang="he-IL" altLang="he-I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Google Shape;282;p10:notes">
            <a:extLst>
              <a:ext uri="{FF2B5EF4-FFF2-40B4-BE49-F238E27FC236}">
                <a16:creationId xmlns:a16="http://schemas.microsoft.com/office/drawing/2014/main" id="{91DA02EF-3A69-4393-A118-012F5CAC6D0D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83" name="Google Shape;283;p10:notes">
            <a:extLst>
              <a:ext uri="{FF2B5EF4-FFF2-40B4-BE49-F238E27FC236}">
                <a16:creationId xmlns:a16="http://schemas.microsoft.com/office/drawing/2014/main" id="{DD128990-6EC9-427D-A986-45639FA3A46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 spcFirstLastPara="1">
            <a:noAutofit/>
          </a:bodyPr>
          <a:lstStyle/>
          <a:p>
            <a:pPr marL="0" indent="0" algn="r" rtl="1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/>
            </a:pPr>
            <a:r>
              <a:rPr lang="he-IL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לאפשר לתלמידים לענות תשובות לשאלות </a:t>
            </a:r>
            <a:r>
              <a:rPr lang="he-IL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לפחות 7 דק'  </a:t>
            </a:r>
            <a:r>
              <a:rPr lang="he-IL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ולהקרין בזמן זה את השקף עם השאלה. </a:t>
            </a:r>
          </a:p>
          <a:p>
            <a:pPr marL="0" indent="0" algn="r" rtl="1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/>
            </a:pPr>
            <a:r>
              <a:rPr lang="x-none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שלב זה ייצור חיבור קוגניטיבי ורלוונטיות בין הנושא הנלמד לידע הקודם של הלומדים.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 algn="r" rtl="1" eaLnBrk="1" fontAlgn="auto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r>
              <a:rPr lang="x-none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בכיתות נמוכות מומלץ שהחיבור יהיה מינורי וכללי. </a:t>
            </a:r>
            <a:r>
              <a:rPr lang="he-IL" altLang="he-IL" sz="1200" b="1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ספיר</a:t>
            </a:r>
            <a:br>
              <a:rPr lang="x-none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x-none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אם הועברו כבר שיעורים במקצוע, כדאי לחבר לידע שהועבר בשיעור הקודם.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8750" indent="0" algn="r" rtl="1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None/>
              <a:defRPr/>
            </a:pPr>
            <a:r>
              <a:rPr lang="x-none" sz="12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דוגמה לטקסט שייאמר בעל פה: 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8750" indent="0" algn="r" rtl="1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None/>
              <a:defRPr/>
            </a:pPr>
            <a:r>
              <a:rPr lang="x-none" sz="12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"יצא לכם לפגוש סיטואציה שבה... / בשיעורים הקודמים למדנו על… והיום נמשיך עם... / 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8750" indent="0" algn="r" rtl="1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None/>
              <a:defRPr/>
            </a:pPr>
            <a:r>
              <a:rPr lang="x-none" sz="12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יכול להיות שבבית הספר כבר עסקתם בנושא זה, וגם אם לא, לא נורא, זו ההזדמנות להכיר/להעמיק..."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 algn="r" rtl="1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/>
            </a:pPr>
            <a:endParaRPr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52" name="Google Shape;284;p10:notes">
            <a:extLst>
              <a:ext uri="{FF2B5EF4-FFF2-40B4-BE49-F238E27FC236}">
                <a16:creationId xmlns:a16="http://schemas.microsoft.com/office/drawing/2014/main" id="{BC1A3F92-8929-4B81-AC6A-849A3BFD9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52F034C0-84B1-41C2-9799-6754BE5EAFD6}" type="slidenum">
              <a:rPr lang="he-IL" altLang="he-IL"/>
              <a:pPr/>
              <a:t>6</a:t>
            </a:fld>
            <a:endParaRPr lang="he-IL" altLang="he-I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Google Shape;282;p10:notes">
            <a:extLst>
              <a:ext uri="{FF2B5EF4-FFF2-40B4-BE49-F238E27FC236}">
                <a16:creationId xmlns:a16="http://schemas.microsoft.com/office/drawing/2014/main" id="{FDC251A7-EEE0-4D25-8B53-637EC42680E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83" name="Google Shape;283;p10:notes">
            <a:extLst>
              <a:ext uri="{FF2B5EF4-FFF2-40B4-BE49-F238E27FC236}">
                <a16:creationId xmlns:a16="http://schemas.microsoft.com/office/drawing/2014/main" id="{21586F90-BDC9-4AF3-9A66-B5A02C8D427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 spcFirstLastPara="1">
            <a:noAutofit/>
          </a:bodyPr>
          <a:lstStyle/>
          <a:p>
            <a:pPr marL="0" indent="0" algn="r" rtl="1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/>
            </a:pPr>
            <a:r>
              <a:rPr lang="he-IL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מורה בודק את התשובות</a:t>
            </a:r>
            <a:r>
              <a:rPr lang="he-IL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מדגיש שכיום יש שמות המשמשים בנים ובנות. כמו: רוני , יובל  </a:t>
            </a:r>
          </a:p>
          <a:p>
            <a:pPr marL="0" indent="0" algn="r" rtl="1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/>
            </a:pPr>
            <a:r>
              <a:rPr lang="he-IL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וכמחו כן בשמות צמחים, בעלי חיים ושמות מהתנך מוצאים שמות בנים ושמות של בנות  </a:t>
            </a:r>
          </a:p>
          <a:p>
            <a:pPr marL="0" indent="0" algn="r" rtl="1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/>
            </a:pPr>
            <a:endParaRPr lang="he-IL"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 algn="r" rtl="1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/>
            </a:pPr>
            <a:r>
              <a:rPr lang="x-none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משך השקף: עד 2 דקות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 algn="r" rtl="1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 algn="r" rtl="1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/>
            </a:pPr>
            <a:r>
              <a:rPr lang="x-none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שלב זה ייצור חיבור קוגניטיבי ורלוונטיות בין הנושא הנלמד לידע הקודם של הלומדים.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 algn="r" rtl="1" eaLnBrk="1" fontAlgn="auto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r>
              <a:rPr lang="x-none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בכיתות נמוכות מומלץ שהחיבור יהיה מינורי וכללי. </a:t>
            </a:r>
            <a:br>
              <a:rPr lang="x-none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x-none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אם הועברו כבר שיעורים במקצוע, כדאי לחבר לידע שהועבר בשיעור הקודם.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8750" indent="0" algn="r" rtl="1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None/>
              <a:defRPr/>
            </a:pPr>
            <a:r>
              <a:rPr lang="x-none" sz="12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דוגמה לטקסט שייאמר בעל פה: 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8750" indent="0" algn="r" rtl="1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None/>
              <a:defRPr/>
            </a:pPr>
            <a:r>
              <a:rPr lang="x-none" sz="12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"יצא לכם לפגוש סיטואציה שבה... / בשיעורים הקודמים למדנו על… והיום נמשיך עם... / 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8750" indent="0" algn="r" rtl="1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None/>
              <a:defRPr/>
            </a:pPr>
            <a:r>
              <a:rPr lang="x-none" sz="12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יכול להיות שבבית הספר כבר עסקתם בנושא זה, וגם אם לא, לא נורא, זו ההזדמנות להכיר/להעמיק..."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 algn="r" rtl="1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/>
            </a:pPr>
            <a:endParaRPr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00" name="Google Shape;284;p10:notes">
            <a:extLst>
              <a:ext uri="{FF2B5EF4-FFF2-40B4-BE49-F238E27FC236}">
                <a16:creationId xmlns:a16="http://schemas.microsoft.com/office/drawing/2014/main" id="{0F86A287-DCAD-4A28-8B8B-0F5A737DF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CF17723B-0D6A-4125-A52A-9ADFD618F3F1}" type="slidenum">
              <a:rPr lang="he-IL" altLang="he-IL"/>
              <a:pPr/>
              <a:t>7</a:t>
            </a:fld>
            <a:endParaRPr lang="he-IL" altLang="he-I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Google Shape;290;p11:notes">
            <a:extLst>
              <a:ext uri="{FF2B5EF4-FFF2-40B4-BE49-F238E27FC236}">
                <a16:creationId xmlns:a16="http://schemas.microsoft.com/office/drawing/2014/main" id="{E8A8B112-279E-47FF-9B1C-9C211198D905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1747" name="Google Shape;291;p11:notes">
            <a:extLst>
              <a:ext uri="{FF2B5EF4-FFF2-40B4-BE49-F238E27FC236}">
                <a16:creationId xmlns:a16="http://schemas.microsoft.com/office/drawing/2014/main" id="{D43C1878-E6C0-4091-BB1E-96CF3D05855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algn="r" rtl="1" eaLnBrk="1" hangingPunct="1">
              <a:lnSpc>
                <a:spcPct val="115000"/>
              </a:lnSpc>
              <a:buSzPts val="1100"/>
            </a:pPr>
            <a:r>
              <a:rPr lang="he-IL" altLang="he-IL"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המורה: שאלו את ההורים. האם שם המשפחה שלכם מלמד על  מקום עבודתו או מקום מגוריו של סבא בעבר?  </a:t>
            </a:r>
            <a:endParaRPr lang="en-US" altLang="he-IL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algn="r" rtl="1" eaLnBrk="1" hangingPunct="1">
              <a:lnSpc>
                <a:spcPct val="115000"/>
              </a:lnSpc>
              <a:buSzPts val="1100"/>
            </a:pPr>
            <a:endParaRPr lang="he-IL" altLang="he-IL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1748" name="Google Shape;292;p11:notes">
            <a:extLst>
              <a:ext uri="{FF2B5EF4-FFF2-40B4-BE49-F238E27FC236}">
                <a16:creationId xmlns:a16="http://schemas.microsoft.com/office/drawing/2014/main" id="{57BA70FA-72B0-42F2-833E-9C1D1656F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9381CAC3-D42C-400C-94A8-B4DFB3DD8267}" type="slidenum">
              <a:rPr lang="he-IL" altLang="he-IL"/>
              <a:pPr/>
              <a:t>8</a:t>
            </a:fld>
            <a:endParaRPr lang="he-IL" altLang="he-I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Google Shape;290;p11:notes">
            <a:extLst>
              <a:ext uri="{FF2B5EF4-FFF2-40B4-BE49-F238E27FC236}">
                <a16:creationId xmlns:a16="http://schemas.microsoft.com/office/drawing/2014/main" id="{42D17B6D-9F49-41C2-9F22-7D0E0441929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3795" name="Google Shape;291;p11:notes">
            <a:extLst>
              <a:ext uri="{FF2B5EF4-FFF2-40B4-BE49-F238E27FC236}">
                <a16:creationId xmlns:a16="http://schemas.microsoft.com/office/drawing/2014/main" id="{A12E379A-51F6-4B26-9C3C-DEA945C2F3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algn="r" rtl="1" eaLnBrk="1" hangingPunct="1">
              <a:lnSpc>
                <a:spcPct val="115000"/>
              </a:lnSpc>
              <a:buSzPts val="1100"/>
            </a:pPr>
            <a:r>
              <a:rPr lang="he-IL" altLang="he-IL"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המורה: שאלו את ההורים. האם גם שם המשפחה שלכם מלמד על  מקום עבודתו או מקום מגוריו של סבא בעבר?  </a:t>
            </a:r>
            <a:endParaRPr lang="en-US" altLang="he-IL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algn="r" rtl="1" eaLnBrk="1" hangingPunct="1">
              <a:lnSpc>
                <a:spcPct val="115000"/>
              </a:lnSpc>
              <a:buSzPts val="1100"/>
            </a:pPr>
            <a:endParaRPr lang="he-IL" altLang="he-IL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3796" name="Google Shape;292;p11:notes">
            <a:extLst>
              <a:ext uri="{FF2B5EF4-FFF2-40B4-BE49-F238E27FC236}">
                <a16:creationId xmlns:a16="http://schemas.microsoft.com/office/drawing/2014/main" id="{E299D864-AFF6-461E-A03F-B26B79EDF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871ABB40-583A-4F8F-A654-74149660C2D9}" type="slidenum">
              <a:rPr lang="he-IL" altLang="he-IL"/>
              <a:pPr/>
              <a:t>9</a:t>
            </a:fld>
            <a:endParaRPr lang="he-IL" alt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מה נלמד היום" type="obj">
  <p:cSld name="מה נלמד היום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34;p27">
            <a:extLst>
              <a:ext uri="{FF2B5EF4-FFF2-40B4-BE49-F238E27FC236}">
                <a16:creationId xmlns:a16="http://schemas.microsoft.com/office/drawing/2014/main" id="{60DA69A4-4789-49BC-BEB5-34C15DC60441}"/>
              </a:ext>
            </a:extLst>
          </p:cNvPr>
          <p:cNvGrpSpPr>
            <a:grpSpLocks/>
          </p:cNvGrpSpPr>
          <p:nvPr/>
        </p:nvGrpSpPr>
        <p:grpSpPr bwMode="auto">
          <a:xfrm>
            <a:off x="358775" y="6188075"/>
            <a:ext cx="3913188" cy="506413"/>
            <a:chOff x="358720" y="6187719"/>
            <a:chExt cx="3913243" cy="506326"/>
          </a:xfrm>
        </p:grpSpPr>
        <p:cxnSp>
          <p:nvCxnSpPr>
            <p:cNvPr id="5" name="Google Shape;35;p27">
              <a:extLst>
                <a:ext uri="{FF2B5EF4-FFF2-40B4-BE49-F238E27FC236}">
                  <a16:creationId xmlns:a16="http://schemas.microsoft.com/office/drawing/2014/main" id="{AAEFD6DB-5F47-46B5-8483-32D41307E42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65046" y="6434480"/>
              <a:ext cx="3406917" cy="12802"/>
            </a:xfrm>
            <a:prstGeom prst="straightConnector1">
              <a:avLst/>
            </a:prstGeom>
            <a:noFill/>
            <a:ln w="38100">
              <a:solidFill>
                <a:srgbClr val="FFC00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" name="Google Shape;36;p27">
              <a:extLst>
                <a:ext uri="{FF2B5EF4-FFF2-40B4-BE49-F238E27FC236}">
                  <a16:creationId xmlns:a16="http://schemas.microsoft.com/office/drawing/2014/main" id="{CF0C6E2E-C7B2-4E07-9B13-825E4D515FC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58767" y="6187672"/>
              <a:ext cx="506326" cy="5064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ctr"/>
            <a:lstStyle>
              <a:lvl1pPr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000000"/>
                </a:buClr>
                <a:buFont typeface="Arial" panose="020B0604020202020204" pitchFamily="34" charset="0"/>
                <a:buNone/>
                <a:defRPr/>
              </a:pPr>
              <a:endParaRPr lang="he-IL" altLang="he-IL" sz="18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7" name="Google Shape;37;p27">
              <a:extLst>
                <a:ext uri="{FF2B5EF4-FFF2-40B4-BE49-F238E27FC236}">
                  <a16:creationId xmlns:a16="http://schemas.microsoft.com/office/drawing/2014/main" id="{FEC7B80C-DA64-4760-AF52-336CE7DC02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1001" y="6357553"/>
              <a:ext cx="168277" cy="1666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/>
            <a:lstStyle>
              <a:lvl1pPr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000000"/>
                </a:buClr>
                <a:buFont typeface="Arial" panose="020B0604020202020204" pitchFamily="34" charset="0"/>
                <a:buNone/>
                <a:defRPr/>
              </a:pPr>
              <a:endParaRPr lang="he-IL" altLang="he-IL" sz="18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8" name="Google Shape;38;p27">
            <a:extLst>
              <a:ext uri="{FF2B5EF4-FFF2-40B4-BE49-F238E27FC236}">
                <a16:creationId xmlns:a16="http://schemas.microsoft.com/office/drawing/2014/main" id="{5F2B38A9-D7DE-426D-A695-97F20427D46D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177213" y="106363"/>
            <a:ext cx="3913187" cy="506412"/>
            <a:chOff x="358720" y="6187719"/>
            <a:chExt cx="3913243" cy="506326"/>
          </a:xfrm>
        </p:grpSpPr>
        <p:cxnSp>
          <p:nvCxnSpPr>
            <p:cNvPr id="9" name="Google Shape;39;p27">
              <a:extLst>
                <a:ext uri="{FF2B5EF4-FFF2-40B4-BE49-F238E27FC236}">
                  <a16:creationId xmlns:a16="http://schemas.microsoft.com/office/drawing/2014/main" id="{236795B4-C93A-461C-BBD7-D82BEF012EB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65046" y="6434480"/>
              <a:ext cx="3406917" cy="12802"/>
            </a:xfrm>
            <a:prstGeom prst="straightConnector1">
              <a:avLst/>
            </a:prstGeom>
            <a:noFill/>
            <a:ln w="38100">
              <a:solidFill>
                <a:srgbClr val="FFC00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Google Shape;40;p27">
              <a:extLst>
                <a:ext uri="{FF2B5EF4-FFF2-40B4-BE49-F238E27FC236}">
                  <a16:creationId xmlns:a16="http://schemas.microsoft.com/office/drawing/2014/main" id="{C1F68FBE-1F62-4C8A-B435-0535825D411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58767" y="6213068"/>
              <a:ext cx="506326" cy="5064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/>
            <a:lstStyle>
              <a:lvl1pPr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rtl="1" eaLnBrk="1" hangingPunct="1">
                <a:buClr>
                  <a:srgbClr val="000000"/>
                </a:buClr>
                <a:buFont typeface="Arial" panose="020B0604020202020204" pitchFamily="34" charset="0"/>
                <a:buNone/>
                <a:defRPr/>
              </a:pPr>
              <a:endParaRPr lang="he-IL" altLang="he-IL" sz="18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1" name="Google Shape;41;p27">
              <a:extLst>
                <a:ext uri="{FF2B5EF4-FFF2-40B4-BE49-F238E27FC236}">
                  <a16:creationId xmlns:a16="http://schemas.microsoft.com/office/drawing/2014/main" id="{375EF8C2-8C7B-4EFC-98E7-D73E1DDCDF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601" y="6382948"/>
              <a:ext cx="168277" cy="1666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ctr"/>
            <a:lstStyle>
              <a:lvl1pPr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rtl="1" eaLnBrk="1" hangingPunct="1">
                <a:buClr>
                  <a:srgbClr val="000000"/>
                </a:buClr>
                <a:buFont typeface="Arial" panose="020B0604020202020204" pitchFamily="34" charset="0"/>
                <a:buNone/>
                <a:defRPr/>
              </a:pPr>
              <a:endParaRPr lang="he-IL" altLang="he-IL" sz="18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32" name="Google Shape;32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8762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מונה עם טקסט תחתון">
  <p:cSld name="תמונה עם טקסט תחתון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77;p40">
            <a:extLst>
              <a:ext uri="{FF2B5EF4-FFF2-40B4-BE49-F238E27FC236}">
                <a16:creationId xmlns:a16="http://schemas.microsoft.com/office/drawing/2014/main" id="{48B6E1A3-2E21-4566-9EF5-E10901987A7B}"/>
              </a:ext>
            </a:extLst>
          </p:cNvPr>
          <p:cNvGrpSpPr>
            <a:grpSpLocks/>
          </p:cNvGrpSpPr>
          <p:nvPr/>
        </p:nvGrpSpPr>
        <p:grpSpPr bwMode="auto">
          <a:xfrm>
            <a:off x="865188" y="357188"/>
            <a:ext cx="11022012" cy="506412"/>
            <a:chOff x="865046" y="356936"/>
            <a:chExt cx="11022154" cy="506326"/>
          </a:xfrm>
        </p:grpSpPr>
        <p:cxnSp>
          <p:nvCxnSpPr>
            <p:cNvPr id="5" name="Google Shape;178;p40">
              <a:extLst>
                <a:ext uri="{FF2B5EF4-FFF2-40B4-BE49-F238E27FC236}">
                  <a16:creationId xmlns:a16="http://schemas.microsoft.com/office/drawing/2014/main" id="{A33DF9F3-2677-4B7B-8335-006EC081984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65046" y="573247"/>
              <a:ext cx="10244790" cy="38497"/>
            </a:xfrm>
            <a:prstGeom prst="straightConnector1">
              <a:avLst/>
            </a:prstGeom>
            <a:noFill/>
            <a:ln w="38100">
              <a:solidFill>
                <a:srgbClr val="FFC00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" name="Google Shape;179;p40">
              <a:extLst>
                <a:ext uri="{FF2B5EF4-FFF2-40B4-BE49-F238E27FC236}">
                  <a16:creationId xmlns:a16="http://schemas.microsoft.com/office/drawing/2014/main" id="{10390A35-6F0B-480A-9C57-06C42182F1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1380828" y="356890"/>
              <a:ext cx="506326" cy="5064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ctr"/>
            <a:lstStyle>
              <a:lvl1pPr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000000"/>
                </a:buClr>
                <a:buFont typeface="Arial" panose="020B0604020202020204" pitchFamily="34" charset="0"/>
                <a:buNone/>
                <a:defRPr/>
              </a:pPr>
              <a:endParaRPr lang="he-IL" altLang="he-IL" sz="18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7" name="Google Shape;180;p40">
            <a:extLst>
              <a:ext uri="{FF2B5EF4-FFF2-40B4-BE49-F238E27FC236}">
                <a16:creationId xmlns:a16="http://schemas.microsoft.com/office/drawing/2014/main" id="{E9F8B61C-BD40-4152-ABC5-AF5CAAED068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1780838" y="488950"/>
            <a:ext cx="212725" cy="211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he-IL" altLang="he-IL" sz="18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1016000" y="772487"/>
            <a:ext cx="10256245" cy="451953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  <p:sp>
        <p:nvSpPr>
          <p:cNvPr id="176" name="Google Shape;176;p40"/>
          <p:cNvSpPr txBox="1">
            <a:spLocks noGrp="1"/>
          </p:cNvSpPr>
          <p:nvPr>
            <p:ph type="ctrTitle"/>
          </p:nvPr>
        </p:nvSpPr>
        <p:spPr>
          <a:xfrm>
            <a:off x="437568" y="5543538"/>
            <a:ext cx="11418770" cy="968519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lvl="0" algn="ct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5305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השיעור הבא יתחיל">
  <p:cSld name="1_השיעור הבא יתחיל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82;p41">
            <a:extLst>
              <a:ext uri="{FF2B5EF4-FFF2-40B4-BE49-F238E27FC236}">
                <a16:creationId xmlns:a16="http://schemas.microsoft.com/office/drawing/2014/main" id="{EDDDB815-9813-4BDA-8588-14572B378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325" y="1757363"/>
            <a:ext cx="10039350" cy="3384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rtl="1" eaLnBrk="1" hangingPunct="1"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he-IL" altLang="he-IL" sz="18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cxnSp>
        <p:nvCxnSpPr>
          <p:cNvPr id="4" name="Google Shape;183;p41">
            <a:extLst>
              <a:ext uri="{FF2B5EF4-FFF2-40B4-BE49-F238E27FC236}">
                <a16:creationId xmlns:a16="http://schemas.microsoft.com/office/drawing/2014/main" id="{A39BC400-EDD4-47BB-A748-5DE1F0FA447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65188" y="531813"/>
            <a:ext cx="3406775" cy="12700"/>
          </a:xfrm>
          <a:prstGeom prst="straightConnector1">
            <a:avLst/>
          </a:prstGeom>
          <a:noFill/>
          <a:ln w="38100">
            <a:solidFill>
              <a:srgbClr val="FFC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Google Shape;184;p41">
            <a:extLst>
              <a:ext uri="{FF2B5EF4-FFF2-40B4-BE49-F238E27FC236}">
                <a16:creationId xmlns:a16="http://schemas.microsoft.com/office/drawing/2014/main" id="{81FC807A-FAF1-4AFD-8D10-C10C2B093D47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58775" y="285750"/>
            <a:ext cx="506413" cy="5064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he-IL" altLang="he-IL" sz="18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Google Shape;185;p41">
            <a:extLst>
              <a:ext uri="{FF2B5EF4-FFF2-40B4-BE49-F238E27FC236}">
                <a16:creationId xmlns:a16="http://schemas.microsoft.com/office/drawing/2014/main" id="{68326FF1-4CE1-41A7-878A-1796255FA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050" y="455613"/>
            <a:ext cx="168275" cy="1666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rtl="1" eaLnBrk="1" hangingPunct="1"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he-IL" altLang="he-IL" sz="18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cxnSp>
        <p:nvCxnSpPr>
          <p:cNvPr id="7" name="Google Shape;187;p41">
            <a:extLst>
              <a:ext uri="{FF2B5EF4-FFF2-40B4-BE49-F238E27FC236}">
                <a16:creationId xmlns:a16="http://schemas.microsoft.com/office/drawing/2014/main" id="{99DD4388-1D4D-42D6-87CE-58A89D335F6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93750" y="5507038"/>
            <a:ext cx="1385888" cy="0"/>
          </a:xfrm>
          <a:prstGeom prst="straightConnector1">
            <a:avLst/>
          </a:prstGeom>
          <a:noFill/>
          <a:ln w="38100">
            <a:solidFill>
              <a:srgbClr val="FFC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Google Shape;188;p41">
            <a:extLst>
              <a:ext uri="{FF2B5EF4-FFF2-40B4-BE49-F238E27FC236}">
                <a16:creationId xmlns:a16="http://schemas.microsoft.com/office/drawing/2014/main" id="{E04E87B7-AAF8-42B6-90B7-F67DCDF96D1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0906125" y="2286000"/>
            <a:ext cx="419100" cy="4206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he-IL" altLang="he-IL" sz="18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cxnSp>
        <p:nvCxnSpPr>
          <p:cNvPr id="9" name="Google Shape;189;p41">
            <a:extLst>
              <a:ext uri="{FF2B5EF4-FFF2-40B4-BE49-F238E27FC236}">
                <a16:creationId xmlns:a16="http://schemas.microsoft.com/office/drawing/2014/main" id="{7DDCD125-9EF8-4D3F-B90E-50660AEABF0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07988" y="6253163"/>
            <a:ext cx="2816225" cy="0"/>
          </a:xfrm>
          <a:prstGeom prst="straightConnector1">
            <a:avLst/>
          </a:prstGeom>
          <a:noFill/>
          <a:ln w="38100">
            <a:solidFill>
              <a:srgbClr val="FFC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Google Shape;190;p41">
            <a:extLst>
              <a:ext uri="{FF2B5EF4-FFF2-40B4-BE49-F238E27FC236}">
                <a16:creationId xmlns:a16="http://schemas.microsoft.com/office/drawing/2014/main" id="{8FBD70C1-0A9A-4AC5-B186-86D89A7A136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-679450" y="6456363"/>
            <a:ext cx="3455988" cy="0"/>
          </a:xfrm>
          <a:prstGeom prst="straightConnector1">
            <a:avLst/>
          </a:prstGeom>
          <a:noFill/>
          <a:ln w="38100">
            <a:solidFill>
              <a:srgbClr val="FFC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6" name="Google Shape;186;p41"/>
          <p:cNvSpPr txBox="1">
            <a:spLocks noGrp="1"/>
          </p:cNvSpPr>
          <p:nvPr>
            <p:ph type="body" idx="1"/>
          </p:nvPr>
        </p:nvSpPr>
        <p:spPr>
          <a:xfrm>
            <a:off x="1837135" y="1657495"/>
            <a:ext cx="8517731" cy="3476060"/>
          </a:xfrm>
          <a:prstGeom prst="rect">
            <a:avLst/>
          </a:prstGeom>
          <a:noFill/>
          <a:ln>
            <a:noFill/>
          </a:ln>
        </p:spPr>
        <p:txBody>
          <a:bodyPr spcFirstLastPara="1" anchor="ctr">
            <a:normAutofit/>
          </a:bodyPr>
          <a:lstStyle>
            <a:lvl1pPr marL="457200" lvl="0" indent="-228600" algn="r" rtl="1">
              <a:lnSpc>
                <a:spcPct val="106666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7500"/>
              <a:buNone/>
              <a:defRPr sz="7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8060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oogle Shape;194;p42">
            <a:extLst>
              <a:ext uri="{FF2B5EF4-FFF2-40B4-BE49-F238E27FC236}">
                <a16:creationId xmlns:a16="http://schemas.microsoft.com/office/drawing/2014/main" id="{48725876-F55F-44B8-A810-761AA7C15AC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-874713" y="6429375"/>
            <a:ext cx="4005263" cy="0"/>
          </a:xfrm>
          <a:prstGeom prst="straightConnector1">
            <a:avLst/>
          </a:prstGeom>
          <a:noFill/>
          <a:ln w="38100">
            <a:solidFill>
              <a:srgbClr val="FFC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" name="Google Shape;195;p42">
            <a:extLst>
              <a:ext uri="{FF2B5EF4-FFF2-40B4-BE49-F238E27FC236}">
                <a16:creationId xmlns:a16="http://schemas.microsoft.com/office/drawing/2014/main" id="{391E351A-0DA7-45FA-AAD6-133CB6F1CBEB}"/>
              </a:ext>
            </a:extLst>
          </p:cNvPr>
          <p:cNvGrpSpPr>
            <a:grpSpLocks/>
          </p:cNvGrpSpPr>
          <p:nvPr/>
        </p:nvGrpSpPr>
        <p:grpSpPr bwMode="auto">
          <a:xfrm>
            <a:off x="781050" y="357188"/>
            <a:ext cx="11106150" cy="506412"/>
            <a:chOff x="781297" y="356936"/>
            <a:chExt cx="11105903" cy="506326"/>
          </a:xfrm>
        </p:grpSpPr>
        <p:cxnSp>
          <p:nvCxnSpPr>
            <p:cNvPr id="6" name="Google Shape;196;p42">
              <a:extLst>
                <a:ext uri="{FF2B5EF4-FFF2-40B4-BE49-F238E27FC236}">
                  <a16:creationId xmlns:a16="http://schemas.microsoft.com/office/drawing/2014/main" id="{0FF65131-2640-48CC-AC43-4EE762FC127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65046" y="573247"/>
              <a:ext cx="10244790" cy="38497"/>
            </a:xfrm>
            <a:prstGeom prst="straightConnector1">
              <a:avLst/>
            </a:prstGeom>
            <a:noFill/>
            <a:ln w="38100">
              <a:solidFill>
                <a:srgbClr val="FFC00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" name="Google Shape;197;p42">
              <a:extLst>
                <a:ext uri="{FF2B5EF4-FFF2-40B4-BE49-F238E27FC236}">
                  <a16:creationId xmlns:a16="http://schemas.microsoft.com/office/drawing/2014/main" id="{EBDE3F45-95EF-4C77-B653-3DE00A2101B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1380837" y="356899"/>
              <a:ext cx="506326" cy="50640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ctr"/>
            <a:lstStyle>
              <a:lvl1pPr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000000"/>
                </a:buClr>
                <a:buFont typeface="Arial" panose="020B0604020202020204" pitchFamily="34" charset="0"/>
                <a:buNone/>
                <a:defRPr/>
              </a:pPr>
              <a:endParaRPr lang="he-IL" altLang="he-IL" sz="18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8" name="Google Shape;198;p42">
              <a:extLst>
                <a:ext uri="{FF2B5EF4-FFF2-40B4-BE49-F238E27FC236}">
                  <a16:creationId xmlns:a16="http://schemas.microsoft.com/office/drawing/2014/main" id="{45CA5C9B-2273-4740-8DE9-149F8F34A4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1297" y="490263"/>
              <a:ext cx="168271" cy="16665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/>
            <a:lstStyle>
              <a:lvl1pPr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000000"/>
                </a:buClr>
                <a:buFont typeface="Arial" panose="020B0604020202020204" pitchFamily="34" charset="0"/>
                <a:buNone/>
                <a:defRPr/>
              </a:pPr>
              <a:endParaRPr lang="he-IL" altLang="he-IL" sz="18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9" name="Google Shape;199;p42">
            <a:extLst>
              <a:ext uri="{FF2B5EF4-FFF2-40B4-BE49-F238E27FC236}">
                <a16:creationId xmlns:a16="http://schemas.microsoft.com/office/drawing/2014/main" id="{80AEB935-B61D-48DD-B18A-4B84C83B176A}"/>
              </a:ext>
            </a:extLst>
          </p:cNvPr>
          <p:cNvGrpSpPr>
            <a:grpSpLocks/>
          </p:cNvGrpSpPr>
          <p:nvPr/>
        </p:nvGrpSpPr>
        <p:grpSpPr bwMode="auto">
          <a:xfrm>
            <a:off x="7686675" y="6410325"/>
            <a:ext cx="4505325" cy="481013"/>
            <a:chOff x="5231876" y="2677211"/>
            <a:chExt cx="4506014" cy="481337"/>
          </a:xfrm>
        </p:grpSpPr>
        <p:sp>
          <p:nvSpPr>
            <p:cNvPr id="10" name="Google Shape;200;p42">
              <a:extLst>
                <a:ext uri="{FF2B5EF4-FFF2-40B4-BE49-F238E27FC236}">
                  <a16:creationId xmlns:a16="http://schemas.microsoft.com/office/drawing/2014/main" id="{CE24545D-840D-4A0B-8A86-03B1AE2385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1876" y="2902788"/>
              <a:ext cx="4117018" cy="2557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/>
            <a:lstStyle>
              <a:lvl1pPr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rtl="1" eaLnBrk="1" hangingPunct="1">
                <a:buClr>
                  <a:srgbClr val="000000"/>
                </a:buClr>
                <a:buFont typeface="Arial" panose="020B0604020202020204" pitchFamily="34" charset="0"/>
                <a:buNone/>
                <a:defRPr/>
              </a:pPr>
              <a:endParaRPr lang="he-IL" altLang="he-IL" sz="18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1" name="Google Shape;201;p42">
              <a:extLst>
                <a:ext uri="{FF2B5EF4-FFF2-40B4-BE49-F238E27FC236}">
                  <a16:creationId xmlns:a16="http://schemas.microsoft.com/office/drawing/2014/main" id="{48CD1F77-6318-40A9-9316-E35EAD6C67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6834" y="2677211"/>
              <a:ext cx="3801056" cy="2255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ctr"/>
            <a:lstStyle>
              <a:lvl1pPr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rtl="1" eaLnBrk="1" hangingPunct="1">
                <a:buClr>
                  <a:srgbClr val="000000"/>
                </a:buClr>
                <a:buFont typeface="Arial" panose="020B0604020202020204" pitchFamily="34" charset="0"/>
                <a:buNone/>
                <a:defRPr/>
              </a:pPr>
              <a:endParaRPr lang="he-IL" altLang="he-IL" sz="18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192" name="Google Shape;192;p4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6500"/>
              <a:buFont typeface="Calibri"/>
              <a:buNone/>
              <a:defRPr sz="65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4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ct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lvl="1" algn="ct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6420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מונה">
  <p:cSld name="תמונה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204;p43">
            <a:extLst>
              <a:ext uri="{FF2B5EF4-FFF2-40B4-BE49-F238E27FC236}">
                <a16:creationId xmlns:a16="http://schemas.microsoft.com/office/drawing/2014/main" id="{3200E99E-5580-4699-AA66-35D55C2BD977}"/>
              </a:ext>
            </a:extLst>
          </p:cNvPr>
          <p:cNvGrpSpPr>
            <a:grpSpLocks/>
          </p:cNvGrpSpPr>
          <p:nvPr/>
        </p:nvGrpSpPr>
        <p:grpSpPr bwMode="auto">
          <a:xfrm>
            <a:off x="781050" y="357188"/>
            <a:ext cx="11106150" cy="506412"/>
            <a:chOff x="781297" y="356936"/>
            <a:chExt cx="11105903" cy="506326"/>
          </a:xfrm>
        </p:grpSpPr>
        <p:cxnSp>
          <p:nvCxnSpPr>
            <p:cNvPr id="4" name="Google Shape;205;p43">
              <a:extLst>
                <a:ext uri="{FF2B5EF4-FFF2-40B4-BE49-F238E27FC236}">
                  <a16:creationId xmlns:a16="http://schemas.microsoft.com/office/drawing/2014/main" id="{68A724E7-028E-46D5-A2A6-B284F762B33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65046" y="573247"/>
              <a:ext cx="10244790" cy="38497"/>
            </a:xfrm>
            <a:prstGeom prst="straightConnector1">
              <a:avLst/>
            </a:prstGeom>
            <a:noFill/>
            <a:ln w="38100">
              <a:solidFill>
                <a:srgbClr val="FFC00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" name="Google Shape;206;p43">
              <a:extLst>
                <a:ext uri="{FF2B5EF4-FFF2-40B4-BE49-F238E27FC236}">
                  <a16:creationId xmlns:a16="http://schemas.microsoft.com/office/drawing/2014/main" id="{97BFBA8A-59F7-4A02-ACD2-1AF3BEB8AD2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1380837" y="356899"/>
              <a:ext cx="506326" cy="50640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ctr"/>
            <a:lstStyle>
              <a:lvl1pPr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000000"/>
                </a:buClr>
                <a:buFont typeface="Arial" panose="020B0604020202020204" pitchFamily="34" charset="0"/>
                <a:buNone/>
                <a:defRPr/>
              </a:pPr>
              <a:endParaRPr lang="he-IL" altLang="he-IL" sz="18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" name="Google Shape;207;p43">
              <a:extLst>
                <a:ext uri="{FF2B5EF4-FFF2-40B4-BE49-F238E27FC236}">
                  <a16:creationId xmlns:a16="http://schemas.microsoft.com/office/drawing/2014/main" id="{6060EDF7-D55A-4F86-B82D-01D0E8A15C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1297" y="490263"/>
              <a:ext cx="168271" cy="16665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/>
            <a:lstStyle>
              <a:lvl1pPr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000000"/>
                </a:buClr>
                <a:buFont typeface="Arial" panose="020B0604020202020204" pitchFamily="34" charset="0"/>
                <a:buNone/>
                <a:defRPr/>
              </a:pPr>
              <a:endParaRPr lang="he-IL" altLang="he-IL" sz="18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7" name="Google Shape;208;p43">
            <a:extLst>
              <a:ext uri="{FF2B5EF4-FFF2-40B4-BE49-F238E27FC236}">
                <a16:creationId xmlns:a16="http://schemas.microsoft.com/office/drawing/2014/main" id="{DAE8EB86-1D73-4E38-B08C-04BDB5F35B35}"/>
              </a:ext>
            </a:extLst>
          </p:cNvPr>
          <p:cNvGrpSpPr>
            <a:grpSpLocks/>
          </p:cNvGrpSpPr>
          <p:nvPr/>
        </p:nvGrpSpPr>
        <p:grpSpPr bwMode="auto">
          <a:xfrm>
            <a:off x="-8156575" y="6042025"/>
            <a:ext cx="10328275" cy="168275"/>
            <a:chOff x="10668248" y="5893696"/>
            <a:chExt cx="10328540" cy="167498"/>
          </a:xfrm>
        </p:grpSpPr>
        <p:cxnSp>
          <p:nvCxnSpPr>
            <p:cNvPr id="8" name="Google Shape;209;p43">
              <a:extLst>
                <a:ext uri="{FF2B5EF4-FFF2-40B4-BE49-F238E27FC236}">
                  <a16:creationId xmlns:a16="http://schemas.microsoft.com/office/drawing/2014/main" id="{6CD96A6E-A41A-4936-A679-DD2E02EB9CB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1997" y="5977445"/>
              <a:ext cx="10244790" cy="38497"/>
            </a:xfrm>
            <a:prstGeom prst="straightConnector1">
              <a:avLst/>
            </a:prstGeom>
            <a:noFill/>
            <a:ln w="38100">
              <a:solidFill>
                <a:srgbClr val="FFC00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Google Shape;210;p43">
              <a:extLst>
                <a:ext uri="{FF2B5EF4-FFF2-40B4-BE49-F238E27FC236}">
                  <a16:creationId xmlns:a16="http://schemas.microsoft.com/office/drawing/2014/main" id="{A6741AEE-A1D5-4539-B1B6-C45FC9792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8248" y="5893696"/>
              <a:ext cx="168279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/>
            <a:lstStyle>
              <a:lvl1pPr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000000"/>
                </a:buClr>
                <a:buFont typeface="Arial" panose="020B0604020202020204" pitchFamily="34" charset="0"/>
                <a:buNone/>
                <a:defRPr/>
              </a:pPr>
              <a:endParaRPr lang="he-IL" altLang="he-IL" sz="18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10" name="Google Shape;211;p43">
            <a:extLst>
              <a:ext uri="{FF2B5EF4-FFF2-40B4-BE49-F238E27FC236}">
                <a16:creationId xmlns:a16="http://schemas.microsoft.com/office/drawing/2014/main" id="{3E3C1FEA-77B6-4FEF-85D5-41C9E10CA559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1514138" y="720725"/>
            <a:ext cx="234950" cy="2365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rtl="1" eaLnBrk="1" hangingPunct="1"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he-IL" altLang="he-IL" sz="18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03" name="Google Shape;203;p43"/>
          <p:cNvSpPr>
            <a:spLocks noGrp="1"/>
          </p:cNvSpPr>
          <p:nvPr>
            <p:ph type="pic" idx="2"/>
          </p:nvPr>
        </p:nvSpPr>
        <p:spPr>
          <a:xfrm>
            <a:off x="721035" y="901758"/>
            <a:ext cx="10586646" cy="5681719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5043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קניית ידע">
  <p:cSld name="הקניית ידע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1;p29">
            <a:extLst>
              <a:ext uri="{FF2B5EF4-FFF2-40B4-BE49-F238E27FC236}">
                <a16:creationId xmlns:a16="http://schemas.microsoft.com/office/drawing/2014/main" id="{2E23B7E1-A4DC-4A78-9E62-182C1FB2617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44" b="63870"/>
          <a:stretch>
            <a:fillRect/>
          </a:stretch>
        </p:blipFill>
        <p:spPr bwMode="auto">
          <a:xfrm>
            <a:off x="0" y="0"/>
            <a:ext cx="121920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oogle Shape;52;p29">
            <a:extLst>
              <a:ext uri="{FF2B5EF4-FFF2-40B4-BE49-F238E27FC236}">
                <a16:creationId xmlns:a16="http://schemas.microsoft.com/office/drawing/2014/main" id="{809490B3-AA9C-4286-AC83-574B048E0A71}"/>
              </a:ext>
            </a:extLst>
          </p:cNvPr>
          <p:cNvGrpSpPr>
            <a:grpSpLocks/>
          </p:cNvGrpSpPr>
          <p:nvPr/>
        </p:nvGrpSpPr>
        <p:grpSpPr bwMode="auto">
          <a:xfrm>
            <a:off x="358775" y="6188075"/>
            <a:ext cx="3913188" cy="506413"/>
            <a:chOff x="358720" y="6187719"/>
            <a:chExt cx="3913243" cy="506326"/>
          </a:xfrm>
        </p:grpSpPr>
        <p:cxnSp>
          <p:nvCxnSpPr>
            <p:cNvPr id="6" name="Google Shape;53;p29">
              <a:extLst>
                <a:ext uri="{FF2B5EF4-FFF2-40B4-BE49-F238E27FC236}">
                  <a16:creationId xmlns:a16="http://schemas.microsoft.com/office/drawing/2014/main" id="{DF3AE08F-2AFE-4A29-9C36-D23C497BBB8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65046" y="6434480"/>
              <a:ext cx="3406917" cy="12802"/>
            </a:xfrm>
            <a:prstGeom prst="straightConnector1">
              <a:avLst/>
            </a:prstGeom>
            <a:noFill/>
            <a:ln w="38100">
              <a:solidFill>
                <a:srgbClr val="FFC00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" name="Google Shape;54;p29">
              <a:extLst>
                <a:ext uri="{FF2B5EF4-FFF2-40B4-BE49-F238E27FC236}">
                  <a16:creationId xmlns:a16="http://schemas.microsoft.com/office/drawing/2014/main" id="{A3D0F37F-AC26-457B-85E4-7002C934992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58767" y="6187672"/>
              <a:ext cx="506326" cy="5064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ctr"/>
            <a:lstStyle>
              <a:lvl1pPr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000000"/>
                </a:buClr>
                <a:buFont typeface="Arial" panose="020B0604020202020204" pitchFamily="34" charset="0"/>
                <a:buNone/>
                <a:defRPr/>
              </a:pPr>
              <a:endParaRPr lang="he-IL" altLang="he-IL" sz="18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8" name="Google Shape;55;p29">
              <a:extLst>
                <a:ext uri="{FF2B5EF4-FFF2-40B4-BE49-F238E27FC236}">
                  <a16:creationId xmlns:a16="http://schemas.microsoft.com/office/drawing/2014/main" id="{868755AB-ADFB-492D-8E96-C32941DB9B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1001" y="6357553"/>
              <a:ext cx="168277" cy="1666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/>
            <a:lstStyle>
              <a:lvl1pPr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000000"/>
                </a:buClr>
                <a:buFont typeface="Arial" panose="020B0604020202020204" pitchFamily="34" charset="0"/>
                <a:buNone/>
                <a:defRPr/>
              </a:pPr>
              <a:endParaRPr lang="he-IL" altLang="he-IL" sz="18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9" name="Google Shape;58;p29">
            <a:extLst>
              <a:ext uri="{FF2B5EF4-FFF2-40B4-BE49-F238E27FC236}">
                <a16:creationId xmlns:a16="http://schemas.microsoft.com/office/drawing/2014/main" id="{AD484152-A129-4553-BF48-6A9C5E914515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1333162" y="835026"/>
            <a:ext cx="176213" cy="1762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he-IL" altLang="he-IL" sz="18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6" name="Google Shape;56;p29"/>
          <p:cNvSpPr txBox="1">
            <a:spLocks noGrp="1"/>
          </p:cNvSpPr>
          <p:nvPr>
            <p:ph type="title"/>
          </p:nvPr>
        </p:nvSpPr>
        <p:spPr>
          <a:xfrm>
            <a:off x="3081590" y="663126"/>
            <a:ext cx="8280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anchor="b">
            <a:normAutofit/>
          </a:bodyPr>
          <a:lstStyle>
            <a:lvl1pPr lvl="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body" idx="1"/>
          </p:nvPr>
        </p:nvSpPr>
        <p:spPr>
          <a:xfrm>
            <a:off x="1671638" y="1928813"/>
            <a:ext cx="9572625" cy="384492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ct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ct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3070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השיעור הבא יתחיל">
  <p:cSld name="2_השיעור הבא יתחיל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6;p33">
            <a:extLst>
              <a:ext uri="{FF2B5EF4-FFF2-40B4-BE49-F238E27FC236}">
                <a16:creationId xmlns:a16="http://schemas.microsoft.com/office/drawing/2014/main" id="{940263F9-FCC6-4384-8BF3-17E5E62DB6E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97;p33">
            <a:extLst>
              <a:ext uri="{FF2B5EF4-FFF2-40B4-BE49-F238E27FC236}">
                <a16:creationId xmlns:a16="http://schemas.microsoft.com/office/drawing/2014/main" id="{C68D48BA-5ED0-4275-A062-DA682E870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6925" y="646113"/>
            <a:ext cx="5473700" cy="547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rtl="1" eaLnBrk="1" hangingPunct="1"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he-IL" altLang="he-IL" sz="18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Google Shape;98;p33">
            <a:extLst>
              <a:ext uri="{FF2B5EF4-FFF2-40B4-BE49-F238E27FC236}">
                <a16:creationId xmlns:a16="http://schemas.microsoft.com/office/drawing/2014/main" id="{C19EB047-56CC-4C18-A8AF-7B11BE440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4338" y="3446463"/>
            <a:ext cx="6283325" cy="12398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he-IL" altLang="he-IL" sz="18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grpSp>
        <p:nvGrpSpPr>
          <p:cNvPr id="7" name="Google Shape;99;p33">
            <a:extLst>
              <a:ext uri="{FF2B5EF4-FFF2-40B4-BE49-F238E27FC236}">
                <a16:creationId xmlns:a16="http://schemas.microsoft.com/office/drawing/2014/main" id="{E087F18D-8B57-44EF-AC30-B7E11FB2FFB0}"/>
              </a:ext>
            </a:extLst>
          </p:cNvPr>
          <p:cNvGrpSpPr>
            <a:grpSpLocks/>
          </p:cNvGrpSpPr>
          <p:nvPr/>
        </p:nvGrpSpPr>
        <p:grpSpPr bwMode="auto">
          <a:xfrm>
            <a:off x="9286875" y="5672138"/>
            <a:ext cx="3914775" cy="506412"/>
            <a:chOff x="358720" y="285496"/>
            <a:chExt cx="3913243" cy="506326"/>
          </a:xfrm>
        </p:grpSpPr>
        <p:cxnSp>
          <p:nvCxnSpPr>
            <p:cNvPr id="8" name="Google Shape;100;p33">
              <a:extLst>
                <a:ext uri="{FF2B5EF4-FFF2-40B4-BE49-F238E27FC236}">
                  <a16:creationId xmlns:a16="http://schemas.microsoft.com/office/drawing/2014/main" id="{468236F5-5F81-45AA-9E92-3E4BBEE8119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65046" y="532257"/>
              <a:ext cx="3406917" cy="12802"/>
            </a:xfrm>
            <a:prstGeom prst="straightConnector1">
              <a:avLst/>
            </a:prstGeom>
            <a:noFill/>
            <a:ln w="38100">
              <a:solidFill>
                <a:srgbClr val="FFC00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Google Shape;101;p33">
              <a:extLst>
                <a:ext uri="{FF2B5EF4-FFF2-40B4-BE49-F238E27FC236}">
                  <a16:creationId xmlns:a16="http://schemas.microsoft.com/office/drawing/2014/main" id="{F1D1F6DD-85C7-478A-B75A-CB5A03E1DC9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58665" y="285551"/>
              <a:ext cx="506326" cy="50621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ctr"/>
            <a:lstStyle>
              <a:lvl1pPr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rtl="1" eaLnBrk="1" hangingPunct="1">
                <a:buClr>
                  <a:srgbClr val="000000"/>
                </a:buClr>
                <a:buFont typeface="Arial" panose="020B0604020202020204" pitchFamily="34" charset="0"/>
                <a:buNone/>
                <a:defRPr/>
              </a:pPr>
              <a:endParaRPr lang="he-IL" altLang="he-IL" sz="18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0" name="Google Shape;102;p33">
              <a:extLst>
                <a:ext uri="{FF2B5EF4-FFF2-40B4-BE49-F238E27FC236}">
                  <a16:creationId xmlns:a16="http://schemas.microsoft.com/office/drawing/2014/main" id="{F917A1BC-6959-45A8-B6EF-6DC43C673A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830" y="455329"/>
              <a:ext cx="168209" cy="1666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/>
            <a:lstStyle>
              <a:lvl1pPr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rtl="1" eaLnBrk="1" hangingPunct="1">
                <a:buClr>
                  <a:srgbClr val="000000"/>
                </a:buClr>
                <a:buFont typeface="Arial" panose="020B0604020202020204" pitchFamily="34" charset="0"/>
                <a:buNone/>
                <a:defRPr/>
              </a:pPr>
              <a:endParaRPr lang="he-IL" altLang="he-IL" sz="18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cxnSp>
        <p:nvCxnSpPr>
          <p:cNvPr id="11" name="Google Shape;104;p33">
            <a:extLst>
              <a:ext uri="{FF2B5EF4-FFF2-40B4-BE49-F238E27FC236}">
                <a16:creationId xmlns:a16="http://schemas.microsoft.com/office/drawing/2014/main" id="{681824C3-3FA0-4EE4-9BC8-4D67AD55E8A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76488" y="6178550"/>
            <a:ext cx="1385887" cy="0"/>
          </a:xfrm>
          <a:prstGeom prst="straightConnector1">
            <a:avLst/>
          </a:prstGeom>
          <a:noFill/>
          <a:ln w="38100">
            <a:solidFill>
              <a:srgbClr val="FFC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2" name="Google Shape;105;p33">
            <a:extLst>
              <a:ext uri="{FF2B5EF4-FFF2-40B4-BE49-F238E27FC236}">
                <a16:creationId xmlns:a16="http://schemas.microsoft.com/office/drawing/2014/main" id="{A3A5FD9B-4FED-4294-BE9B-61E126ADAC11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1482388" y="139700"/>
            <a:ext cx="603250" cy="577850"/>
            <a:chOff x="781297" y="5586292"/>
            <a:chExt cx="602703" cy="577326"/>
          </a:xfrm>
        </p:grpSpPr>
        <p:sp>
          <p:nvSpPr>
            <p:cNvPr id="13" name="Google Shape;106;p33">
              <a:extLst>
                <a:ext uri="{FF2B5EF4-FFF2-40B4-BE49-F238E27FC236}">
                  <a16:creationId xmlns:a16="http://schemas.microsoft.com/office/drawing/2014/main" id="{0C7B025D-47D2-44C2-95CF-2DBD75CAEF6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806674" y="5683041"/>
              <a:ext cx="505954" cy="50595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ctr"/>
            <a:lstStyle>
              <a:lvl1pPr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rtl="1" eaLnBrk="1" hangingPunct="1">
                <a:buClr>
                  <a:srgbClr val="000000"/>
                </a:buClr>
                <a:buFont typeface="Arial" panose="020B0604020202020204" pitchFamily="34" charset="0"/>
                <a:buNone/>
                <a:defRPr/>
              </a:pPr>
              <a:endParaRPr lang="he-IL" altLang="he-IL" sz="18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4" name="Google Shape;107;p33">
              <a:extLst>
                <a:ext uri="{FF2B5EF4-FFF2-40B4-BE49-F238E27FC236}">
                  <a16:creationId xmlns:a16="http://schemas.microsoft.com/office/drawing/2014/main" id="{D03CCC3D-22C5-4374-AC9A-16DD3144D2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5878" y="5586292"/>
              <a:ext cx="168122" cy="1681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/>
            <a:lstStyle>
              <a:lvl1pPr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rtl="1" eaLnBrk="1" hangingPunct="1">
                <a:buClr>
                  <a:srgbClr val="000000"/>
                </a:buClr>
                <a:buFont typeface="Arial" panose="020B0604020202020204" pitchFamily="34" charset="0"/>
                <a:buNone/>
                <a:defRPr/>
              </a:pPr>
              <a:endParaRPr lang="he-IL" altLang="he-IL" sz="18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cxnSp>
        <p:nvCxnSpPr>
          <p:cNvPr id="15" name="Google Shape;108;p33">
            <a:extLst>
              <a:ext uri="{FF2B5EF4-FFF2-40B4-BE49-F238E27FC236}">
                <a16:creationId xmlns:a16="http://schemas.microsoft.com/office/drawing/2014/main" id="{C1360D88-30CA-400F-857D-49B8B71BE92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-679450" y="6456363"/>
            <a:ext cx="3455988" cy="0"/>
          </a:xfrm>
          <a:prstGeom prst="straightConnector1">
            <a:avLst/>
          </a:prstGeom>
          <a:noFill/>
          <a:ln w="38100">
            <a:solidFill>
              <a:srgbClr val="FFC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6" name="Google Shape;110;p33">
            <a:extLst>
              <a:ext uri="{FF2B5EF4-FFF2-40B4-BE49-F238E27FC236}">
                <a16:creationId xmlns:a16="http://schemas.microsoft.com/office/drawing/2014/main" id="{3B134FDC-1A04-4DAC-B986-CA276AEA2B96}"/>
              </a:ext>
            </a:extLst>
          </p:cNvPr>
          <p:cNvGrpSpPr>
            <a:grpSpLocks/>
          </p:cNvGrpSpPr>
          <p:nvPr/>
        </p:nvGrpSpPr>
        <p:grpSpPr bwMode="auto">
          <a:xfrm>
            <a:off x="-111125" y="111125"/>
            <a:ext cx="1530350" cy="1525588"/>
            <a:chOff x="8374611" y="4283110"/>
            <a:chExt cx="2300578" cy="2294314"/>
          </a:xfrm>
        </p:grpSpPr>
        <p:pic>
          <p:nvPicPr>
            <p:cNvPr id="17" name="Google Shape;111;p33">
              <a:extLst>
                <a:ext uri="{FF2B5EF4-FFF2-40B4-BE49-F238E27FC236}">
                  <a16:creationId xmlns:a16="http://schemas.microsoft.com/office/drawing/2014/main" id="{82D57D53-47F8-4455-B45D-82964DF360C1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38"/>
            <a:stretch>
              <a:fillRect/>
            </a:stretch>
          </p:blipFill>
          <p:spPr bwMode="auto">
            <a:xfrm>
              <a:off x="8873684" y="4283110"/>
              <a:ext cx="1227785" cy="1519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Google Shape;112;p33">
              <a:extLst>
                <a:ext uri="{FF2B5EF4-FFF2-40B4-BE49-F238E27FC236}">
                  <a16:creationId xmlns:a16="http://schemas.microsoft.com/office/drawing/2014/main" id="{2F7544F1-2CBC-473C-A26A-8ACB71EF37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4611" y="5882683"/>
              <a:ext cx="2300578" cy="69474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>
              <a:spAutoFit/>
            </a:bodyPr>
            <a:lstStyle>
              <a:lvl1pPr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000000"/>
                </a:buClr>
                <a:buFont typeface="Arial" panose="020B0604020202020204" pitchFamily="34" charset="0"/>
                <a:buNone/>
                <a:defRPr/>
              </a:pPr>
              <a:r>
                <a:rPr lang="he-IL" altLang="he-IL" sz="1200">
                  <a:solidFill>
                    <a:srgbClr val="FFFFFF"/>
                  </a:solidFill>
                </a:rPr>
                <a:t>מדינת ישראל</a:t>
              </a:r>
              <a:endParaRPr lang="he-IL" altLang="he-IL"/>
            </a:p>
            <a:p>
              <a:pPr algn="ctr" eaLnBrk="1" hangingPunct="1">
                <a:buClr>
                  <a:srgbClr val="000000"/>
                </a:buClr>
                <a:buFont typeface="Arial" panose="020B0604020202020204" pitchFamily="34" charset="0"/>
                <a:buNone/>
                <a:defRPr/>
              </a:pPr>
              <a:r>
                <a:rPr lang="he-IL" altLang="he-IL" sz="1200">
                  <a:solidFill>
                    <a:srgbClr val="FFFFFF"/>
                  </a:solidFill>
                </a:rPr>
                <a:t>משרד החינוך</a:t>
              </a:r>
              <a:endParaRPr lang="he-IL" altLang="he-IL"/>
            </a:p>
          </p:txBody>
        </p:sp>
      </p:grpSp>
      <p:sp>
        <p:nvSpPr>
          <p:cNvPr id="103" name="Google Shape;103;p33"/>
          <p:cNvSpPr txBox="1">
            <a:spLocks noGrp="1"/>
          </p:cNvSpPr>
          <p:nvPr>
            <p:ph type="body" idx="1"/>
          </p:nvPr>
        </p:nvSpPr>
        <p:spPr>
          <a:xfrm>
            <a:off x="3819674" y="1776004"/>
            <a:ext cx="4552652" cy="2202291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ctr" rtl="1">
              <a:lnSpc>
                <a:spcPct val="83333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33"/>
          <p:cNvSpPr txBox="1">
            <a:spLocks noGrp="1"/>
          </p:cNvSpPr>
          <p:nvPr>
            <p:ph type="body" idx="2"/>
          </p:nvPr>
        </p:nvSpPr>
        <p:spPr>
          <a:xfrm>
            <a:off x="3764756" y="3704674"/>
            <a:ext cx="4662487" cy="819517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marL="457200" lvl="0" indent="-228600" algn="ct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7902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מצגת מלאה בתרגול" type="twoTxTwoObj">
  <p:cSld name="מצגת מלאה בתרגול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119;p34">
            <a:extLst>
              <a:ext uri="{FF2B5EF4-FFF2-40B4-BE49-F238E27FC236}">
                <a16:creationId xmlns:a16="http://schemas.microsoft.com/office/drawing/2014/main" id="{EFED004C-6E94-43EE-84C6-FFAAF4B9DCDD}"/>
              </a:ext>
            </a:extLst>
          </p:cNvPr>
          <p:cNvGrpSpPr>
            <a:grpSpLocks/>
          </p:cNvGrpSpPr>
          <p:nvPr/>
        </p:nvGrpSpPr>
        <p:grpSpPr bwMode="auto">
          <a:xfrm>
            <a:off x="903288" y="180975"/>
            <a:ext cx="11022012" cy="506413"/>
            <a:chOff x="865046" y="356936"/>
            <a:chExt cx="11022154" cy="506326"/>
          </a:xfrm>
        </p:grpSpPr>
        <p:cxnSp>
          <p:nvCxnSpPr>
            <p:cNvPr id="8" name="Google Shape;120;p34">
              <a:extLst>
                <a:ext uri="{FF2B5EF4-FFF2-40B4-BE49-F238E27FC236}">
                  <a16:creationId xmlns:a16="http://schemas.microsoft.com/office/drawing/2014/main" id="{80D61DD2-5DFC-4515-9FAF-B9B385EE686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65046" y="573247"/>
              <a:ext cx="10244790" cy="38497"/>
            </a:xfrm>
            <a:prstGeom prst="straightConnector1">
              <a:avLst/>
            </a:prstGeom>
            <a:noFill/>
            <a:ln w="38100">
              <a:solidFill>
                <a:srgbClr val="FFC00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Google Shape;121;p34">
              <a:extLst>
                <a:ext uri="{FF2B5EF4-FFF2-40B4-BE49-F238E27FC236}">
                  <a16:creationId xmlns:a16="http://schemas.microsoft.com/office/drawing/2014/main" id="{04512C17-190A-4315-857D-6DC31C4101D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1380827" y="356890"/>
              <a:ext cx="506326" cy="5064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ctr"/>
            <a:lstStyle>
              <a:lvl1pPr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000000"/>
                </a:buClr>
                <a:buFont typeface="Arial" panose="020B0604020202020204" pitchFamily="34" charset="0"/>
                <a:buNone/>
                <a:defRPr/>
              </a:pPr>
              <a:endParaRPr lang="he-IL" altLang="he-IL" sz="18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10" name="Google Shape;122;p34">
            <a:extLst>
              <a:ext uri="{FF2B5EF4-FFF2-40B4-BE49-F238E27FC236}">
                <a16:creationId xmlns:a16="http://schemas.microsoft.com/office/drawing/2014/main" id="{FD4E5DB2-4AA4-4B37-B3DE-10C9FAE856B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1818938" y="314325"/>
            <a:ext cx="211137" cy="211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rtl="1" eaLnBrk="1" hangingPunct="1"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he-IL" altLang="he-IL" sz="18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4" name="Google Shape;114;p3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Google Shape;116;p3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r" rt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600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3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3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r" rt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600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3994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הקניית ידע">
  <p:cSld name="1_הקניית ידע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24;p35">
            <a:extLst>
              <a:ext uri="{FF2B5EF4-FFF2-40B4-BE49-F238E27FC236}">
                <a16:creationId xmlns:a16="http://schemas.microsoft.com/office/drawing/2014/main" id="{1B2150C7-1CD3-463A-9E9A-6006FE980655}"/>
              </a:ext>
            </a:extLst>
          </p:cNvPr>
          <p:cNvGrpSpPr>
            <a:grpSpLocks/>
          </p:cNvGrpSpPr>
          <p:nvPr/>
        </p:nvGrpSpPr>
        <p:grpSpPr bwMode="auto">
          <a:xfrm>
            <a:off x="358775" y="6188075"/>
            <a:ext cx="3913188" cy="506413"/>
            <a:chOff x="358720" y="6187719"/>
            <a:chExt cx="3913243" cy="506326"/>
          </a:xfrm>
        </p:grpSpPr>
        <p:cxnSp>
          <p:nvCxnSpPr>
            <p:cNvPr id="5" name="Google Shape;125;p35">
              <a:extLst>
                <a:ext uri="{FF2B5EF4-FFF2-40B4-BE49-F238E27FC236}">
                  <a16:creationId xmlns:a16="http://schemas.microsoft.com/office/drawing/2014/main" id="{DE82F71F-D1C0-4094-AD6C-32847941951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65046" y="6434480"/>
              <a:ext cx="3406917" cy="12802"/>
            </a:xfrm>
            <a:prstGeom prst="straightConnector1">
              <a:avLst/>
            </a:prstGeom>
            <a:noFill/>
            <a:ln w="38100">
              <a:solidFill>
                <a:srgbClr val="FFC00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" name="Google Shape;126;p35">
              <a:extLst>
                <a:ext uri="{FF2B5EF4-FFF2-40B4-BE49-F238E27FC236}">
                  <a16:creationId xmlns:a16="http://schemas.microsoft.com/office/drawing/2014/main" id="{657DADCC-42D7-42C0-B27C-A739AAAC3AF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58767" y="6187672"/>
              <a:ext cx="506326" cy="5064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ctr"/>
            <a:lstStyle>
              <a:lvl1pPr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000000"/>
                </a:buClr>
                <a:buFont typeface="Arial" panose="020B0604020202020204" pitchFamily="34" charset="0"/>
                <a:buNone/>
                <a:defRPr/>
              </a:pPr>
              <a:endParaRPr lang="he-IL" altLang="he-IL" sz="18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7" name="Google Shape;127;p35">
              <a:extLst>
                <a:ext uri="{FF2B5EF4-FFF2-40B4-BE49-F238E27FC236}">
                  <a16:creationId xmlns:a16="http://schemas.microsoft.com/office/drawing/2014/main" id="{8C954B6B-251D-4053-91DD-5C3C8CF4B7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1001" y="6357553"/>
              <a:ext cx="168277" cy="1666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/>
            <a:lstStyle>
              <a:lvl1pPr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000000"/>
                </a:buClr>
                <a:buFont typeface="Arial" panose="020B0604020202020204" pitchFamily="34" charset="0"/>
                <a:buNone/>
                <a:defRPr/>
              </a:pPr>
              <a:endParaRPr lang="he-IL" altLang="he-IL" sz="18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pic>
        <p:nvPicPr>
          <p:cNvPr id="8" name="Google Shape;129;p35">
            <a:extLst>
              <a:ext uri="{FF2B5EF4-FFF2-40B4-BE49-F238E27FC236}">
                <a16:creationId xmlns:a16="http://schemas.microsoft.com/office/drawing/2014/main" id="{0EF59318-9070-4953-BAB6-991F96934D3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1" b="71252"/>
          <a:stretch>
            <a:fillRect/>
          </a:stretch>
        </p:blipFill>
        <p:spPr bwMode="auto">
          <a:xfrm>
            <a:off x="0" y="0"/>
            <a:ext cx="121920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Google Shape;131;p35">
            <a:extLst>
              <a:ext uri="{FF2B5EF4-FFF2-40B4-BE49-F238E27FC236}">
                <a16:creationId xmlns:a16="http://schemas.microsoft.com/office/drawing/2014/main" id="{503B2741-362A-4F71-8744-36FBEE093081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1333162" y="835026"/>
            <a:ext cx="176213" cy="1762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he-IL" altLang="he-IL" sz="18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28" name="Google Shape;128;p35"/>
          <p:cNvSpPr txBox="1">
            <a:spLocks noGrp="1"/>
          </p:cNvSpPr>
          <p:nvPr>
            <p:ph type="body" idx="1"/>
          </p:nvPr>
        </p:nvSpPr>
        <p:spPr>
          <a:xfrm>
            <a:off x="1671638" y="1928813"/>
            <a:ext cx="9572625" cy="384492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ct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35"/>
          <p:cNvSpPr txBox="1">
            <a:spLocks noGrp="1"/>
          </p:cNvSpPr>
          <p:nvPr>
            <p:ph type="title"/>
          </p:nvPr>
        </p:nvSpPr>
        <p:spPr>
          <a:xfrm>
            <a:off x="3081590" y="663126"/>
            <a:ext cx="8280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anchor="b">
            <a:normAutofit/>
          </a:bodyPr>
          <a:lstStyle>
            <a:lvl1pPr lvl="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7962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תרגול">
  <p:cSld name="1_תרגול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oogle Shape;133;p36">
            <a:extLst>
              <a:ext uri="{FF2B5EF4-FFF2-40B4-BE49-F238E27FC236}">
                <a16:creationId xmlns:a16="http://schemas.microsoft.com/office/drawing/2014/main" id="{0E33091E-12FA-401C-BEBD-DB01ED4C447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093200" y="352425"/>
            <a:ext cx="3406775" cy="12700"/>
          </a:xfrm>
          <a:prstGeom prst="straightConnector1">
            <a:avLst/>
          </a:prstGeom>
          <a:noFill/>
          <a:ln w="38100">
            <a:solidFill>
              <a:srgbClr val="FFC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" name="Google Shape;134;p36">
            <a:extLst>
              <a:ext uri="{FF2B5EF4-FFF2-40B4-BE49-F238E27FC236}">
                <a16:creationId xmlns:a16="http://schemas.microsoft.com/office/drawing/2014/main" id="{B20B70F8-C50D-48B9-8716-1D3EE30857F0}"/>
              </a:ext>
            </a:extLst>
          </p:cNvPr>
          <p:cNvGrpSpPr>
            <a:grpSpLocks/>
          </p:cNvGrpSpPr>
          <p:nvPr/>
        </p:nvGrpSpPr>
        <p:grpSpPr bwMode="auto">
          <a:xfrm>
            <a:off x="358775" y="6188075"/>
            <a:ext cx="3913188" cy="506413"/>
            <a:chOff x="358720" y="6187719"/>
            <a:chExt cx="3913243" cy="506326"/>
          </a:xfrm>
        </p:grpSpPr>
        <p:cxnSp>
          <p:nvCxnSpPr>
            <p:cNvPr id="7" name="Google Shape;135;p36">
              <a:extLst>
                <a:ext uri="{FF2B5EF4-FFF2-40B4-BE49-F238E27FC236}">
                  <a16:creationId xmlns:a16="http://schemas.microsoft.com/office/drawing/2014/main" id="{39712E26-DDC1-4AAA-8374-2F02568F152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65046" y="6434480"/>
              <a:ext cx="3406917" cy="12802"/>
            </a:xfrm>
            <a:prstGeom prst="straightConnector1">
              <a:avLst/>
            </a:prstGeom>
            <a:noFill/>
            <a:ln w="38100">
              <a:solidFill>
                <a:srgbClr val="FFC00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Google Shape;136;p36">
              <a:extLst>
                <a:ext uri="{FF2B5EF4-FFF2-40B4-BE49-F238E27FC236}">
                  <a16:creationId xmlns:a16="http://schemas.microsoft.com/office/drawing/2014/main" id="{25C1CDB9-0ABE-444C-9E09-005F1B0C133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58767" y="6187672"/>
              <a:ext cx="506326" cy="5064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ctr"/>
            <a:lstStyle>
              <a:lvl1pPr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000000"/>
                </a:buClr>
                <a:buFont typeface="Arial" panose="020B0604020202020204" pitchFamily="34" charset="0"/>
                <a:buNone/>
                <a:defRPr/>
              </a:pPr>
              <a:endParaRPr lang="he-IL" altLang="he-IL" sz="18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9" name="Google Shape;137;p36">
              <a:extLst>
                <a:ext uri="{FF2B5EF4-FFF2-40B4-BE49-F238E27FC236}">
                  <a16:creationId xmlns:a16="http://schemas.microsoft.com/office/drawing/2014/main" id="{09AAD890-4319-44B7-AED1-A657AA195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1001" y="6357553"/>
              <a:ext cx="168277" cy="1666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/>
            <a:lstStyle>
              <a:lvl1pPr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000000"/>
                </a:buClr>
                <a:buFont typeface="Arial" panose="020B0604020202020204" pitchFamily="34" charset="0"/>
                <a:buNone/>
                <a:defRPr/>
              </a:pPr>
              <a:endParaRPr lang="he-IL" altLang="he-IL" sz="18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138" name="Google Shape;138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marR="0" lvl="0" indent="-4064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36"/>
          <p:cNvSpPr txBox="1">
            <a:spLocks noGrp="1"/>
          </p:cNvSpPr>
          <p:nvPr>
            <p:ph type="body" idx="2"/>
          </p:nvPr>
        </p:nvSpPr>
        <p:spPr>
          <a:xfrm>
            <a:off x="6275754" y="1825625"/>
            <a:ext cx="5078046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marR="0" lvl="0" indent="-4064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9230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סיכום">
  <p:cSld name="סיכום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142;p37">
            <a:extLst>
              <a:ext uri="{FF2B5EF4-FFF2-40B4-BE49-F238E27FC236}">
                <a16:creationId xmlns:a16="http://schemas.microsoft.com/office/drawing/2014/main" id="{726AB6F6-5250-4633-AE0B-FCF80E027EF9}"/>
              </a:ext>
            </a:extLst>
          </p:cNvPr>
          <p:cNvGrpSpPr>
            <a:grpSpLocks/>
          </p:cNvGrpSpPr>
          <p:nvPr/>
        </p:nvGrpSpPr>
        <p:grpSpPr bwMode="auto">
          <a:xfrm>
            <a:off x="358775" y="6188075"/>
            <a:ext cx="3913188" cy="506413"/>
            <a:chOff x="358720" y="6187719"/>
            <a:chExt cx="3913243" cy="506326"/>
          </a:xfrm>
        </p:grpSpPr>
        <p:cxnSp>
          <p:nvCxnSpPr>
            <p:cNvPr id="6" name="Google Shape;143;p37">
              <a:extLst>
                <a:ext uri="{FF2B5EF4-FFF2-40B4-BE49-F238E27FC236}">
                  <a16:creationId xmlns:a16="http://schemas.microsoft.com/office/drawing/2014/main" id="{46B16DBB-D060-496C-8CE3-CFE9DB8E96D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65046" y="6434480"/>
              <a:ext cx="3406917" cy="12802"/>
            </a:xfrm>
            <a:prstGeom prst="straightConnector1">
              <a:avLst/>
            </a:prstGeom>
            <a:noFill/>
            <a:ln w="38100">
              <a:solidFill>
                <a:srgbClr val="FFC00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" name="Google Shape;144;p37">
              <a:extLst>
                <a:ext uri="{FF2B5EF4-FFF2-40B4-BE49-F238E27FC236}">
                  <a16:creationId xmlns:a16="http://schemas.microsoft.com/office/drawing/2014/main" id="{C07A1122-5081-4ED0-BEA1-B49920CBB54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58767" y="6187672"/>
              <a:ext cx="506326" cy="5064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ctr"/>
            <a:lstStyle>
              <a:lvl1pPr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000000"/>
                </a:buClr>
                <a:buFont typeface="Arial" panose="020B0604020202020204" pitchFamily="34" charset="0"/>
                <a:buNone/>
                <a:defRPr/>
              </a:pPr>
              <a:endParaRPr lang="he-IL" altLang="he-IL" sz="18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8" name="Google Shape;145;p37">
              <a:extLst>
                <a:ext uri="{FF2B5EF4-FFF2-40B4-BE49-F238E27FC236}">
                  <a16:creationId xmlns:a16="http://schemas.microsoft.com/office/drawing/2014/main" id="{C64E242C-702E-4C58-B095-4ECBC52A17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1001" y="6357553"/>
              <a:ext cx="168277" cy="1666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/>
            <a:lstStyle>
              <a:lvl1pPr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000000"/>
                </a:buClr>
                <a:buFont typeface="Arial" panose="020B0604020202020204" pitchFamily="34" charset="0"/>
                <a:buNone/>
                <a:defRPr/>
              </a:pPr>
              <a:endParaRPr lang="he-IL" altLang="he-IL" sz="18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pic>
        <p:nvPicPr>
          <p:cNvPr id="9" name="Google Shape;148;p37">
            <a:extLst>
              <a:ext uri="{FF2B5EF4-FFF2-40B4-BE49-F238E27FC236}">
                <a16:creationId xmlns:a16="http://schemas.microsoft.com/office/drawing/2014/main" id="{E0EAF065-3047-4A72-88D4-5000BE49F80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39" b="30974"/>
          <a:stretch>
            <a:fillRect/>
          </a:stretch>
        </p:blipFill>
        <p:spPr bwMode="auto">
          <a:xfrm>
            <a:off x="0" y="0"/>
            <a:ext cx="121920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150;p37">
            <a:extLst>
              <a:ext uri="{FF2B5EF4-FFF2-40B4-BE49-F238E27FC236}">
                <a16:creationId xmlns:a16="http://schemas.microsoft.com/office/drawing/2014/main" id="{49AA2218-B479-4D1E-A545-316C2DEC1DC5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1333162" y="835026"/>
            <a:ext cx="176213" cy="1762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he-IL" altLang="he-IL" sz="18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46" name="Google Shape;146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marR="0" lvl="0" indent="-4064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3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marR="0" lvl="0" indent="-4064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37"/>
          <p:cNvSpPr txBox="1">
            <a:spLocks noGrp="1"/>
          </p:cNvSpPr>
          <p:nvPr>
            <p:ph type="title"/>
          </p:nvPr>
        </p:nvSpPr>
        <p:spPr>
          <a:xfrm>
            <a:off x="3081590" y="663126"/>
            <a:ext cx="8280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anchor="b">
            <a:normAutofit/>
          </a:bodyPr>
          <a:lstStyle>
            <a:lvl1pPr lvl="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6574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משימה באופק">
  <p:cSld name="משימה באופק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53;p38">
            <a:extLst>
              <a:ext uri="{FF2B5EF4-FFF2-40B4-BE49-F238E27FC236}">
                <a16:creationId xmlns:a16="http://schemas.microsoft.com/office/drawing/2014/main" id="{9D095A25-94F9-46CE-8E11-9951B895466F}"/>
              </a:ext>
            </a:extLst>
          </p:cNvPr>
          <p:cNvGrpSpPr>
            <a:grpSpLocks/>
          </p:cNvGrpSpPr>
          <p:nvPr/>
        </p:nvGrpSpPr>
        <p:grpSpPr bwMode="auto">
          <a:xfrm>
            <a:off x="-2381250" y="158750"/>
            <a:ext cx="14544675" cy="6540500"/>
            <a:chOff x="-2455150" y="146499"/>
            <a:chExt cx="14545456" cy="6541143"/>
          </a:xfrm>
        </p:grpSpPr>
        <p:sp>
          <p:nvSpPr>
            <p:cNvPr id="5" name="Google Shape;154;p38">
              <a:extLst>
                <a:ext uri="{FF2B5EF4-FFF2-40B4-BE49-F238E27FC236}">
                  <a16:creationId xmlns:a16="http://schemas.microsoft.com/office/drawing/2014/main" id="{3013475F-BE8E-4951-A4C3-D839175051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17188" y="146499"/>
              <a:ext cx="503264" cy="50328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/>
            <a:lstStyle>
              <a:lvl1pPr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rtl="1" eaLnBrk="1" hangingPunct="1">
                <a:buClr>
                  <a:srgbClr val="000000"/>
                </a:buClr>
                <a:buFont typeface="Arial" panose="020B0604020202020204" pitchFamily="34" charset="0"/>
                <a:buNone/>
                <a:defRPr/>
              </a:pPr>
              <a:endParaRPr lang="he-IL" altLang="he-IL" sz="18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cxnSp>
          <p:nvCxnSpPr>
            <p:cNvPr id="6" name="Google Shape;155;p38">
              <a:extLst>
                <a:ext uri="{FF2B5EF4-FFF2-40B4-BE49-F238E27FC236}">
                  <a16:creationId xmlns:a16="http://schemas.microsoft.com/office/drawing/2014/main" id="{B32B5A74-2DC7-4B48-A613-82A4F20D436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2455150" y="6434480"/>
              <a:ext cx="3406917" cy="12802"/>
            </a:xfrm>
            <a:prstGeom prst="straightConnector1">
              <a:avLst/>
            </a:prstGeom>
            <a:noFill/>
            <a:ln w="38100">
              <a:solidFill>
                <a:srgbClr val="FFC00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7" name="Google Shape;156;p38">
              <a:extLst>
                <a:ext uri="{FF2B5EF4-FFF2-40B4-BE49-F238E27FC236}">
                  <a16:creationId xmlns:a16="http://schemas.microsoft.com/office/drawing/2014/main" id="{D721D9D4-0EF9-4C5E-8081-6B08A9519835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8177063" y="6181316"/>
              <a:ext cx="3913243" cy="506326"/>
              <a:chOff x="358720" y="6187719"/>
              <a:chExt cx="3913243" cy="506326"/>
            </a:xfrm>
          </p:grpSpPr>
          <p:cxnSp>
            <p:nvCxnSpPr>
              <p:cNvPr id="9" name="Google Shape;157;p38">
                <a:extLst>
                  <a:ext uri="{FF2B5EF4-FFF2-40B4-BE49-F238E27FC236}">
                    <a16:creationId xmlns:a16="http://schemas.microsoft.com/office/drawing/2014/main" id="{E295D803-4412-48F8-B43C-B366F08E4DD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65046" y="6434480"/>
                <a:ext cx="3406917" cy="12802"/>
              </a:xfrm>
              <a:prstGeom prst="straightConnector1">
                <a:avLst/>
              </a:prstGeom>
              <a:noFill/>
              <a:ln w="38100">
                <a:solidFill>
                  <a:srgbClr val="FFC00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" name="Google Shape;158;p38">
                <a:extLst>
                  <a:ext uri="{FF2B5EF4-FFF2-40B4-BE49-F238E27FC236}">
                    <a16:creationId xmlns:a16="http://schemas.microsoft.com/office/drawing/2014/main" id="{852FD1BD-DE32-4F19-98BE-5876262235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384110" y="6213133"/>
                <a:ext cx="506462" cy="50643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lIns="91425" tIns="45700" rIns="91425" bIns="45700" anchor="ctr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rtl="1"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he-IL" altLang="he-IL" sz="180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11" name="Google Shape;159;p38">
                <a:extLst>
                  <a:ext uri="{FF2B5EF4-FFF2-40B4-BE49-F238E27FC236}">
                    <a16:creationId xmlns:a16="http://schemas.microsoft.com/office/drawing/2014/main" id="{630EC467-93E7-4F2E-9E6D-895F6B6F3B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1018" y="6383000"/>
                <a:ext cx="168284" cy="1667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lIns="91425" tIns="45700" rIns="91425" bIns="45700" anchor="ctr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rtl="1" eaLnBrk="1" hangingPunct="1">
                  <a:buClr>
                    <a:srgbClr val="000000"/>
                  </a:buClr>
                  <a:buFont typeface="Arial" panose="020B0604020202020204" pitchFamily="34" charset="0"/>
                  <a:buNone/>
                  <a:defRPr/>
                </a:pPr>
                <a:endParaRPr lang="he-IL" altLang="he-IL" sz="180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  <p:sp>
          <p:nvSpPr>
            <p:cNvPr id="8" name="Google Shape;160;p38">
              <a:extLst>
                <a:ext uri="{FF2B5EF4-FFF2-40B4-BE49-F238E27FC236}">
                  <a16:creationId xmlns:a16="http://schemas.microsoft.com/office/drawing/2014/main" id="{05811BA0-5A76-4F8E-99AC-C24D0828D5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45782" y="508485"/>
              <a:ext cx="246076" cy="2444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ctr"/>
            <a:lstStyle>
              <a:lvl1pPr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rtl="1" eaLnBrk="1" hangingPunct="1">
                <a:buClr>
                  <a:srgbClr val="000000"/>
                </a:buClr>
                <a:buFont typeface="Arial" panose="020B0604020202020204" pitchFamily="34" charset="0"/>
                <a:buNone/>
                <a:defRPr/>
              </a:pPr>
              <a:endParaRPr lang="he-IL" altLang="he-IL" sz="18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152" name="Google Shape;152;p38"/>
          <p:cNvSpPr>
            <a:spLocks noGrp="1"/>
          </p:cNvSpPr>
          <p:nvPr>
            <p:ph type="pic" idx="2"/>
          </p:nvPr>
        </p:nvSpPr>
        <p:spPr>
          <a:xfrm>
            <a:off x="990948" y="1541766"/>
            <a:ext cx="10256245" cy="451953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  <p:sp>
        <p:nvSpPr>
          <p:cNvPr id="161" name="Google Shape;161;p38"/>
          <p:cNvSpPr txBox="1">
            <a:spLocks noGrp="1"/>
          </p:cNvSpPr>
          <p:nvPr>
            <p:ph type="body" idx="1"/>
          </p:nvPr>
        </p:nvSpPr>
        <p:spPr>
          <a:xfrm>
            <a:off x="426793" y="661710"/>
            <a:ext cx="10953750" cy="687492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1pPr>
            <a:lvl2pPr marL="914400" lvl="1" indent="-5334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2pPr>
            <a:lvl3pPr marL="1371600" lvl="2" indent="-5334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5334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4pPr>
            <a:lvl5pPr marL="2286000" lvl="4" indent="-5334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6716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165;p39">
            <a:extLst>
              <a:ext uri="{FF2B5EF4-FFF2-40B4-BE49-F238E27FC236}">
                <a16:creationId xmlns:a16="http://schemas.microsoft.com/office/drawing/2014/main" id="{C88849E8-F71A-4325-9A5A-E20C389F5DEB}"/>
              </a:ext>
            </a:extLst>
          </p:cNvPr>
          <p:cNvGrpSpPr>
            <a:grpSpLocks/>
          </p:cNvGrpSpPr>
          <p:nvPr/>
        </p:nvGrpSpPr>
        <p:grpSpPr bwMode="auto">
          <a:xfrm>
            <a:off x="10820400" y="6289675"/>
            <a:ext cx="10328275" cy="166688"/>
            <a:chOff x="10668248" y="5893696"/>
            <a:chExt cx="10328540" cy="167498"/>
          </a:xfrm>
        </p:grpSpPr>
        <p:cxnSp>
          <p:nvCxnSpPr>
            <p:cNvPr id="6" name="Google Shape;166;p39">
              <a:extLst>
                <a:ext uri="{FF2B5EF4-FFF2-40B4-BE49-F238E27FC236}">
                  <a16:creationId xmlns:a16="http://schemas.microsoft.com/office/drawing/2014/main" id="{1CE0AD33-84B1-4BD3-9503-44FB8DCB073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1997" y="5977445"/>
              <a:ext cx="10244790" cy="38497"/>
            </a:xfrm>
            <a:prstGeom prst="straightConnector1">
              <a:avLst/>
            </a:prstGeom>
            <a:noFill/>
            <a:ln w="38100">
              <a:solidFill>
                <a:srgbClr val="FFC00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" name="Google Shape;167;p39">
              <a:extLst>
                <a:ext uri="{FF2B5EF4-FFF2-40B4-BE49-F238E27FC236}">
                  <a16:creationId xmlns:a16="http://schemas.microsoft.com/office/drawing/2014/main" id="{1D4F4326-9F7C-4B2F-B0E4-C93E563618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8248" y="5893696"/>
              <a:ext cx="168279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/>
            <a:lstStyle>
              <a:lvl1pPr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000000"/>
                </a:buClr>
                <a:buFont typeface="Arial" panose="020B0604020202020204" pitchFamily="34" charset="0"/>
                <a:buNone/>
                <a:defRPr/>
              </a:pPr>
              <a:endParaRPr lang="he-IL" altLang="he-IL" sz="18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8" name="Google Shape;168;p39">
            <a:extLst>
              <a:ext uri="{FF2B5EF4-FFF2-40B4-BE49-F238E27FC236}">
                <a16:creationId xmlns:a16="http://schemas.microsoft.com/office/drawing/2014/main" id="{05ADCCA3-6BFF-4522-AB99-C86CCDE6A8FB}"/>
              </a:ext>
            </a:extLst>
          </p:cNvPr>
          <p:cNvGrpSpPr>
            <a:grpSpLocks/>
          </p:cNvGrpSpPr>
          <p:nvPr/>
        </p:nvGrpSpPr>
        <p:grpSpPr bwMode="auto">
          <a:xfrm>
            <a:off x="358775" y="66675"/>
            <a:ext cx="3913188" cy="506413"/>
            <a:chOff x="358720" y="6187719"/>
            <a:chExt cx="3913243" cy="506326"/>
          </a:xfrm>
        </p:grpSpPr>
        <p:cxnSp>
          <p:nvCxnSpPr>
            <p:cNvPr id="9" name="Google Shape;169;p39">
              <a:extLst>
                <a:ext uri="{FF2B5EF4-FFF2-40B4-BE49-F238E27FC236}">
                  <a16:creationId xmlns:a16="http://schemas.microsoft.com/office/drawing/2014/main" id="{DEF06074-54DB-4BA1-A7C9-525418C737E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65046" y="6434480"/>
              <a:ext cx="3406917" cy="12802"/>
            </a:xfrm>
            <a:prstGeom prst="straightConnector1">
              <a:avLst/>
            </a:prstGeom>
            <a:noFill/>
            <a:ln w="38100">
              <a:solidFill>
                <a:srgbClr val="FFC00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Google Shape;170;p39">
              <a:extLst>
                <a:ext uri="{FF2B5EF4-FFF2-40B4-BE49-F238E27FC236}">
                  <a16:creationId xmlns:a16="http://schemas.microsoft.com/office/drawing/2014/main" id="{47269F91-D078-4118-B305-4062ADE3033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58767" y="6187672"/>
              <a:ext cx="506326" cy="5064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ctr"/>
            <a:lstStyle>
              <a:lvl1pPr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000000"/>
                </a:buClr>
                <a:buFont typeface="Arial" panose="020B0604020202020204" pitchFamily="34" charset="0"/>
                <a:buNone/>
                <a:defRPr/>
              </a:pPr>
              <a:endParaRPr lang="he-IL" altLang="he-IL" sz="18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1" name="Google Shape;171;p39">
              <a:extLst>
                <a:ext uri="{FF2B5EF4-FFF2-40B4-BE49-F238E27FC236}">
                  <a16:creationId xmlns:a16="http://schemas.microsoft.com/office/drawing/2014/main" id="{4E996999-BAE4-459C-8235-F97E88EF50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1001" y="6357553"/>
              <a:ext cx="168277" cy="1666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/>
            <a:lstStyle>
              <a:lvl1pPr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000000"/>
                </a:buClr>
                <a:buFont typeface="Arial" panose="020B0604020202020204" pitchFamily="34" charset="0"/>
                <a:buNone/>
                <a:defRPr/>
              </a:pPr>
              <a:endParaRPr lang="he-IL" altLang="he-IL" sz="18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pic>
        <p:nvPicPr>
          <p:cNvPr id="12" name="Google Shape;173;p39">
            <a:extLst>
              <a:ext uri="{FF2B5EF4-FFF2-40B4-BE49-F238E27FC236}">
                <a16:creationId xmlns:a16="http://schemas.microsoft.com/office/drawing/2014/main" id="{CB9B5B02-6EB5-4DAF-97E3-B89144C5CA2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47" t="70" b="-72"/>
          <a:stretch>
            <a:fillRect/>
          </a:stretch>
        </p:blipFill>
        <p:spPr bwMode="auto">
          <a:xfrm>
            <a:off x="11685588" y="0"/>
            <a:ext cx="5064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" name="Google Shape;163;p39"/>
          <p:cNvSpPr txBox="1">
            <a:spLocks noGrp="1"/>
          </p:cNvSpPr>
          <p:nvPr>
            <p:ph type="title"/>
          </p:nvPr>
        </p:nvSpPr>
        <p:spPr>
          <a:xfrm>
            <a:off x="7312026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1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39"/>
          <p:cNvSpPr>
            <a:spLocks noGrp="1"/>
          </p:cNvSpPr>
          <p:nvPr>
            <p:ph type="pic" idx="2"/>
          </p:nvPr>
        </p:nvSpPr>
        <p:spPr>
          <a:xfrm>
            <a:off x="849183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  <p:sp>
        <p:nvSpPr>
          <p:cNvPr id="172" name="Google Shape;172;p39"/>
          <p:cNvSpPr txBox="1">
            <a:spLocks noGrp="1"/>
          </p:cNvSpPr>
          <p:nvPr>
            <p:ph type="body" idx="1"/>
          </p:nvPr>
        </p:nvSpPr>
        <p:spPr>
          <a:xfrm>
            <a:off x="7312026" y="2208855"/>
            <a:ext cx="3932237" cy="365219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r" rt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ct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2841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;p24">
            <a:extLst>
              <a:ext uri="{FF2B5EF4-FFF2-40B4-BE49-F238E27FC236}">
                <a16:creationId xmlns:a16="http://schemas.microsoft.com/office/drawing/2014/main" id="{66610139-ACCC-420D-BCAA-F70648E88026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he-IL">
              <a:sym typeface="Arial" panose="020B0604020202020204" pitchFamily="34" charset="0"/>
            </a:endParaRPr>
          </a:p>
        </p:txBody>
      </p:sp>
      <p:sp>
        <p:nvSpPr>
          <p:cNvPr id="1027" name="Google Shape;11;p24">
            <a:extLst>
              <a:ext uri="{FF2B5EF4-FFF2-40B4-BE49-F238E27FC236}">
                <a16:creationId xmlns:a16="http://schemas.microsoft.com/office/drawing/2014/main" id="{3274F950-8C45-4394-92BF-D397C8E6263E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he-IL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4361" r:id="rId1"/>
    <p:sldLayoutId id="2147484362" r:id="rId2"/>
    <p:sldLayoutId id="2147484363" r:id="rId3"/>
    <p:sldLayoutId id="2147484364" r:id="rId4"/>
    <p:sldLayoutId id="2147484365" r:id="rId5"/>
    <p:sldLayoutId id="2147484366" r:id="rId6"/>
    <p:sldLayoutId id="2147484367" r:id="rId7"/>
    <p:sldLayoutId id="2147484368" r:id="rId8"/>
    <p:sldLayoutId id="2147484369" r:id="rId9"/>
    <p:sldLayoutId id="2147484370" r:id="rId10"/>
    <p:sldLayoutId id="2147484371" r:id="rId11"/>
    <p:sldLayoutId id="2147484372" r:id="rId12"/>
    <p:sldLayoutId id="214748437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OneDrive%20-%20Center%20For%20Education%20Technology\KerenT-Lap10\Documents\&#1492;&#1513;&#1514;&#1500;&#1502;&#1493;&#1497;&#1493;&#1514;%20&#1514;&#1513;&#1508;\&#1499;&#1497;&#1514;&#1492;%20&#1489;&#1488;&#1493;&#1497;&#1512;\&#1496;&#1497;&#1497;&#1502;&#1512;&#1497;&#1501;\Timer_05min.mp4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248;p6">
            <a:extLst>
              <a:ext uri="{FF2B5EF4-FFF2-40B4-BE49-F238E27FC236}">
                <a16:creationId xmlns:a16="http://schemas.microsoft.com/office/drawing/2014/main" id="{413D1A7D-1484-42D0-995A-AE0615D8E7A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424242"/>
              </a:buClr>
              <a:buFont typeface="Calibri" panose="020F0502020204030204" pitchFamily="34" charset="0"/>
              <a:buNone/>
            </a:pPr>
            <a:r>
              <a:rPr lang="he-IL" altLang="he-IL" sz="440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מָה נִלְמָד הַיּוֹם? </a:t>
            </a:r>
            <a:endParaRPr lang="he-IL" altLang="he-IL" sz="320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1507" name="Google Shape;249;p6">
            <a:extLst>
              <a:ext uri="{FF2B5EF4-FFF2-40B4-BE49-F238E27FC236}">
                <a16:creationId xmlns:a16="http://schemas.microsoft.com/office/drawing/2014/main" id="{CF170DD7-75A3-4EE3-8F2A-8C562CC0C77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570163" y="1390650"/>
            <a:ext cx="8783637" cy="4143375"/>
          </a:xfrm>
        </p:spPr>
        <p:txBody>
          <a:bodyPr/>
          <a:lstStyle>
            <a:lvl1pPr marL="457200" indent="-4572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he-IL" altLang="he-IL" sz="3600" dirty="0">
                <a:solidFill>
                  <a:srgbClr val="424242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נַכִּיר מַהוּ שֵׁם פְּרָטִי, שֵׁם מִשְׁפָּחָה וְכִנּוּי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he-IL" altLang="he-IL" sz="3600" dirty="0" err="1">
                <a:solidFill>
                  <a:srgbClr val="424242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נְמַיֵּן</a:t>
            </a:r>
            <a:r>
              <a:rPr lang="he-IL" altLang="he-IL" sz="3600" dirty="0">
                <a:solidFill>
                  <a:srgbClr val="424242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שֵׁמוֹת פְּרָטִיִּים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he-IL" altLang="he-IL" sz="3600" dirty="0">
                <a:solidFill>
                  <a:srgbClr val="424242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מִדְרַשׁ שֵׁם מַהוּ?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he-IL" altLang="he-IL" sz="3600" dirty="0">
                <a:solidFill>
                  <a:srgbClr val="424242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שֵׁמוֹת וּמַשְׁמָעוּתָם בַּלָּשׁוֹן הָעִבְרִית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defRPr/>
            </a:pPr>
            <a:endParaRPr lang="he-IL" altLang="he-IL" sz="2800" dirty="0">
              <a:solidFill>
                <a:srgbClr val="424242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pic>
        <p:nvPicPr>
          <p:cNvPr id="16388" name="Google Shape;250;p6">
            <a:extLst>
              <a:ext uri="{FF2B5EF4-FFF2-40B4-BE49-F238E27FC236}">
                <a16:creationId xmlns:a16="http://schemas.microsoft.com/office/drawing/2014/main" id="{8B633218-54B8-4804-80E7-644E93F9442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57618">
            <a:off x="4560888" y="5913438"/>
            <a:ext cx="1468437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Google Shape;251;p6">
            <a:extLst>
              <a:ext uri="{FF2B5EF4-FFF2-40B4-BE49-F238E27FC236}">
                <a16:creationId xmlns:a16="http://schemas.microsoft.com/office/drawing/2014/main" id="{D57695C9-DAFE-4C70-8A61-3D48563EE77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14350"/>
            <a:ext cx="20828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Google Shape;294;p11">
            <a:extLst>
              <a:ext uri="{FF2B5EF4-FFF2-40B4-BE49-F238E27FC236}">
                <a16:creationId xmlns:a16="http://schemas.microsoft.com/office/drawing/2014/main" id="{ED14BD78-9567-4292-A3A0-8D4867776F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81338" y="663575"/>
            <a:ext cx="8280400" cy="71913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Calibri" panose="020F0502020204030204" pitchFamily="34" charset="0"/>
              <a:buNone/>
            </a:pPr>
            <a:r>
              <a:rPr lang="he-IL" altLang="he-IL" sz="44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שֵׁם מִשְׁפָּחָה</a:t>
            </a:r>
          </a:p>
        </p:txBody>
      </p:sp>
      <p:sp>
        <p:nvSpPr>
          <p:cNvPr id="34819" name="Google Shape;295;p11">
            <a:extLst>
              <a:ext uri="{FF2B5EF4-FFF2-40B4-BE49-F238E27FC236}">
                <a16:creationId xmlns:a16="http://schemas.microsoft.com/office/drawing/2014/main" id="{B192D1D9-DE5B-4968-B733-F46DBF43801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516563" y="2112963"/>
            <a:ext cx="6526212" cy="5067300"/>
          </a:xfrm>
        </p:spPr>
        <p:txBody>
          <a:bodyPr/>
          <a:lstStyle/>
          <a:p>
            <a:pPr marL="0" indent="0" algn="r" eaLnBrk="1" hangingPunct="1">
              <a:spcBef>
                <a:spcPct val="0"/>
              </a:spcBef>
              <a:spcAft>
                <a:spcPct val="0"/>
              </a:spcAft>
              <a:buClr>
                <a:srgbClr val="424242"/>
              </a:buClr>
              <a:buFont typeface="Calibri" panose="020F0502020204030204" pitchFamily="34" charset="0"/>
              <a:buNone/>
            </a:pPr>
            <a:endParaRPr lang="he-IL" altLang="he-IL" sz="4000">
              <a:solidFill>
                <a:srgbClr val="424242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algn="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24242"/>
              </a:buClr>
              <a:buFont typeface="Calibri" panose="020F0502020204030204" pitchFamily="34" charset="0"/>
              <a:buNone/>
            </a:pPr>
            <a:r>
              <a:rPr lang="he-IL" altLang="he-IL" sz="400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יֵשׁ שְׁמוֹת מִשְׁפָּחָה הַקְּשׁוּרִים </a:t>
            </a:r>
            <a:r>
              <a:rPr lang="he-IL" altLang="he-IL" sz="4000" b="1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לַמָּקוֹם מִמֶּנּוּ הִגִּיעָה הַמִּשְׁפָּחָה.</a:t>
            </a:r>
          </a:p>
          <a:p>
            <a:pPr marL="0" indent="0" algn="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24242"/>
              </a:buClr>
              <a:buFont typeface="Calibri" panose="020F0502020204030204" pitchFamily="34" charset="0"/>
              <a:buNone/>
            </a:pPr>
            <a:r>
              <a:rPr lang="he-IL" altLang="he-IL" sz="400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טוֹלֵדָנוֹ הִגִּיעוּ מֵהָעִיר טוֹלֵדוֹ בִּסְפָרַד. </a:t>
            </a:r>
            <a:br>
              <a:rPr lang="he-IL" altLang="he-IL" sz="400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he-IL" altLang="he-IL" sz="400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דמארי מֵהָעִיר דמאר בְּתֵימָן.</a:t>
            </a:r>
          </a:p>
        </p:txBody>
      </p:sp>
      <p:pic>
        <p:nvPicPr>
          <p:cNvPr id="34820" name="Google Shape;296;p11">
            <a:extLst>
              <a:ext uri="{FF2B5EF4-FFF2-40B4-BE49-F238E27FC236}">
                <a16:creationId xmlns:a16="http://schemas.microsoft.com/office/drawing/2014/main" id="{8BC95F76-47EE-48B6-8A12-00EDF95F109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913" y="14288"/>
            <a:ext cx="1017587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2" descr="Multicultural characters of the world Premium Vector">
            <a:extLst>
              <a:ext uri="{FF2B5EF4-FFF2-40B4-BE49-F238E27FC236}">
                <a16:creationId xmlns:a16="http://schemas.microsoft.com/office/drawing/2014/main" id="{FB851768-3E47-47D8-ABB9-6163F3CF2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69" b="-2054"/>
          <a:stretch>
            <a:fillRect/>
          </a:stretch>
        </p:blipFill>
        <p:spPr bwMode="auto">
          <a:xfrm>
            <a:off x="219075" y="2112963"/>
            <a:ext cx="5581650" cy="356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Google Shape;294;p11">
            <a:extLst>
              <a:ext uri="{FF2B5EF4-FFF2-40B4-BE49-F238E27FC236}">
                <a16:creationId xmlns:a16="http://schemas.microsoft.com/office/drawing/2014/main" id="{B2D03D5F-C720-4650-B003-4B44F715D1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81338" y="663575"/>
            <a:ext cx="8280400" cy="719138"/>
          </a:xfrm>
        </p:spPr>
        <p:txBody>
          <a:bodyPr>
            <a:normAutofit fontScale="90000"/>
          </a:bodyPr>
          <a:lstStyle/>
          <a:p>
            <a:pPr>
              <a:spcAft>
                <a:spcPct val="0"/>
              </a:spcAft>
              <a:buClr>
                <a:srgbClr val="424242"/>
              </a:buClr>
              <a:defRPr/>
            </a:pPr>
            <a:r>
              <a:rPr lang="he-IL" altLang="he-IL" sz="44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מִדְרַשׁ שֵׁם</a:t>
            </a:r>
          </a:p>
        </p:txBody>
      </p:sp>
      <p:sp>
        <p:nvSpPr>
          <p:cNvPr id="36867" name="Google Shape;295;p11">
            <a:extLst>
              <a:ext uri="{FF2B5EF4-FFF2-40B4-BE49-F238E27FC236}">
                <a16:creationId xmlns:a16="http://schemas.microsoft.com/office/drawing/2014/main" id="{7E8C7E6E-7B49-4B4E-8D89-868EF1FF4E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932488" y="1733550"/>
            <a:ext cx="6046787" cy="4964113"/>
          </a:xfrm>
        </p:spPr>
        <p:txBody>
          <a:bodyPr/>
          <a:lstStyle/>
          <a:p>
            <a:pPr marL="180975" indent="-11113" algn="r">
              <a:spcAft>
                <a:spcPct val="0"/>
              </a:spcAft>
              <a:buClr>
                <a:srgbClr val="424242"/>
              </a:buClr>
            </a:pPr>
            <a:r>
              <a:rPr lang="he-IL" altLang="he-IL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בַּתָּנָ"ךְ הַצָּגַת דְּמוּת בִּשְׁמָהּ מְלֻוֶּה לְעִתִּים גַּם בְּמִדְרָשׁ שֵׁם, כְּלוֹמַר, בְּהֶסְבֵּר הַשֵּׁם. </a:t>
            </a:r>
          </a:p>
          <a:p>
            <a:pPr marL="180975" indent="-11113" algn="r">
              <a:spcAft>
                <a:spcPct val="0"/>
              </a:spcAft>
              <a:buClr>
                <a:srgbClr val="424242"/>
              </a:buClr>
            </a:pPr>
            <a:br>
              <a:rPr lang="he-IL" altLang="he-IL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he-IL" altLang="he-IL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בְּסֵפֶר שְׁמוֹת הַשֵּׁם הַמִּצְרִי </a:t>
            </a:r>
            <a:r>
              <a:rPr lang="he-IL" altLang="he-IL" b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'מֹשֶׁה' </a:t>
            </a:r>
            <a:r>
              <a:rPr lang="he-IL" altLang="he-IL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מֻצָּג כְּנִגְזַר מִפּוֹעֵל עִבְרִי: </a:t>
            </a:r>
            <a:r>
              <a:rPr lang="he-IL" altLang="he-IL" b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"וַתִּקְרָא שְׁמוֹ מֹשֶׁה, וַתֹּאמֶר כִּי מִן-הַמַּיִם מְשִׁיתִהוּ"</a:t>
            </a:r>
            <a:r>
              <a:rPr lang="he-IL" altLang="he-IL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(שֵׁמוֹת ב', י').</a:t>
            </a:r>
          </a:p>
        </p:txBody>
      </p:sp>
      <p:pic>
        <p:nvPicPr>
          <p:cNvPr id="36868" name="Google Shape;296;p11">
            <a:extLst>
              <a:ext uri="{FF2B5EF4-FFF2-40B4-BE49-F238E27FC236}">
                <a16:creationId xmlns:a16="http://schemas.microsoft.com/office/drawing/2014/main" id="{86DC7842-15EA-4CD0-AA86-B4EAFD84837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913" y="14288"/>
            <a:ext cx="1017587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תמונה 1">
            <a:extLst>
              <a:ext uri="{FF2B5EF4-FFF2-40B4-BE49-F238E27FC236}">
                <a16:creationId xmlns:a16="http://schemas.microsoft.com/office/drawing/2014/main" id="{F14CE001-148B-4266-9595-D43DE9D7EC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0" y="2286000"/>
            <a:ext cx="4294188" cy="348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Google Shape;334;p16">
            <a:extLst>
              <a:ext uri="{FF2B5EF4-FFF2-40B4-BE49-F238E27FC236}">
                <a16:creationId xmlns:a16="http://schemas.microsoft.com/office/drawing/2014/main" id="{D8167B4F-1BBB-4844-9D66-167808EF28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81338" y="663575"/>
            <a:ext cx="8280400" cy="71913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Calibri" panose="020F0502020204030204" pitchFamily="34" charset="0"/>
              <a:buNone/>
            </a:pPr>
            <a:r>
              <a:rPr lang="he-IL" altLang="he-IL" sz="44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מְסַיְּמִים וּמְסַכְּמִים</a:t>
            </a:r>
          </a:p>
        </p:txBody>
      </p:sp>
      <p:sp>
        <p:nvSpPr>
          <p:cNvPr id="38915" name="Google Shape;335;p16">
            <a:extLst>
              <a:ext uri="{FF2B5EF4-FFF2-40B4-BE49-F238E27FC236}">
                <a16:creationId xmlns:a16="http://schemas.microsoft.com/office/drawing/2014/main" id="{A7F3119A-6C8D-40E5-81E2-55C0D9EFDC5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65200" y="2032000"/>
            <a:ext cx="10279063" cy="4254500"/>
          </a:xfrm>
        </p:spPr>
        <p:txBody>
          <a:bodyPr/>
          <a:lstStyle/>
          <a:p>
            <a:pPr marL="571500" indent="-571500" algn="r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he-IL" altLang="he-IL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הִכַּרְנוּ שֵׁמוֹת פְּרָטִיִּים</a:t>
            </a:r>
          </a:p>
          <a:p>
            <a:pPr marL="571500" indent="-571500" algn="r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he-IL" altLang="he-IL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לָמַדְנוּ מַהוּ שֵׁם פְּרָטִי, שֵׁם מִשְׁפָּחָה וְכִנּוּי</a:t>
            </a:r>
          </a:p>
          <a:p>
            <a:pPr marL="571500" indent="-571500" algn="r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he-IL" altLang="he-IL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מִיַּנּוּ שֵׁמוֹת פְּרָטִיִּים</a:t>
            </a:r>
          </a:p>
          <a:p>
            <a:pPr marL="571500" indent="-571500" algn="r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he-IL" altLang="he-IL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לָמַדְנוּ מַהוּ מִדְרָשׁ שֵׁם</a:t>
            </a:r>
          </a:p>
          <a:p>
            <a:pPr marL="571500" indent="-571500" algn="r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he-IL" altLang="he-IL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תִּרְגַּלְנוּ</a:t>
            </a:r>
          </a:p>
        </p:txBody>
      </p:sp>
      <p:pic>
        <p:nvPicPr>
          <p:cNvPr id="38916" name="Google Shape;336;p16">
            <a:extLst>
              <a:ext uri="{FF2B5EF4-FFF2-40B4-BE49-F238E27FC236}">
                <a16:creationId xmlns:a16="http://schemas.microsoft.com/office/drawing/2014/main" id="{F4C97BB6-B69B-419B-980E-2715E7C3C87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913" y="14288"/>
            <a:ext cx="1017587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Google Shape;338;p16">
            <a:extLst>
              <a:ext uri="{FF2B5EF4-FFF2-40B4-BE49-F238E27FC236}">
                <a16:creationId xmlns:a16="http://schemas.microsoft.com/office/drawing/2014/main" id="{B0A10A25-0902-4C3D-AEE3-3D756FEC011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22050">
            <a:off x="319088" y="503238"/>
            <a:ext cx="1597025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Google Shape;269;p8">
            <a:extLst>
              <a:ext uri="{FF2B5EF4-FFF2-40B4-BE49-F238E27FC236}">
                <a16:creationId xmlns:a16="http://schemas.microsoft.com/office/drawing/2014/main" id="{EF450FE7-33FB-4424-9FC9-FF355B369C9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424242"/>
              </a:buClr>
              <a:buFont typeface="Calibri" panose="020F0502020204030204" pitchFamily="34" charset="0"/>
              <a:buNone/>
            </a:pPr>
            <a:r>
              <a:rPr lang="he-IL" altLang="he-IL" sz="440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לִפְנֵי שֶׁמַּתְחִילִים, מִתְבּוֹנְנִים</a:t>
            </a:r>
          </a:p>
        </p:txBody>
      </p:sp>
      <p:sp>
        <p:nvSpPr>
          <p:cNvPr id="18435" name="מציין מיקום טקסט 1">
            <a:extLst>
              <a:ext uri="{FF2B5EF4-FFF2-40B4-BE49-F238E27FC236}">
                <a16:creationId xmlns:a16="http://schemas.microsoft.com/office/drawing/2014/main" id="{785CC955-30C8-44DB-A163-CF61E214744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49288" y="1411288"/>
            <a:ext cx="10593387" cy="3824287"/>
          </a:xfrm>
        </p:spPr>
        <p:txBody>
          <a:bodyPr/>
          <a:lstStyle/>
          <a:p>
            <a:pPr eaLnBrk="1" hangingPunct="1">
              <a:spcAft>
                <a:spcPct val="0"/>
              </a:spcAft>
              <a:buFont typeface="Calibri" panose="020F0502020204030204" pitchFamily="34" charset="0"/>
              <a:buNone/>
            </a:pPr>
            <a:br>
              <a:rPr lang="he-IL" altLang="he-IL" sz="200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he-IL" altLang="he-IL" sz="200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 </a:t>
            </a:r>
          </a:p>
        </p:txBody>
      </p:sp>
      <p:pic>
        <p:nvPicPr>
          <p:cNvPr id="18436" name="Picture 2">
            <a:extLst>
              <a:ext uri="{FF2B5EF4-FFF2-40B4-BE49-F238E27FC236}">
                <a16:creationId xmlns:a16="http://schemas.microsoft.com/office/drawing/2014/main" id="{58D626FB-E113-4D47-BE2E-C7015BDB7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1"/>
          <a:stretch>
            <a:fillRect/>
          </a:stretch>
        </p:blipFill>
        <p:spPr bwMode="auto">
          <a:xfrm>
            <a:off x="2398713" y="1411288"/>
            <a:ext cx="8278812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8" descr="http://kotarimagesstg.cet.ac.il/CropDownload.ashx?gPageToken=c341daac-a01e-4a9e-8594-62207a5b6a68&amp;v=32&amp;nSizeStep=7&amp;nTop=35&amp;nLeft=749&amp;nWidth=132&amp;nHeight=106">
            <a:extLst>
              <a:ext uri="{FF2B5EF4-FFF2-40B4-BE49-F238E27FC236}">
                <a16:creationId xmlns:a16="http://schemas.microsoft.com/office/drawing/2014/main" id="{468FD1E3-8603-4C95-AFC8-161BE3434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676275"/>
            <a:ext cx="1566863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62EA9D-66E5-4B97-A156-8ED6D6843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9275" y="3263900"/>
            <a:ext cx="1663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he-IL" altLang="he-IL" sz="4000" b="1">
                <a:solidFill>
                  <a:srgbClr val="00B050"/>
                </a:solidFill>
                <a:latin typeface="Assistant ExtraBold" panose="020B0604020202020204" pitchFamily="2" charset="-79"/>
                <a:cs typeface="Assistant ExtraBold" panose="020B0604020202020204" pitchFamily="2" charset="-79"/>
              </a:rPr>
              <a:t>אברהם</a:t>
            </a:r>
          </a:p>
        </p:txBody>
      </p:sp>
      <p:sp>
        <p:nvSpPr>
          <p:cNvPr id="20483" name="TextBox 4">
            <a:extLst>
              <a:ext uri="{FF2B5EF4-FFF2-40B4-BE49-F238E27FC236}">
                <a16:creationId xmlns:a16="http://schemas.microsoft.com/office/drawing/2014/main" id="{47F1C66F-34DC-4F07-8D2E-66EE14C1134D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5522913" y="1203325"/>
            <a:ext cx="1016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rtl="1">
              <a:buClrTx/>
              <a:buFontTx/>
              <a:buNone/>
            </a:pPr>
            <a:r>
              <a:rPr lang="he-IL" altLang="he-IL" sz="4000" b="1">
                <a:solidFill>
                  <a:srgbClr val="FF0000"/>
                </a:solidFill>
                <a:latin typeface="Assistant ExtraBold" panose="020B0604020202020204" pitchFamily="2" charset="-79"/>
                <a:cs typeface="Assistant ExtraBold" panose="020B0604020202020204" pitchFamily="2" charset="-79"/>
              </a:rPr>
              <a:t>רחל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C421EF-000D-43C9-AE17-5E782C06A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9663" y="1647825"/>
            <a:ext cx="12779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he-IL" altLang="he-IL" sz="4000" b="1">
                <a:solidFill>
                  <a:srgbClr val="FFC000"/>
                </a:solidFill>
                <a:latin typeface="Assistant ExtraBold" panose="020B0604020202020204" pitchFamily="2" charset="-79"/>
                <a:cs typeface="Assistant ExtraBold" panose="020B0604020202020204" pitchFamily="2" charset="-79"/>
              </a:rPr>
              <a:t>ברכה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59B7E7-2E0A-4D02-8A4E-C0718177053A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3009107" y="3501231"/>
            <a:ext cx="9985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he-IL" altLang="he-IL" sz="4000" b="1">
                <a:solidFill>
                  <a:srgbClr val="92D050"/>
                </a:solidFill>
                <a:latin typeface="Assistant ExtraBold" panose="020B0604020202020204" pitchFamily="2" charset="-79"/>
                <a:cs typeface="Assistant ExtraBold" panose="020B0604020202020204" pitchFamily="2" charset="-79"/>
              </a:rPr>
              <a:t>חנה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3B1B5C-A220-4E2B-A4FE-6606D5F85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6725" y="4146550"/>
            <a:ext cx="1231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he-IL" altLang="he-IL" sz="4000" b="1">
                <a:solidFill>
                  <a:srgbClr val="7030A0"/>
                </a:solidFill>
                <a:latin typeface="Assistant ExtraBold" panose="020B0604020202020204" pitchFamily="2" charset="-79"/>
                <a:cs typeface="Assistant ExtraBold" panose="020B0604020202020204" pitchFamily="2" charset="-79"/>
              </a:rPr>
              <a:t>יעקב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8794FF-525C-49CB-9B3E-CCC89D4AB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1338" y="4854575"/>
            <a:ext cx="11795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he-IL" altLang="he-IL" sz="4000" b="1">
                <a:solidFill>
                  <a:srgbClr val="FF0000"/>
                </a:solidFill>
                <a:latin typeface="Assistant ExtraBold" panose="020B0604020202020204" pitchFamily="2" charset="-79"/>
                <a:cs typeface="Assistant ExtraBold" panose="020B0604020202020204" pitchFamily="2" charset="-79"/>
              </a:rPr>
              <a:t>נחמן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4036FD-84A4-4D49-9848-1CF8F9EB8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0363" y="2365375"/>
            <a:ext cx="17081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he-IL" altLang="he-IL" sz="4800" b="1">
                <a:solidFill>
                  <a:srgbClr val="00B0F0"/>
                </a:solidFill>
                <a:latin typeface="Assistant ExtraBold" panose="020B0604020202020204" pitchFamily="2" charset="-79"/>
                <a:cs typeface="Assistant ExtraBold" panose="020B0604020202020204" pitchFamily="2" charset="-79"/>
              </a:rPr>
              <a:t>מרדכי</a:t>
            </a:r>
            <a:endParaRPr lang="he-IL" altLang="he-IL" sz="4000" b="1">
              <a:solidFill>
                <a:srgbClr val="00B0F0"/>
              </a:solidFill>
              <a:latin typeface="Assistant ExtraBold" panose="020B0604020202020204" pitchFamily="2" charset="-79"/>
              <a:cs typeface="Assistant ExtraBold" panose="020B0604020202020204" pitchFamily="2" charset="-79"/>
            </a:endParaRPr>
          </a:p>
        </p:txBody>
      </p:sp>
      <p:sp>
        <p:nvSpPr>
          <p:cNvPr id="20489" name="TextBox 4">
            <a:extLst>
              <a:ext uri="{FF2B5EF4-FFF2-40B4-BE49-F238E27FC236}">
                <a16:creationId xmlns:a16="http://schemas.microsoft.com/office/drawing/2014/main" id="{25B90201-7334-42EC-9841-EF926C67E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1350" y="2719388"/>
            <a:ext cx="1090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he-IL" altLang="he-IL" sz="4000" b="1">
                <a:solidFill>
                  <a:srgbClr val="FF0000"/>
                </a:solidFill>
                <a:latin typeface="Assistant ExtraBold" panose="020B0604020202020204" pitchFamily="2" charset="-79"/>
                <a:cs typeface="Assistant ExtraBold" panose="020B0604020202020204" pitchFamily="2" charset="-79"/>
              </a:rPr>
              <a:t>חיים</a:t>
            </a:r>
          </a:p>
        </p:txBody>
      </p:sp>
      <p:sp>
        <p:nvSpPr>
          <p:cNvPr id="20490" name="TextBox 4">
            <a:extLst>
              <a:ext uri="{FF2B5EF4-FFF2-40B4-BE49-F238E27FC236}">
                <a16:creationId xmlns:a16="http://schemas.microsoft.com/office/drawing/2014/main" id="{CB397354-1EDF-4BD6-8085-AB6C3FFCF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9688" y="2770188"/>
            <a:ext cx="1419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he-IL" altLang="he-IL" sz="4000" b="1">
                <a:solidFill>
                  <a:srgbClr val="FF0000"/>
                </a:solidFill>
                <a:latin typeface="Assistant ExtraBold" panose="020B0604020202020204" pitchFamily="2" charset="-79"/>
                <a:cs typeface="Assistant ExtraBold" panose="020B0604020202020204" pitchFamily="2" charset="-79"/>
              </a:rPr>
              <a:t>אהרון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920F7321-E126-4B70-A185-60303A409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8513" y="773113"/>
            <a:ext cx="16081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he-IL" altLang="he-IL" sz="4000" b="1">
                <a:solidFill>
                  <a:srgbClr val="00B050"/>
                </a:solidFill>
                <a:latin typeface="Assistant ExtraBold" panose="020B0604020202020204" pitchFamily="2" charset="-79"/>
                <a:cs typeface="Assistant ExtraBold" panose="020B0604020202020204" pitchFamily="2" charset="-79"/>
              </a:rPr>
              <a:t>שמואל</a:t>
            </a: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C8063762-26C2-479A-B5EF-C4C974333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8338" y="4705350"/>
            <a:ext cx="15811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he-IL" altLang="he-IL" sz="4000" b="1">
                <a:solidFill>
                  <a:srgbClr val="00B050"/>
                </a:solidFill>
                <a:latin typeface="Assistant ExtraBold" panose="020B0604020202020204" pitchFamily="2" charset="-79"/>
                <a:cs typeface="Assistant ExtraBold" panose="020B0604020202020204" pitchFamily="2" charset="-79"/>
              </a:rPr>
              <a:t>אביגיל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58BCA837-2B7E-489A-920B-6D3CC9361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9963" y="5265738"/>
            <a:ext cx="13398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he-IL" altLang="he-IL" sz="4000" b="1">
                <a:solidFill>
                  <a:srgbClr val="7030A0"/>
                </a:solidFill>
                <a:latin typeface="Assistant ExtraBold" panose="020B0604020202020204" pitchFamily="2" charset="-79"/>
                <a:cs typeface="Assistant ExtraBold" panose="020B0604020202020204" pitchFamily="2" charset="-79"/>
              </a:rPr>
              <a:t>נחמה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BC4447A4-E356-4130-B3F5-63D55AE51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9875" y="1766888"/>
            <a:ext cx="1419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he-IL" altLang="he-IL" sz="4000" b="1">
                <a:solidFill>
                  <a:srgbClr val="7030A0"/>
                </a:solidFill>
                <a:latin typeface="Assistant ExtraBold" panose="020B0604020202020204" pitchFamily="2" charset="-79"/>
                <a:cs typeface="Assistant ExtraBold" panose="020B0604020202020204" pitchFamily="2" charset="-79"/>
              </a:rPr>
              <a:t>אלחנן</a:t>
            </a:r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6E63ACFD-1ABC-41DE-9369-FBA707E83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6038" y="2543175"/>
            <a:ext cx="1193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he-IL" altLang="he-IL" sz="4400" b="1">
                <a:solidFill>
                  <a:srgbClr val="FD8327"/>
                </a:solidFill>
                <a:latin typeface="Assistant ExtraBold" panose="020B0604020202020204" pitchFamily="2" charset="-79"/>
                <a:cs typeface="Assistant ExtraBold" panose="020B0604020202020204" pitchFamily="2" charset="-79"/>
              </a:rPr>
              <a:t>שרה</a:t>
            </a:r>
            <a:endParaRPr lang="he-IL" altLang="he-IL" sz="4000" b="1">
              <a:solidFill>
                <a:srgbClr val="FD8327"/>
              </a:solidFill>
              <a:latin typeface="Assistant ExtraBold" panose="020B0604020202020204" pitchFamily="2" charset="-79"/>
              <a:cs typeface="Assistant ExtraBold" panose="020B0604020202020204" pitchFamily="2" charset="-79"/>
            </a:endParaRP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976C71E8-DC46-4E15-9FB0-B601322F6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0188" y="1798638"/>
            <a:ext cx="11350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he-IL" altLang="he-IL" sz="4000" b="1">
                <a:solidFill>
                  <a:srgbClr val="FFC000"/>
                </a:solidFill>
                <a:latin typeface="Assistant ExtraBold" panose="020B0604020202020204" pitchFamily="2" charset="-79"/>
                <a:cs typeface="Assistant ExtraBold" panose="020B0604020202020204" pitchFamily="2" charset="-79"/>
              </a:rPr>
              <a:t>פייגי</a:t>
            </a:r>
          </a:p>
        </p:txBody>
      </p:sp>
      <p:sp>
        <p:nvSpPr>
          <p:cNvPr id="17" name="TextBox 5">
            <a:extLst>
              <a:ext uri="{FF2B5EF4-FFF2-40B4-BE49-F238E27FC236}">
                <a16:creationId xmlns:a16="http://schemas.microsoft.com/office/drawing/2014/main" id="{7524ACC1-61FB-40E5-B627-8E5D19392C9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864394" y="1362869"/>
            <a:ext cx="14017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he-IL" altLang="he-IL" sz="5400" b="1">
                <a:solidFill>
                  <a:srgbClr val="FFC000"/>
                </a:solidFill>
                <a:latin typeface="Assistant ExtraBold" panose="020B0604020202020204" pitchFamily="2" charset="-79"/>
                <a:cs typeface="Assistant ExtraBold" panose="020B0604020202020204" pitchFamily="2" charset="-79"/>
              </a:rPr>
              <a:t>יוסף</a:t>
            </a:r>
            <a:endParaRPr lang="he-IL" altLang="he-IL" sz="4000" b="1">
              <a:solidFill>
                <a:srgbClr val="FFC000"/>
              </a:solidFill>
              <a:latin typeface="Assistant ExtraBold" panose="020B0604020202020204" pitchFamily="2" charset="-79"/>
              <a:cs typeface="Assistant ExtraBold" panose="020B0604020202020204" pitchFamily="2" charset="-79"/>
            </a:endParaRPr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10674041-3703-477F-9A64-81EE9401D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913" y="3997325"/>
            <a:ext cx="12525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he-IL" altLang="he-IL" sz="6000" b="1">
                <a:solidFill>
                  <a:srgbClr val="0070C0"/>
                </a:solidFill>
                <a:latin typeface="Assistant ExtraBold" panose="020B0604020202020204" pitchFamily="2" charset="-79"/>
                <a:cs typeface="Assistant ExtraBold" panose="020B0604020202020204" pitchFamily="2" charset="-79"/>
              </a:rPr>
              <a:t>יעל</a:t>
            </a:r>
          </a:p>
        </p:txBody>
      </p:sp>
      <p:sp>
        <p:nvSpPr>
          <p:cNvPr id="19" name="TextBox 9">
            <a:extLst>
              <a:ext uri="{FF2B5EF4-FFF2-40B4-BE49-F238E27FC236}">
                <a16:creationId xmlns:a16="http://schemas.microsoft.com/office/drawing/2014/main" id="{2B1EDA8A-F64F-4605-9FA5-AFBAE8348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7950" y="5600700"/>
            <a:ext cx="9159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he-IL" altLang="he-IL" sz="4000" b="1">
                <a:solidFill>
                  <a:srgbClr val="00B0F0"/>
                </a:solidFill>
                <a:latin typeface="Assistant ExtraBold" panose="020B0604020202020204" pitchFamily="2" charset="-79"/>
                <a:cs typeface="Assistant ExtraBold" panose="020B0604020202020204" pitchFamily="2" charset="-79"/>
              </a:rPr>
              <a:t>רות</a:t>
            </a:r>
          </a:p>
        </p:txBody>
      </p:sp>
      <p:sp>
        <p:nvSpPr>
          <p:cNvPr id="20" name="TextBox 9">
            <a:extLst>
              <a:ext uri="{FF2B5EF4-FFF2-40B4-BE49-F238E27FC236}">
                <a16:creationId xmlns:a16="http://schemas.microsoft.com/office/drawing/2014/main" id="{CD856054-F8A5-47AB-B89F-DC27992AE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1650" y="776288"/>
            <a:ext cx="1189038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he-IL" altLang="he-IL" sz="4000" b="1">
                <a:solidFill>
                  <a:srgbClr val="00B0F0"/>
                </a:solidFill>
                <a:latin typeface="Assistant ExtraBold" panose="020B0604020202020204" pitchFamily="2" charset="-79"/>
                <a:cs typeface="Assistant ExtraBold" panose="020B0604020202020204" pitchFamily="2" charset="-79"/>
              </a:rPr>
              <a:t>משה</a:t>
            </a:r>
          </a:p>
        </p:txBody>
      </p:sp>
      <p:sp>
        <p:nvSpPr>
          <p:cNvPr id="22" name="TextBox 6">
            <a:extLst>
              <a:ext uri="{FF2B5EF4-FFF2-40B4-BE49-F238E27FC236}">
                <a16:creationId xmlns:a16="http://schemas.microsoft.com/office/drawing/2014/main" id="{A2BCB75C-7B19-4893-BC0E-B3A3B142A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0150" y="2306638"/>
            <a:ext cx="1222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he-IL" altLang="he-IL" sz="4000" b="1">
                <a:solidFill>
                  <a:srgbClr val="92D050"/>
                </a:solidFill>
                <a:latin typeface="Assistant ExtraBold" panose="020B0604020202020204" pitchFamily="2" charset="-79"/>
                <a:cs typeface="Assistant ExtraBold" panose="020B0604020202020204" pitchFamily="2" charset="-79"/>
              </a:rPr>
              <a:t>אילה</a:t>
            </a:r>
          </a:p>
        </p:txBody>
      </p:sp>
      <p:sp>
        <p:nvSpPr>
          <p:cNvPr id="23" name="TextBox 6">
            <a:extLst>
              <a:ext uri="{FF2B5EF4-FFF2-40B4-BE49-F238E27FC236}">
                <a16:creationId xmlns:a16="http://schemas.microsoft.com/office/drawing/2014/main" id="{D8622009-19CB-4EB3-9BC9-8366C141E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8663" y="5505450"/>
            <a:ext cx="1031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he-IL" altLang="he-IL" sz="4000" b="1">
                <a:solidFill>
                  <a:srgbClr val="92D050"/>
                </a:solidFill>
                <a:latin typeface="Assistant ExtraBold" panose="020B0604020202020204" pitchFamily="2" charset="-79"/>
                <a:cs typeface="Assistant ExtraBold" panose="020B0604020202020204" pitchFamily="2" charset="-79"/>
              </a:rPr>
              <a:t>דויד</a:t>
            </a:r>
          </a:p>
        </p:txBody>
      </p:sp>
      <p:sp>
        <p:nvSpPr>
          <p:cNvPr id="24" name="TextBox 8">
            <a:extLst>
              <a:ext uri="{FF2B5EF4-FFF2-40B4-BE49-F238E27FC236}">
                <a16:creationId xmlns:a16="http://schemas.microsoft.com/office/drawing/2014/main" id="{5A9DBBB5-6AB3-4DA7-A5D1-3951391FA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8" y="3111500"/>
            <a:ext cx="1449387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he-IL" altLang="he-IL" sz="4000" b="1">
                <a:solidFill>
                  <a:srgbClr val="FF0000"/>
                </a:solidFill>
                <a:latin typeface="Assistant ExtraBold" panose="020B0604020202020204" pitchFamily="2" charset="-79"/>
                <a:cs typeface="Assistant ExtraBold" panose="020B0604020202020204" pitchFamily="2" charset="-79"/>
              </a:rPr>
              <a:t>שלמה</a:t>
            </a:r>
          </a:p>
        </p:txBody>
      </p:sp>
      <p:sp>
        <p:nvSpPr>
          <p:cNvPr id="25" name="TextBox 8">
            <a:extLst>
              <a:ext uri="{FF2B5EF4-FFF2-40B4-BE49-F238E27FC236}">
                <a16:creationId xmlns:a16="http://schemas.microsoft.com/office/drawing/2014/main" id="{529F80F1-50E7-4B27-B8F2-B6AFFA9FD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8925" y="1044575"/>
            <a:ext cx="152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he-IL" altLang="he-IL" sz="4000" b="1">
                <a:solidFill>
                  <a:srgbClr val="FF0000"/>
                </a:solidFill>
                <a:latin typeface="Assistant ExtraBold" panose="020B0604020202020204" pitchFamily="2" charset="-79"/>
                <a:cs typeface="Assistant ExtraBold" panose="020B0604020202020204" pitchFamily="2" charset="-79"/>
              </a:rPr>
              <a:t>תהילה</a:t>
            </a:r>
          </a:p>
        </p:txBody>
      </p:sp>
      <p:sp>
        <p:nvSpPr>
          <p:cNvPr id="26" name="TextBox 8">
            <a:extLst>
              <a:ext uri="{FF2B5EF4-FFF2-40B4-BE49-F238E27FC236}">
                <a16:creationId xmlns:a16="http://schemas.microsoft.com/office/drawing/2014/main" id="{DB35F825-7127-41F4-8FFF-4F5AB2CC1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4325" y="3929063"/>
            <a:ext cx="1660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he-IL" altLang="he-IL" sz="5400" b="1">
                <a:solidFill>
                  <a:srgbClr val="FF0000"/>
                </a:solidFill>
                <a:latin typeface="Assistant ExtraBold" panose="020B0604020202020204" pitchFamily="2" charset="-79"/>
                <a:cs typeface="Assistant ExtraBold" panose="020B0604020202020204" pitchFamily="2" charset="-79"/>
              </a:rPr>
              <a:t>שרית</a:t>
            </a:r>
            <a:endParaRPr lang="he-IL" altLang="he-IL" sz="4000" b="1">
              <a:solidFill>
                <a:srgbClr val="FF0000"/>
              </a:solidFill>
              <a:latin typeface="Assistant ExtraBold" panose="020B0604020202020204" pitchFamily="2" charset="-79"/>
              <a:cs typeface="Assistant ExtraBold" panose="020B0604020202020204" pitchFamily="2" charset="-79"/>
            </a:endParaRPr>
          </a:p>
        </p:txBody>
      </p:sp>
      <p:sp>
        <p:nvSpPr>
          <p:cNvPr id="27" name="TextBox 7">
            <a:extLst>
              <a:ext uri="{FF2B5EF4-FFF2-40B4-BE49-F238E27FC236}">
                <a16:creationId xmlns:a16="http://schemas.microsoft.com/office/drawing/2014/main" id="{EB1E3321-5D77-45AF-97EF-F4EDDC237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3898900"/>
            <a:ext cx="1181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he-IL" altLang="he-IL" sz="4000" b="1">
                <a:solidFill>
                  <a:srgbClr val="7030A0"/>
                </a:solidFill>
                <a:latin typeface="Assistant ExtraBold" panose="020B0604020202020204" pitchFamily="2" charset="-79"/>
                <a:cs typeface="Assistant ExtraBold" panose="020B0604020202020204" pitchFamily="2" charset="-79"/>
              </a:rPr>
              <a:t>מיכל</a:t>
            </a:r>
          </a:p>
        </p:txBody>
      </p:sp>
      <p:sp>
        <p:nvSpPr>
          <p:cNvPr id="28" name="TextBox 7">
            <a:extLst>
              <a:ext uri="{FF2B5EF4-FFF2-40B4-BE49-F238E27FC236}">
                <a16:creationId xmlns:a16="http://schemas.microsoft.com/office/drawing/2014/main" id="{8E3F66DA-9A31-4074-AAE7-5DB16F11E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0175" y="2084388"/>
            <a:ext cx="9159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he-IL" altLang="he-IL" sz="4000" b="1">
                <a:solidFill>
                  <a:srgbClr val="0070C0"/>
                </a:solidFill>
                <a:latin typeface="Assistant ExtraBold" panose="020B0604020202020204" pitchFamily="2" charset="-79"/>
                <a:cs typeface="Assistant ExtraBold" panose="020B0604020202020204" pitchFamily="2" charset="-79"/>
              </a:rPr>
              <a:t>עדי</a:t>
            </a:r>
          </a:p>
        </p:txBody>
      </p:sp>
      <p:sp>
        <p:nvSpPr>
          <p:cNvPr id="29" name="TextBox 7">
            <a:extLst>
              <a:ext uri="{FF2B5EF4-FFF2-40B4-BE49-F238E27FC236}">
                <a16:creationId xmlns:a16="http://schemas.microsoft.com/office/drawing/2014/main" id="{FEC5F40A-6CDC-4344-BA0B-167944126098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8328026" y="4606925"/>
            <a:ext cx="1333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he-IL" altLang="he-IL" sz="4000" b="1">
                <a:solidFill>
                  <a:srgbClr val="0070C0"/>
                </a:solidFill>
                <a:latin typeface="Assistant ExtraBold" panose="020B0604020202020204" pitchFamily="2" charset="-79"/>
                <a:cs typeface="Assistant ExtraBold" panose="020B0604020202020204" pitchFamily="2" charset="-79"/>
              </a:rPr>
              <a:t>נעמה</a:t>
            </a:r>
          </a:p>
        </p:txBody>
      </p:sp>
      <p:sp>
        <p:nvSpPr>
          <p:cNvPr id="30" name="TextBox 5">
            <a:extLst>
              <a:ext uri="{FF2B5EF4-FFF2-40B4-BE49-F238E27FC236}">
                <a16:creationId xmlns:a16="http://schemas.microsoft.com/office/drawing/2014/main" id="{728A8518-1AE6-455D-8BAD-7EED41D7B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4813" y="5445125"/>
            <a:ext cx="100806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he-IL" altLang="he-IL" sz="4000" b="1">
                <a:solidFill>
                  <a:srgbClr val="FFC000"/>
                </a:solidFill>
                <a:latin typeface="Assistant ExtraBold" panose="020B0604020202020204" pitchFamily="2" charset="-79"/>
                <a:cs typeface="Assistant ExtraBold" panose="020B0604020202020204" pitchFamily="2" charset="-79"/>
              </a:rPr>
              <a:t>הלל</a:t>
            </a:r>
          </a:p>
        </p:txBody>
      </p:sp>
      <p:sp>
        <p:nvSpPr>
          <p:cNvPr id="31" name="TextBox 5">
            <a:extLst>
              <a:ext uri="{FF2B5EF4-FFF2-40B4-BE49-F238E27FC236}">
                <a16:creationId xmlns:a16="http://schemas.microsoft.com/office/drawing/2014/main" id="{6F8F1FCE-1C79-4008-8C8B-3FBD6C4E8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154363"/>
            <a:ext cx="7493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he-IL" altLang="he-IL" sz="3600" b="1">
                <a:solidFill>
                  <a:srgbClr val="FD8327"/>
                </a:solidFill>
                <a:latin typeface="Assistant ExtraBold" panose="020B0604020202020204" pitchFamily="2" charset="-79"/>
                <a:cs typeface="Assistant ExtraBold" panose="020B0604020202020204" pitchFamily="2" charset="-79"/>
              </a:rPr>
              <a:t>יוני</a:t>
            </a:r>
            <a:endParaRPr lang="he-IL" altLang="he-IL" sz="3200" b="1">
              <a:solidFill>
                <a:srgbClr val="FD8327"/>
              </a:solidFill>
              <a:latin typeface="Assistant ExtraBold" panose="020B0604020202020204" pitchFamily="2" charset="-79"/>
              <a:cs typeface="Assistant ExtraBold" panose="020B0604020202020204" pitchFamily="2" charset="-79"/>
            </a:endParaRPr>
          </a:p>
        </p:txBody>
      </p:sp>
      <p:sp>
        <p:nvSpPr>
          <p:cNvPr id="32" name="TextBox 5">
            <a:extLst>
              <a:ext uri="{FF2B5EF4-FFF2-40B4-BE49-F238E27FC236}">
                <a16:creationId xmlns:a16="http://schemas.microsoft.com/office/drawing/2014/main" id="{263C6CDA-81D2-4E98-BC54-5E849BD63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4913313"/>
            <a:ext cx="13636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he-IL" altLang="he-IL" sz="3600" b="1">
                <a:solidFill>
                  <a:srgbClr val="FD8327"/>
                </a:solidFill>
                <a:latin typeface="Assistant ExtraBold" panose="020B0604020202020204" pitchFamily="2" charset="-79"/>
                <a:cs typeface="Assistant ExtraBold" panose="020B0604020202020204" pitchFamily="2" charset="-79"/>
              </a:rPr>
              <a:t>אריאל</a:t>
            </a:r>
            <a:endParaRPr lang="he-IL" altLang="he-IL" sz="3200" b="1">
              <a:solidFill>
                <a:srgbClr val="FD8327"/>
              </a:solidFill>
              <a:latin typeface="Assistant ExtraBold" panose="020B0604020202020204" pitchFamily="2" charset="-79"/>
              <a:cs typeface="Assistant ExtraBold" panose="020B0604020202020204" pitchFamily="2" charset="-79"/>
            </a:endParaRPr>
          </a:p>
        </p:txBody>
      </p:sp>
      <p:sp>
        <p:nvSpPr>
          <p:cNvPr id="33" name="TextBox 5">
            <a:extLst>
              <a:ext uri="{FF2B5EF4-FFF2-40B4-BE49-F238E27FC236}">
                <a16:creationId xmlns:a16="http://schemas.microsoft.com/office/drawing/2014/main" id="{AFE3ABCD-88BD-4CEE-8641-371B8627D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8950" y="2108200"/>
            <a:ext cx="9699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he-IL" altLang="he-IL" sz="3600" b="1">
                <a:solidFill>
                  <a:srgbClr val="FD8327"/>
                </a:solidFill>
                <a:latin typeface="Assistant ExtraBold" panose="020B0604020202020204" pitchFamily="2" charset="-79"/>
                <a:cs typeface="Assistant ExtraBold" panose="020B0604020202020204" pitchFamily="2" charset="-79"/>
              </a:rPr>
              <a:t>יאיר</a:t>
            </a:r>
            <a:endParaRPr lang="he-IL" altLang="he-IL" sz="3200" b="1">
              <a:solidFill>
                <a:srgbClr val="FD8327"/>
              </a:solidFill>
              <a:latin typeface="Assistant ExtraBold" panose="020B0604020202020204" pitchFamily="2" charset="-79"/>
              <a:cs typeface="Assistant ExtraBold" panose="020B0604020202020204" pitchFamily="2" charset="-79"/>
            </a:endParaRPr>
          </a:p>
        </p:txBody>
      </p:sp>
      <p:sp>
        <p:nvSpPr>
          <p:cNvPr id="34" name="TextBox 7">
            <a:extLst>
              <a:ext uri="{FF2B5EF4-FFF2-40B4-BE49-F238E27FC236}">
                <a16:creationId xmlns:a16="http://schemas.microsoft.com/office/drawing/2014/main" id="{084F7035-0B67-446C-9AB1-792717926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6488" y="3478213"/>
            <a:ext cx="14795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he-IL" altLang="he-IL" sz="4000" b="1">
                <a:solidFill>
                  <a:srgbClr val="0070C0"/>
                </a:solidFill>
                <a:latin typeface="Assistant ExtraBold" panose="020B0604020202020204" pitchFamily="2" charset="-79"/>
                <a:cs typeface="Assistant ExtraBold" panose="020B0604020202020204" pitchFamily="2" charset="-79"/>
              </a:rPr>
              <a:t>שמעון</a:t>
            </a:r>
          </a:p>
        </p:txBody>
      </p:sp>
      <p:sp>
        <p:nvSpPr>
          <p:cNvPr id="35" name="TextBox 7">
            <a:extLst>
              <a:ext uri="{FF2B5EF4-FFF2-40B4-BE49-F238E27FC236}">
                <a16:creationId xmlns:a16="http://schemas.microsoft.com/office/drawing/2014/main" id="{2C8A4065-6DA1-4B84-9C07-9B1AC3C9058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3840163" y="3898900"/>
            <a:ext cx="1057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he-IL" altLang="he-IL" sz="4000" b="1">
                <a:solidFill>
                  <a:srgbClr val="7030A0"/>
                </a:solidFill>
                <a:latin typeface="Assistant ExtraBold" panose="020B0604020202020204" pitchFamily="2" charset="-79"/>
                <a:cs typeface="Assistant ExtraBold" panose="020B0604020202020204" pitchFamily="2" charset="-79"/>
              </a:rPr>
              <a:t>אורי</a:t>
            </a:r>
          </a:p>
        </p:txBody>
      </p:sp>
      <p:sp>
        <p:nvSpPr>
          <p:cNvPr id="36" name="TextBox 5">
            <a:extLst>
              <a:ext uri="{FF2B5EF4-FFF2-40B4-BE49-F238E27FC236}">
                <a16:creationId xmlns:a16="http://schemas.microsoft.com/office/drawing/2014/main" id="{622FDD80-D452-4C36-9F5F-00EABD43B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7800" y="4484688"/>
            <a:ext cx="152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he-IL" altLang="he-IL" sz="4000" b="1">
                <a:solidFill>
                  <a:srgbClr val="FFC000"/>
                </a:solidFill>
                <a:latin typeface="Assistant ExtraBold" panose="020B0604020202020204" pitchFamily="2" charset="-79"/>
                <a:cs typeface="Assistant ExtraBold" panose="020B0604020202020204" pitchFamily="2" charset="-79"/>
              </a:rPr>
              <a:t>ישראל</a:t>
            </a:r>
          </a:p>
        </p:txBody>
      </p:sp>
      <p:sp>
        <p:nvSpPr>
          <p:cNvPr id="37" name="TextBox 7">
            <a:extLst>
              <a:ext uri="{FF2B5EF4-FFF2-40B4-BE49-F238E27FC236}">
                <a16:creationId xmlns:a16="http://schemas.microsoft.com/office/drawing/2014/main" id="{93BE1CB3-5F2E-4B8F-9BFD-AB784C370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1700" y="5962650"/>
            <a:ext cx="1349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he-IL" altLang="he-IL" sz="4000" b="1">
                <a:solidFill>
                  <a:srgbClr val="005392"/>
                </a:solidFill>
                <a:latin typeface="Assistant ExtraBold" panose="020B0604020202020204" pitchFamily="2" charset="-79"/>
                <a:cs typeface="Assistant ExtraBold" panose="020B0604020202020204" pitchFamily="2" charset="-79"/>
              </a:rPr>
              <a:t>אליהו</a:t>
            </a:r>
          </a:p>
        </p:txBody>
      </p:sp>
      <p:sp>
        <p:nvSpPr>
          <p:cNvPr id="38" name="TextBox 7">
            <a:extLst>
              <a:ext uri="{FF2B5EF4-FFF2-40B4-BE49-F238E27FC236}">
                <a16:creationId xmlns:a16="http://schemas.microsoft.com/office/drawing/2014/main" id="{337712B3-9684-4AD0-A7E8-7799E07B0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8800" y="688975"/>
            <a:ext cx="1174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he-IL" altLang="he-IL" sz="4000" b="1">
                <a:solidFill>
                  <a:srgbClr val="005392"/>
                </a:solidFill>
                <a:latin typeface="Assistant ExtraBold" panose="020B0604020202020204" pitchFamily="2" charset="-79"/>
                <a:cs typeface="Assistant ExtraBold" panose="020B0604020202020204" pitchFamily="2" charset="-79"/>
              </a:rPr>
              <a:t>נעמי</a:t>
            </a:r>
          </a:p>
        </p:txBody>
      </p:sp>
      <p:sp>
        <p:nvSpPr>
          <p:cNvPr id="39" name="TextBox 5">
            <a:extLst>
              <a:ext uri="{FF2B5EF4-FFF2-40B4-BE49-F238E27FC236}">
                <a16:creationId xmlns:a16="http://schemas.microsoft.com/office/drawing/2014/main" id="{6C5C1BD9-A375-49BC-BFFF-F94FAD500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6363" y="3752850"/>
            <a:ext cx="12461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he-IL" altLang="he-IL" sz="4000" b="1">
                <a:solidFill>
                  <a:srgbClr val="FFC000"/>
                </a:solidFill>
                <a:latin typeface="Assistant ExtraBold" panose="020B0604020202020204" pitchFamily="2" charset="-79"/>
                <a:cs typeface="Assistant ExtraBold" panose="020B0604020202020204" pitchFamily="2" charset="-79"/>
              </a:rPr>
              <a:t>שירה</a:t>
            </a:r>
          </a:p>
        </p:txBody>
      </p:sp>
      <p:sp>
        <p:nvSpPr>
          <p:cNvPr id="40" name="TextBox 5">
            <a:extLst>
              <a:ext uri="{FF2B5EF4-FFF2-40B4-BE49-F238E27FC236}">
                <a16:creationId xmlns:a16="http://schemas.microsoft.com/office/drawing/2014/main" id="{82F0D6DB-F070-48D5-9574-65F8B6385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9338" y="1765300"/>
            <a:ext cx="13033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he-IL" altLang="he-IL" sz="3600" b="1">
                <a:solidFill>
                  <a:srgbClr val="FD8327"/>
                </a:solidFill>
                <a:latin typeface="Assistant ExtraBold" panose="020B0604020202020204" pitchFamily="2" charset="-79"/>
                <a:cs typeface="Assistant ExtraBold" panose="020B0604020202020204" pitchFamily="2" charset="-79"/>
              </a:rPr>
              <a:t>אסתר</a:t>
            </a:r>
            <a:endParaRPr lang="he-IL" altLang="he-IL" sz="3200" b="1">
              <a:solidFill>
                <a:srgbClr val="FD8327"/>
              </a:solidFill>
              <a:latin typeface="Assistant ExtraBold" panose="020B0604020202020204" pitchFamily="2" charset="-79"/>
              <a:cs typeface="Assistant ExtraBold" panose="020B0604020202020204" pitchFamily="2" charset="-79"/>
            </a:endParaRPr>
          </a:p>
        </p:txBody>
      </p:sp>
      <p:sp>
        <p:nvSpPr>
          <p:cNvPr id="41" name="TextBox 5">
            <a:extLst>
              <a:ext uri="{FF2B5EF4-FFF2-40B4-BE49-F238E27FC236}">
                <a16:creationId xmlns:a16="http://schemas.microsoft.com/office/drawing/2014/main" id="{CB20C036-5D19-49C7-88EE-9206105CF9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2350" y="3392488"/>
            <a:ext cx="11414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he-IL" altLang="he-IL" sz="2800" b="1">
                <a:solidFill>
                  <a:srgbClr val="FFC000"/>
                </a:solidFill>
                <a:latin typeface="Assistant ExtraBold" panose="020B0604020202020204" pitchFamily="2" charset="-79"/>
                <a:cs typeface="Assistant ExtraBold" panose="020B0604020202020204" pitchFamily="2" charset="-79"/>
              </a:rPr>
              <a:t>שושנה</a:t>
            </a:r>
          </a:p>
        </p:txBody>
      </p:sp>
      <p:sp>
        <p:nvSpPr>
          <p:cNvPr id="42" name="TextBox 3">
            <a:extLst>
              <a:ext uri="{FF2B5EF4-FFF2-40B4-BE49-F238E27FC236}">
                <a16:creationId xmlns:a16="http://schemas.microsoft.com/office/drawing/2014/main" id="{ABE20382-F5C2-42E6-B509-C74BA4448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713" y="1928813"/>
            <a:ext cx="12557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he-IL" altLang="he-IL" sz="4000" b="1">
                <a:solidFill>
                  <a:srgbClr val="00B050"/>
                </a:solidFill>
                <a:latin typeface="Assistant ExtraBold" panose="020B0604020202020204" pitchFamily="2" charset="-79"/>
                <a:cs typeface="Assistant ExtraBold" panose="020B0604020202020204" pitchFamily="2" charset="-79"/>
              </a:rPr>
              <a:t>יצחק</a:t>
            </a:r>
          </a:p>
        </p:txBody>
      </p:sp>
      <p:sp>
        <p:nvSpPr>
          <p:cNvPr id="43" name="TextBox 3">
            <a:extLst>
              <a:ext uri="{FF2B5EF4-FFF2-40B4-BE49-F238E27FC236}">
                <a16:creationId xmlns:a16="http://schemas.microsoft.com/office/drawing/2014/main" id="{E1875BFD-9C7D-4303-931E-0D27BD94F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0663" y="5005388"/>
            <a:ext cx="11620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he-IL" altLang="he-IL" sz="5400" b="1">
                <a:solidFill>
                  <a:srgbClr val="00B050"/>
                </a:solidFill>
                <a:latin typeface="Assistant ExtraBold" panose="020B0604020202020204" pitchFamily="2" charset="-79"/>
                <a:cs typeface="Assistant ExtraBold" panose="020B0604020202020204" pitchFamily="2" charset="-79"/>
              </a:rPr>
              <a:t>צבי</a:t>
            </a:r>
          </a:p>
        </p:txBody>
      </p:sp>
      <p:sp>
        <p:nvSpPr>
          <p:cNvPr id="44" name="TextBox 6">
            <a:extLst>
              <a:ext uri="{FF2B5EF4-FFF2-40B4-BE49-F238E27FC236}">
                <a16:creationId xmlns:a16="http://schemas.microsoft.com/office/drawing/2014/main" id="{D7A4614F-B074-4BBC-AD2E-EDB4511DD6C1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10875963" y="2974975"/>
            <a:ext cx="15271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he-IL" altLang="he-IL" sz="4000" b="1">
                <a:solidFill>
                  <a:srgbClr val="92D050"/>
                </a:solidFill>
                <a:latin typeface="Assistant ExtraBold" panose="020B0604020202020204" pitchFamily="2" charset="-79"/>
                <a:cs typeface="Assistant ExtraBold" panose="020B0604020202020204" pitchFamily="2" charset="-79"/>
              </a:rPr>
              <a:t>יהודית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 nodeType="clickPar">
                      <p:stCondLst>
                        <p:cond delay="indefinite"/>
                      </p:stCondLst>
                      <p:childTnLst>
                        <p:par>
                          <p:cTn id="2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Google Shape;286;p10">
            <a:extLst>
              <a:ext uri="{FF2B5EF4-FFF2-40B4-BE49-F238E27FC236}">
                <a16:creationId xmlns:a16="http://schemas.microsoft.com/office/drawing/2014/main" id="{F8AB17A0-A393-40A4-8A9B-B04CCA0779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81338" y="663575"/>
            <a:ext cx="8280400" cy="71913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Calibri" panose="020F0502020204030204" pitchFamily="34" charset="0"/>
              <a:buNone/>
            </a:pPr>
            <a:r>
              <a:rPr lang="he-IL" altLang="he-IL" sz="44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מָה אֲנַחְנוּ כְּבָר יוֹדְעִים?</a:t>
            </a:r>
          </a:p>
        </p:txBody>
      </p:sp>
      <p:sp>
        <p:nvSpPr>
          <p:cNvPr id="22531" name="Google Shape;287;p10">
            <a:extLst>
              <a:ext uri="{FF2B5EF4-FFF2-40B4-BE49-F238E27FC236}">
                <a16:creationId xmlns:a16="http://schemas.microsoft.com/office/drawing/2014/main" id="{1A65129A-BF0A-48BE-8F93-27D3EB690D2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600325" y="1814513"/>
            <a:ext cx="9047163" cy="4611687"/>
          </a:xfrm>
        </p:spPr>
        <p:txBody>
          <a:bodyPr/>
          <a:lstStyle/>
          <a:p>
            <a:pPr marL="0" indent="0" algn="r" eaLnBrk="1" hangingPunct="1">
              <a:spcBef>
                <a:spcPct val="0"/>
              </a:spcBef>
              <a:spcAft>
                <a:spcPct val="0"/>
              </a:spcAft>
              <a:buClr>
                <a:srgbClr val="424242"/>
              </a:buClr>
            </a:pPr>
            <a:r>
              <a:rPr lang="he-IL" altLang="en-US" b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שֵׁם פְּרָטִי </a:t>
            </a:r>
            <a:r>
              <a:rPr lang="he-IL" altLang="en-US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הוּא שֵׁם הַמְּיַחֵד אֶת הַפְּרָט בְּקֶרֶב מִשְׁפַּחְתּוֹ. </a:t>
            </a:r>
          </a:p>
          <a:p>
            <a:pPr marL="0" indent="0" algn="r" eaLnBrk="1" hangingPunct="1">
              <a:spcBef>
                <a:spcPct val="0"/>
              </a:spcBef>
              <a:spcAft>
                <a:spcPct val="0"/>
              </a:spcAft>
              <a:buClr>
                <a:srgbClr val="424242"/>
              </a:buClr>
            </a:pPr>
            <a:endParaRPr lang="he-IL" altLang="en-US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algn="r" eaLnBrk="1" hangingPunct="1">
              <a:spcBef>
                <a:spcPct val="0"/>
              </a:spcBef>
              <a:spcAft>
                <a:spcPct val="0"/>
              </a:spcAft>
              <a:buClr>
                <a:srgbClr val="424242"/>
              </a:buClr>
            </a:pPr>
            <a:r>
              <a:rPr lang="he-IL" altLang="en-US" b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שֵׁם מִשְׁפָּחָה </a:t>
            </a:r>
            <a:r>
              <a:rPr lang="he-IL" altLang="en-US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חוֹלְקִים לָרֹב כָּל בְּנֵי הַמִּשְׁפָּחָה.  </a:t>
            </a:r>
            <a:br>
              <a:rPr lang="he-IL" altLang="en-US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he-IL" altLang="en-US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אֶת שְׁמוֹ הַפְּרָטִי שֶׁל אָדָם נוֹתְנִים לוֹ בְּדֶרֶךְ כְּלָל הוֹרָיו. </a:t>
            </a:r>
            <a:br>
              <a:rPr lang="en-US" altLang="en-US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he-IL" altLang="en-US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כַּאֲשֶׁר מֻכְרָז שֵׁם הַבֵּן בְּפֻמְבִּי בַּפַּעַם הָרִאשׁוֹנָה בְּטֶקֶס בְּרִית הַמִּלָּה. </a:t>
            </a:r>
            <a:br>
              <a:rPr lang="he-IL" altLang="en-US" b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br>
              <a:rPr lang="he-IL" altLang="en-US" b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he-IL" altLang="en-US" b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כִּנּוּי </a:t>
            </a:r>
            <a:r>
              <a:rPr lang="he-IL" altLang="en-US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הוּא שֵׁם לֹא רִשְׁמִי שֶׁל הָאָדָם הֶעָשׂוּי לְשַׁמֵּשׁ, נוֹסָף עַל שְׁמוֹ אוֹ בִּמְקוֹמוֹ.</a:t>
            </a:r>
            <a:endParaRPr lang="he-IL" altLang="he-IL">
              <a:solidFill>
                <a:srgbClr val="424242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22532" name="Google Shape;288;p10">
            <a:extLst>
              <a:ext uri="{FF2B5EF4-FFF2-40B4-BE49-F238E27FC236}">
                <a16:creationId xmlns:a16="http://schemas.microsoft.com/office/drawing/2014/main" id="{BB9C2A22-9F0D-4A21-9027-D81751A1EA0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913" y="14288"/>
            <a:ext cx="1017587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6" descr="Cute little girl shows thumb up and thumb down. children cartoon characters. Free Vector">
            <a:extLst>
              <a:ext uri="{FF2B5EF4-FFF2-40B4-BE49-F238E27FC236}">
                <a16:creationId xmlns:a16="http://schemas.microsoft.com/office/drawing/2014/main" id="{D5D4B4A8-65D6-4BC4-A039-D7B75D397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5" t="9840" r="50000" b="14265"/>
          <a:stretch>
            <a:fillRect/>
          </a:stretch>
        </p:blipFill>
        <p:spPr bwMode="auto">
          <a:xfrm>
            <a:off x="0" y="3052763"/>
            <a:ext cx="192405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4" name="קבוצה 2">
            <a:extLst>
              <a:ext uri="{FF2B5EF4-FFF2-40B4-BE49-F238E27FC236}">
                <a16:creationId xmlns:a16="http://schemas.microsoft.com/office/drawing/2014/main" id="{259D98A4-BBF1-47DB-AF9C-5C29E4189A2F}"/>
              </a:ext>
            </a:extLst>
          </p:cNvPr>
          <p:cNvGrpSpPr>
            <a:grpSpLocks/>
          </p:cNvGrpSpPr>
          <p:nvPr/>
        </p:nvGrpSpPr>
        <p:grpSpPr bwMode="auto">
          <a:xfrm>
            <a:off x="1076325" y="2032000"/>
            <a:ext cx="2005013" cy="3186113"/>
            <a:chOff x="1076325" y="2032000"/>
            <a:chExt cx="2005013" cy="3186113"/>
          </a:xfrm>
        </p:grpSpPr>
        <p:pic>
          <p:nvPicPr>
            <p:cNvPr id="22535" name="תמונה 2">
              <a:extLst>
                <a:ext uri="{FF2B5EF4-FFF2-40B4-BE49-F238E27FC236}">
                  <a16:creationId xmlns:a16="http://schemas.microsoft.com/office/drawing/2014/main" id="{931F1C91-2E9D-480C-A6A6-58E429826A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6325" y="2032000"/>
              <a:ext cx="2005013" cy="318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אליפסה 1">
              <a:extLst>
                <a:ext uri="{FF2B5EF4-FFF2-40B4-BE49-F238E27FC236}">
                  <a16:creationId xmlns:a16="http://schemas.microsoft.com/office/drawing/2014/main" id="{2364EA96-7E53-475D-953E-01F4043C48AC}"/>
                </a:ext>
              </a:extLst>
            </p:cNvPr>
            <p:cNvSpPr/>
            <p:nvPr/>
          </p:nvSpPr>
          <p:spPr>
            <a:xfrm>
              <a:off x="2012950" y="2522538"/>
              <a:ext cx="498475" cy="169862"/>
            </a:xfrm>
            <a:prstGeom prst="ellipse">
              <a:avLst/>
            </a:prstGeom>
            <a:ln>
              <a:solidFill>
                <a:srgbClr val="1152C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/>
            </a:p>
          </p:txBody>
        </p:sp>
      </p:grp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278;p9">
            <a:extLst>
              <a:ext uri="{FF2B5EF4-FFF2-40B4-BE49-F238E27FC236}">
                <a16:creationId xmlns:a16="http://schemas.microsoft.com/office/drawing/2014/main" id="{D5855681-895B-4EC4-AB47-B09DF7E686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92400" y="663575"/>
            <a:ext cx="8669338" cy="71913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Calibri" panose="020F0502020204030204" pitchFamily="34" charset="0"/>
              <a:buNone/>
            </a:pPr>
            <a:r>
              <a:rPr lang="he-IL" altLang="he-IL" sz="44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לְכָל אִישׁ יֵשׁ שֵׁם פְּרָטִי</a:t>
            </a:r>
          </a:p>
        </p:txBody>
      </p:sp>
      <p:sp>
        <p:nvSpPr>
          <p:cNvPr id="25603" name="Google Shape;279;p9">
            <a:extLst>
              <a:ext uri="{FF2B5EF4-FFF2-40B4-BE49-F238E27FC236}">
                <a16:creationId xmlns:a16="http://schemas.microsoft.com/office/drawing/2014/main" id="{ACF51C5B-F20F-416E-AF0A-F5A4D280D6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994275" y="1966913"/>
            <a:ext cx="6367463" cy="4719637"/>
          </a:xfrm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marL="0" indent="0" algn="r" eaLnBrk="1" hangingPunct="1">
              <a:spcBef>
                <a:spcPct val="0"/>
              </a:spcBef>
              <a:spcAft>
                <a:spcPct val="0"/>
              </a:spcAft>
              <a:buClr>
                <a:srgbClr val="424242"/>
              </a:buClr>
              <a:defRPr/>
            </a:pPr>
            <a:r>
              <a:rPr lang="he-IL" altLang="he-IL" sz="3600" dirty="0">
                <a:solidFill>
                  <a:srgbClr val="424242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לָמָּה הַהוֹרִים בּוֹחֲרִים שֵׁם כַּזֶּה אוֹ אַחֵר לְיֶלֶד אוֹ לְיַלְדָּה?</a:t>
            </a:r>
          </a:p>
          <a:p>
            <a:pPr marL="571500" indent="-571500" algn="r" eaLnBrk="1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he-IL" altLang="he-IL" sz="3600" dirty="0">
                <a:solidFill>
                  <a:srgbClr val="424242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שֵׁמוֹת מֵהַתָּנָ"ךְ</a:t>
            </a:r>
          </a:p>
          <a:p>
            <a:pPr marL="571500" indent="-571500" algn="r" eaLnBrk="1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he-IL" altLang="he-IL" sz="3600" dirty="0">
                <a:solidFill>
                  <a:srgbClr val="424242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שֵׁמוֹת שֶׁל בַּעֲלֵי חַיִּים</a:t>
            </a:r>
          </a:p>
          <a:p>
            <a:pPr marL="571500" indent="-571500" algn="r" eaLnBrk="1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he-IL" altLang="he-IL" sz="3600" dirty="0">
                <a:solidFill>
                  <a:srgbClr val="424242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שֵׁמוֹת הַקְּשׁוּרִים לַזְּמַן שֶׁבּוֹ הֵם נוֹלְדוּ</a:t>
            </a:r>
          </a:p>
          <a:p>
            <a:pPr marL="571500" indent="-571500" algn="r" eaLnBrk="1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he-IL" altLang="he-IL" sz="3600" dirty="0">
                <a:solidFill>
                  <a:srgbClr val="424242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שֵׁמוֹת הַקְּשׁוּרִים לַנּוֹף וְלַצּוֹמֵחַַ</a:t>
            </a:r>
          </a:p>
          <a:p>
            <a:pPr marL="571500" indent="-571500" algn="r" eaLnBrk="1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he-IL" altLang="he-IL" sz="3600" dirty="0">
                <a:solidFill>
                  <a:srgbClr val="424242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שֵׁמוֹת שֶׁל בְּנֵי מִשְׁפָּחָה</a:t>
            </a:r>
          </a:p>
        </p:txBody>
      </p:sp>
      <p:pic>
        <p:nvPicPr>
          <p:cNvPr id="24580" name="Google Shape;280;p9">
            <a:extLst>
              <a:ext uri="{FF2B5EF4-FFF2-40B4-BE49-F238E27FC236}">
                <a16:creationId xmlns:a16="http://schemas.microsoft.com/office/drawing/2014/main" id="{45120126-BE68-4362-AB35-17C986D4727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913" y="14288"/>
            <a:ext cx="1017587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81" name="קבוצה 3">
            <a:extLst>
              <a:ext uri="{FF2B5EF4-FFF2-40B4-BE49-F238E27FC236}">
                <a16:creationId xmlns:a16="http://schemas.microsoft.com/office/drawing/2014/main" id="{56F72C8F-AAAB-406E-AF2B-A6EFFEAF14F6}"/>
              </a:ext>
            </a:extLst>
          </p:cNvPr>
          <p:cNvGrpSpPr>
            <a:grpSpLocks/>
          </p:cNvGrpSpPr>
          <p:nvPr/>
        </p:nvGrpSpPr>
        <p:grpSpPr bwMode="auto">
          <a:xfrm>
            <a:off x="1182688" y="1820863"/>
            <a:ext cx="3019425" cy="4719637"/>
            <a:chOff x="983455" y="1668392"/>
            <a:chExt cx="3143251" cy="4474380"/>
          </a:xfrm>
        </p:grpSpPr>
        <p:pic>
          <p:nvPicPr>
            <p:cNvPr id="24582" name="תמונה 1">
              <a:extLst>
                <a:ext uri="{FF2B5EF4-FFF2-40B4-BE49-F238E27FC236}">
                  <a16:creationId xmlns:a16="http://schemas.microsoft.com/office/drawing/2014/main" id="{19C08164-E2FF-4A28-8C20-8E53B9057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3455" y="1668392"/>
              <a:ext cx="3143251" cy="4181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3" name="TextBox 2">
              <a:extLst>
                <a:ext uri="{FF2B5EF4-FFF2-40B4-BE49-F238E27FC236}">
                  <a16:creationId xmlns:a16="http://schemas.microsoft.com/office/drawing/2014/main" id="{BA1B2526-E5F8-4860-8708-BBDF7A3F4E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3455" y="5867400"/>
              <a:ext cx="3143251" cy="275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r" rtl="1">
                <a:buClrTx/>
                <a:buFontTx/>
                <a:buNone/>
              </a:pPr>
              <a:endParaRPr lang="he-IL" altLang="he-IL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Google Shape;286;p10">
            <a:extLst>
              <a:ext uri="{FF2B5EF4-FFF2-40B4-BE49-F238E27FC236}">
                <a16:creationId xmlns:a16="http://schemas.microsoft.com/office/drawing/2014/main" id="{DC0BA9BF-D9FC-43CA-BAF6-F8B06B38F9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81338" y="663575"/>
            <a:ext cx="8280400" cy="71913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Calibri" panose="020F0502020204030204" pitchFamily="34" charset="0"/>
              <a:buNone/>
            </a:pPr>
            <a:r>
              <a:rPr lang="he-IL" altLang="he-IL" sz="44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עַכְשָׁיו תּוֹרְכֶם</a:t>
            </a:r>
          </a:p>
        </p:txBody>
      </p:sp>
      <p:sp>
        <p:nvSpPr>
          <p:cNvPr id="26627" name="Google Shape;287;p10">
            <a:extLst>
              <a:ext uri="{FF2B5EF4-FFF2-40B4-BE49-F238E27FC236}">
                <a16:creationId xmlns:a16="http://schemas.microsoft.com/office/drawing/2014/main" id="{4924146B-1810-4DA2-9D16-ECC88734F9E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06375" y="1733550"/>
            <a:ext cx="11325225" cy="4371975"/>
          </a:xfrm>
        </p:spPr>
        <p:txBody>
          <a:bodyPr/>
          <a:lstStyle/>
          <a:p>
            <a:pPr marL="0" indent="0" algn="r" eaLnBrk="1" hangingPunct="1">
              <a:spcBef>
                <a:spcPct val="0"/>
              </a:spcBef>
              <a:spcAft>
                <a:spcPct val="0"/>
              </a:spcAft>
              <a:buClr>
                <a:srgbClr val="424242"/>
              </a:buClr>
              <a:buFont typeface="Calibri" panose="020F0502020204030204" pitchFamily="34" charset="0"/>
              <a:buNone/>
            </a:pPr>
            <a:r>
              <a:rPr lang="he-IL" altLang="he-IL" sz="320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פִּתְּחוּ מַחְבֶּרֶת וּבָצְעוּ אֶת הַמְּשִׂימָה הַבָּאָה:</a:t>
            </a:r>
          </a:p>
          <a:p>
            <a:pPr marL="0" indent="0" algn="r" eaLnBrk="1" hangingPunct="1">
              <a:spcBef>
                <a:spcPct val="0"/>
              </a:spcBef>
              <a:spcAft>
                <a:spcPct val="0"/>
              </a:spcAft>
              <a:buClr>
                <a:srgbClr val="424242"/>
              </a:buClr>
              <a:buFont typeface="Calibri" panose="020F0502020204030204" pitchFamily="34" charset="0"/>
              <a:buNone/>
            </a:pPr>
            <a:endParaRPr lang="he-IL" altLang="he-IL" sz="3200">
              <a:solidFill>
                <a:srgbClr val="424242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algn="r" eaLnBrk="1" hangingPunct="1">
              <a:spcBef>
                <a:spcPct val="0"/>
              </a:spcBef>
              <a:spcAft>
                <a:spcPct val="0"/>
              </a:spcAft>
              <a:buClr>
                <a:srgbClr val="424242"/>
              </a:buClr>
              <a:buFont typeface="Calibri" panose="020F0502020204030204" pitchFamily="34" charset="0"/>
              <a:buNone/>
            </a:pPr>
            <a:r>
              <a:rPr lang="he-IL" altLang="he-IL" sz="320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מַיְּנוּ בְּטַבְלָה אֶת הַשֵּׁמוֹת לְפִי סוּגִים</a:t>
            </a:r>
          </a:p>
        </p:txBody>
      </p:sp>
      <p:pic>
        <p:nvPicPr>
          <p:cNvPr id="26628" name="Google Shape;288;p10">
            <a:extLst>
              <a:ext uri="{FF2B5EF4-FFF2-40B4-BE49-F238E27FC236}">
                <a16:creationId xmlns:a16="http://schemas.microsoft.com/office/drawing/2014/main" id="{CD5F3AF9-5A8E-448A-A2A2-40C39803BD5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913" y="14288"/>
            <a:ext cx="1017587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1">
            <a:extLst>
              <a:ext uri="{FF2B5EF4-FFF2-40B4-BE49-F238E27FC236}">
                <a16:creationId xmlns:a16="http://schemas.microsoft.com/office/drawing/2014/main" id="{2D05C00B-C7F1-4E99-826B-F6801F4960F1}"/>
              </a:ext>
            </a:extLst>
          </p:cNvPr>
          <p:cNvGraphicFramePr>
            <a:graphicFrameLocks noGrp="1"/>
          </p:cNvGraphicFramePr>
          <p:nvPr/>
        </p:nvGraphicFramePr>
        <p:xfrm>
          <a:off x="588963" y="3243263"/>
          <a:ext cx="10796587" cy="135255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188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41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50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76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106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3702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שְׁמוֹת בָּנִים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שֵׁמוֹת בָּנוֹת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שְׁמוֹת צְמָחִים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שְׁמוֹת בַּעֲלֵי חַיִּים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שֵׁמוֹת </a:t>
                      </a:r>
                      <a:r>
                        <a:rPr lang="he-IL" sz="2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מֵהַתָּנָך</a:t>
                      </a:r>
                      <a:r>
                        <a:rPr lang="he-IL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ְ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6" marR="6858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052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6" marR="6858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6" marR="6858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6" marR="6858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6" marR="6858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6" marR="6858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743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6" marR="6858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6" marR="6858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6" marR="6858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6" marR="6858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6" marR="6858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052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6" marR="6858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6" marR="6858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6" marR="6858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6" marR="6858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6" marR="6858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661" name="מלבן 1">
            <a:extLst>
              <a:ext uri="{FF2B5EF4-FFF2-40B4-BE49-F238E27FC236}">
                <a16:creationId xmlns:a16="http://schemas.microsoft.com/office/drawing/2014/main" id="{93FBA8B8-1A71-4259-B49B-F97DB22FB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400" y="4762500"/>
            <a:ext cx="107251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rtl="1">
              <a:buClrTx/>
            </a:pPr>
            <a:r>
              <a:rPr lang="he-IL" altLang="he-IL" sz="3200" b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יוּבַל, שָׂרָה, אִילָן, חַיִּים, שׁוֹשַׁנָּה</a:t>
            </a:r>
            <a:r>
              <a:rPr lang="he-IL" altLang="en-US" sz="3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e-IL" altLang="he-IL" sz="3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הֲדַס,</a:t>
            </a:r>
            <a:r>
              <a:rPr lang="he-IL" altLang="en-US" sz="3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altLang="he-IL" sz="3200" b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רוֹנִי, יוֹנָתָן, צְבִי</a:t>
            </a:r>
            <a:r>
              <a:rPr lang="he-IL" altLang="en-US" sz="3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יַעֲקֹב, לִילָךְ</a:t>
            </a:r>
            <a:br>
              <a:rPr lang="he-IL" altLang="he-IL" sz="3200" b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he-IL" altLang="he-IL" sz="3200" b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שַׁחַר, יוֹסִי, מֵרַב, רְאוּבֵן, אַרְיֵה,  אֲרִיאֵל, רִבְקָה,  דְבוֹרָה, אַיֶּלֶת, </a:t>
            </a:r>
            <a:r>
              <a:rPr lang="he-IL" altLang="en-US" sz="3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שִׁירָה, תָּמָר</a:t>
            </a:r>
            <a:endParaRPr lang="he-IL" altLang="en-US" sz="3200" b="1">
              <a:cs typeface="Calibri" panose="020F0502020204030204" pitchFamily="34" charset="0"/>
            </a:endParaRPr>
          </a:p>
        </p:txBody>
      </p:sp>
      <p:sp>
        <p:nvSpPr>
          <p:cNvPr id="26662" name="מלבן 2">
            <a:extLst>
              <a:ext uri="{FF2B5EF4-FFF2-40B4-BE49-F238E27FC236}">
                <a16:creationId xmlns:a16="http://schemas.microsoft.com/office/drawing/2014/main" id="{5B2A86A2-752C-4A92-BFB4-937047C70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4613" y="6075363"/>
            <a:ext cx="4937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>
              <a:buClr>
                <a:srgbClr val="424242"/>
              </a:buClr>
              <a:buFontTx/>
              <a:buNone/>
            </a:pPr>
            <a:r>
              <a:rPr lang="he-IL" altLang="he-IL" sz="280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הוֹסִיפוּ אֶת שִׁמְכֶם בָּעַמּוּדָה הַמַּתְאִימָה</a:t>
            </a:r>
          </a:p>
        </p:txBody>
      </p:sp>
      <p:grpSp>
        <p:nvGrpSpPr>
          <p:cNvPr id="26663" name="קבוצה 3">
            <a:extLst>
              <a:ext uri="{FF2B5EF4-FFF2-40B4-BE49-F238E27FC236}">
                <a16:creationId xmlns:a16="http://schemas.microsoft.com/office/drawing/2014/main" id="{7C869448-2A73-4370-8DDF-01E6CF97F05F}"/>
              </a:ext>
            </a:extLst>
          </p:cNvPr>
          <p:cNvGrpSpPr>
            <a:grpSpLocks/>
          </p:cNvGrpSpPr>
          <p:nvPr/>
        </p:nvGrpSpPr>
        <p:grpSpPr bwMode="auto">
          <a:xfrm>
            <a:off x="474663" y="1733550"/>
            <a:ext cx="1177925" cy="1425575"/>
            <a:chOff x="88900" y="522288"/>
            <a:chExt cx="1711326" cy="2071688"/>
          </a:xfrm>
        </p:grpSpPr>
        <p:pic>
          <p:nvPicPr>
            <p:cNvPr id="26666" name="Google Shape;259;p7" descr="https://lh5.googleusercontent.com/7xQchnRuOUJbyFAyyHdllavqvQUFOSCV7l5Kzy1Rmeboi9xefgg8yDF0ng5ESkxi3tC9_i9ER1BmBYOOTMhmhaxTzBz8ILJQxn_c__0Qg9cKcVB64VGmWAAtIhTRT7NF">
              <a:extLst>
                <a:ext uri="{FF2B5EF4-FFF2-40B4-BE49-F238E27FC236}">
                  <a16:creationId xmlns:a16="http://schemas.microsoft.com/office/drawing/2014/main" id="{89EE86BE-F7AE-4AA3-AF8F-6D66384E2CF0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938" y="522288"/>
              <a:ext cx="1284288" cy="2071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67" name="Google Shape;260;p7" descr="https://lh4.googleusercontent.com/iGTl96Eygo7-oid1H3ZWWYhb5HWAynyOs2KLWGGMeuEgHeu4cFLof2g-jYLOscV4q-879K-lfjkP4Swnmj_UGZsWTDspF4AbUz1XGd30Tf1KKpiEXhvx6NLF17Q1F5VY">
              <a:extLst>
                <a:ext uri="{FF2B5EF4-FFF2-40B4-BE49-F238E27FC236}">
                  <a16:creationId xmlns:a16="http://schemas.microsoft.com/office/drawing/2014/main" id="{A5FDB5A6-F2CB-4882-857E-9CECFE0341D3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69797">
              <a:off x="88900" y="663575"/>
              <a:ext cx="741362" cy="1770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664" name="Google Shape;260;p7" descr="https://lh4.googleusercontent.com/iGTl96Eygo7-oid1H3ZWWYhb5HWAynyOs2KLWGGMeuEgHeu4cFLof2g-jYLOscV4q-879K-lfjkP4Swnmj_UGZsWTDspF4AbUz1XGd30Tf1KKpiEXhvx6NLF17Q1F5VY">
            <a:extLst>
              <a:ext uri="{FF2B5EF4-FFF2-40B4-BE49-F238E27FC236}">
                <a16:creationId xmlns:a16="http://schemas.microsoft.com/office/drawing/2014/main" id="{F216AA08-4B9B-4338-BB73-0DA00AAFBBD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5547">
            <a:off x="11415713" y="5675313"/>
            <a:ext cx="334962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Timer_05min.mp4">
            <a:hlinkClick r:id="" action="ppaction://media"/>
            <a:extLst>
              <a:ext uri="{FF2B5EF4-FFF2-40B4-BE49-F238E27FC236}">
                <a16:creationId xmlns:a16="http://schemas.microsoft.com/office/drawing/2014/main" id="{1C19061F-4210-4C55-B28F-F03129C8B538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139700"/>
            <a:ext cx="1792287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4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Google Shape;286;p10">
            <a:extLst>
              <a:ext uri="{FF2B5EF4-FFF2-40B4-BE49-F238E27FC236}">
                <a16:creationId xmlns:a16="http://schemas.microsoft.com/office/drawing/2014/main" id="{6D2205E5-2DD9-4B6B-821A-960194C3C4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81338" y="663575"/>
            <a:ext cx="8280400" cy="71913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Calibri" panose="020F0502020204030204" pitchFamily="34" charset="0"/>
              <a:buNone/>
            </a:pPr>
            <a:r>
              <a:rPr lang="he-IL" altLang="he-IL" sz="44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מָה גִּלִּינוּ?</a:t>
            </a:r>
          </a:p>
        </p:txBody>
      </p:sp>
      <p:pic>
        <p:nvPicPr>
          <p:cNvPr id="28675" name="Google Shape;288;p10">
            <a:extLst>
              <a:ext uri="{FF2B5EF4-FFF2-40B4-BE49-F238E27FC236}">
                <a16:creationId xmlns:a16="http://schemas.microsoft.com/office/drawing/2014/main" id="{CDC32519-A540-4C63-B8AB-BB0F6676269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913" y="14288"/>
            <a:ext cx="1017587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8F5B140-ADB7-4AFA-87AA-72C6AD5CA601}"/>
              </a:ext>
            </a:extLst>
          </p:cNvPr>
          <p:cNvGraphicFramePr>
            <a:graphicFrameLocks noGrp="1"/>
          </p:cNvGraphicFramePr>
          <p:nvPr/>
        </p:nvGraphicFramePr>
        <p:xfrm>
          <a:off x="1352550" y="1916113"/>
          <a:ext cx="9486900" cy="4283075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9234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8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6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23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67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62085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35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שְׁמוֹת בָּנִים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35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שֵׁמוֹת בָּנוֹת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35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שְׁמוֹת צְמָחִים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35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שְׁמוֹת בַּעֲלֵי חַיִּים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35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שֵׁמוֹת </a:t>
                      </a:r>
                      <a:r>
                        <a:rPr lang="he-IL" sz="35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מֵהַתָּנָך</a:t>
                      </a:r>
                      <a:r>
                        <a:rPr lang="he-IL" sz="35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ְ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059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altLang="he-IL" sz="3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rPr>
                        <a:t>יוּבַל</a:t>
                      </a:r>
                      <a:endParaRPr lang="en-US" sz="35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altLang="he-IL" sz="3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rPr>
                        <a:t>יוּבַל</a:t>
                      </a:r>
                      <a:endParaRPr lang="en-US" sz="3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altLang="he-IL" sz="3600" b="1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rPr>
                        <a:t>אִילָן</a:t>
                      </a:r>
                      <a:endParaRPr lang="en-US" sz="35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altLang="he-IL" sz="3500" b="1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rPr>
                        <a:t>זְאֵב</a:t>
                      </a:r>
                      <a:endParaRPr lang="en-US" sz="3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altLang="he-IL" sz="3500" b="1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rPr>
                        <a:t>שָׂרָה</a:t>
                      </a:r>
                      <a:endParaRPr lang="en-US" sz="3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32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altLang="he-IL" sz="3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rPr>
                        <a:t>חַיִּים</a:t>
                      </a:r>
                      <a:endParaRPr lang="en-US" sz="35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altLang="he-IL" sz="3500" b="1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rPr>
                        <a:t>סַפִּיר</a:t>
                      </a:r>
                      <a:endParaRPr lang="en-US" sz="3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altLang="en-US" sz="3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תָּמָר</a:t>
                      </a:r>
                      <a:endParaRPr lang="en-US" sz="35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altLang="he-IL" sz="3600" b="1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rPr>
                        <a:t>אַרְיֵה</a:t>
                      </a:r>
                      <a:endParaRPr lang="en-US" sz="3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altLang="he-IL" sz="3500" b="1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rPr>
                        <a:t>רְאוּבֵן</a:t>
                      </a:r>
                      <a:endParaRPr lang="en-US" sz="3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313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altLang="he-IL" sz="3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rPr>
                        <a:t>רוֹנִי</a:t>
                      </a:r>
                      <a:endParaRPr lang="en-US" sz="35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altLang="he-IL" sz="3600" b="1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rPr>
                        <a:t>אַיֶּלֶת</a:t>
                      </a:r>
                      <a:endParaRPr lang="en-US" sz="3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35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הֲדַס</a:t>
                      </a:r>
                      <a:endParaRPr lang="en-US" sz="35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altLang="he-IL" sz="3500" b="1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rPr>
                        <a:t>דְבוֹרָה</a:t>
                      </a:r>
                      <a:endParaRPr lang="en-US" sz="3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e-IL" sz="35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רִבְקָה</a:t>
                      </a:r>
                      <a:endParaRPr lang="en-US" sz="35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532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altLang="he-IL" sz="3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rPr>
                        <a:t>שַׁחַר</a:t>
                      </a:r>
                      <a:endParaRPr lang="en-US" sz="35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altLang="he-IL" sz="3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rPr>
                        <a:t>שַׁחַר</a:t>
                      </a:r>
                      <a:endParaRPr lang="en-US" sz="3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altLang="he-IL" sz="3600" b="1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rPr>
                        <a:t>שׁוֹשַׁנָּה</a:t>
                      </a:r>
                      <a:endParaRPr lang="en-US" sz="35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altLang="he-IL" sz="3600" b="1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rPr>
                        <a:t>צְבִי</a:t>
                      </a:r>
                      <a:endParaRPr lang="en-US" sz="35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35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יוֹנָתָן</a:t>
                      </a:r>
                      <a:endParaRPr lang="en-US" sz="3500" b="1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661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35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אֲרִיאֵל</a:t>
                      </a:r>
                      <a:endParaRPr lang="en-US" sz="35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altLang="he-IL" sz="3500" b="1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 panose="020F0502020204030204" pitchFamily="34" charset="0"/>
                        </a:rPr>
                        <a:t>מֵרַב</a:t>
                      </a:r>
                      <a:endParaRPr lang="en-US" sz="3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35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לִילָךְ</a:t>
                      </a:r>
                      <a:endParaRPr lang="en-US" sz="35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35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אַיֶּלֶת</a:t>
                      </a:r>
                      <a:endParaRPr lang="en-US" sz="35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35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יַעֲקֹב</a:t>
                      </a:r>
                      <a:endParaRPr lang="en-US" sz="3500" b="1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Google Shape;294;p11">
            <a:extLst>
              <a:ext uri="{FF2B5EF4-FFF2-40B4-BE49-F238E27FC236}">
                <a16:creationId xmlns:a16="http://schemas.microsoft.com/office/drawing/2014/main" id="{3F561373-353C-4941-B6B5-15FDCE3258A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81338" y="663575"/>
            <a:ext cx="8280400" cy="71913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Calibri" panose="020F0502020204030204" pitchFamily="34" charset="0"/>
              <a:buNone/>
            </a:pPr>
            <a:r>
              <a:rPr lang="he-IL" altLang="he-IL" sz="44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שֵׁם מִשְׁפָּחָה</a:t>
            </a:r>
          </a:p>
        </p:txBody>
      </p:sp>
      <p:sp>
        <p:nvSpPr>
          <p:cNvPr id="34819" name="Google Shape;295;p11">
            <a:extLst>
              <a:ext uri="{FF2B5EF4-FFF2-40B4-BE49-F238E27FC236}">
                <a16:creationId xmlns:a16="http://schemas.microsoft.com/office/drawing/2014/main" id="{246E10CE-6EC8-4087-807B-9821FFF0ACC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960938" y="2219325"/>
            <a:ext cx="7034212" cy="3236913"/>
          </a:xfrm>
        </p:spPr>
        <p:txBody>
          <a:bodyPr>
            <a:normAutofit fontScale="55000" lnSpcReduction="20000"/>
          </a:bodyPr>
          <a:lstStyle/>
          <a:p>
            <a:pPr marL="0" indent="0" algn="r" eaLnBrk="1" hangingPunct="1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>
                <a:srgbClr val="424242"/>
              </a:buClr>
              <a:buFont typeface="Calibri" panose="020F0502020204030204" pitchFamily="34" charset="0"/>
              <a:buNone/>
              <a:defRPr/>
            </a:pPr>
            <a:r>
              <a:rPr lang="he-IL" altLang="he-IL" sz="6100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פַּעַם לַאֲנָשִׁים לֹא הָיָה שֵׁם מִשְׁפָּחָה. בִּתְקוּפוֹת קְדוּמוֹת כָּל אָדָם נִקְרָא בִּשְׁמוֹ הַפְּרָטִי, וּלְעִתִּים בְּתוֹסֶפֶת שֵׁם אָבִיו, לְדֻגְמָה: </a:t>
            </a:r>
            <a:r>
              <a:rPr lang="he-IL" altLang="he-IL" sz="6100" b="1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דָּוִד בֶּן יִשַׁי. </a:t>
            </a:r>
          </a:p>
        </p:txBody>
      </p:sp>
      <p:pic>
        <p:nvPicPr>
          <p:cNvPr id="30724" name="Google Shape;296;p11">
            <a:extLst>
              <a:ext uri="{FF2B5EF4-FFF2-40B4-BE49-F238E27FC236}">
                <a16:creationId xmlns:a16="http://schemas.microsoft.com/office/drawing/2014/main" id="{42B16A86-1F63-4CAE-ACAB-92F0BCAD1F0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913" y="14288"/>
            <a:ext cx="1017587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Google Shape;294;p11">
            <a:extLst>
              <a:ext uri="{FF2B5EF4-FFF2-40B4-BE49-F238E27FC236}">
                <a16:creationId xmlns:a16="http://schemas.microsoft.com/office/drawing/2014/main" id="{4FE1900E-596F-486D-8E09-F375A7751F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81338" y="663575"/>
            <a:ext cx="8280400" cy="71913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Calibri" panose="020F0502020204030204" pitchFamily="34" charset="0"/>
              <a:buNone/>
            </a:pPr>
            <a:r>
              <a:rPr lang="he-IL" altLang="he-IL" sz="44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שֵׁם מִשְׁפָּחָה</a:t>
            </a:r>
          </a:p>
        </p:txBody>
      </p:sp>
      <p:sp>
        <p:nvSpPr>
          <p:cNvPr id="32771" name="Google Shape;295;p11">
            <a:extLst>
              <a:ext uri="{FF2B5EF4-FFF2-40B4-BE49-F238E27FC236}">
                <a16:creationId xmlns:a16="http://schemas.microsoft.com/office/drawing/2014/main" id="{5A1F9FFA-754F-48E2-AAEF-22653EEBC9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205163" y="1214438"/>
            <a:ext cx="8651875" cy="4979987"/>
          </a:xfrm>
        </p:spPr>
        <p:txBody>
          <a:bodyPr/>
          <a:lstStyle/>
          <a:p>
            <a:pPr marL="0" indent="0" algn="r" eaLnBrk="1" hangingPunct="1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>
                <a:srgbClr val="424242"/>
              </a:buClr>
              <a:buFont typeface="Calibri" panose="020F0502020204030204" pitchFamily="34" charset="0"/>
              <a:buNone/>
            </a:pPr>
            <a:r>
              <a:rPr lang="he-IL" altLang="he-IL" sz="2800" b="1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</a:p>
          <a:p>
            <a:pPr marL="0" indent="0" algn="r" eaLnBrk="1" hangingPunct="1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>
                <a:srgbClr val="424242"/>
              </a:buClr>
              <a:buFont typeface="Calibri" panose="020F0502020204030204" pitchFamily="34" charset="0"/>
              <a:buNone/>
            </a:pPr>
            <a:r>
              <a:rPr lang="he-IL" altLang="he-IL" sz="320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בְּמֶשֶׁךְ הַשָּׁנִים נוֹסְפוּ לַשֵּׁמוֹת הַפְּרָטִיִּים גַּם שְׁמוֹת מִשְׁפָּחָה.</a:t>
            </a:r>
          </a:p>
          <a:p>
            <a:pPr marL="0" indent="0" algn="r" eaLnBrk="1" hangingPunct="1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>
                <a:srgbClr val="424242"/>
              </a:buClr>
              <a:buFont typeface="Calibri" panose="020F0502020204030204" pitchFamily="34" charset="0"/>
              <a:buNone/>
            </a:pPr>
            <a:r>
              <a:rPr lang="he-IL" altLang="he-IL" sz="320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שְׁמוֹת הַמִּשְׁפָּחָה מְלַמְּדִים בַּמֶּה עָבְדוּ בְּנֵי הַמִּשְׁפָּחָה בֶּעָבָר. </a:t>
            </a:r>
          </a:p>
          <a:p>
            <a:pPr marL="0" indent="0" algn="r" eaLnBrk="1" hangingPunct="1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>
                <a:srgbClr val="424242"/>
              </a:buClr>
              <a:buFont typeface="Calibri" panose="020F0502020204030204" pitchFamily="34" charset="0"/>
              <a:buNone/>
            </a:pPr>
            <a:r>
              <a:rPr lang="he-IL" altLang="he-IL" sz="320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שׁוּסְטֶר הָיָה סַנְדְּלָר, מוּעָלֶם הָיָה מוֹרֶה, </a:t>
            </a:r>
            <a:br>
              <a:rPr lang="he-IL" altLang="he-IL" sz="320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he-IL" altLang="he-IL" sz="320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וְכֹהֵן הָיָה לְפִי הַמָּסֹרֶת כֹּהֵן בְּבֵית הַמִּקְדָּשׁ.</a:t>
            </a:r>
          </a:p>
        </p:txBody>
      </p:sp>
      <p:pic>
        <p:nvPicPr>
          <p:cNvPr id="32772" name="Google Shape;296;p11">
            <a:extLst>
              <a:ext uri="{FF2B5EF4-FFF2-40B4-BE49-F238E27FC236}">
                <a16:creationId xmlns:a16="http://schemas.microsoft.com/office/drawing/2014/main" id="{662D267E-0DE4-46D3-89E0-FF551D0D34A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913" y="14288"/>
            <a:ext cx="1017587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3" name="קבוצה 2">
            <a:extLst>
              <a:ext uri="{FF2B5EF4-FFF2-40B4-BE49-F238E27FC236}">
                <a16:creationId xmlns:a16="http://schemas.microsoft.com/office/drawing/2014/main" id="{C5766BA1-9A2C-4756-A97B-E9F4A2975154}"/>
              </a:ext>
            </a:extLst>
          </p:cNvPr>
          <p:cNvGrpSpPr>
            <a:grpSpLocks/>
          </p:cNvGrpSpPr>
          <p:nvPr/>
        </p:nvGrpSpPr>
        <p:grpSpPr bwMode="auto">
          <a:xfrm>
            <a:off x="706438" y="2660650"/>
            <a:ext cx="3929062" cy="3930650"/>
            <a:chOff x="706438" y="2660650"/>
            <a:chExt cx="3929062" cy="3930650"/>
          </a:xfrm>
        </p:grpSpPr>
        <p:pic>
          <p:nvPicPr>
            <p:cNvPr id="32774" name="Picture 2" descr="Man character avatar icon Premium Vector">
              <a:extLst>
                <a:ext uri="{FF2B5EF4-FFF2-40B4-BE49-F238E27FC236}">
                  <a16:creationId xmlns:a16="http://schemas.microsoft.com/office/drawing/2014/main" id="{4CB857C2-8D31-4789-9200-64117BB0B4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438" y="2660650"/>
              <a:ext cx="3929062" cy="393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אליפסה 1">
              <a:extLst>
                <a:ext uri="{FF2B5EF4-FFF2-40B4-BE49-F238E27FC236}">
                  <a16:creationId xmlns:a16="http://schemas.microsoft.com/office/drawing/2014/main" id="{DFEBA7CF-8513-49EF-8339-03AD547BA0E9}"/>
                </a:ext>
              </a:extLst>
            </p:cNvPr>
            <p:cNvSpPr/>
            <p:nvPr/>
          </p:nvSpPr>
          <p:spPr>
            <a:xfrm rot="19770158">
              <a:off x="1862138" y="3135313"/>
              <a:ext cx="381000" cy="14922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/>
            </a:p>
          </p:txBody>
        </p:sp>
      </p:grp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התאמה אישית 1">
      <a:dk1>
        <a:srgbClr val="424242"/>
      </a:dk1>
      <a:lt1>
        <a:srgbClr val="FFFFFF"/>
      </a:lt1>
      <a:dk2>
        <a:srgbClr val="5E5E5E"/>
      </a:dk2>
      <a:lt2>
        <a:srgbClr val="E7E6E6"/>
      </a:lt2>
      <a:accent1>
        <a:srgbClr val="1152C9"/>
      </a:accent1>
      <a:accent2>
        <a:srgbClr val="FB2265"/>
      </a:accent2>
      <a:accent3>
        <a:srgbClr val="FEC100"/>
      </a:accent3>
      <a:accent4>
        <a:srgbClr val="9D9E9D"/>
      </a:accent4>
      <a:accent5>
        <a:srgbClr val="67B2FF"/>
      </a:accent5>
      <a:accent6>
        <a:srgbClr val="FF82A5"/>
      </a:accent6>
      <a:hlink>
        <a:srgbClr val="1152C9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84B2C970292541884C6D2E423F45B9" ma:contentTypeVersion="11" ma:contentTypeDescription="Create a new document." ma:contentTypeScope="" ma:versionID="4f3f6e36b171e087215f6d509548beb9">
  <xsd:schema xmlns:xsd="http://www.w3.org/2001/XMLSchema" xmlns:xs="http://www.w3.org/2001/XMLSchema" xmlns:p="http://schemas.microsoft.com/office/2006/metadata/properties" xmlns:ns3="7de65336-3470-4daf-946b-7619550e553e" xmlns:ns4="6ad565e7-c57f-415f-adfa-5c7854c55faf" targetNamespace="http://schemas.microsoft.com/office/2006/metadata/properties" ma:root="true" ma:fieldsID="6005d5751e642d050b7d13b2165ab4df" ns3:_="" ns4:_="">
    <xsd:import namespace="7de65336-3470-4daf-946b-7619550e553e"/>
    <xsd:import namespace="6ad565e7-c57f-415f-adfa-5c7854c55fa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e65336-3470-4daf-946b-7619550e553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d565e7-c57f-415f-adfa-5c7854c55f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2089A50-5799-4124-B0FE-1A3732E7A6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e65336-3470-4daf-946b-7619550e553e"/>
    <ds:schemaRef ds:uri="6ad565e7-c57f-415f-adfa-5c7854c55f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21B46F7-4BCB-464D-ABC2-DD21ADB620E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1224</TotalTime>
  <Words>1303</Words>
  <Application>Microsoft Office PowerPoint</Application>
  <PresentationFormat>מסך רחב</PresentationFormat>
  <Paragraphs>202</Paragraphs>
  <Slides>12</Slides>
  <Notes>12</Notes>
  <HiddenSlides>0</HiddenSlides>
  <MMClips>1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12</vt:i4>
      </vt:variant>
    </vt:vector>
  </HeadingPairs>
  <TitlesOfParts>
    <vt:vector size="18" baseType="lpstr">
      <vt:lpstr>Calibri</vt:lpstr>
      <vt:lpstr>Assistant ExtraBold</vt:lpstr>
      <vt:lpstr>Wingdings</vt:lpstr>
      <vt:lpstr>Alef</vt:lpstr>
      <vt:lpstr>Arial</vt:lpstr>
      <vt:lpstr>Office Theme</vt:lpstr>
      <vt:lpstr>מָה נִלְמָד הַיּוֹם? </vt:lpstr>
      <vt:lpstr>לִפְנֵי שֶׁמַּתְחִילִים, מִתְבּוֹנְנִים</vt:lpstr>
      <vt:lpstr>מצגת של PowerPoint‏</vt:lpstr>
      <vt:lpstr>מָה אֲנַחְנוּ כְּבָר יוֹדְעִים?</vt:lpstr>
      <vt:lpstr>לְכָל אִישׁ יֵשׁ שֵׁם פְּרָטִי</vt:lpstr>
      <vt:lpstr>עַכְשָׁיו תּוֹרְכֶם</vt:lpstr>
      <vt:lpstr>מָה גִּלִּינוּ?</vt:lpstr>
      <vt:lpstr>שֵׁם מִשְׁפָּחָה</vt:lpstr>
      <vt:lpstr>שֵׁם מִשְׁפָּחָה</vt:lpstr>
      <vt:lpstr>שֵׁם מִשְׁפָּחָה</vt:lpstr>
      <vt:lpstr>מִדְרַשׁ שֵׁם</vt:lpstr>
      <vt:lpstr>מְסַיְּמִים וּמְסַכְּמִים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Ruthy Betinger</dc:creator>
  <cp:lastModifiedBy>רחל ברויאר</cp:lastModifiedBy>
  <cp:revision>100</cp:revision>
  <dcterms:created xsi:type="dcterms:W3CDTF">2020-03-11T07:11:19Z</dcterms:created>
  <dcterms:modified xsi:type="dcterms:W3CDTF">2025-09-10T12:43:03Z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0x0101003A84B2C970292541884C6D2E423F45B9</vt:lpwstr>
  </property>
</Properties>
</file>