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48" r:id="rId3"/>
  </p:sldMasterIdLst>
  <p:notesMasterIdLst>
    <p:notesMasterId r:id="rId15"/>
  </p:notesMasterIdLst>
  <p:sldIdLst>
    <p:sldId id="261" r:id="rId4"/>
    <p:sldId id="264" r:id="rId5"/>
    <p:sldId id="265" r:id="rId6"/>
    <p:sldId id="282" r:id="rId7"/>
    <p:sldId id="266" r:id="rId8"/>
    <p:sldId id="287" r:id="rId9"/>
    <p:sldId id="286" r:id="rId10"/>
    <p:sldId id="290" r:id="rId11"/>
    <p:sldId id="292" r:id="rId12"/>
    <p:sldId id="293" r:id="rId13"/>
    <p:sldId id="271" r:id="rId14"/>
  </p:sldIdLst>
  <p:sldSz cx="12192000" cy="6858000"/>
  <p:notesSz cx="6858000" cy="9144000"/>
  <p:embeddedFontLst>
    <p:embeddedFont>
      <p:font typeface="Alef"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Lst>
  <p:defaultTextStyle>
    <a:defPPr>
      <a:defRPr lang="he-IL"/>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r" defTabSz="914400" rtl="1"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r" defTabSz="914400" rtl="1"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r" defTabSz="914400" rtl="1"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r" defTabSz="914400" rtl="1"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2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35" autoAdjust="0"/>
    <p:restoredTop sz="86655" autoAdjust="0"/>
  </p:normalViewPr>
  <p:slideViewPr>
    <p:cSldViewPr snapToGrid="0">
      <p:cViewPr varScale="1">
        <p:scale>
          <a:sx n="58" d="100"/>
          <a:sy n="58" d="100"/>
        </p:scale>
        <p:origin x="972" y="28"/>
      </p:cViewPr>
      <p:guideLst>
        <p:guide orient="horz" pos="2024"/>
        <p:guide pos="3863"/>
      </p:guideLst>
    </p:cSldViewPr>
  </p:slideViewPr>
  <p:notesTextViewPr>
    <p:cViewPr>
      <p:scale>
        <a:sx n="1" d="1"/>
        <a:sy n="1" d="1"/>
      </p:scale>
      <p:origin x="0" y="0"/>
    </p:cViewPr>
  </p:notesTextViewPr>
  <p:sorterViewPr>
    <p:cViewPr>
      <p:scale>
        <a:sx n="100" d="100"/>
        <a:sy n="100" d="100"/>
      </p:scale>
      <p:origin x="0" y="-1104"/>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1.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Google Shape;3;n">
            <a:extLst>
              <a:ext uri="{FF2B5EF4-FFF2-40B4-BE49-F238E27FC236}">
                <a16:creationId xmlns:a16="http://schemas.microsoft.com/office/drawing/2014/main" id="{828361CC-532A-44E1-B615-04F2EEDE8199}"/>
              </a:ext>
            </a:extLst>
          </p:cNvPr>
          <p:cNvSpPr txBox="1">
            <a:spLocks noGrp="1"/>
          </p:cNvSpPr>
          <p:nvPr>
            <p:ph type="hdr" idx="2"/>
          </p:nvPr>
        </p:nvSpPr>
        <p:spPr bwMode="auto">
          <a:xfrm>
            <a:off x="0"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algn="l" rtl="0" eaLnBrk="1" hangingPunct="1">
              <a:buClr>
                <a:srgbClr val="000000"/>
              </a:buClr>
              <a:buSzPts val="1400"/>
              <a:buFont typeface="Arial" pitchFamily="34" charset="0"/>
              <a:defRPr sz="1200">
                <a:solidFill>
                  <a:srgbClr val="000000"/>
                </a:solidFill>
                <a:latin typeface="Calibri" pitchFamily="34" charset="0"/>
                <a:cs typeface="Calibri" pitchFamily="34" charset="0"/>
                <a:sym typeface="Calibri" pitchFamily="34" charset="0"/>
              </a:defRPr>
            </a:lvl1pPr>
            <a:lvl2pPr marL="742950" indent="-28575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endParaRPr lang="he-IL"/>
          </a:p>
        </p:txBody>
      </p:sp>
      <p:sp>
        <p:nvSpPr>
          <p:cNvPr id="40963" name="Google Shape;4;n">
            <a:extLst>
              <a:ext uri="{FF2B5EF4-FFF2-40B4-BE49-F238E27FC236}">
                <a16:creationId xmlns:a16="http://schemas.microsoft.com/office/drawing/2014/main" id="{2947C565-FB3F-4370-84EF-D8B396B616A2}"/>
              </a:ext>
            </a:extLst>
          </p:cNvPr>
          <p:cNvSpPr txBox="1">
            <a:spLocks noGrp="1"/>
          </p:cNvSpPr>
          <p:nvPr>
            <p:ph type="dt" idx="10"/>
          </p:nvPr>
        </p:nvSpPr>
        <p:spPr bwMode="auto">
          <a:xfrm>
            <a:off x="3884613"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algn="r" rtl="0" eaLnBrk="1" hangingPunct="1">
              <a:buClr>
                <a:srgbClr val="000000"/>
              </a:buClr>
              <a:buSzPts val="1400"/>
              <a:buFont typeface="Arial" pitchFamily="34" charset="0"/>
              <a:defRPr sz="1200">
                <a:solidFill>
                  <a:srgbClr val="000000"/>
                </a:solidFill>
                <a:latin typeface="Calibri" pitchFamily="34" charset="0"/>
                <a:cs typeface="Calibri" pitchFamily="34" charset="0"/>
                <a:sym typeface="Calibri" pitchFamily="34" charset="0"/>
              </a:defRPr>
            </a:lvl1pPr>
            <a:lvl2pPr marL="742950" indent="-28575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endParaRPr lang="he-IL"/>
          </a:p>
        </p:txBody>
      </p:sp>
      <p:sp>
        <p:nvSpPr>
          <p:cNvPr id="16388" name="Google Shape;5;n">
            <a:extLst>
              <a:ext uri="{FF2B5EF4-FFF2-40B4-BE49-F238E27FC236}">
                <a16:creationId xmlns:a16="http://schemas.microsoft.com/office/drawing/2014/main" id="{7306343C-11D9-4A17-AC52-BF820DBF21DA}"/>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9" name="Google Shape;6;n">
            <a:extLst>
              <a:ext uri="{FF2B5EF4-FFF2-40B4-BE49-F238E27FC236}">
                <a16:creationId xmlns:a16="http://schemas.microsoft.com/office/drawing/2014/main" id="{F21A1A51-986D-4E65-B548-B6455E235D02}"/>
              </a:ext>
            </a:extLst>
          </p:cNvPr>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he-IL">
              <a:sym typeface="Arial" panose="020B0604020202020204" pitchFamily="34" charset="0"/>
            </a:endParaRPr>
          </a:p>
        </p:txBody>
      </p:sp>
      <p:sp>
        <p:nvSpPr>
          <p:cNvPr id="40966" name="Google Shape;7;n">
            <a:extLst>
              <a:ext uri="{FF2B5EF4-FFF2-40B4-BE49-F238E27FC236}">
                <a16:creationId xmlns:a16="http://schemas.microsoft.com/office/drawing/2014/main" id="{83FB4B91-F2BB-4278-A2BE-9D5BD2277874}"/>
              </a:ext>
            </a:extLst>
          </p:cNvPr>
          <p:cNvSpPr txBox="1">
            <a:spLocks noGrp="1"/>
          </p:cNvSpPr>
          <p:nvPr>
            <p:ph type="ftr" idx="11"/>
          </p:nvPr>
        </p:nvSpPr>
        <p:spPr bwMode="auto">
          <a:xfrm>
            <a:off x="0"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algn="l" rtl="0" eaLnBrk="1" hangingPunct="1">
              <a:buClr>
                <a:srgbClr val="000000"/>
              </a:buClr>
              <a:buSzPts val="1400"/>
              <a:buFont typeface="Arial" pitchFamily="34" charset="0"/>
              <a:defRPr sz="1200">
                <a:solidFill>
                  <a:srgbClr val="000000"/>
                </a:solidFill>
                <a:latin typeface="Calibri" pitchFamily="34" charset="0"/>
                <a:cs typeface="Calibri" pitchFamily="34" charset="0"/>
                <a:sym typeface="Calibri" pitchFamily="34" charset="0"/>
              </a:defRPr>
            </a:lvl1pPr>
            <a:lvl2pPr marL="742950" indent="-28575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lgn="l" rtl="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l" rtl="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endParaRPr lang="he-IL"/>
          </a:p>
        </p:txBody>
      </p:sp>
      <p:sp>
        <p:nvSpPr>
          <p:cNvPr id="40967" name="Google Shape;8;n">
            <a:extLst>
              <a:ext uri="{FF2B5EF4-FFF2-40B4-BE49-F238E27FC236}">
                <a16:creationId xmlns:a16="http://schemas.microsoft.com/office/drawing/2014/main" id="{8A240DF2-AFC3-4634-B836-054A756BED8F}"/>
              </a:ext>
            </a:extLst>
          </p:cNvPr>
          <p:cNvSpPr txBox="1">
            <a:spLocks noGrp="1"/>
          </p:cNvSpPr>
          <p:nvPr>
            <p:ph type="sldNum" idx="12"/>
          </p:nvPr>
        </p:nvSpPr>
        <p:spPr bwMode="auto">
          <a:xfrm>
            <a:off x="3884613"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0B807353-844D-4E52-BF6D-8F45C27A3AF5}" type="slidenum">
              <a:rPr lang="he-IL" altLang="he-IL"/>
              <a:pPr/>
              <a:t>‹#›</a:t>
            </a:fld>
            <a:endParaRPr lang="he-IL" altLang="he-IL"/>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244;p6:notes">
            <a:extLst>
              <a:ext uri="{FF2B5EF4-FFF2-40B4-BE49-F238E27FC236}">
                <a16:creationId xmlns:a16="http://schemas.microsoft.com/office/drawing/2014/main" id="{A6088EFB-27AD-4883-8479-4ED0D8271BC5}"/>
              </a:ext>
            </a:extLst>
          </p:cNvPr>
          <p:cNvSpPr>
            <a:spLocks noGrp="1" noRot="1" noChangeAspect="1" noTextEdit="1"/>
          </p:cNvSpPr>
          <p:nvPr>
            <p:ph type="sldImg" idx="2"/>
          </p:nvPr>
        </p:nvSpPr>
        <p:spPr>
          <a:noFill/>
          <a:ln>
            <a:headEnd/>
            <a:tailEnd/>
          </a:ln>
        </p:spPr>
      </p:sp>
      <p:sp>
        <p:nvSpPr>
          <p:cNvPr id="18435" name="Google Shape;245;p6:notes">
            <a:extLst>
              <a:ext uri="{FF2B5EF4-FFF2-40B4-BE49-F238E27FC236}">
                <a16:creationId xmlns:a16="http://schemas.microsoft.com/office/drawing/2014/main" id="{C896CA05-2444-4BE2-A11F-1AE84617A4CA}"/>
              </a:ext>
            </a:extLst>
          </p:cNvPr>
          <p:cNvSpPr txBox="1">
            <a:spLocks noGrp="1"/>
          </p:cNvSpPr>
          <p:nvPr>
            <p:ph type="body" idx="1"/>
          </p:nvPr>
        </p:nvSpPr>
        <p:spPr>
          <a:ln/>
        </p:spPr>
        <p:txBody>
          <a:bodyPr/>
          <a:lstStyle/>
          <a:p>
            <a:pPr marL="0" indent="0" algn="r" rtl="1" eaLnBrk="1" hangingPunct="1">
              <a:buSzPts val="1200"/>
              <a:buFont typeface="Calibri" panose="020F0502020204030204" pitchFamily="34" charset="0"/>
              <a:buNone/>
            </a:pPr>
            <a:r>
              <a:rPr lang="he-IL" altLang="he-IL" sz="1200" b="1">
                <a:latin typeface="Calibri" panose="020F0502020204030204" pitchFamily="34" charset="0"/>
                <a:cs typeface="Calibri" panose="020F0502020204030204" pitchFamily="34" charset="0"/>
                <a:sym typeface="Calibri" panose="020F0502020204030204" pitchFamily="34" charset="0"/>
              </a:rPr>
              <a:t>משך השקף: 2 דקות</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r>
              <a:rPr lang="he-IL" altLang="he-IL" sz="1200">
                <a:latin typeface="Calibri" panose="020F0502020204030204" pitchFamily="34" charset="0"/>
                <a:cs typeface="Calibri" panose="020F0502020204030204" pitchFamily="34" charset="0"/>
                <a:sym typeface="Calibri" panose="020F0502020204030204" pitchFamily="34" charset="0"/>
              </a:rPr>
              <a:t>הציגו את עצמכם ואת מהלך השיעור:</a:t>
            </a:r>
          </a:p>
          <a:p>
            <a:pPr marL="0" indent="0" algn="r" rtl="1"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r>
              <a:rPr lang="he-IL" altLang="he-IL" sz="1200">
                <a:latin typeface="Calibri" panose="020F0502020204030204" pitchFamily="34" charset="0"/>
                <a:cs typeface="Calibri" panose="020F0502020204030204" pitchFamily="34" charset="0"/>
                <a:sym typeface="Calibri" panose="020F0502020204030204" pitchFamily="34" charset="0"/>
              </a:rPr>
              <a:t>מוזמנים לפנות בצורה אישית לתלמידים:</a:t>
            </a:r>
            <a:br>
              <a:rPr lang="he-IL" altLang="he-IL" sz="1200">
                <a:latin typeface="Calibri" panose="020F0502020204030204" pitchFamily="34" charset="0"/>
                <a:cs typeface="Calibri" panose="020F0502020204030204" pitchFamily="34" charset="0"/>
                <a:sym typeface="Calibri" panose="020F0502020204030204" pitchFamily="34" charset="0"/>
              </a:rPr>
            </a:br>
            <a:r>
              <a:rPr lang="he-IL" altLang="he-IL" sz="1200">
                <a:solidFill>
                  <a:srgbClr val="2F5496"/>
                </a:solidFill>
                <a:latin typeface="Calibri" panose="020F0502020204030204" pitchFamily="34" charset="0"/>
                <a:cs typeface="Calibri" panose="020F0502020204030204" pitchFamily="34" charset="0"/>
                <a:sym typeface="Calibri" panose="020F0502020204030204" pitchFamily="34" charset="0"/>
              </a:rPr>
              <a:t>דוגמה לטקסט שייאמר בעל פה: "שלום, שמי___. אני מורה ל____ ממקום בארץ____. מה שלומכם? אני שמח/ה שהצטרפתם אליי", וכו'.</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r>
              <a:rPr lang="he-IL" altLang="he-IL" sz="1200">
                <a:latin typeface="Calibri" panose="020F0502020204030204" pitchFamily="34" charset="0"/>
                <a:cs typeface="Calibri" panose="020F0502020204030204" pitchFamily="34" charset="0"/>
                <a:sym typeface="Calibri" panose="020F0502020204030204" pitchFamily="34" charset="0"/>
              </a:rPr>
              <a:t>נושא השיעור ומה מטרתו:</a:t>
            </a:r>
            <a:br>
              <a:rPr lang="he-IL" altLang="he-IL" sz="1200">
                <a:latin typeface="Calibri" panose="020F0502020204030204" pitchFamily="34" charset="0"/>
                <a:cs typeface="Calibri" panose="020F0502020204030204" pitchFamily="34" charset="0"/>
                <a:sym typeface="Calibri" panose="020F0502020204030204" pitchFamily="34" charset="0"/>
              </a:rPr>
            </a:br>
            <a:r>
              <a:rPr lang="he-IL" altLang="he-IL" sz="1200">
                <a:solidFill>
                  <a:srgbClr val="2F5496"/>
                </a:solidFill>
                <a:latin typeface="Calibri" panose="020F0502020204030204" pitchFamily="34" charset="0"/>
                <a:cs typeface="Calibri" panose="020F0502020204030204" pitchFamily="34" charset="0"/>
                <a:sym typeface="Calibri" panose="020F0502020204030204" pitchFamily="34" charset="0"/>
              </a:rPr>
              <a:t>דוגמה לטקסט שייאמר בעל פה: "בשיעור הזה נלמד על_________. הצטרפו אליי ויהיה לנו כיף. מוכנים? מתחילים!"</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endParaRPr lang="he-IL" altLang="he-IL" sz="1200" b="1">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lnSpc>
                <a:spcPct val="115000"/>
              </a:lnSpc>
              <a:spcBef>
                <a:spcPts val="800"/>
              </a:spcBef>
              <a:buSzPts val="1400"/>
            </a:pPr>
            <a:r>
              <a:rPr lang="he-IL" altLang="he-IL" sz="1200" b="1">
                <a:latin typeface="Alef" panose="020B0604020202020204" pitchFamily="2" charset="-79"/>
                <a:cs typeface="Arial" panose="020B0604020202020204" pitchFamily="34" charset="0"/>
                <a:sym typeface="Alef" panose="020B0604020202020204" pitchFamily="2" charset="-79"/>
              </a:rPr>
              <a:t>נתחיל ב…. </a:t>
            </a:r>
            <a:r>
              <a:rPr lang="he-IL" altLang="he-IL" sz="1200">
                <a:latin typeface="Alef" panose="020B0604020202020204" pitchFamily="2" charset="-79"/>
                <a:cs typeface="Arial" panose="020B0604020202020204" pitchFamily="34" charset="0"/>
                <a:sym typeface="Alef" panose="020B0604020202020204" pitchFamily="2" charset="-79"/>
              </a:rPr>
              <a:t> (שלב פתיח השיעור)</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lnSpc>
                <a:spcPct val="115000"/>
              </a:lnSpc>
              <a:buSzPts val="1400"/>
            </a:pPr>
            <a:r>
              <a:rPr lang="he-IL" altLang="he-IL" sz="1200" b="1">
                <a:latin typeface="Alef" panose="020B0604020202020204" pitchFamily="2" charset="-79"/>
                <a:cs typeface="Arial" panose="020B0604020202020204" pitchFamily="34" charset="0"/>
                <a:sym typeface="Alef" panose="020B0604020202020204" pitchFamily="2" charset="-79"/>
              </a:rPr>
              <a:t>נמשיך בלגלות</a:t>
            </a:r>
            <a:r>
              <a:rPr lang="he-IL" altLang="he-IL" sz="1200">
                <a:latin typeface="Alef" panose="020B0604020202020204" pitchFamily="2" charset="-79"/>
                <a:cs typeface="Arial" panose="020B0604020202020204" pitchFamily="34" charset="0"/>
                <a:sym typeface="Alef" panose="020B0604020202020204" pitchFamily="2" charset="-79"/>
              </a:rPr>
              <a:t> (שלב הלימוד / הקניה - כתבו כאן שאלה מסקרנת שתיתן מענה על מטרת השיעור) </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lnSpc>
                <a:spcPct val="115000"/>
              </a:lnSpc>
              <a:buSzPts val="1400"/>
            </a:pPr>
            <a:r>
              <a:rPr lang="he-IL" altLang="he-IL" sz="1200" b="1">
                <a:latin typeface="Alef" panose="020B0604020202020204" pitchFamily="2" charset="-79"/>
                <a:cs typeface="Arial" panose="020B0604020202020204" pitchFamily="34" charset="0"/>
                <a:sym typeface="Alef" panose="020B0604020202020204" pitchFamily="2" charset="-79"/>
              </a:rPr>
              <a:t>נתנסה ב… </a:t>
            </a:r>
            <a:r>
              <a:rPr lang="he-IL" altLang="he-IL" sz="1200">
                <a:latin typeface="Alef" panose="020B0604020202020204" pitchFamily="2" charset="-79"/>
                <a:cs typeface="Arial" panose="020B0604020202020204" pitchFamily="34" charset="0"/>
                <a:sym typeface="Alef" panose="020B0604020202020204" pitchFamily="2" charset="-79"/>
              </a:rPr>
              <a:t>(שלב התרגול / התנסות)</a:t>
            </a:r>
            <a:r>
              <a:rPr lang="he-IL" altLang="he-IL" sz="1200" b="1">
                <a:latin typeface="Alef" panose="020B0604020202020204" pitchFamily="2" charset="-79"/>
                <a:cs typeface="Arial" panose="020B0604020202020204" pitchFamily="34" charset="0"/>
                <a:sym typeface="Alef" panose="020B0604020202020204" pitchFamily="2" charset="-79"/>
              </a:rPr>
              <a:t> </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lnSpc>
                <a:spcPct val="115000"/>
              </a:lnSpc>
              <a:buSzPts val="1400"/>
            </a:pPr>
            <a:r>
              <a:rPr lang="he-IL" altLang="he-IL" sz="1200" b="1">
                <a:latin typeface="Alef" panose="020B0604020202020204" pitchFamily="2" charset="-79"/>
                <a:cs typeface="Arial" panose="020B0604020202020204" pitchFamily="34" charset="0"/>
                <a:sym typeface="Alef" panose="020B0604020202020204" pitchFamily="2" charset="-79"/>
              </a:rPr>
              <a:t>נסכם  </a:t>
            </a:r>
            <a:r>
              <a:rPr lang="he-IL" altLang="he-IL" sz="1200">
                <a:latin typeface="Alef" panose="020B0604020202020204" pitchFamily="2" charset="-79"/>
                <a:cs typeface="Arial" panose="020B0604020202020204" pitchFamily="34" charset="0"/>
                <a:sym typeface="Alef" panose="020B0604020202020204" pitchFamily="2" charset="-79"/>
              </a:rPr>
              <a:t>(שלב סיכום השיעור)</a:t>
            </a:r>
            <a:endParaRPr lang="he-IL" altLang="he-IL" sz="1200">
              <a:latin typeface="Calibri" panose="020F0502020204030204" pitchFamily="34" charset="0"/>
              <a:cs typeface="Calibri" panose="020F0502020204030204" pitchFamily="34" charset="0"/>
              <a:sym typeface="Calibri" panose="020F0502020204030204" pitchFamily="34" charset="0"/>
            </a:endParaRPr>
          </a:p>
        </p:txBody>
      </p:sp>
      <p:sp>
        <p:nvSpPr>
          <p:cNvPr id="18436" name="Google Shape;246;p6:notes">
            <a:extLst>
              <a:ext uri="{FF2B5EF4-FFF2-40B4-BE49-F238E27FC236}">
                <a16:creationId xmlns:a16="http://schemas.microsoft.com/office/drawing/2014/main" id="{5D82C5E6-84DF-41D6-9A22-C530E010E5D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4952436-4BF1-47CB-AA11-CD197333FD45}" type="slidenum">
              <a:rPr lang="he-IL" altLang="he-IL"/>
              <a:pPr/>
              <a:t>1</a:t>
            </a:fld>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274;p9:notes">
            <a:extLst>
              <a:ext uri="{FF2B5EF4-FFF2-40B4-BE49-F238E27FC236}">
                <a16:creationId xmlns:a16="http://schemas.microsoft.com/office/drawing/2014/main" id="{6434A042-EE3C-4619-9BD0-07473E930367}"/>
              </a:ext>
            </a:extLst>
          </p:cNvPr>
          <p:cNvSpPr>
            <a:spLocks noGrp="1" noRot="1" noChangeAspect="1" noTextEdit="1"/>
          </p:cNvSpPr>
          <p:nvPr>
            <p:ph type="sldImg" idx="2"/>
          </p:nvPr>
        </p:nvSpPr>
        <p:spPr>
          <a:noFill/>
          <a:ln>
            <a:headEnd/>
            <a:tailEnd/>
          </a:ln>
        </p:spPr>
      </p:sp>
      <p:sp>
        <p:nvSpPr>
          <p:cNvPr id="20483" name="Google Shape;275;p9:notes">
            <a:extLst>
              <a:ext uri="{FF2B5EF4-FFF2-40B4-BE49-F238E27FC236}">
                <a16:creationId xmlns:a16="http://schemas.microsoft.com/office/drawing/2014/main" id="{DF4EBC03-6A90-4A3B-8CAC-45AD11F4D61A}"/>
              </a:ext>
            </a:extLst>
          </p:cNvPr>
          <p:cNvSpPr txBox="1">
            <a:spLocks noGrp="1"/>
          </p:cNvSpPr>
          <p:nvPr>
            <p:ph type="body" idx="1"/>
          </p:nvPr>
        </p:nvSpPr>
        <p:spPr>
          <a:noFill/>
          <a:ln/>
        </p:spPr>
        <p:txBody>
          <a:bodyPr/>
          <a:lstStyle/>
          <a:p>
            <a:pPr marL="0" indent="0" algn="r" rtl="1" eaLnBrk="1" hangingPunct="1">
              <a:buSzPts val="1200"/>
              <a:buFont typeface="Calibri" panose="020F0502020204030204" pitchFamily="34" charset="0"/>
              <a:buNone/>
            </a:pPr>
            <a:r>
              <a:rPr lang="he-IL" altLang="he-IL" sz="1200">
                <a:latin typeface="Arial" panose="020B0604020202020204" pitchFamily="34" charset="0"/>
                <a:cs typeface="Arial" panose="020B0604020202020204" pitchFamily="34" charset="0"/>
              </a:rPr>
              <a:t>כל אחד מאתנו חבר בקבוצות רבות. חלקן קבוצות שאנו שייכים אליהן באופן טבעי כמו קבוצת הבנות או קבוצת הבנים, וחלקן קבוצות שאנו בוחרים להשתייך אליהן כמו חוגים. זהותו של הפרט מורכבת מחברות בקבוצות ובקהילות מגוונות, אשר הציפיות, הנורמות ומעמדו של הפרט בכל אחת מהן שונים.  </a:t>
            </a:r>
            <a:br>
              <a:rPr lang="en-US" altLang="he-IL" sz="1200">
                <a:latin typeface="Arial" panose="020B0604020202020204" pitchFamily="34" charset="0"/>
                <a:cs typeface="Arial" panose="020B0604020202020204" pitchFamily="34" charset="0"/>
              </a:rPr>
            </a:br>
            <a:r>
              <a:rPr lang="he-IL" altLang="he-IL" sz="1200">
                <a:latin typeface="Arial" panose="020B0604020202020204" pitchFamily="34" charset="0"/>
                <a:cs typeface="Arial" panose="020B0604020202020204" pitchFamily="34" charset="0"/>
              </a:rPr>
              <a:t>לעיתים קבוצה שאנו שייכים אליה היא חלק מקבוצה גדולה יותר.  </a:t>
            </a:r>
            <a:endParaRPr lang="en-US" altLang="he-IL" sz="1200">
              <a:latin typeface="Arial" panose="020B0604020202020204" pitchFamily="34" charset="0"/>
              <a:cs typeface="Arial" panose="020B0604020202020204" pitchFamily="34" charset="0"/>
            </a:endParaRPr>
          </a:p>
          <a:p>
            <a:pPr marL="0" indent="0" algn="r" eaLnBrk="1" hangingPunct="1">
              <a:lnSpc>
                <a:spcPct val="150000"/>
              </a:lnSpc>
              <a:buClr>
                <a:srgbClr val="424242"/>
              </a:buClr>
            </a:pPr>
            <a:r>
              <a:rPr lang="he-IL" altLang="he-IL" sz="1200">
                <a:solidFill>
                  <a:srgbClr val="424242"/>
                </a:solidFill>
                <a:latin typeface="Calibri" panose="020F0502020204030204" pitchFamily="34" charset="0"/>
                <a:cs typeface="Calibri" panose="020F0502020204030204" pitchFamily="34" charset="0"/>
                <a:sym typeface="Calibri" panose="020F0502020204030204" pitchFamily="34" charset="0"/>
              </a:rPr>
              <a:t>לְמָשָׁל, יַלְדֵי הַכִּתָּה הֵם חֶלֶק מִיַּלְדֵי בֵּית הַסֵּפֶר</a:t>
            </a:r>
          </a:p>
          <a:p>
            <a:pPr marL="0" indent="0" algn="r" eaLnBrk="1" hangingPunct="1">
              <a:lnSpc>
                <a:spcPct val="150000"/>
              </a:lnSpc>
              <a:buClr>
                <a:srgbClr val="424242"/>
              </a:buClr>
            </a:pPr>
            <a:r>
              <a:rPr lang="he-IL" altLang="he-IL" sz="1200">
                <a:solidFill>
                  <a:srgbClr val="424242"/>
                </a:solidFill>
                <a:latin typeface="Calibri" panose="020F0502020204030204" pitchFamily="34" charset="0"/>
                <a:cs typeface="Calibri" panose="020F0502020204030204" pitchFamily="34" charset="0"/>
                <a:sym typeface="Calibri" panose="020F0502020204030204" pitchFamily="34" charset="0"/>
              </a:rPr>
              <a:t>תּוֹשָׁבֵי הַיִּשּׁוּב הֵם חֶלֶק מִתּוֹשָׁבֵי הַמְּדִינָה</a:t>
            </a:r>
          </a:p>
          <a:p>
            <a:pPr marL="0" indent="0" algn="r" eaLnBrk="1" hangingPunct="1">
              <a:lnSpc>
                <a:spcPct val="150000"/>
              </a:lnSpc>
              <a:buClr>
                <a:srgbClr val="424242"/>
              </a:buClr>
            </a:pPr>
            <a:r>
              <a:rPr lang="he-IL" altLang="he-IL" sz="1200">
                <a:solidFill>
                  <a:srgbClr val="424242"/>
                </a:solidFill>
                <a:latin typeface="Calibri" panose="020F0502020204030204" pitchFamily="34" charset="0"/>
                <a:cs typeface="Calibri" panose="020F0502020204030204" pitchFamily="34" charset="0"/>
                <a:sym typeface="Calibri" panose="020F0502020204030204" pitchFamily="34" charset="0"/>
              </a:rPr>
              <a:t>וְתוֹשָׁבֵי הַמְּדִינָה הֵם חֶלֶק מֵהָעוֹלָם כֻּלּוֹ</a:t>
            </a:r>
          </a:p>
          <a:p>
            <a:pPr marL="0" indent="0" algn="r" rtl="1" eaLnBrk="1" hangingPunct="1">
              <a:buSzPts val="1200"/>
              <a:buFont typeface="Calibri" panose="020F0502020204030204" pitchFamily="34" charset="0"/>
              <a:buNone/>
            </a:pPr>
            <a:endParaRPr lang="he-IL" altLang="he-IL" sz="1200" b="1">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endParaRPr lang="he-IL" altLang="he-IL" sz="1200" b="1">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r>
              <a:rPr lang="he-IL" altLang="he-IL" sz="1200" b="1">
                <a:latin typeface="Calibri" panose="020F0502020204030204" pitchFamily="34" charset="0"/>
                <a:cs typeface="Calibri" panose="020F0502020204030204" pitchFamily="34" charset="0"/>
                <a:sym typeface="Calibri" panose="020F0502020204030204" pitchFamily="34" charset="0"/>
              </a:rPr>
              <a:t>משך השקף: עד 2 דקות</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endParaRPr lang="he-IL" altLang="he-IL" sz="1200" b="1">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200"/>
              <a:buFont typeface="Calibri" panose="020F0502020204030204" pitchFamily="34" charset="0"/>
              <a:buNone/>
            </a:pPr>
            <a:r>
              <a:rPr lang="he-IL" altLang="he-IL" sz="1200">
                <a:latin typeface="Calibri" panose="020F0502020204030204" pitchFamily="34" charset="0"/>
                <a:cs typeface="Calibri" panose="020F0502020204030204" pitchFamily="34" charset="0"/>
                <a:sym typeface="Calibri" panose="020F0502020204030204" pitchFamily="34" charset="0"/>
              </a:rPr>
              <a:t>הצעות: משחק, חידה, הדגמה, סימולציה, דוגמה, טענה, משפט אמת משפט שקר, ועוד.</a:t>
            </a:r>
          </a:p>
          <a:p>
            <a:pPr marL="0" indent="0" algn="r" rtl="1"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Clr>
                <a:srgbClr val="FF0000"/>
              </a:buClr>
              <a:buSzPts val="1200"/>
              <a:buFont typeface="Calibri" panose="020F0502020204030204" pitchFamily="34" charset="0"/>
              <a:buNone/>
            </a:pPr>
            <a:r>
              <a:rPr lang="he-IL" altLang="he-IL" sz="1200">
                <a:solidFill>
                  <a:srgbClr val="FF0000"/>
                </a:solidFill>
                <a:latin typeface="Calibri" panose="020F0502020204030204" pitchFamily="34" charset="0"/>
                <a:cs typeface="Calibri" panose="020F0502020204030204" pitchFamily="34" charset="0"/>
                <a:sym typeface="Calibri" panose="020F0502020204030204" pitchFamily="34" charset="0"/>
              </a:rPr>
              <a:t>דוגמה לחידה:</a:t>
            </a:r>
            <a:br>
              <a:rPr lang="he-IL" altLang="he-IL" sz="1200">
                <a:solidFill>
                  <a:srgbClr val="FF0000"/>
                </a:solidFill>
                <a:latin typeface="Calibri" panose="020F0502020204030204" pitchFamily="34" charset="0"/>
                <a:cs typeface="Calibri" panose="020F0502020204030204" pitchFamily="34" charset="0"/>
                <a:sym typeface="Calibri" panose="020F0502020204030204" pitchFamily="34" charset="0"/>
              </a:rPr>
            </a:br>
            <a:r>
              <a:rPr lang="he-IL" altLang="he-IL" sz="1200">
                <a:solidFill>
                  <a:srgbClr val="FF0000"/>
                </a:solidFill>
                <a:latin typeface="Calibri" panose="020F0502020204030204" pitchFamily="34" charset="0"/>
                <a:cs typeface="Calibri" panose="020F0502020204030204" pitchFamily="34" charset="0"/>
                <a:sym typeface="Calibri" panose="020F0502020204030204" pitchFamily="34" charset="0"/>
              </a:rPr>
              <a:t>תמונה של דמות או חפץ הקשורה לנושא. הקשר לנושא יתגלה במהלך השיעור.</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100"/>
            </a:pPr>
            <a:r>
              <a:rPr lang="he-IL" altLang="he-IL" sz="1200">
                <a:solidFill>
                  <a:srgbClr val="FF0000"/>
                </a:solidFill>
                <a:latin typeface="Calibri" panose="020F0502020204030204" pitchFamily="34" charset="0"/>
                <a:cs typeface="Calibri" panose="020F0502020204030204" pitchFamily="34" charset="0"/>
                <a:sym typeface="Calibri" panose="020F0502020204030204" pitchFamily="34" charset="0"/>
              </a:rPr>
              <a:t>מה הקשר בין………….</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p:txBody>
      </p:sp>
      <p:sp>
        <p:nvSpPr>
          <p:cNvPr id="20484" name="Google Shape;276;p9:notes">
            <a:extLst>
              <a:ext uri="{FF2B5EF4-FFF2-40B4-BE49-F238E27FC236}">
                <a16:creationId xmlns:a16="http://schemas.microsoft.com/office/drawing/2014/main" id="{8A5D647F-973B-4E3A-938E-46310DBA1A4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FD3C48B-5AC4-4B20-ACC0-C14A92197F7F}" type="slidenum">
              <a:rPr lang="he-IL" altLang="he-IL"/>
              <a:pPr/>
              <a:t>2</a:t>
            </a:fld>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282;p10:notes">
            <a:extLst>
              <a:ext uri="{FF2B5EF4-FFF2-40B4-BE49-F238E27FC236}">
                <a16:creationId xmlns:a16="http://schemas.microsoft.com/office/drawing/2014/main" id="{B1571447-5A4A-4A32-8F65-25DFD4C6D0E5}"/>
              </a:ext>
            </a:extLst>
          </p:cNvPr>
          <p:cNvSpPr>
            <a:spLocks noGrp="1" noRot="1" noChangeAspect="1" noTextEdit="1"/>
          </p:cNvSpPr>
          <p:nvPr>
            <p:ph type="sldImg" idx="2"/>
          </p:nvPr>
        </p:nvSpPr>
        <p:spPr>
          <a:noFill/>
          <a:ln>
            <a:headEnd/>
            <a:tailEnd/>
          </a:ln>
        </p:spPr>
      </p:sp>
      <p:sp>
        <p:nvSpPr>
          <p:cNvPr id="283" name="Google Shape;283;p10:notes">
            <a:extLst>
              <a:ext uri="{FF2B5EF4-FFF2-40B4-BE49-F238E27FC236}">
                <a16:creationId xmlns:a16="http://schemas.microsoft.com/office/drawing/2014/main" id="{672627A8-6314-4E31-B56C-146A70AED68F}"/>
              </a:ext>
            </a:extLst>
          </p:cNvPr>
          <p:cNvSpPr txBox="1">
            <a:spLocks noGrp="1"/>
          </p:cNvSpPr>
          <p:nvPr>
            <p:ph type="body" idx="1"/>
          </p:nvPr>
        </p:nvSpPr>
        <p:spPr>
          <a:noFill/>
          <a:ln/>
        </p:spPr>
        <p:txBody>
          <a:bodyPr spcFirstLastPara="1">
            <a:noAutofit/>
          </a:bodyPr>
          <a:lstStyle/>
          <a:p>
            <a:pPr marL="0" indent="0" algn="r" rtl="1" eaLnBrk="1" fontAlgn="auto" hangingPunct="1">
              <a:spcBef>
                <a:spcPts val="0"/>
              </a:spcBef>
              <a:spcAft>
                <a:spcPts val="0"/>
              </a:spcAft>
              <a:buClr>
                <a:schemeClr val="dk1"/>
              </a:buClr>
              <a:buSzPts val="1200"/>
              <a:buFont typeface="Calibri"/>
              <a:buNone/>
              <a:defRPr/>
            </a:pPr>
            <a:r>
              <a:rPr lang="he-IL" sz="1200" dirty="0">
                <a:solidFill>
                  <a:schemeClr val="dk1"/>
                </a:solidFill>
                <a:latin typeface="Calibri"/>
                <a:ea typeface="Calibri"/>
                <a:cs typeface="Calibri"/>
                <a:sym typeface="Calibri"/>
              </a:rPr>
              <a:t>הסבר- ככל שהמעגל גדול יותר הוא מתאר קבוצה  גדולה יותר. המורה יכולה לתת דוגמה את עצמה: שמה הפרטי, הכיתה בה היא מלמדת, שם בית הספר, שם היישוב, המדינה והעולם. או כל דוגמה הגיונית אחרת. המסבירה את התרשים. </a:t>
            </a:r>
          </a:p>
          <a:p>
            <a:pPr marL="0" indent="0" algn="r" rtl="1" eaLnBrk="1" fontAlgn="auto" hangingPunct="1">
              <a:spcBef>
                <a:spcPts val="0"/>
              </a:spcBef>
              <a:spcAft>
                <a:spcPts val="0"/>
              </a:spcAft>
              <a:buClr>
                <a:schemeClr val="dk1"/>
              </a:buClr>
              <a:buSzPts val="1200"/>
              <a:buFont typeface="Calibri"/>
              <a:buNone/>
              <a:defRPr/>
            </a:pPr>
            <a:r>
              <a:rPr lang="x-none" sz="1200" b="1" dirty="0">
                <a:solidFill>
                  <a:schemeClr val="dk1"/>
                </a:solidFill>
                <a:latin typeface="Calibri"/>
                <a:ea typeface="Calibri"/>
                <a:cs typeface="Calibri"/>
                <a:sym typeface="Calibri"/>
              </a:rPr>
              <a:t>משך השקף: עד 2 דקות</a:t>
            </a: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r>
              <a:rPr lang="x-none" sz="1200" dirty="0">
                <a:solidFill>
                  <a:schemeClr val="dk1"/>
                </a:solidFill>
                <a:latin typeface="Calibri"/>
                <a:ea typeface="Calibri"/>
                <a:cs typeface="Calibri"/>
                <a:sym typeface="Calibri"/>
              </a:rPr>
              <a:t>שלב זה ייצור חיבור קוגניטיבי ורלוונטיות בין הנושא הנלמד לידע הקודם של הלומדים.</a:t>
            </a:r>
            <a:endParaRPr sz="1200" dirty="0">
              <a:solidFill>
                <a:schemeClr val="dk1"/>
              </a:solidFill>
              <a:latin typeface="Calibri"/>
              <a:ea typeface="Calibri"/>
              <a:cs typeface="Calibri"/>
              <a:sym typeface="Calibri"/>
            </a:endParaRPr>
          </a:p>
          <a:p>
            <a:pPr marL="0" indent="0" algn="r" rtl="1" eaLnBrk="1" fontAlgn="auto" hangingPunct="1">
              <a:lnSpc>
                <a:spcPct val="115000"/>
              </a:lnSpc>
              <a:spcBef>
                <a:spcPts val="1200"/>
              </a:spcBef>
              <a:spcAft>
                <a:spcPts val="0"/>
              </a:spcAft>
              <a:buClr>
                <a:schemeClr val="dk1"/>
              </a:buClr>
              <a:buSzPts val="1100"/>
              <a:buFont typeface="Arial"/>
              <a:buNone/>
              <a:defRPr/>
            </a:pPr>
            <a:r>
              <a:rPr lang="x-none" sz="1200" dirty="0">
                <a:solidFill>
                  <a:schemeClr val="dk1"/>
                </a:solidFill>
                <a:latin typeface="Calibri"/>
                <a:ea typeface="Calibri"/>
                <a:cs typeface="Calibri"/>
                <a:sym typeface="Calibri"/>
              </a:rPr>
              <a:t>בכיתות נמוכות מומלץ שהחיבור יהיה מינורי וכללי. </a:t>
            </a:r>
            <a:br>
              <a:rPr lang="x-none" sz="1200" dirty="0">
                <a:solidFill>
                  <a:schemeClr val="dk1"/>
                </a:solidFill>
                <a:latin typeface="Calibri"/>
                <a:ea typeface="Calibri"/>
                <a:cs typeface="Calibri"/>
                <a:sym typeface="Calibri"/>
              </a:rPr>
            </a:br>
            <a:r>
              <a:rPr lang="x-none" sz="1200" dirty="0">
                <a:solidFill>
                  <a:schemeClr val="dk1"/>
                </a:solidFill>
                <a:latin typeface="Calibri"/>
                <a:ea typeface="Calibri"/>
                <a:cs typeface="Calibri"/>
                <a:sym typeface="Calibri"/>
              </a:rPr>
              <a:t>אם הועברו כבר שיעורים במקצוע, כדאי לחבר לידע שהועבר בשיעור הקודם.</a:t>
            </a:r>
            <a:endParaRPr sz="1200" dirty="0">
              <a:solidFill>
                <a:schemeClr val="dk1"/>
              </a:solidFill>
              <a:latin typeface="Calibri"/>
              <a:ea typeface="Calibri"/>
              <a:cs typeface="Calibri"/>
              <a:sym typeface="Calibri"/>
            </a:endParaRPr>
          </a:p>
          <a:p>
            <a:pPr marL="158750" indent="0" algn="r" rtl="1" eaLnBrk="1" fontAlgn="auto" hangingPunct="1">
              <a:spcBef>
                <a:spcPts val="120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דוגמה לטקסט שייאמר בעל פה: </a:t>
            </a:r>
            <a:endParaRPr sz="1200" dirty="0">
              <a:solidFill>
                <a:schemeClr val="dk1"/>
              </a:solidFill>
              <a:latin typeface="Calibri"/>
              <a:ea typeface="Calibri"/>
              <a:cs typeface="Calibri"/>
              <a:sym typeface="Calibri"/>
            </a:endParaRPr>
          </a:p>
          <a:p>
            <a:pPr marL="158750" indent="0" algn="r" rtl="1" eaLnBrk="1" fontAlgn="auto" hangingPunct="1">
              <a:spcBef>
                <a:spcPts val="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"יצא לכם לפגוש סיטואציה שבה... / בשיעורים הקודמים למדנו על… והיום נמשיך עם... / </a:t>
            </a:r>
            <a:endParaRPr sz="1200" dirty="0">
              <a:solidFill>
                <a:schemeClr val="dk1"/>
              </a:solidFill>
              <a:latin typeface="Calibri"/>
              <a:ea typeface="Calibri"/>
              <a:cs typeface="Calibri"/>
              <a:sym typeface="Calibri"/>
            </a:endParaRPr>
          </a:p>
          <a:p>
            <a:pPr marL="158750" indent="0" algn="r" rtl="1" eaLnBrk="1" fontAlgn="auto" hangingPunct="1">
              <a:spcBef>
                <a:spcPts val="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יכול להיות שבבית הספר כבר עסקתם בנושא זה, וגם אם לא, לא נורא, זו ההזדמנות להכיר/להעמיק..."</a:t>
            </a: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endParaRPr sz="1200" b="1" dirty="0">
              <a:solidFill>
                <a:schemeClr val="dk1"/>
              </a:solidFill>
              <a:latin typeface="Calibri"/>
              <a:ea typeface="Calibri"/>
              <a:cs typeface="Calibri"/>
              <a:sym typeface="Calibri"/>
            </a:endParaRPr>
          </a:p>
        </p:txBody>
      </p:sp>
      <p:sp>
        <p:nvSpPr>
          <p:cNvPr id="22532" name="Google Shape;284;p10:notes">
            <a:extLst>
              <a:ext uri="{FF2B5EF4-FFF2-40B4-BE49-F238E27FC236}">
                <a16:creationId xmlns:a16="http://schemas.microsoft.com/office/drawing/2014/main" id="{9789F26C-5BC8-4406-A572-0672BC60DC6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714FA0D-8CE0-4509-B69E-16D3C887CF35}" type="slidenum">
              <a:rPr lang="he-IL" altLang="he-IL"/>
              <a:pPr/>
              <a:t>3</a:t>
            </a:fld>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282;p10:notes">
            <a:extLst>
              <a:ext uri="{FF2B5EF4-FFF2-40B4-BE49-F238E27FC236}">
                <a16:creationId xmlns:a16="http://schemas.microsoft.com/office/drawing/2014/main" id="{CB24B585-550A-4B6A-B6B5-8313E499B19A}"/>
              </a:ext>
            </a:extLst>
          </p:cNvPr>
          <p:cNvSpPr>
            <a:spLocks noGrp="1" noRot="1" noChangeAspect="1" noTextEdit="1"/>
          </p:cNvSpPr>
          <p:nvPr>
            <p:ph type="sldImg" idx="2"/>
          </p:nvPr>
        </p:nvSpPr>
        <p:spPr>
          <a:noFill/>
          <a:ln>
            <a:headEnd/>
            <a:tailEnd/>
          </a:ln>
        </p:spPr>
      </p:sp>
      <p:sp>
        <p:nvSpPr>
          <p:cNvPr id="283" name="Google Shape;283;p10:notes">
            <a:extLst>
              <a:ext uri="{FF2B5EF4-FFF2-40B4-BE49-F238E27FC236}">
                <a16:creationId xmlns:a16="http://schemas.microsoft.com/office/drawing/2014/main" id="{8FDBE2C7-833F-4A98-936A-23820634A598}"/>
              </a:ext>
            </a:extLst>
          </p:cNvPr>
          <p:cNvSpPr txBox="1">
            <a:spLocks noGrp="1"/>
          </p:cNvSpPr>
          <p:nvPr>
            <p:ph type="body" idx="1"/>
          </p:nvPr>
        </p:nvSpPr>
        <p:spPr>
          <a:noFill/>
          <a:ln/>
        </p:spPr>
        <p:txBody>
          <a:bodyPr spcFirstLastPara="1">
            <a:noAutofit/>
          </a:bodyPr>
          <a:lstStyle/>
          <a:p>
            <a:pPr marL="0" indent="0" algn="r" rtl="1" eaLnBrk="1" fontAlgn="auto" hangingPunct="1">
              <a:spcBef>
                <a:spcPts val="0"/>
              </a:spcBef>
              <a:spcAft>
                <a:spcPts val="0"/>
              </a:spcAft>
              <a:buClr>
                <a:schemeClr val="dk1"/>
              </a:buClr>
              <a:buSzPts val="1200"/>
              <a:buFont typeface="Calibri"/>
              <a:buNone/>
              <a:defRPr/>
            </a:pPr>
            <a:r>
              <a:rPr lang="he-IL" sz="1200" b="1" dirty="0">
                <a:solidFill>
                  <a:schemeClr val="dk1"/>
                </a:solidFill>
                <a:latin typeface="Calibri"/>
                <a:ea typeface="Calibri"/>
                <a:cs typeface="Calibri"/>
                <a:sym typeface="Calibri"/>
              </a:rPr>
              <a:t>תרגול ויישום הנלמד- </a:t>
            </a:r>
            <a:r>
              <a:rPr lang="he-IL" sz="1200" dirty="0">
                <a:solidFill>
                  <a:schemeClr val="dk1"/>
                </a:solidFill>
                <a:latin typeface="Calibri"/>
                <a:ea typeface="Calibri"/>
                <a:cs typeface="Calibri"/>
                <a:sym typeface="Calibri"/>
              </a:rPr>
              <a:t>כל ילד כותב וצובע את מעגלי השייכות שלו-המורה תסביר לתלמידים שעליהם לכתוב את שמם, באיזו כיתה לומדים (ב3) , שם ביהס , שם היישוב וכך הלאה. </a:t>
            </a:r>
          </a:p>
          <a:p>
            <a:pPr marL="0" indent="0" algn="r" rtl="1" eaLnBrk="1" fontAlgn="auto" hangingPunct="1">
              <a:spcBef>
                <a:spcPts val="0"/>
              </a:spcBef>
              <a:spcAft>
                <a:spcPts val="0"/>
              </a:spcAft>
              <a:buClr>
                <a:schemeClr val="dk1"/>
              </a:buClr>
              <a:buSzPts val="1200"/>
              <a:buFont typeface="Calibri"/>
              <a:buNone/>
              <a:defRPr/>
            </a:pPr>
            <a:r>
              <a:rPr lang="x-none" sz="1200" b="1" dirty="0">
                <a:solidFill>
                  <a:schemeClr val="dk1"/>
                </a:solidFill>
                <a:latin typeface="Calibri"/>
                <a:ea typeface="Calibri"/>
                <a:cs typeface="Calibri"/>
                <a:sym typeface="Calibri"/>
              </a:rPr>
              <a:t>משך השקף: עד </a:t>
            </a:r>
            <a:r>
              <a:rPr lang="he-IL" sz="1200" b="1" dirty="0">
                <a:solidFill>
                  <a:schemeClr val="dk1"/>
                </a:solidFill>
                <a:latin typeface="Calibri"/>
                <a:ea typeface="Calibri"/>
                <a:cs typeface="Calibri"/>
                <a:sym typeface="Calibri"/>
              </a:rPr>
              <a:t>10</a:t>
            </a:r>
            <a:r>
              <a:rPr lang="x-none" sz="1200" b="1" dirty="0">
                <a:solidFill>
                  <a:schemeClr val="dk1"/>
                </a:solidFill>
                <a:latin typeface="Calibri"/>
                <a:ea typeface="Calibri"/>
                <a:cs typeface="Calibri"/>
                <a:sym typeface="Calibri"/>
              </a:rPr>
              <a:t> דקות</a:t>
            </a:r>
            <a:r>
              <a:rPr lang="he-IL"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r>
              <a:rPr lang="x-none" sz="1200" dirty="0">
                <a:solidFill>
                  <a:schemeClr val="dk1"/>
                </a:solidFill>
                <a:latin typeface="Calibri"/>
                <a:ea typeface="Calibri"/>
                <a:cs typeface="Calibri"/>
                <a:sym typeface="Calibri"/>
              </a:rPr>
              <a:t>שלב זה ייצור חיבור קוגניטיבי ורלוונטיות בין הנושא הנלמד לידע הקודם של הלומדים.</a:t>
            </a:r>
            <a:endParaRPr sz="1200" dirty="0">
              <a:solidFill>
                <a:schemeClr val="dk1"/>
              </a:solidFill>
              <a:latin typeface="Calibri"/>
              <a:ea typeface="Calibri"/>
              <a:cs typeface="Calibri"/>
              <a:sym typeface="Calibri"/>
            </a:endParaRPr>
          </a:p>
          <a:p>
            <a:pPr marL="0" indent="0" algn="r" rtl="1" eaLnBrk="1" fontAlgn="auto" hangingPunct="1">
              <a:lnSpc>
                <a:spcPct val="115000"/>
              </a:lnSpc>
              <a:spcBef>
                <a:spcPts val="1200"/>
              </a:spcBef>
              <a:spcAft>
                <a:spcPts val="0"/>
              </a:spcAft>
              <a:buClr>
                <a:schemeClr val="dk1"/>
              </a:buClr>
              <a:buSzPts val="1100"/>
              <a:buFont typeface="Arial"/>
              <a:buNone/>
              <a:defRPr/>
            </a:pPr>
            <a:r>
              <a:rPr lang="x-none" sz="1200" dirty="0">
                <a:solidFill>
                  <a:schemeClr val="dk1"/>
                </a:solidFill>
                <a:latin typeface="Calibri"/>
                <a:ea typeface="Calibri"/>
                <a:cs typeface="Calibri"/>
                <a:sym typeface="Calibri"/>
              </a:rPr>
              <a:t>בכיתות נמוכות מומלץ שהחיבור יהיה מינורי וכללי. </a:t>
            </a:r>
            <a:br>
              <a:rPr lang="x-none" sz="1200" dirty="0">
                <a:solidFill>
                  <a:schemeClr val="dk1"/>
                </a:solidFill>
                <a:latin typeface="Calibri"/>
                <a:ea typeface="Calibri"/>
                <a:cs typeface="Calibri"/>
                <a:sym typeface="Calibri"/>
              </a:rPr>
            </a:br>
            <a:r>
              <a:rPr lang="x-none" sz="1200" dirty="0">
                <a:solidFill>
                  <a:schemeClr val="dk1"/>
                </a:solidFill>
                <a:latin typeface="Calibri"/>
                <a:ea typeface="Calibri"/>
                <a:cs typeface="Calibri"/>
                <a:sym typeface="Calibri"/>
              </a:rPr>
              <a:t>אם הועברו כבר שיעורים במקצוע, כדאי לחבר לידע שהועבר בשיעור הקודם.</a:t>
            </a:r>
            <a:endParaRPr sz="1200" dirty="0">
              <a:solidFill>
                <a:schemeClr val="dk1"/>
              </a:solidFill>
              <a:latin typeface="Calibri"/>
              <a:ea typeface="Calibri"/>
              <a:cs typeface="Calibri"/>
              <a:sym typeface="Calibri"/>
            </a:endParaRPr>
          </a:p>
          <a:p>
            <a:pPr marL="158750" indent="0" algn="r" rtl="1" eaLnBrk="1" fontAlgn="auto" hangingPunct="1">
              <a:spcBef>
                <a:spcPts val="120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דוגמה לטקסט שייאמר בעל פה</a:t>
            </a:r>
            <a:r>
              <a:rPr lang="he-IL" sz="1200" dirty="0">
                <a:solidFill>
                  <a:srgbClr val="FF0000"/>
                </a:solidFill>
                <a:latin typeface="Calibri"/>
                <a:ea typeface="Calibri"/>
                <a:cs typeface="Calibri"/>
                <a:sym typeface="Calibri"/>
              </a:rPr>
              <a:t>:</a:t>
            </a:r>
            <a:r>
              <a:rPr lang="x-none" sz="1200" dirty="0">
                <a:solidFill>
                  <a:srgbClr val="FF0000"/>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158750" indent="0" algn="r" rtl="1" eaLnBrk="1" fontAlgn="auto" hangingPunct="1">
              <a:spcBef>
                <a:spcPts val="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"יצא לכם לפגוש סיטואציה שבה... / בשיעורים הקודמים למדנו על… והיום נמשיך עם... / </a:t>
            </a:r>
            <a:endParaRPr sz="1200" dirty="0">
              <a:solidFill>
                <a:schemeClr val="dk1"/>
              </a:solidFill>
              <a:latin typeface="Calibri"/>
              <a:ea typeface="Calibri"/>
              <a:cs typeface="Calibri"/>
              <a:sym typeface="Calibri"/>
            </a:endParaRPr>
          </a:p>
          <a:p>
            <a:pPr marL="158750" indent="0" algn="r" rtl="1" eaLnBrk="1" fontAlgn="auto" hangingPunct="1">
              <a:spcBef>
                <a:spcPts val="0"/>
              </a:spcBef>
              <a:spcAft>
                <a:spcPts val="0"/>
              </a:spcAft>
              <a:buClr>
                <a:srgbClr val="FF0000"/>
              </a:buClr>
              <a:buSzPts val="1200"/>
              <a:buFont typeface="Calibri"/>
              <a:buNone/>
              <a:defRPr/>
            </a:pPr>
            <a:r>
              <a:rPr lang="x-none" sz="1200" dirty="0">
                <a:solidFill>
                  <a:srgbClr val="FF0000"/>
                </a:solidFill>
                <a:latin typeface="Calibri"/>
                <a:ea typeface="Calibri"/>
                <a:cs typeface="Calibri"/>
                <a:sym typeface="Calibri"/>
              </a:rPr>
              <a:t>יכול להיות שבבית הספר כבר עסקתם בנושא זה, וגם אם לא, לא נורא, זו ההזדמנות להכיר/להעמיק..."</a:t>
            </a:r>
            <a:endParaRPr sz="1200" dirty="0">
              <a:solidFill>
                <a:schemeClr val="dk1"/>
              </a:solidFill>
              <a:latin typeface="Calibri"/>
              <a:ea typeface="Calibri"/>
              <a:cs typeface="Calibri"/>
              <a:sym typeface="Calibri"/>
            </a:endParaRPr>
          </a:p>
          <a:p>
            <a:pPr marL="0" indent="0" algn="r" rtl="1" eaLnBrk="1" fontAlgn="auto" hangingPunct="1">
              <a:spcBef>
                <a:spcPts val="0"/>
              </a:spcBef>
              <a:spcAft>
                <a:spcPts val="0"/>
              </a:spcAft>
              <a:buClr>
                <a:schemeClr val="dk1"/>
              </a:buClr>
              <a:buSzPts val="1200"/>
              <a:buFont typeface="Calibri"/>
              <a:buNone/>
              <a:defRPr/>
            </a:pPr>
            <a:endParaRPr sz="1200" b="1" dirty="0">
              <a:solidFill>
                <a:schemeClr val="dk1"/>
              </a:solidFill>
              <a:latin typeface="Calibri"/>
              <a:ea typeface="Calibri"/>
              <a:cs typeface="Calibri"/>
              <a:sym typeface="Calibri"/>
            </a:endParaRPr>
          </a:p>
        </p:txBody>
      </p:sp>
      <p:sp>
        <p:nvSpPr>
          <p:cNvPr id="24580" name="Google Shape;284;p10:notes">
            <a:extLst>
              <a:ext uri="{FF2B5EF4-FFF2-40B4-BE49-F238E27FC236}">
                <a16:creationId xmlns:a16="http://schemas.microsoft.com/office/drawing/2014/main" id="{9800A945-632A-43C0-81FE-891A799EE79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C898461-F533-4AE3-9533-2EDE0FF60D7B}" type="slidenum">
              <a:rPr lang="he-IL" altLang="he-IL"/>
              <a:pPr/>
              <a:t>4</a:t>
            </a:fld>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290;p11:notes">
            <a:extLst>
              <a:ext uri="{FF2B5EF4-FFF2-40B4-BE49-F238E27FC236}">
                <a16:creationId xmlns:a16="http://schemas.microsoft.com/office/drawing/2014/main" id="{3B4B410B-8662-454E-A2A3-87994D9E2A2D}"/>
              </a:ext>
            </a:extLst>
          </p:cNvPr>
          <p:cNvSpPr>
            <a:spLocks noGrp="1" noRot="1" noChangeAspect="1" noTextEdit="1"/>
          </p:cNvSpPr>
          <p:nvPr>
            <p:ph type="sldImg" idx="2"/>
          </p:nvPr>
        </p:nvSpPr>
        <p:spPr>
          <a:noFill/>
          <a:ln>
            <a:headEnd/>
            <a:tailEnd/>
          </a:ln>
        </p:spPr>
      </p:sp>
      <p:sp>
        <p:nvSpPr>
          <p:cNvPr id="291" name="Google Shape;291;p11:notes">
            <a:extLst>
              <a:ext uri="{FF2B5EF4-FFF2-40B4-BE49-F238E27FC236}">
                <a16:creationId xmlns:a16="http://schemas.microsoft.com/office/drawing/2014/main" id="{5F0F884F-3DB1-4883-9317-570A41CBEA8E}"/>
              </a:ext>
            </a:extLst>
          </p:cNvPr>
          <p:cNvSpPr txBox="1">
            <a:spLocks noGrp="1"/>
          </p:cNvSpPr>
          <p:nvPr>
            <p:ph type="body" idx="1"/>
          </p:nvPr>
        </p:nvSpPr>
        <p:spPr>
          <a:noFill/>
          <a:ln/>
        </p:spPr>
        <p:txBody>
          <a:bodyPr spcFirstLastPara="1">
            <a:noAutofit/>
          </a:bodyPr>
          <a:lstStyle/>
          <a:p>
            <a:pPr marL="0" indent="0" algn="r" rtl="1" eaLnBrk="1" fontAlgn="auto" hangingPunct="1">
              <a:lnSpc>
                <a:spcPct val="115000"/>
              </a:lnSpc>
              <a:spcBef>
                <a:spcPts val="0"/>
              </a:spcBef>
              <a:spcAft>
                <a:spcPts val="0"/>
              </a:spcAft>
              <a:buClr>
                <a:schemeClr val="dk1"/>
              </a:buClr>
              <a:buSzPts val="1100"/>
              <a:buFont typeface="Arial"/>
              <a:buNone/>
              <a:defRPr/>
            </a:pPr>
            <a:r>
              <a:rPr lang="he-IL" sz="1200" dirty="0">
                <a:solidFill>
                  <a:schemeClr val="dk1"/>
                </a:solidFill>
                <a:latin typeface="Calibri"/>
                <a:ea typeface="Calibri"/>
                <a:cs typeface="Calibri"/>
                <a:sym typeface="Calibri"/>
              </a:rPr>
              <a:t>המורה קוראת \מקריאה את הכתוב בבועות הדיבור.  </a:t>
            </a:r>
          </a:p>
          <a:p>
            <a:pPr marL="0" indent="0" algn="r" rtl="1" eaLnBrk="1" fontAlgn="auto" hangingPunct="1">
              <a:lnSpc>
                <a:spcPct val="115000"/>
              </a:lnSpc>
              <a:spcBef>
                <a:spcPts val="0"/>
              </a:spcBef>
              <a:spcAft>
                <a:spcPts val="0"/>
              </a:spcAft>
              <a:buClr>
                <a:schemeClr val="dk1"/>
              </a:buClr>
              <a:buSzPts val="1100"/>
              <a:buFont typeface="Arial"/>
              <a:buNone/>
              <a:defRPr/>
            </a:pPr>
            <a:endParaRPr lang="he-IL" sz="1200" dirty="0">
              <a:solidFill>
                <a:schemeClr val="dk1"/>
              </a:solidFill>
              <a:latin typeface="Calibri"/>
              <a:ea typeface="Calibri"/>
              <a:cs typeface="Calibri"/>
              <a:sym typeface="Calibri"/>
            </a:endParaRPr>
          </a:p>
          <a:p>
            <a:pPr marL="0" indent="0" algn="r" rtl="1" eaLnBrk="1" fontAlgn="auto" hangingPunct="1">
              <a:lnSpc>
                <a:spcPct val="115000"/>
              </a:lnSpc>
              <a:spcBef>
                <a:spcPts val="0"/>
              </a:spcBef>
              <a:spcAft>
                <a:spcPts val="0"/>
              </a:spcAft>
              <a:buClr>
                <a:schemeClr val="dk1"/>
              </a:buClr>
              <a:buSzPts val="1100"/>
              <a:buFont typeface="Arial"/>
              <a:buNone/>
              <a:defRPr/>
            </a:pPr>
            <a:r>
              <a:rPr lang="he-IL" sz="1200" b="1" dirty="0">
                <a:solidFill>
                  <a:schemeClr val="dk1"/>
                </a:solidFill>
                <a:latin typeface="Calibri"/>
                <a:ea typeface="Calibri"/>
                <a:cs typeface="Calibri"/>
                <a:sym typeface="Calibri"/>
              </a:rPr>
              <a:t>רצף מספרי השקפים הבאים 11-15 מכיל בתוכו: הקניית ידע, תרגול ופתרון, תרגול ופתרון נוספים. משך זמן כל הרצף הוא 20 סה"כ.</a:t>
            </a:r>
          </a:p>
          <a:p>
            <a:pPr marL="158750" indent="0" algn="r" rtl="1" eaLnBrk="1" fontAlgn="auto" hangingPunct="1">
              <a:spcBef>
                <a:spcPts val="0"/>
              </a:spcBef>
              <a:spcAft>
                <a:spcPts val="0"/>
              </a:spcAft>
              <a:buClr>
                <a:schemeClr val="dk1"/>
              </a:buClr>
              <a:buSzPts val="1200"/>
              <a:buFont typeface="Calibri"/>
              <a:buNone/>
              <a:defRPr/>
            </a:pPr>
            <a:endParaRPr lang="he-IL" sz="1200" dirty="0">
              <a:solidFill>
                <a:schemeClr val="dk1"/>
              </a:solidFill>
              <a:latin typeface="Calibri"/>
              <a:ea typeface="Calibri"/>
              <a:cs typeface="Calibri"/>
              <a:sym typeface="Calibri"/>
            </a:endParaRPr>
          </a:p>
          <a:p>
            <a:pPr marL="285750" indent="-285750" algn="r" rtl="1" eaLnBrk="1" fontAlgn="auto" hangingPunct="1">
              <a:spcBef>
                <a:spcPts val="0"/>
              </a:spcBef>
              <a:spcAft>
                <a:spcPts val="0"/>
              </a:spcAft>
              <a:buClr>
                <a:schemeClr val="dk1"/>
              </a:buClr>
              <a:buSzPts val="1200"/>
              <a:buFont typeface="Arial"/>
              <a:buChar char="•"/>
              <a:defRPr/>
            </a:pPr>
            <a:r>
              <a:rPr lang="he-IL" sz="1200" b="1" dirty="0">
                <a:solidFill>
                  <a:schemeClr val="dk1"/>
                </a:solidFill>
                <a:latin typeface="Calibri"/>
                <a:ea typeface="Calibri"/>
                <a:cs typeface="Calibri"/>
                <a:sym typeface="Calibri"/>
              </a:rPr>
              <a:t>הקניה: </a:t>
            </a:r>
            <a:r>
              <a:rPr lang="he-IL" sz="1200" dirty="0">
                <a:solidFill>
                  <a:schemeClr val="dk1"/>
                </a:solidFill>
                <a:latin typeface="Calibri"/>
                <a:ea typeface="Calibri"/>
                <a:cs typeface="Calibri"/>
                <a:sym typeface="Calibri"/>
              </a:rPr>
              <a:t>התייחסות למטרת למידה אחת מרכזית וממוקדת. שימוש במגוון ייצוגי תוכן כגון תמונות וסרטונים - </a:t>
            </a:r>
            <a:r>
              <a:rPr lang="he-IL" sz="1200" b="1" u="sng" dirty="0">
                <a:solidFill>
                  <a:schemeClr val="dk1"/>
                </a:solidFill>
                <a:latin typeface="Calibri"/>
                <a:ea typeface="Calibri"/>
                <a:cs typeface="Calibri"/>
                <a:sym typeface="Calibri"/>
              </a:rPr>
              <a:t>ניתן לצרף סרטונים מבית היוצר של מטח בלבד</a:t>
            </a:r>
            <a:r>
              <a:rPr lang="he-IL" sz="1200" dirty="0">
                <a:solidFill>
                  <a:schemeClr val="dk1"/>
                </a:solidFill>
                <a:latin typeface="Calibri"/>
                <a:ea typeface="Calibri"/>
                <a:cs typeface="Calibri"/>
                <a:sym typeface="Calibri"/>
              </a:rPr>
              <a:t>, צילומי מסך, כתבות, תכנים מספרי הלימוד, טקסט מצומצם </a:t>
            </a:r>
            <a:r>
              <a:rPr lang="he-IL" sz="1200" b="1" u="sng" dirty="0">
                <a:solidFill>
                  <a:srgbClr val="FF0000"/>
                </a:solidFill>
                <a:latin typeface="Calibri"/>
                <a:ea typeface="Calibri"/>
                <a:cs typeface="Calibri"/>
                <a:sym typeface="Calibri"/>
              </a:rPr>
              <a:t>בהתאם לזכויות יוצרים</a:t>
            </a:r>
            <a:r>
              <a:rPr lang="he-IL" sz="1200" dirty="0">
                <a:solidFill>
                  <a:srgbClr val="FF0000"/>
                </a:solidFill>
                <a:latin typeface="Calibri"/>
                <a:ea typeface="Calibri"/>
                <a:cs typeface="Calibri"/>
                <a:sym typeface="Calibri"/>
              </a:rPr>
              <a:t>. </a:t>
            </a:r>
            <a:r>
              <a:rPr lang="he-IL" sz="1200" dirty="0">
                <a:solidFill>
                  <a:schemeClr val="dk1"/>
                </a:solidFill>
                <a:latin typeface="Calibri"/>
                <a:ea typeface="Calibri"/>
                <a:cs typeface="Calibri"/>
                <a:sym typeface="Calibri"/>
              </a:rPr>
              <a:t>ניתן לשלב תרגיל או שאלה לדוגמה שאתם פותרים.</a:t>
            </a:r>
          </a:p>
          <a:p>
            <a:pPr marL="0" indent="0" eaLnBrk="1" fontAlgn="auto" hangingPunct="1">
              <a:lnSpc>
                <a:spcPct val="115000"/>
              </a:lnSpc>
              <a:spcBef>
                <a:spcPts val="1200"/>
              </a:spcBef>
              <a:spcAft>
                <a:spcPts val="0"/>
              </a:spcAft>
              <a:buClr>
                <a:schemeClr val="dk1"/>
              </a:buClr>
              <a:buSzPts val="1200"/>
              <a:buFont typeface="Calibri"/>
              <a:buNone/>
              <a:defRPr/>
            </a:pPr>
            <a:endParaRPr sz="1200" dirty="0">
              <a:solidFill>
                <a:schemeClr val="dk1"/>
              </a:solidFill>
              <a:latin typeface="Calibri"/>
              <a:ea typeface="Calibri"/>
              <a:cs typeface="Calibri"/>
              <a:sym typeface="Calibri"/>
            </a:endParaRPr>
          </a:p>
        </p:txBody>
      </p:sp>
      <p:sp>
        <p:nvSpPr>
          <p:cNvPr id="26628" name="Google Shape;292;p11:notes">
            <a:extLst>
              <a:ext uri="{FF2B5EF4-FFF2-40B4-BE49-F238E27FC236}">
                <a16:creationId xmlns:a16="http://schemas.microsoft.com/office/drawing/2014/main" id="{E036C7E0-901F-4676-B12F-DC023AAA609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4E8A1EC-869F-47C3-AAAB-6672CD4ABF29}" type="slidenum">
              <a:rPr lang="he-IL" altLang="he-IL"/>
              <a:pPr/>
              <a:t>5</a:t>
            </a:fld>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8590626-C804-464A-A2AB-982441C5C433}"/>
              </a:ext>
            </a:extLst>
          </p:cNvPr>
          <p:cNvSpPr>
            <a:spLocks noGrp="1" noRot="1" noChangeAspect="1" noTextEdit="1"/>
          </p:cNvSpPr>
          <p:nvPr>
            <p:ph type="sldImg"/>
          </p:nvPr>
        </p:nvSpPr>
        <p:spPr>
          <a:ln>
            <a:headEnd/>
            <a:tailEnd/>
          </a:ln>
        </p:spPr>
      </p:sp>
      <p:sp>
        <p:nvSpPr>
          <p:cNvPr id="28675" name="Notes Placeholder 2">
            <a:extLst>
              <a:ext uri="{FF2B5EF4-FFF2-40B4-BE49-F238E27FC236}">
                <a16:creationId xmlns:a16="http://schemas.microsoft.com/office/drawing/2014/main" id="{91A60C05-AE09-4C8B-B7B1-17DE6AA9599D}"/>
              </a:ext>
            </a:extLst>
          </p:cNvPr>
          <p:cNvSpPr txBox="1">
            <a:spLocks noGrp="1"/>
          </p:cNvSpPr>
          <p:nvPr>
            <p:ph type="body" idx="1"/>
          </p:nvPr>
        </p:nvSpPr>
        <p:spPr>
          <a:ln/>
        </p:spPr>
        <p:txBody>
          <a:bodyPr/>
          <a:lstStyle/>
          <a:p>
            <a:pPr algn="r"/>
            <a:r>
              <a:rPr lang="he-IL" altLang="he-IL" b="1">
                <a:latin typeface="Arial" panose="020B0604020202020204" pitchFamily="34" charset="0"/>
                <a:cs typeface="Arial" panose="020B0604020202020204" pitchFamily="34" charset="0"/>
              </a:rPr>
              <a:t>טיימר של 1 דקה</a:t>
            </a:r>
          </a:p>
          <a:p>
            <a:pPr algn="r"/>
            <a:r>
              <a:rPr lang="he-IL" altLang="he-IL">
                <a:latin typeface="Arial" panose="020B0604020202020204" pitchFamily="34" charset="0"/>
                <a:cs typeface="Arial" panose="020B0604020202020204" pitchFamily="34" charset="0"/>
              </a:rPr>
              <a:t>כאן יש לתת לתלמידים מעט זמן לחשיבה ואף לשאול שאלות מנחות.</a:t>
            </a:r>
          </a:p>
          <a:p>
            <a:pPr algn="r"/>
            <a:r>
              <a:rPr lang="en-US" altLang="he-IL">
                <a:latin typeface="Arial" panose="020B0604020202020204" pitchFamily="34" charset="0"/>
                <a:cs typeface="Arial" panose="020B0604020202020204" pitchFamily="34" charset="0"/>
              </a:rPr>
              <a:t> </a:t>
            </a:r>
            <a:r>
              <a:rPr lang="he-IL" altLang="he-IL">
                <a:latin typeface="Arial" panose="020B0604020202020204" pitchFamily="34" charset="0"/>
                <a:cs typeface="Arial" panose="020B0604020202020204" pitchFamily="34" charset="0"/>
              </a:rPr>
              <a:t>האם יש לכם רעיון? מה דעתכם? </a:t>
            </a:r>
          </a:p>
          <a:p>
            <a:pPr algn="r"/>
            <a:endParaRPr lang="he-IL" altLang="he-IL">
              <a:latin typeface="Arial" panose="020B06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97FA138E-B7FA-4979-A9D8-EBC8BE6F978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A62136C-BB66-43C0-8FD2-0E9E5A722AC2}" type="slidenum">
              <a:rPr lang="he-IL" altLang="he-IL" sz="1200">
                <a:latin typeface="Calibri" panose="020F0502020204030204" pitchFamily="34" charset="0"/>
                <a:cs typeface="Calibri" panose="020F0502020204030204" pitchFamily="34" charset="0"/>
                <a:sym typeface="Calibri" panose="020F0502020204030204" pitchFamily="34" charset="0"/>
              </a:rPr>
              <a:pPr/>
              <a:t>6</a:t>
            </a:fld>
            <a:endParaRPr lang="he-IL" altLang="he-IL"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EF43398-6240-47AE-BAE8-325E6EE83E1B}"/>
              </a:ext>
            </a:extLst>
          </p:cNvPr>
          <p:cNvSpPr>
            <a:spLocks noGrp="1" noRot="1" noChangeAspect="1" noTextEdit="1"/>
          </p:cNvSpPr>
          <p:nvPr>
            <p:ph type="sldImg"/>
          </p:nvPr>
        </p:nvSpPr>
        <p:spPr>
          <a:ln>
            <a:headEnd/>
            <a:tailEnd/>
          </a:ln>
        </p:spPr>
      </p:sp>
      <p:sp>
        <p:nvSpPr>
          <p:cNvPr id="30723" name="Notes Placeholder 2">
            <a:extLst>
              <a:ext uri="{FF2B5EF4-FFF2-40B4-BE49-F238E27FC236}">
                <a16:creationId xmlns:a16="http://schemas.microsoft.com/office/drawing/2014/main" id="{AAEF5B11-3650-47FF-9E4D-529FD4902523}"/>
              </a:ext>
            </a:extLst>
          </p:cNvPr>
          <p:cNvSpPr txBox="1">
            <a:spLocks noGrp="1"/>
          </p:cNvSpPr>
          <p:nvPr>
            <p:ph type="body" idx="1"/>
          </p:nvPr>
        </p:nvSpPr>
        <p:spPr>
          <a:ln/>
        </p:spPr>
        <p:txBody>
          <a:bodyPr/>
          <a:lstStyle/>
          <a:p>
            <a:pPr algn="r"/>
            <a:r>
              <a:rPr lang="he-IL" altLang="he-IL">
                <a:latin typeface="Arial" panose="020B0604020202020204" pitchFamily="34" charset="0"/>
                <a:cs typeface="Arial" panose="020B0604020202020204" pitchFamily="34" charset="0"/>
              </a:rPr>
              <a:t>כאן יש לשוחח על </a:t>
            </a:r>
            <a:r>
              <a:rPr lang="he-IL" altLang="he-IL" b="1">
                <a:latin typeface="Arial" panose="020B0604020202020204" pitchFamily="34" charset="0"/>
                <a:cs typeface="Arial" panose="020B0604020202020204" pitchFamily="34" charset="0"/>
              </a:rPr>
              <a:t>סדרי עדיפויות- </a:t>
            </a:r>
            <a:r>
              <a:rPr lang="he-IL" altLang="he-IL">
                <a:latin typeface="Arial" panose="020B0604020202020204" pitchFamily="34" charset="0"/>
                <a:cs typeface="Arial" panose="020B0604020202020204" pitchFamily="34" charset="0"/>
              </a:rPr>
              <a:t>מה אעשה קודם ומה אח"כ , </a:t>
            </a:r>
            <a:r>
              <a:rPr lang="he-IL" altLang="he-IL" b="1">
                <a:latin typeface="Arial" panose="020B0604020202020204" pitchFamily="34" charset="0"/>
                <a:cs typeface="Arial" panose="020B0604020202020204" pitchFamily="34" charset="0"/>
              </a:rPr>
              <a:t>תכנון וניהול זמן- </a:t>
            </a:r>
            <a:r>
              <a:rPr lang="he-IL" altLang="he-IL">
                <a:latin typeface="Arial" panose="020B0604020202020204" pitchFamily="34" charset="0"/>
                <a:cs typeface="Arial" panose="020B0604020202020204" pitchFamily="34" charset="0"/>
              </a:rPr>
              <a:t>אתכנן את הזמן כך שלא תתנגש לי פעילות אחת עם חברתה ואולי אוותר על פעילות מסויימת , על </a:t>
            </a:r>
            <a:r>
              <a:rPr lang="he-IL" altLang="he-IL" b="1">
                <a:latin typeface="Arial" panose="020B0604020202020204" pitchFamily="34" charset="0"/>
                <a:cs typeface="Arial" panose="020B0604020202020204" pitchFamily="34" charset="0"/>
              </a:rPr>
              <a:t>חלוקת תפקידים בבית- </a:t>
            </a:r>
            <a:r>
              <a:rPr lang="he-IL" altLang="he-IL">
                <a:latin typeface="Arial" panose="020B0604020202020204" pitchFamily="34" charset="0"/>
                <a:cs typeface="Arial" panose="020B0604020202020204" pitchFamily="34" charset="0"/>
              </a:rPr>
              <a:t>אברר עם ההורים מהם תפקידי בבית.  </a:t>
            </a:r>
          </a:p>
          <a:p>
            <a:pPr algn="r"/>
            <a:endParaRPr lang="he-IL" altLang="he-IL">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8CB9C2E4-9C76-44CB-91BD-32C6FA5689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67CE0C9-FDB9-48C8-AF95-180895754D7F}" type="slidenum">
              <a:rPr lang="he-IL" altLang="he-IL" sz="1200">
                <a:latin typeface="Calibri" panose="020F0502020204030204" pitchFamily="34" charset="0"/>
                <a:cs typeface="Calibri" panose="020F0502020204030204" pitchFamily="34" charset="0"/>
                <a:sym typeface="Calibri" panose="020F0502020204030204" pitchFamily="34" charset="0"/>
              </a:rPr>
              <a:pPr/>
              <a:t>7</a:t>
            </a:fld>
            <a:endParaRPr lang="he-IL" altLang="he-IL"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330;p16:notes">
            <a:extLst>
              <a:ext uri="{FF2B5EF4-FFF2-40B4-BE49-F238E27FC236}">
                <a16:creationId xmlns:a16="http://schemas.microsoft.com/office/drawing/2014/main" id="{21EEFA73-A142-4E68-9C69-4FB42A9AF73B}"/>
              </a:ext>
            </a:extLst>
          </p:cNvPr>
          <p:cNvSpPr>
            <a:spLocks noGrp="1" noRot="1" noChangeAspect="1" noTextEdit="1"/>
          </p:cNvSpPr>
          <p:nvPr>
            <p:ph type="sldImg" idx="2"/>
          </p:nvPr>
        </p:nvSpPr>
        <p:spPr>
          <a:noFill/>
          <a:ln>
            <a:headEnd/>
            <a:tailEnd/>
          </a:ln>
        </p:spPr>
      </p:sp>
      <p:sp>
        <p:nvSpPr>
          <p:cNvPr id="35843" name="Google Shape;331;p16:notes">
            <a:extLst>
              <a:ext uri="{FF2B5EF4-FFF2-40B4-BE49-F238E27FC236}">
                <a16:creationId xmlns:a16="http://schemas.microsoft.com/office/drawing/2014/main" id="{C9C01936-3A5D-4325-BA30-7F64E825F5C4}"/>
              </a:ext>
            </a:extLst>
          </p:cNvPr>
          <p:cNvSpPr txBox="1">
            <a:spLocks noGrp="1"/>
          </p:cNvSpPr>
          <p:nvPr>
            <p:ph type="body" idx="1"/>
          </p:nvPr>
        </p:nvSpPr>
        <p:spPr>
          <a:noFill/>
          <a:ln/>
        </p:spPr>
        <p:txBody>
          <a:bodyPr/>
          <a:lstStyle/>
          <a:p>
            <a:pPr marL="0" indent="0" algn="r" rtl="1" eaLnBrk="1" hangingPunct="1">
              <a:buSzPts val="1100"/>
            </a:pPr>
            <a:r>
              <a:rPr lang="he-IL" altLang="he-IL" sz="1200" b="1">
                <a:latin typeface="Calibri" panose="020F0502020204030204" pitchFamily="34" charset="0"/>
                <a:cs typeface="Calibri" panose="020F0502020204030204" pitchFamily="34" charset="0"/>
                <a:sym typeface="Calibri" panose="020F0502020204030204" pitchFamily="34" charset="0"/>
              </a:rPr>
              <a:t>משך השקף: עד 5 דקות</a:t>
            </a: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100"/>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algn="r" rtl="1" eaLnBrk="1" hangingPunct="1">
              <a:buSzPts val="1100"/>
            </a:pPr>
            <a:r>
              <a:rPr lang="he-IL" altLang="he-IL" sz="1200">
                <a:latin typeface="Calibri" panose="020F0502020204030204" pitchFamily="34" charset="0"/>
                <a:cs typeface="Calibri" panose="020F0502020204030204" pitchFamily="34" charset="0"/>
                <a:sym typeface="Calibri" panose="020F0502020204030204" pitchFamily="34" charset="0"/>
              </a:rPr>
              <a:t>סיכום ויציאה לתרגול. שלב זה יכלול סיכום של התוכן הנלמד תוך מענה על שאלות כמו: מה עשינו פה היום? מה למדנו? מומלץ לשלב אלמנטים חווייתיים כגון משחק מסכם, חידה, טיפ מיוחד להמשך הלמידה ועוד.</a:t>
            </a:r>
          </a:p>
          <a:p>
            <a:pPr marL="0" indent="0" algn="r" rtl="1" eaLnBrk="1" hangingPunct="1">
              <a:buSzPts val="1200"/>
              <a:buFont typeface="Calibri" panose="020F0502020204030204" pitchFamily="34" charset="0"/>
              <a:buNone/>
            </a:pPr>
            <a:endParaRPr lang="he-IL" altLang="he-IL" sz="120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400"/>
            </a:pPr>
            <a:endParaRPr lang="he-IL" altLang="he-IL" sz="1200">
              <a:latin typeface="Calibri" panose="020F0502020204030204" pitchFamily="34" charset="0"/>
              <a:cs typeface="Calibri" panose="020F0502020204030204" pitchFamily="34" charset="0"/>
              <a:sym typeface="Calibri" panose="020F0502020204030204" pitchFamily="34" charset="0"/>
            </a:endParaRPr>
          </a:p>
        </p:txBody>
      </p:sp>
      <p:sp>
        <p:nvSpPr>
          <p:cNvPr id="35844" name="Google Shape;332;p16:notes">
            <a:extLst>
              <a:ext uri="{FF2B5EF4-FFF2-40B4-BE49-F238E27FC236}">
                <a16:creationId xmlns:a16="http://schemas.microsoft.com/office/drawing/2014/main" id="{19F3DA29-A04E-4ECE-9D39-EAA3CC596B8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0D16AB0-284A-4D5A-B029-3173CDB754F0}" type="slidenum">
              <a:rPr lang="he-IL" altLang="he-IL"/>
              <a:pPr/>
              <a:t>11</a:t>
            </a:fld>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מה נלמד היום" type="obj">
  <p:cSld name="מה נלמד היום">
    <p:spTree>
      <p:nvGrpSpPr>
        <p:cNvPr id="1" name="Shape 31"/>
        <p:cNvGrpSpPr/>
        <p:nvPr/>
      </p:nvGrpSpPr>
      <p:grpSpPr>
        <a:xfrm>
          <a:off x="0" y="0"/>
          <a:ext cx="0" cy="0"/>
          <a:chOff x="0" y="0"/>
          <a:chExt cx="0" cy="0"/>
        </a:xfrm>
      </p:grpSpPr>
      <p:grpSp>
        <p:nvGrpSpPr>
          <p:cNvPr id="4" name="Google Shape;34;p27">
            <a:extLst>
              <a:ext uri="{FF2B5EF4-FFF2-40B4-BE49-F238E27FC236}">
                <a16:creationId xmlns:a16="http://schemas.microsoft.com/office/drawing/2014/main" id="{BF126F32-A308-4741-A893-38D9B3546CF0}"/>
              </a:ext>
            </a:extLst>
          </p:cNvPr>
          <p:cNvGrpSpPr>
            <a:grpSpLocks/>
          </p:cNvGrpSpPr>
          <p:nvPr/>
        </p:nvGrpSpPr>
        <p:grpSpPr bwMode="auto">
          <a:xfrm>
            <a:off x="358775" y="6188075"/>
            <a:ext cx="3913188" cy="506413"/>
            <a:chOff x="358720" y="6187719"/>
            <a:chExt cx="3913243" cy="506326"/>
          </a:xfrm>
        </p:grpSpPr>
        <p:cxnSp>
          <p:nvCxnSpPr>
            <p:cNvPr id="5" name="Google Shape;35;p27">
              <a:extLst>
                <a:ext uri="{FF2B5EF4-FFF2-40B4-BE49-F238E27FC236}">
                  <a16:creationId xmlns:a16="http://schemas.microsoft.com/office/drawing/2014/main" id="{244AC0E8-69F9-4C4C-9571-3B06910883AF}"/>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Google Shape;36;p27">
              <a:extLst>
                <a:ext uri="{FF2B5EF4-FFF2-40B4-BE49-F238E27FC236}">
                  <a16:creationId xmlns:a16="http://schemas.microsoft.com/office/drawing/2014/main" id="{811218D0-EAB5-43F5-AA06-EB844EFDA947}"/>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37;p27">
              <a:extLst>
                <a:ext uri="{FF2B5EF4-FFF2-40B4-BE49-F238E27FC236}">
                  <a16:creationId xmlns:a16="http://schemas.microsoft.com/office/drawing/2014/main" id="{8ACB9A7A-3BF9-44AF-8AFC-8D2863EB6FD1}"/>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 name="Google Shape;38;p27">
            <a:extLst>
              <a:ext uri="{FF2B5EF4-FFF2-40B4-BE49-F238E27FC236}">
                <a16:creationId xmlns:a16="http://schemas.microsoft.com/office/drawing/2014/main" id="{3FD73B6B-C599-4B01-A809-15B897432D94}"/>
              </a:ext>
            </a:extLst>
          </p:cNvPr>
          <p:cNvGrpSpPr>
            <a:grpSpLocks/>
          </p:cNvGrpSpPr>
          <p:nvPr/>
        </p:nvGrpSpPr>
        <p:grpSpPr bwMode="auto">
          <a:xfrm rot="10800000">
            <a:off x="8177213" y="106363"/>
            <a:ext cx="3913187" cy="506412"/>
            <a:chOff x="358720" y="6187719"/>
            <a:chExt cx="3913243" cy="506326"/>
          </a:xfrm>
        </p:grpSpPr>
        <p:cxnSp>
          <p:nvCxnSpPr>
            <p:cNvPr id="9" name="Google Shape;39;p27">
              <a:extLst>
                <a:ext uri="{FF2B5EF4-FFF2-40B4-BE49-F238E27FC236}">
                  <a16:creationId xmlns:a16="http://schemas.microsoft.com/office/drawing/2014/main" id="{44ABF8A7-A345-4613-AED2-1566D00475F2}"/>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40;p27">
              <a:extLst>
                <a:ext uri="{FF2B5EF4-FFF2-40B4-BE49-F238E27FC236}">
                  <a16:creationId xmlns:a16="http://schemas.microsoft.com/office/drawing/2014/main" id="{4A0D974F-E592-4205-A2B7-D255CBC9D5A4}"/>
                </a:ext>
              </a:extLst>
            </p:cNvPr>
            <p:cNvSpPr>
              <a:spLocks noChangeArrowheads="1"/>
            </p:cNvSpPr>
            <p:nvPr/>
          </p:nvSpPr>
          <p:spPr bwMode="auto">
            <a:xfrm rot="-5400000">
              <a:off x="358767" y="6214655"/>
              <a:ext cx="506327" cy="506419"/>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41;p27">
              <a:extLst>
                <a:ext uri="{FF2B5EF4-FFF2-40B4-BE49-F238E27FC236}">
                  <a16:creationId xmlns:a16="http://schemas.microsoft.com/office/drawing/2014/main" id="{A14EA907-25EF-409C-8CE1-86E55093D84F}"/>
                </a:ext>
              </a:extLst>
            </p:cNvPr>
            <p:cNvSpPr>
              <a:spLocks noChangeArrowheads="1"/>
            </p:cNvSpPr>
            <p:nvPr/>
          </p:nvSpPr>
          <p:spPr bwMode="auto">
            <a:xfrm>
              <a:off x="754013" y="6384536"/>
              <a:ext cx="168277" cy="166659"/>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228600" algn="r" rtl="1">
              <a:lnSpc>
                <a:spcPct val="90000"/>
              </a:lnSpc>
              <a:spcBef>
                <a:spcPts val="800"/>
              </a:spcBef>
              <a:spcAft>
                <a:spcPts val="0"/>
              </a:spcAft>
              <a:buClr>
                <a:schemeClr val="accent2"/>
              </a:buClr>
              <a:buSzPts val="2800"/>
              <a:buNone/>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667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grpSp>
        <p:nvGrpSpPr>
          <p:cNvPr id="5" name="Google Shape;165;p39">
            <a:extLst>
              <a:ext uri="{FF2B5EF4-FFF2-40B4-BE49-F238E27FC236}">
                <a16:creationId xmlns:a16="http://schemas.microsoft.com/office/drawing/2014/main" id="{26CE16B5-57FA-45BB-86F6-06565CD75FA8}"/>
              </a:ext>
            </a:extLst>
          </p:cNvPr>
          <p:cNvGrpSpPr>
            <a:grpSpLocks/>
          </p:cNvGrpSpPr>
          <p:nvPr/>
        </p:nvGrpSpPr>
        <p:grpSpPr bwMode="auto">
          <a:xfrm>
            <a:off x="10820400" y="6289675"/>
            <a:ext cx="10328275" cy="166688"/>
            <a:chOff x="10668248" y="5893696"/>
            <a:chExt cx="10328540" cy="167498"/>
          </a:xfrm>
        </p:grpSpPr>
        <p:cxnSp>
          <p:nvCxnSpPr>
            <p:cNvPr id="6" name="Google Shape;166;p39">
              <a:extLst>
                <a:ext uri="{FF2B5EF4-FFF2-40B4-BE49-F238E27FC236}">
                  <a16:creationId xmlns:a16="http://schemas.microsoft.com/office/drawing/2014/main" id="{41071E7E-2BA8-4DBD-A442-69D91D2A5671}"/>
                </a:ext>
              </a:extLst>
            </p:cNvPr>
            <p:cNvCxnSpPr>
              <a:cxnSpLocks noChangeShapeType="1"/>
            </p:cNvCxnSpPr>
            <p:nvPr/>
          </p:nvCxnSpPr>
          <p:spPr bwMode="auto">
            <a:xfrm>
              <a:off x="10751997" y="5977445"/>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Google Shape;167;p39">
              <a:extLst>
                <a:ext uri="{FF2B5EF4-FFF2-40B4-BE49-F238E27FC236}">
                  <a16:creationId xmlns:a16="http://schemas.microsoft.com/office/drawing/2014/main" id="{AC16F40D-989B-42A7-95FE-F1877C0BDE81}"/>
                </a:ext>
              </a:extLst>
            </p:cNvPr>
            <p:cNvSpPr>
              <a:spLocks noChangeArrowheads="1"/>
            </p:cNvSpPr>
            <p:nvPr/>
          </p:nvSpPr>
          <p:spPr bwMode="auto">
            <a:xfrm>
              <a:off x="10668248" y="5893696"/>
              <a:ext cx="168279" cy="16749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 name="Google Shape;168;p39">
            <a:extLst>
              <a:ext uri="{FF2B5EF4-FFF2-40B4-BE49-F238E27FC236}">
                <a16:creationId xmlns:a16="http://schemas.microsoft.com/office/drawing/2014/main" id="{6CE8C461-CEC2-4E4C-87BD-DFF3F32CCEBB}"/>
              </a:ext>
            </a:extLst>
          </p:cNvPr>
          <p:cNvGrpSpPr>
            <a:grpSpLocks/>
          </p:cNvGrpSpPr>
          <p:nvPr/>
        </p:nvGrpSpPr>
        <p:grpSpPr bwMode="auto">
          <a:xfrm>
            <a:off x="358775" y="66675"/>
            <a:ext cx="3913188" cy="506413"/>
            <a:chOff x="358720" y="6187719"/>
            <a:chExt cx="3913243" cy="506326"/>
          </a:xfrm>
        </p:grpSpPr>
        <p:cxnSp>
          <p:nvCxnSpPr>
            <p:cNvPr id="9" name="Google Shape;169;p39">
              <a:extLst>
                <a:ext uri="{FF2B5EF4-FFF2-40B4-BE49-F238E27FC236}">
                  <a16:creationId xmlns:a16="http://schemas.microsoft.com/office/drawing/2014/main" id="{87BADFBE-7665-47CC-B532-F816BB7BC01F}"/>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170;p39">
              <a:extLst>
                <a:ext uri="{FF2B5EF4-FFF2-40B4-BE49-F238E27FC236}">
                  <a16:creationId xmlns:a16="http://schemas.microsoft.com/office/drawing/2014/main" id="{4D8D3C15-C087-4093-BBB1-B7CA78A960AB}"/>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171;p39">
              <a:extLst>
                <a:ext uri="{FF2B5EF4-FFF2-40B4-BE49-F238E27FC236}">
                  <a16:creationId xmlns:a16="http://schemas.microsoft.com/office/drawing/2014/main" id="{9BE2F6D6-24F6-46D2-BF79-911F094B38AE}"/>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pic>
        <p:nvPicPr>
          <p:cNvPr id="12" name="Google Shape;173;p39">
            <a:extLst>
              <a:ext uri="{FF2B5EF4-FFF2-40B4-BE49-F238E27FC236}">
                <a16:creationId xmlns:a16="http://schemas.microsoft.com/office/drawing/2014/main" id="{5319BC86-5DC0-4441-98F9-C510F27D073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95847" t="70" b="-72"/>
          <a:stretch>
            <a:fillRect/>
          </a:stretch>
        </p:blipFill>
        <p:spPr bwMode="auto">
          <a:xfrm>
            <a:off x="11685588" y="0"/>
            <a:ext cx="506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Google Shape;163;p39"/>
          <p:cNvSpPr txBox="1">
            <a:spLocks noGrp="1"/>
          </p:cNvSpPr>
          <p:nvPr>
            <p:ph type="title"/>
          </p:nvPr>
        </p:nvSpPr>
        <p:spPr>
          <a:xfrm>
            <a:off x="7312026" y="457200"/>
            <a:ext cx="3932237" cy="1600200"/>
          </a:xfrm>
          <a:prstGeom prst="rect">
            <a:avLst/>
          </a:prstGeom>
          <a:noFill/>
          <a:ln>
            <a:noFill/>
          </a:ln>
        </p:spPr>
        <p:txBody>
          <a:bodyPr spcFirstLastPara="1" anchor="b">
            <a:normAutofit/>
          </a:bodyPr>
          <a:lstStyle>
            <a:lvl1pPr lvl="0" algn="r" rtl="1">
              <a:lnSpc>
                <a:spcPct val="90000"/>
              </a:lnSpc>
              <a:spcBef>
                <a:spcPts val="800"/>
              </a:spcBef>
              <a:spcAft>
                <a:spcPts val="0"/>
              </a:spcAft>
              <a:buClr>
                <a:schemeClr val="dk1"/>
              </a:buClr>
              <a:buSzPts val="2800"/>
              <a:buFont typeface="Calibri"/>
              <a:buNone/>
              <a:defRPr sz="28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9"/>
          <p:cNvSpPr>
            <a:spLocks noGrp="1"/>
          </p:cNvSpPr>
          <p:nvPr>
            <p:ph type="pic" idx="2"/>
          </p:nvPr>
        </p:nvSpPr>
        <p:spPr>
          <a:xfrm>
            <a:off x="849183" y="987425"/>
            <a:ext cx="6172200" cy="4873625"/>
          </a:xfrm>
          <a:prstGeom prst="rect">
            <a:avLst/>
          </a:prstGeom>
          <a:noFill/>
          <a:ln>
            <a:noFill/>
          </a:ln>
        </p:spPr>
        <p:txBody>
          <a:bodyPr spcFirstLastPara="1">
            <a:normAutofit/>
          </a:bodyPr>
          <a:lstStyle>
            <a:lvl1pPr marR="0" lvl="0" algn="r" rtl="1">
              <a:lnSpc>
                <a:spcPct val="90000"/>
              </a:lnSpc>
              <a:spcBef>
                <a:spcPts val="8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72" name="Google Shape;172;p39"/>
          <p:cNvSpPr txBox="1">
            <a:spLocks noGrp="1"/>
          </p:cNvSpPr>
          <p:nvPr>
            <p:ph type="body" idx="1"/>
          </p:nvPr>
        </p:nvSpPr>
        <p:spPr>
          <a:xfrm>
            <a:off x="7312026" y="2208855"/>
            <a:ext cx="3932237" cy="3652195"/>
          </a:xfrm>
          <a:prstGeom prst="rect">
            <a:avLst/>
          </a:prstGeom>
          <a:noFill/>
          <a:ln>
            <a:noFill/>
          </a:ln>
        </p:spPr>
        <p:txBody>
          <a:bodyPr spcFirstLastPara="1">
            <a:normAutofit/>
          </a:bodyPr>
          <a:lstStyle>
            <a:lvl1pPr marL="457200" lvl="0" indent="-228600" algn="r" rtl="1">
              <a:lnSpc>
                <a:spcPct val="100000"/>
              </a:lnSpc>
              <a:spcBef>
                <a:spcPts val="800"/>
              </a:spcBef>
              <a:spcAft>
                <a:spcPts val="0"/>
              </a:spcAft>
              <a:buClr>
                <a:schemeClr val="dk1"/>
              </a:buClr>
              <a:buSzPts val="2400"/>
              <a:buNone/>
              <a:defRPr sz="24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530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תמונה עם טקסט תחתון">
  <p:cSld name="תמונה עם טקסט תחתון">
    <p:spTree>
      <p:nvGrpSpPr>
        <p:cNvPr id="1" name="Shape 174"/>
        <p:cNvGrpSpPr/>
        <p:nvPr/>
      </p:nvGrpSpPr>
      <p:grpSpPr>
        <a:xfrm>
          <a:off x="0" y="0"/>
          <a:ext cx="0" cy="0"/>
          <a:chOff x="0" y="0"/>
          <a:chExt cx="0" cy="0"/>
        </a:xfrm>
      </p:grpSpPr>
      <p:grpSp>
        <p:nvGrpSpPr>
          <p:cNvPr id="4" name="Google Shape;177;p40">
            <a:extLst>
              <a:ext uri="{FF2B5EF4-FFF2-40B4-BE49-F238E27FC236}">
                <a16:creationId xmlns:a16="http://schemas.microsoft.com/office/drawing/2014/main" id="{76681E5D-105B-4432-B111-2DFE9F646842}"/>
              </a:ext>
            </a:extLst>
          </p:cNvPr>
          <p:cNvGrpSpPr>
            <a:grpSpLocks/>
          </p:cNvGrpSpPr>
          <p:nvPr/>
        </p:nvGrpSpPr>
        <p:grpSpPr bwMode="auto">
          <a:xfrm>
            <a:off x="865188" y="357188"/>
            <a:ext cx="11022012" cy="506412"/>
            <a:chOff x="865046" y="356936"/>
            <a:chExt cx="11022154" cy="506326"/>
          </a:xfrm>
        </p:grpSpPr>
        <p:cxnSp>
          <p:nvCxnSpPr>
            <p:cNvPr id="5" name="Google Shape;178;p40">
              <a:extLst>
                <a:ext uri="{FF2B5EF4-FFF2-40B4-BE49-F238E27FC236}">
                  <a16:creationId xmlns:a16="http://schemas.microsoft.com/office/drawing/2014/main" id="{AECD07D8-1BAC-4DF5-A667-2113FFA3A816}"/>
                </a:ext>
              </a:extLst>
            </p:cNvPr>
            <p:cNvCxnSpPr>
              <a:cxnSpLocks noChangeShapeType="1"/>
            </p:cNvCxnSpPr>
            <p:nvPr/>
          </p:nvCxnSpPr>
          <p:spPr bwMode="auto">
            <a:xfrm>
              <a:off x="865046" y="573247"/>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Google Shape;179;p40">
              <a:extLst>
                <a:ext uri="{FF2B5EF4-FFF2-40B4-BE49-F238E27FC236}">
                  <a16:creationId xmlns:a16="http://schemas.microsoft.com/office/drawing/2014/main" id="{FBBA495D-E567-42EA-A455-BE1CE9701578}"/>
                </a:ext>
              </a:extLst>
            </p:cNvPr>
            <p:cNvSpPr>
              <a:spLocks noChangeArrowheads="1"/>
            </p:cNvSpPr>
            <p:nvPr/>
          </p:nvSpPr>
          <p:spPr bwMode="auto">
            <a:xfrm rot="-5400000">
              <a:off x="11380828" y="356890"/>
              <a:ext cx="506326" cy="506419"/>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7" name="Google Shape;180;p40">
            <a:extLst>
              <a:ext uri="{FF2B5EF4-FFF2-40B4-BE49-F238E27FC236}">
                <a16:creationId xmlns:a16="http://schemas.microsoft.com/office/drawing/2014/main" id="{F7E4E968-3CA8-48DC-8151-BC955B7A7365}"/>
              </a:ext>
            </a:extLst>
          </p:cNvPr>
          <p:cNvSpPr>
            <a:spLocks noChangeArrowheads="1"/>
          </p:cNvSpPr>
          <p:nvPr/>
        </p:nvSpPr>
        <p:spPr bwMode="auto">
          <a:xfrm rot="10800000">
            <a:off x="11780838" y="488950"/>
            <a:ext cx="212725" cy="21113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5" name="Google Shape;175;p40"/>
          <p:cNvSpPr>
            <a:spLocks noGrp="1"/>
          </p:cNvSpPr>
          <p:nvPr>
            <p:ph type="pic" idx="2"/>
          </p:nvPr>
        </p:nvSpPr>
        <p:spPr>
          <a:xfrm>
            <a:off x="1016000" y="772487"/>
            <a:ext cx="10256245" cy="4519533"/>
          </a:xfrm>
          <a:prstGeom prst="rect">
            <a:avLst/>
          </a:prstGeom>
          <a:noFill/>
          <a:ln>
            <a:noFill/>
          </a:ln>
        </p:spPr>
        <p:txBody>
          <a:bodyPr spcFirstLastPara="1">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76" name="Google Shape;176;p40"/>
          <p:cNvSpPr txBox="1">
            <a:spLocks noGrp="1"/>
          </p:cNvSpPr>
          <p:nvPr>
            <p:ph type="ctrTitle"/>
          </p:nvPr>
        </p:nvSpPr>
        <p:spPr>
          <a:xfrm>
            <a:off x="437568" y="5543538"/>
            <a:ext cx="11418770" cy="968519"/>
          </a:xfrm>
          <a:prstGeom prst="rect">
            <a:avLst/>
          </a:prstGeom>
          <a:noFill/>
          <a:ln>
            <a:noFill/>
          </a:ln>
        </p:spPr>
        <p:txBody>
          <a:bodyPr spcFirstLastPara="1" anchor="b">
            <a:noAutofit/>
          </a:bodyPr>
          <a:lstStyle>
            <a:lvl1pPr lvl="0" algn="ctr" rtl="1">
              <a:lnSpc>
                <a:spcPct val="90000"/>
              </a:lnSpc>
              <a:spcBef>
                <a:spcPts val="800"/>
              </a:spcBef>
              <a:spcAft>
                <a:spcPts val="0"/>
              </a:spcAft>
              <a:buClr>
                <a:schemeClr val="dk1"/>
              </a:buClr>
              <a:buSzPts val="4800"/>
              <a:buFont typeface="Calibri"/>
              <a:buNone/>
              <a:defRPr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2477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השיעור הבא יתחיל">
  <p:cSld name="1_השיעור הבא יתחיל">
    <p:spTree>
      <p:nvGrpSpPr>
        <p:cNvPr id="1" name="Shape 181"/>
        <p:cNvGrpSpPr/>
        <p:nvPr/>
      </p:nvGrpSpPr>
      <p:grpSpPr>
        <a:xfrm>
          <a:off x="0" y="0"/>
          <a:ext cx="0" cy="0"/>
          <a:chOff x="0" y="0"/>
          <a:chExt cx="0" cy="0"/>
        </a:xfrm>
      </p:grpSpPr>
      <p:sp>
        <p:nvSpPr>
          <p:cNvPr id="3" name="Google Shape;182;p41">
            <a:extLst>
              <a:ext uri="{FF2B5EF4-FFF2-40B4-BE49-F238E27FC236}">
                <a16:creationId xmlns:a16="http://schemas.microsoft.com/office/drawing/2014/main" id="{DF9F6278-425C-48B0-AED4-DF5F185D51D0}"/>
              </a:ext>
            </a:extLst>
          </p:cNvPr>
          <p:cNvSpPr>
            <a:spLocks noChangeArrowheads="1"/>
          </p:cNvSpPr>
          <p:nvPr/>
        </p:nvSpPr>
        <p:spPr bwMode="auto">
          <a:xfrm>
            <a:off x="1076325" y="1757363"/>
            <a:ext cx="10039350" cy="338455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 name="Google Shape;183;p41">
            <a:extLst>
              <a:ext uri="{FF2B5EF4-FFF2-40B4-BE49-F238E27FC236}">
                <a16:creationId xmlns:a16="http://schemas.microsoft.com/office/drawing/2014/main" id="{4799C0F3-4583-4257-813A-F4402D00F067}"/>
              </a:ext>
            </a:extLst>
          </p:cNvPr>
          <p:cNvCxnSpPr>
            <a:cxnSpLocks noChangeShapeType="1"/>
          </p:cNvCxnSpPr>
          <p:nvPr/>
        </p:nvCxnSpPr>
        <p:spPr bwMode="auto">
          <a:xfrm>
            <a:off x="865188" y="531813"/>
            <a:ext cx="3406775" cy="1270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5" name="Google Shape;184;p41">
            <a:extLst>
              <a:ext uri="{FF2B5EF4-FFF2-40B4-BE49-F238E27FC236}">
                <a16:creationId xmlns:a16="http://schemas.microsoft.com/office/drawing/2014/main" id="{6021A086-DD28-4BEE-92BB-F6B9C3D5EEC1}"/>
              </a:ext>
            </a:extLst>
          </p:cNvPr>
          <p:cNvSpPr>
            <a:spLocks noChangeArrowheads="1"/>
          </p:cNvSpPr>
          <p:nvPr/>
        </p:nvSpPr>
        <p:spPr bwMode="auto">
          <a:xfrm rot="16200000">
            <a:off x="358775" y="285750"/>
            <a:ext cx="506413" cy="506413"/>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185;p41">
            <a:extLst>
              <a:ext uri="{FF2B5EF4-FFF2-40B4-BE49-F238E27FC236}">
                <a16:creationId xmlns:a16="http://schemas.microsoft.com/office/drawing/2014/main" id="{74525F49-CA3C-4A16-B996-E239E1AE4A81}"/>
              </a:ext>
            </a:extLst>
          </p:cNvPr>
          <p:cNvSpPr>
            <a:spLocks noChangeArrowheads="1"/>
          </p:cNvSpPr>
          <p:nvPr/>
        </p:nvSpPr>
        <p:spPr bwMode="auto">
          <a:xfrm>
            <a:off x="781050" y="455613"/>
            <a:ext cx="168275" cy="166687"/>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7" name="Google Shape;187;p41">
            <a:extLst>
              <a:ext uri="{FF2B5EF4-FFF2-40B4-BE49-F238E27FC236}">
                <a16:creationId xmlns:a16="http://schemas.microsoft.com/office/drawing/2014/main" id="{3F5747D7-5E47-46D8-94D4-D3CF3DC18504}"/>
              </a:ext>
            </a:extLst>
          </p:cNvPr>
          <p:cNvCxnSpPr>
            <a:cxnSpLocks noChangeShapeType="1"/>
          </p:cNvCxnSpPr>
          <p:nvPr/>
        </p:nvCxnSpPr>
        <p:spPr bwMode="auto">
          <a:xfrm>
            <a:off x="793750" y="5507038"/>
            <a:ext cx="1385888"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8" name="Google Shape;188;p41">
            <a:extLst>
              <a:ext uri="{FF2B5EF4-FFF2-40B4-BE49-F238E27FC236}">
                <a16:creationId xmlns:a16="http://schemas.microsoft.com/office/drawing/2014/main" id="{87BDDF98-E75C-422C-A70E-B43F8EC73CF7}"/>
              </a:ext>
            </a:extLst>
          </p:cNvPr>
          <p:cNvSpPr>
            <a:spLocks noChangeArrowheads="1"/>
          </p:cNvSpPr>
          <p:nvPr/>
        </p:nvSpPr>
        <p:spPr bwMode="auto">
          <a:xfrm rot="10800000">
            <a:off x="10906125" y="2286000"/>
            <a:ext cx="419100" cy="420688"/>
          </a:xfrm>
          <a:prstGeom prst="rect">
            <a:avLst/>
          </a:prstGeom>
          <a:solidFill>
            <a:srgbClr val="FFC000"/>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9" name="Google Shape;189;p41">
            <a:extLst>
              <a:ext uri="{FF2B5EF4-FFF2-40B4-BE49-F238E27FC236}">
                <a16:creationId xmlns:a16="http://schemas.microsoft.com/office/drawing/2014/main" id="{B8848136-9559-4B73-A0E8-AB672283C660}"/>
              </a:ext>
            </a:extLst>
          </p:cNvPr>
          <p:cNvCxnSpPr>
            <a:cxnSpLocks noChangeShapeType="1"/>
          </p:cNvCxnSpPr>
          <p:nvPr/>
        </p:nvCxnSpPr>
        <p:spPr bwMode="auto">
          <a:xfrm>
            <a:off x="407988" y="6253163"/>
            <a:ext cx="2816225"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0" name="Google Shape;190;p41">
            <a:extLst>
              <a:ext uri="{FF2B5EF4-FFF2-40B4-BE49-F238E27FC236}">
                <a16:creationId xmlns:a16="http://schemas.microsoft.com/office/drawing/2014/main" id="{596D62CF-8FA9-4823-A6A6-B2400728F470}"/>
              </a:ext>
            </a:extLst>
          </p:cNvPr>
          <p:cNvCxnSpPr>
            <a:cxnSpLocks noChangeShapeType="1"/>
          </p:cNvCxnSpPr>
          <p:nvPr/>
        </p:nvCxnSpPr>
        <p:spPr bwMode="auto">
          <a:xfrm>
            <a:off x="-679450" y="6456363"/>
            <a:ext cx="3455988"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186" name="Google Shape;186;p41"/>
          <p:cNvSpPr txBox="1">
            <a:spLocks noGrp="1"/>
          </p:cNvSpPr>
          <p:nvPr>
            <p:ph type="body" idx="1"/>
          </p:nvPr>
        </p:nvSpPr>
        <p:spPr>
          <a:xfrm>
            <a:off x="1837135" y="1657495"/>
            <a:ext cx="8517731" cy="3476060"/>
          </a:xfrm>
          <a:prstGeom prst="rect">
            <a:avLst/>
          </a:prstGeom>
          <a:noFill/>
          <a:ln>
            <a:noFill/>
          </a:ln>
        </p:spPr>
        <p:txBody>
          <a:bodyPr spcFirstLastPara="1" anchor="ctr">
            <a:normAutofit/>
          </a:bodyPr>
          <a:lstStyle>
            <a:lvl1pPr marL="457200" lvl="0" indent="-228600" algn="r" rtl="1">
              <a:lnSpc>
                <a:spcPct val="106666"/>
              </a:lnSpc>
              <a:spcBef>
                <a:spcPts val="800"/>
              </a:spcBef>
              <a:spcAft>
                <a:spcPts val="0"/>
              </a:spcAft>
              <a:buClr>
                <a:schemeClr val="lt1"/>
              </a:buClr>
              <a:buSzPts val="7500"/>
              <a:buNone/>
              <a:defRPr sz="75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969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1"/>
        <p:cNvGrpSpPr/>
        <p:nvPr/>
      </p:nvGrpSpPr>
      <p:grpSpPr>
        <a:xfrm>
          <a:off x="0" y="0"/>
          <a:ext cx="0" cy="0"/>
          <a:chOff x="0" y="0"/>
          <a:chExt cx="0" cy="0"/>
        </a:xfrm>
      </p:grpSpPr>
      <p:cxnSp>
        <p:nvCxnSpPr>
          <p:cNvPr id="4" name="Google Shape;194;p42">
            <a:extLst>
              <a:ext uri="{FF2B5EF4-FFF2-40B4-BE49-F238E27FC236}">
                <a16:creationId xmlns:a16="http://schemas.microsoft.com/office/drawing/2014/main" id="{6B470821-17B7-490A-AA85-6AB8453D378D}"/>
              </a:ext>
            </a:extLst>
          </p:cNvPr>
          <p:cNvCxnSpPr>
            <a:cxnSpLocks noChangeShapeType="1"/>
          </p:cNvCxnSpPr>
          <p:nvPr/>
        </p:nvCxnSpPr>
        <p:spPr bwMode="auto">
          <a:xfrm>
            <a:off x="-874713" y="6429375"/>
            <a:ext cx="4005263"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5" name="Google Shape;195;p42">
            <a:extLst>
              <a:ext uri="{FF2B5EF4-FFF2-40B4-BE49-F238E27FC236}">
                <a16:creationId xmlns:a16="http://schemas.microsoft.com/office/drawing/2014/main" id="{D473B564-E9B8-451B-9CD9-7877FA0E8EE8}"/>
              </a:ext>
            </a:extLst>
          </p:cNvPr>
          <p:cNvGrpSpPr>
            <a:grpSpLocks/>
          </p:cNvGrpSpPr>
          <p:nvPr/>
        </p:nvGrpSpPr>
        <p:grpSpPr bwMode="auto">
          <a:xfrm>
            <a:off x="781050" y="357188"/>
            <a:ext cx="11106150" cy="506412"/>
            <a:chOff x="781297" y="356936"/>
            <a:chExt cx="11105903" cy="506326"/>
          </a:xfrm>
        </p:grpSpPr>
        <p:cxnSp>
          <p:nvCxnSpPr>
            <p:cNvPr id="6" name="Google Shape;196;p42">
              <a:extLst>
                <a:ext uri="{FF2B5EF4-FFF2-40B4-BE49-F238E27FC236}">
                  <a16:creationId xmlns:a16="http://schemas.microsoft.com/office/drawing/2014/main" id="{8CE79D34-6531-4E8E-9181-7B41D2EF5DAE}"/>
                </a:ext>
              </a:extLst>
            </p:cNvPr>
            <p:cNvCxnSpPr>
              <a:cxnSpLocks noChangeShapeType="1"/>
            </p:cNvCxnSpPr>
            <p:nvPr/>
          </p:nvCxnSpPr>
          <p:spPr bwMode="auto">
            <a:xfrm>
              <a:off x="865046" y="573247"/>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Google Shape;197;p42">
              <a:extLst>
                <a:ext uri="{FF2B5EF4-FFF2-40B4-BE49-F238E27FC236}">
                  <a16:creationId xmlns:a16="http://schemas.microsoft.com/office/drawing/2014/main" id="{0783CF28-85D3-44BE-9C1B-1204DDEB3759}"/>
                </a:ext>
              </a:extLst>
            </p:cNvPr>
            <p:cNvSpPr>
              <a:spLocks noChangeArrowheads="1"/>
            </p:cNvSpPr>
            <p:nvPr/>
          </p:nvSpPr>
          <p:spPr bwMode="auto">
            <a:xfrm rot="-5400000">
              <a:off x="11380837" y="356899"/>
              <a:ext cx="506326" cy="506401"/>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98;p42">
              <a:extLst>
                <a:ext uri="{FF2B5EF4-FFF2-40B4-BE49-F238E27FC236}">
                  <a16:creationId xmlns:a16="http://schemas.microsoft.com/office/drawing/2014/main" id="{1E06F3A7-1B0B-42F9-AE07-16E9ADDDC107}"/>
                </a:ext>
              </a:extLst>
            </p:cNvPr>
            <p:cNvSpPr>
              <a:spLocks noChangeArrowheads="1"/>
            </p:cNvSpPr>
            <p:nvPr/>
          </p:nvSpPr>
          <p:spPr bwMode="auto">
            <a:xfrm>
              <a:off x="781297" y="490263"/>
              <a:ext cx="168271" cy="166659"/>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9" name="Google Shape;199;p42">
            <a:extLst>
              <a:ext uri="{FF2B5EF4-FFF2-40B4-BE49-F238E27FC236}">
                <a16:creationId xmlns:a16="http://schemas.microsoft.com/office/drawing/2014/main" id="{6FEEE15F-ED5D-4738-BCF3-286DF6DCEEED}"/>
              </a:ext>
            </a:extLst>
          </p:cNvPr>
          <p:cNvGrpSpPr>
            <a:grpSpLocks/>
          </p:cNvGrpSpPr>
          <p:nvPr/>
        </p:nvGrpSpPr>
        <p:grpSpPr bwMode="auto">
          <a:xfrm>
            <a:off x="7686675" y="6410325"/>
            <a:ext cx="4505325" cy="481013"/>
            <a:chOff x="5231876" y="2677211"/>
            <a:chExt cx="4506014" cy="481337"/>
          </a:xfrm>
        </p:grpSpPr>
        <p:sp>
          <p:nvSpPr>
            <p:cNvPr id="10" name="Google Shape;200;p42">
              <a:extLst>
                <a:ext uri="{FF2B5EF4-FFF2-40B4-BE49-F238E27FC236}">
                  <a16:creationId xmlns:a16="http://schemas.microsoft.com/office/drawing/2014/main" id="{20D12097-EE40-4EAB-99F6-121BF00B460D}"/>
                </a:ext>
              </a:extLst>
            </p:cNvPr>
            <p:cNvSpPr>
              <a:spLocks noChangeArrowheads="1"/>
            </p:cNvSpPr>
            <p:nvPr/>
          </p:nvSpPr>
          <p:spPr bwMode="auto">
            <a:xfrm>
              <a:off x="5231876" y="2902788"/>
              <a:ext cx="4117018" cy="25576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201;p42">
              <a:extLst>
                <a:ext uri="{FF2B5EF4-FFF2-40B4-BE49-F238E27FC236}">
                  <a16:creationId xmlns:a16="http://schemas.microsoft.com/office/drawing/2014/main" id="{16773712-094D-4C86-AE9B-837057CB9323}"/>
                </a:ext>
              </a:extLst>
            </p:cNvPr>
            <p:cNvSpPr>
              <a:spLocks noChangeArrowheads="1"/>
            </p:cNvSpPr>
            <p:nvPr/>
          </p:nvSpPr>
          <p:spPr bwMode="auto">
            <a:xfrm>
              <a:off x="5936834" y="2677211"/>
              <a:ext cx="3801056" cy="225577"/>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92" name="Google Shape;192;p42"/>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r" rtl="1">
              <a:lnSpc>
                <a:spcPct val="90000"/>
              </a:lnSpc>
              <a:spcBef>
                <a:spcPts val="800"/>
              </a:spcBef>
              <a:spcAft>
                <a:spcPts val="0"/>
              </a:spcAft>
              <a:buClr>
                <a:schemeClr val="accent1"/>
              </a:buClr>
              <a:buSzPts val="6500"/>
              <a:buFont typeface="Calibri"/>
              <a:buNone/>
              <a:defRPr sz="65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2"/>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rtl="1">
              <a:lnSpc>
                <a:spcPct val="90000"/>
              </a:lnSpc>
              <a:spcBef>
                <a:spcPts val="800"/>
              </a:spcBef>
              <a:spcAft>
                <a:spcPts val="0"/>
              </a:spcAft>
              <a:buClr>
                <a:schemeClr val="dk1"/>
              </a:buClr>
              <a:buSzPts val="2800"/>
              <a:buNone/>
              <a:defRPr sz="2800">
                <a:latin typeface="Calibri"/>
                <a:ea typeface="Calibri"/>
                <a:cs typeface="Calibri"/>
                <a:sym typeface="Calibri"/>
              </a:defRPr>
            </a:lvl1pPr>
            <a:lvl2pPr lvl="1" algn="ctr" rtl="1">
              <a:lnSpc>
                <a:spcPct val="90000"/>
              </a:lnSpc>
              <a:spcBef>
                <a:spcPts val="8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75172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תמונה">
  <p:cSld name="תמונה">
    <p:spTree>
      <p:nvGrpSpPr>
        <p:cNvPr id="1" name="Shape 202"/>
        <p:cNvGrpSpPr/>
        <p:nvPr/>
      </p:nvGrpSpPr>
      <p:grpSpPr>
        <a:xfrm>
          <a:off x="0" y="0"/>
          <a:ext cx="0" cy="0"/>
          <a:chOff x="0" y="0"/>
          <a:chExt cx="0" cy="0"/>
        </a:xfrm>
      </p:grpSpPr>
      <p:grpSp>
        <p:nvGrpSpPr>
          <p:cNvPr id="3" name="Google Shape;204;p43">
            <a:extLst>
              <a:ext uri="{FF2B5EF4-FFF2-40B4-BE49-F238E27FC236}">
                <a16:creationId xmlns:a16="http://schemas.microsoft.com/office/drawing/2014/main" id="{84698E91-6360-47A9-8A91-FCDC1228B7F0}"/>
              </a:ext>
            </a:extLst>
          </p:cNvPr>
          <p:cNvGrpSpPr>
            <a:grpSpLocks/>
          </p:cNvGrpSpPr>
          <p:nvPr/>
        </p:nvGrpSpPr>
        <p:grpSpPr bwMode="auto">
          <a:xfrm>
            <a:off x="781050" y="357188"/>
            <a:ext cx="11106150" cy="506412"/>
            <a:chOff x="781297" y="356936"/>
            <a:chExt cx="11105903" cy="506326"/>
          </a:xfrm>
        </p:grpSpPr>
        <p:cxnSp>
          <p:nvCxnSpPr>
            <p:cNvPr id="4" name="Google Shape;205;p43">
              <a:extLst>
                <a:ext uri="{FF2B5EF4-FFF2-40B4-BE49-F238E27FC236}">
                  <a16:creationId xmlns:a16="http://schemas.microsoft.com/office/drawing/2014/main" id="{775694F3-839A-4650-A27A-E392FB7FD903}"/>
                </a:ext>
              </a:extLst>
            </p:cNvPr>
            <p:cNvCxnSpPr>
              <a:cxnSpLocks noChangeShapeType="1"/>
            </p:cNvCxnSpPr>
            <p:nvPr/>
          </p:nvCxnSpPr>
          <p:spPr bwMode="auto">
            <a:xfrm>
              <a:off x="865046" y="573247"/>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5" name="Google Shape;206;p43">
              <a:extLst>
                <a:ext uri="{FF2B5EF4-FFF2-40B4-BE49-F238E27FC236}">
                  <a16:creationId xmlns:a16="http://schemas.microsoft.com/office/drawing/2014/main" id="{C1362295-AA2B-46FE-A7D6-9D9151ABF144}"/>
                </a:ext>
              </a:extLst>
            </p:cNvPr>
            <p:cNvSpPr>
              <a:spLocks noChangeArrowheads="1"/>
            </p:cNvSpPr>
            <p:nvPr/>
          </p:nvSpPr>
          <p:spPr bwMode="auto">
            <a:xfrm rot="-5400000">
              <a:off x="11380837" y="356899"/>
              <a:ext cx="506326" cy="506401"/>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07;p43">
              <a:extLst>
                <a:ext uri="{FF2B5EF4-FFF2-40B4-BE49-F238E27FC236}">
                  <a16:creationId xmlns:a16="http://schemas.microsoft.com/office/drawing/2014/main" id="{4A02A519-FAEF-4E6C-8161-62CCEC21959E}"/>
                </a:ext>
              </a:extLst>
            </p:cNvPr>
            <p:cNvSpPr>
              <a:spLocks noChangeArrowheads="1"/>
            </p:cNvSpPr>
            <p:nvPr/>
          </p:nvSpPr>
          <p:spPr bwMode="auto">
            <a:xfrm>
              <a:off x="781297" y="490263"/>
              <a:ext cx="168271" cy="166659"/>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7" name="Google Shape;208;p43">
            <a:extLst>
              <a:ext uri="{FF2B5EF4-FFF2-40B4-BE49-F238E27FC236}">
                <a16:creationId xmlns:a16="http://schemas.microsoft.com/office/drawing/2014/main" id="{2F5DD293-70C9-4649-B699-D83D94D4FF62}"/>
              </a:ext>
            </a:extLst>
          </p:cNvPr>
          <p:cNvGrpSpPr>
            <a:grpSpLocks/>
          </p:cNvGrpSpPr>
          <p:nvPr/>
        </p:nvGrpSpPr>
        <p:grpSpPr bwMode="auto">
          <a:xfrm>
            <a:off x="-8156575" y="6042025"/>
            <a:ext cx="10328275" cy="168275"/>
            <a:chOff x="10668248" y="5893696"/>
            <a:chExt cx="10328540" cy="167498"/>
          </a:xfrm>
        </p:grpSpPr>
        <p:cxnSp>
          <p:nvCxnSpPr>
            <p:cNvPr id="8" name="Google Shape;209;p43">
              <a:extLst>
                <a:ext uri="{FF2B5EF4-FFF2-40B4-BE49-F238E27FC236}">
                  <a16:creationId xmlns:a16="http://schemas.microsoft.com/office/drawing/2014/main" id="{0A733C7B-244A-4A8E-909C-F379B759F5F7}"/>
                </a:ext>
              </a:extLst>
            </p:cNvPr>
            <p:cNvCxnSpPr>
              <a:cxnSpLocks noChangeShapeType="1"/>
            </p:cNvCxnSpPr>
            <p:nvPr/>
          </p:nvCxnSpPr>
          <p:spPr bwMode="auto">
            <a:xfrm>
              <a:off x="10751997" y="5977445"/>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210;p43">
              <a:extLst>
                <a:ext uri="{FF2B5EF4-FFF2-40B4-BE49-F238E27FC236}">
                  <a16:creationId xmlns:a16="http://schemas.microsoft.com/office/drawing/2014/main" id="{64460DA1-808C-4657-BA6A-6C6F98AE293B}"/>
                </a:ext>
              </a:extLst>
            </p:cNvPr>
            <p:cNvSpPr>
              <a:spLocks noChangeArrowheads="1"/>
            </p:cNvSpPr>
            <p:nvPr/>
          </p:nvSpPr>
          <p:spPr bwMode="auto">
            <a:xfrm>
              <a:off x="10668248" y="5893696"/>
              <a:ext cx="168279" cy="16749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0" name="Google Shape;211;p43">
            <a:extLst>
              <a:ext uri="{FF2B5EF4-FFF2-40B4-BE49-F238E27FC236}">
                <a16:creationId xmlns:a16="http://schemas.microsoft.com/office/drawing/2014/main" id="{A36751AB-409B-4B47-98F7-A10AA3F1CB9A}"/>
              </a:ext>
            </a:extLst>
          </p:cNvPr>
          <p:cNvSpPr>
            <a:spLocks noChangeArrowheads="1"/>
          </p:cNvSpPr>
          <p:nvPr/>
        </p:nvSpPr>
        <p:spPr bwMode="auto">
          <a:xfrm rot="10800000">
            <a:off x="11514138" y="720725"/>
            <a:ext cx="234950" cy="23653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03" name="Google Shape;203;p43"/>
          <p:cNvSpPr>
            <a:spLocks noGrp="1"/>
          </p:cNvSpPr>
          <p:nvPr>
            <p:ph type="pic" idx="2"/>
          </p:nvPr>
        </p:nvSpPr>
        <p:spPr>
          <a:xfrm>
            <a:off x="721035" y="901758"/>
            <a:ext cx="10586646" cy="5681719"/>
          </a:xfrm>
          <a:prstGeom prst="rect">
            <a:avLst/>
          </a:prstGeom>
          <a:noFill/>
          <a:ln>
            <a:noFill/>
          </a:ln>
        </p:spPr>
        <p:txBody>
          <a:bodyPr spcFirstLastPara="1">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Tree>
    <p:extLst>
      <p:ext uri="{BB962C8B-B14F-4D97-AF65-F5344CB8AC3E}">
        <p14:creationId xmlns:p14="http://schemas.microsoft.com/office/powerpoint/2010/main" val="85750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50"/>
        <p:cNvGrpSpPr/>
        <p:nvPr/>
      </p:nvGrpSpPr>
      <p:grpSpPr>
        <a:xfrm>
          <a:off x="0" y="0"/>
          <a:ext cx="0" cy="0"/>
          <a:chOff x="0" y="0"/>
          <a:chExt cx="0" cy="0"/>
        </a:xfrm>
      </p:grpSpPr>
      <p:pic>
        <p:nvPicPr>
          <p:cNvPr id="4" name="Google Shape;51;p29">
            <a:extLst>
              <a:ext uri="{FF2B5EF4-FFF2-40B4-BE49-F238E27FC236}">
                <a16:creationId xmlns:a16="http://schemas.microsoft.com/office/drawing/2014/main" id="{587BA357-C5DE-45AB-BF76-6569E1C139C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12244" b="63870"/>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52;p29">
            <a:extLst>
              <a:ext uri="{FF2B5EF4-FFF2-40B4-BE49-F238E27FC236}">
                <a16:creationId xmlns:a16="http://schemas.microsoft.com/office/drawing/2014/main" id="{9E71FBF7-261D-47CB-8131-EF77A9C61FC3}"/>
              </a:ext>
            </a:extLst>
          </p:cNvPr>
          <p:cNvGrpSpPr>
            <a:grpSpLocks/>
          </p:cNvGrpSpPr>
          <p:nvPr/>
        </p:nvGrpSpPr>
        <p:grpSpPr bwMode="auto">
          <a:xfrm>
            <a:off x="358775" y="6188075"/>
            <a:ext cx="3913188" cy="506413"/>
            <a:chOff x="358720" y="6187719"/>
            <a:chExt cx="3913243" cy="506326"/>
          </a:xfrm>
        </p:grpSpPr>
        <p:cxnSp>
          <p:nvCxnSpPr>
            <p:cNvPr id="6" name="Google Shape;53;p29">
              <a:extLst>
                <a:ext uri="{FF2B5EF4-FFF2-40B4-BE49-F238E27FC236}">
                  <a16:creationId xmlns:a16="http://schemas.microsoft.com/office/drawing/2014/main" id="{7FD00EB5-1D23-4808-857A-8A26395072B2}"/>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Google Shape;54;p29">
              <a:extLst>
                <a:ext uri="{FF2B5EF4-FFF2-40B4-BE49-F238E27FC236}">
                  <a16:creationId xmlns:a16="http://schemas.microsoft.com/office/drawing/2014/main" id="{FD678005-9DD3-46B8-AB2E-28733F11A691}"/>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55;p29">
              <a:extLst>
                <a:ext uri="{FF2B5EF4-FFF2-40B4-BE49-F238E27FC236}">
                  <a16:creationId xmlns:a16="http://schemas.microsoft.com/office/drawing/2014/main" id="{3A54B0DC-6D44-41AF-843F-3C2501876C15}"/>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9" name="Google Shape;58;p29">
            <a:extLst>
              <a:ext uri="{FF2B5EF4-FFF2-40B4-BE49-F238E27FC236}">
                <a16:creationId xmlns:a16="http://schemas.microsoft.com/office/drawing/2014/main" id="{A87C6E8B-F592-45F9-92FC-0F9F91E7A541}"/>
              </a:ext>
            </a:extLst>
          </p:cNvPr>
          <p:cNvSpPr>
            <a:spLocks noChangeArrowheads="1"/>
          </p:cNvSpPr>
          <p:nvPr/>
        </p:nvSpPr>
        <p:spPr bwMode="auto">
          <a:xfrm rot="16200000">
            <a:off x="11333162" y="835026"/>
            <a:ext cx="176213" cy="176212"/>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6" name="Google Shape;56;p29"/>
          <p:cNvSpPr txBox="1">
            <a:spLocks noGrp="1"/>
          </p:cNvSpPr>
          <p:nvPr>
            <p:ph type="title"/>
          </p:nvPr>
        </p:nvSpPr>
        <p:spPr>
          <a:xfrm>
            <a:off x="3081590" y="663126"/>
            <a:ext cx="8280000" cy="720000"/>
          </a:xfrm>
          <a:prstGeom prst="rect">
            <a:avLst/>
          </a:prstGeom>
          <a:solidFill>
            <a:schemeClr val="accent1"/>
          </a:solidFill>
          <a:ln>
            <a:noFill/>
          </a:ln>
        </p:spPr>
        <p:txBody>
          <a:bodyPr spcFirstLastPara="1" anchor="b">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1671638" y="1928813"/>
            <a:ext cx="9572625" cy="3844925"/>
          </a:xfrm>
          <a:prstGeom prst="rect">
            <a:avLst/>
          </a:prstGeom>
          <a:noFill/>
          <a:ln>
            <a:noFill/>
          </a:ln>
        </p:spPr>
        <p:txBody>
          <a:bodyPr spcFirstLastPara="1">
            <a:normAutofit/>
          </a:bodyPr>
          <a:lstStyle>
            <a:lvl1pPr marL="457200" lvl="0" indent="-228600" algn="ctr" rtl="1">
              <a:lnSpc>
                <a:spcPct val="9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912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רגול" type="twoObj">
  <p:cSld name="תרגול">
    <p:spTree>
      <p:nvGrpSpPr>
        <p:cNvPr id="1" name="Shape 59"/>
        <p:cNvGrpSpPr/>
        <p:nvPr/>
      </p:nvGrpSpPr>
      <p:grpSpPr>
        <a:xfrm>
          <a:off x="0" y="0"/>
          <a:ext cx="0" cy="0"/>
          <a:chOff x="0" y="0"/>
          <a:chExt cx="0" cy="0"/>
        </a:xfrm>
      </p:grpSpPr>
      <p:cxnSp>
        <p:nvCxnSpPr>
          <p:cNvPr id="5" name="Google Shape;60;p30">
            <a:extLst>
              <a:ext uri="{FF2B5EF4-FFF2-40B4-BE49-F238E27FC236}">
                <a16:creationId xmlns:a16="http://schemas.microsoft.com/office/drawing/2014/main" id="{CCF43B41-2460-4A71-8907-2FA8FDF575B3}"/>
              </a:ext>
            </a:extLst>
          </p:cNvPr>
          <p:cNvCxnSpPr>
            <a:cxnSpLocks noChangeShapeType="1"/>
          </p:cNvCxnSpPr>
          <p:nvPr/>
        </p:nvCxnSpPr>
        <p:spPr bwMode="auto">
          <a:xfrm>
            <a:off x="9093200" y="352425"/>
            <a:ext cx="3406775" cy="1270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Google Shape;61;p30">
            <a:extLst>
              <a:ext uri="{FF2B5EF4-FFF2-40B4-BE49-F238E27FC236}">
                <a16:creationId xmlns:a16="http://schemas.microsoft.com/office/drawing/2014/main" id="{DC40B6E7-952B-4C15-A65B-59F0C46C3168}"/>
              </a:ext>
            </a:extLst>
          </p:cNvPr>
          <p:cNvSpPr>
            <a:spLocks noChangeArrowheads="1"/>
          </p:cNvSpPr>
          <p:nvPr/>
        </p:nvSpPr>
        <p:spPr bwMode="auto">
          <a:xfrm rot="16200000">
            <a:off x="8990013" y="249238"/>
            <a:ext cx="206375" cy="206375"/>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7" name="Google Shape;62;p30">
            <a:extLst>
              <a:ext uri="{FF2B5EF4-FFF2-40B4-BE49-F238E27FC236}">
                <a16:creationId xmlns:a16="http://schemas.microsoft.com/office/drawing/2014/main" id="{656A7229-34B0-41E8-BC6A-9FDD6474B7B5}"/>
              </a:ext>
            </a:extLst>
          </p:cNvPr>
          <p:cNvGrpSpPr>
            <a:grpSpLocks/>
          </p:cNvGrpSpPr>
          <p:nvPr/>
        </p:nvGrpSpPr>
        <p:grpSpPr bwMode="auto">
          <a:xfrm>
            <a:off x="358775" y="6188075"/>
            <a:ext cx="3913188" cy="506413"/>
            <a:chOff x="358720" y="6187719"/>
            <a:chExt cx="3913243" cy="506326"/>
          </a:xfrm>
        </p:grpSpPr>
        <p:cxnSp>
          <p:nvCxnSpPr>
            <p:cNvPr id="8" name="Google Shape;63;p30">
              <a:extLst>
                <a:ext uri="{FF2B5EF4-FFF2-40B4-BE49-F238E27FC236}">
                  <a16:creationId xmlns:a16="http://schemas.microsoft.com/office/drawing/2014/main" id="{A81E9BBA-A220-4713-914B-744546E99BE8}"/>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64;p30">
              <a:extLst>
                <a:ext uri="{FF2B5EF4-FFF2-40B4-BE49-F238E27FC236}">
                  <a16:creationId xmlns:a16="http://schemas.microsoft.com/office/drawing/2014/main" id="{DEC2E479-77E6-4276-A1A1-56ACB7FF3CBF}"/>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65;p30">
              <a:extLst>
                <a:ext uri="{FF2B5EF4-FFF2-40B4-BE49-F238E27FC236}">
                  <a16:creationId xmlns:a16="http://schemas.microsoft.com/office/drawing/2014/main" id="{86B74A8C-FCEC-4C15-8CA5-B43921E1F119}"/>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66" name="Google Shape;66;p30"/>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933938" y="1825625"/>
            <a:ext cx="5085862" cy="4351338"/>
          </a:xfrm>
          <a:prstGeom prst="rect">
            <a:avLst/>
          </a:prstGeom>
          <a:noFill/>
          <a:ln>
            <a:noFill/>
          </a:ln>
        </p:spPr>
        <p:txBody>
          <a:bodyPr spcFirstLastPara="1">
            <a:normAutofit/>
          </a:bodyPr>
          <a:lstStyle>
            <a:lvl1pPr marL="457200" marR="0" lvl="0" indent="-406400" algn="r" rtl="1">
              <a:lnSpc>
                <a:spcPct val="112857"/>
              </a:lnSpc>
              <a:spcBef>
                <a:spcPts val="1000"/>
              </a:spcBef>
              <a:spcAft>
                <a:spcPts val="0"/>
              </a:spcAft>
              <a:buClr>
                <a:schemeClr val="accent2"/>
              </a:buClr>
              <a:buSzPts val="2800"/>
              <a:buFont typeface="Arial"/>
              <a:buChar char="•"/>
              <a:defRPr sz="2800" b="0" i="0">
                <a:solidFill>
                  <a:schemeClr val="dk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0"/>
          <p:cNvSpPr txBox="1">
            <a:spLocks noGrp="1"/>
          </p:cNvSpPr>
          <p:nvPr>
            <p:ph type="body" idx="2"/>
          </p:nvPr>
        </p:nvSpPr>
        <p:spPr>
          <a:xfrm>
            <a:off x="6267938" y="1825625"/>
            <a:ext cx="5085862" cy="4351338"/>
          </a:xfrm>
          <a:prstGeom prst="rect">
            <a:avLst/>
          </a:prstGeom>
          <a:noFill/>
          <a:ln>
            <a:noFill/>
          </a:ln>
        </p:spPr>
        <p:txBody>
          <a:bodyPr spcFirstLastPara="1">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538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השיעור הבא יתחיל">
  <p:cSld name="2_השיעור הבא יתחיל">
    <p:spTree>
      <p:nvGrpSpPr>
        <p:cNvPr id="1" name="Shape 95"/>
        <p:cNvGrpSpPr/>
        <p:nvPr/>
      </p:nvGrpSpPr>
      <p:grpSpPr>
        <a:xfrm>
          <a:off x="0" y="0"/>
          <a:ext cx="0" cy="0"/>
          <a:chOff x="0" y="0"/>
          <a:chExt cx="0" cy="0"/>
        </a:xfrm>
      </p:grpSpPr>
      <p:pic>
        <p:nvPicPr>
          <p:cNvPr id="4" name="Google Shape;96;p33">
            <a:extLst>
              <a:ext uri="{FF2B5EF4-FFF2-40B4-BE49-F238E27FC236}">
                <a16:creationId xmlns:a16="http://schemas.microsoft.com/office/drawing/2014/main" id="{18F93A16-3DBD-4421-B063-6A9BD47B4B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97;p33">
            <a:extLst>
              <a:ext uri="{FF2B5EF4-FFF2-40B4-BE49-F238E27FC236}">
                <a16:creationId xmlns:a16="http://schemas.microsoft.com/office/drawing/2014/main" id="{440FA398-FAF5-4B3E-8F86-5EC91D20E7EC}"/>
              </a:ext>
            </a:extLst>
          </p:cNvPr>
          <p:cNvSpPr>
            <a:spLocks noChangeArrowheads="1"/>
          </p:cNvSpPr>
          <p:nvPr/>
        </p:nvSpPr>
        <p:spPr bwMode="auto">
          <a:xfrm>
            <a:off x="3336925" y="646113"/>
            <a:ext cx="5473700" cy="5473700"/>
          </a:xfrm>
          <a:prstGeom prst="ellipse">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98;p33">
            <a:extLst>
              <a:ext uri="{FF2B5EF4-FFF2-40B4-BE49-F238E27FC236}">
                <a16:creationId xmlns:a16="http://schemas.microsoft.com/office/drawing/2014/main" id="{82DA013D-F3C9-4BF1-95EA-03DDF3282CE3}"/>
              </a:ext>
            </a:extLst>
          </p:cNvPr>
          <p:cNvSpPr>
            <a:spLocks noChangeArrowheads="1"/>
          </p:cNvSpPr>
          <p:nvPr/>
        </p:nvSpPr>
        <p:spPr bwMode="auto">
          <a:xfrm>
            <a:off x="2954338" y="3446463"/>
            <a:ext cx="6283325" cy="1239837"/>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7" name="Google Shape;99;p33">
            <a:extLst>
              <a:ext uri="{FF2B5EF4-FFF2-40B4-BE49-F238E27FC236}">
                <a16:creationId xmlns:a16="http://schemas.microsoft.com/office/drawing/2014/main" id="{8AE47A4D-E22B-472B-8B91-72FDBFAE337E}"/>
              </a:ext>
            </a:extLst>
          </p:cNvPr>
          <p:cNvGrpSpPr>
            <a:grpSpLocks/>
          </p:cNvGrpSpPr>
          <p:nvPr/>
        </p:nvGrpSpPr>
        <p:grpSpPr bwMode="auto">
          <a:xfrm>
            <a:off x="9286875" y="5672138"/>
            <a:ext cx="3914775" cy="506412"/>
            <a:chOff x="358720" y="285496"/>
            <a:chExt cx="3913243" cy="506326"/>
          </a:xfrm>
        </p:grpSpPr>
        <p:cxnSp>
          <p:nvCxnSpPr>
            <p:cNvPr id="8" name="Google Shape;100;p33">
              <a:extLst>
                <a:ext uri="{FF2B5EF4-FFF2-40B4-BE49-F238E27FC236}">
                  <a16:creationId xmlns:a16="http://schemas.microsoft.com/office/drawing/2014/main" id="{6564FC6D-24A6-4C85-BF80-C91AA49DA161}"/>
                </a:ext>
              </a:extLst>
            </p:cNvPr>
            <p:cNvCxnSpPr>
              <a:cxnSpLocks noChangeShapeType="1"/>
            </p:cNvCxnSpPr>
            <p:nvPr/>
          </p:nvCxnSpPr>
          <p:spPr bwMode="auto">
            <a:xfrm>
              <a:off x="865046" y="532257"/>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101;p33">
              <a:extLst>
                <a:ext uri="{FF2B5EF4-FFF2-40B4-BE49-F238E27FC236}">
                  <a16:creationId xmlns:a16="http://schemas.microsoft.com/office/drawing/2014/main" id="{8827EB82-4F10-489B-B784-9C58E7B52606}"/>
                </a:ext>
              </a:extLst>
            </p:cNvPr>
            <p:cNvSpPr>
              <a:spLocks noChangeArrowheads="1"/>
            </p:cNvSpPr>
            <p:nvPr/>
          </p:nvSpPr>
          <p:spPr bwMode="auto">
            <a:xfrm rot="-5400000">
              <a:off x="358665" y="285551"/>
              <a:ext cx="506326" cy="506215"/>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02;p33">
              <a:extLst>
                <a:ext uri="{FF2B5EF4-FFF2-40B4-BE49-F238E27FC236}">
                  <a16:creationId xmlns:a16="http://schemas.microsoft.com/office/drawing/2014/main" id="{8FE8C09B-5DC6-495C-8BFD-321BAA423673}"/>
                </a:ext>
              </a:extLst>
            </p:cNvPr>
            <p:cNvSpPr>
              <a:spLocks noChangeArrowheads="1"/>
            </p:cNvSpPr>
            <p:nvPr/>
          </p:nvSpPr>
          <p:spPr bwMode="auto">
            <a:xfrm>
              <a:off x="780830" y="455329"/>
              <a:ext cx="168209" cy="16666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cxnSp>
        <p:nvCxnSpPr>
          <p:cNvPr id="11" name="Google Shape;104;p33">
            <a:extLst>
              <a:ext uri="{FF2B5EF4-FFF2-40B4-BE49-F238E27FC236}">
                <a16:creationId xmlns:a16="http://schemas.microsoft.com/office/drawing/2014/main" id="{5A197AC6-867C-472A-90D5-140C7B9342E1}"/>
              </a:ext>
            </a:extLst>
          </p:cNvPr>
          <p:cNvCxnSpPr>
            <a:cxnSpLocks noChangeShapeType="1"/>
          </p:cNvCxnSpPr>
          <p:nvPr/>
        </p:nvCxnSpPr>
        <p:spPr bwMode="auto">
          <a:xfrm>
            <a:off x="2376488" y="6178550"/>
            <a:ext cx="1385887"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12" name="Google Shape;105;p33">
            <a:extLst>
              <a:ext uri="{FF2B5EF4-FFF2-40B4-BE49-F238E27FC236}">
                <a16:creationId xmlns:a16="http://schemas.microsoft.com/office/drawing/2014/main" id="{76B9CEE6-296A-4C9F-A85E-5C942C6F9FD8}"/>
              </a:ext>
            </a:extLst>
          </p:cNvPr>
          <p:cNvGrpSpPr>
            <a:grpSpLocks/>
          </p:cNvGrpSpPr>
          <p:nvPr/>
        </p:nvGrpSpPr>
        <p:grpSpPr bwMode="auto">
          <a:xfrm rot="10800000">
            <a:off x="11482388" y="139700"/>
            <a:ext cx="603250" cy="577850"/>
            <a:chOff x="781297" y="5586292"/>
            <a:chExt cx="602703" cy="577326"/>
          </a:xfrm>
        </p:grpSpPr>
        <p:sp>
          <p:nvSpPr>
            <p:cNvPr id="13" name="Google Shape;106;p33">
              <a:extLst>
                <a:ext uri="{FF2B5EF4-FFF2-40B4-BE49-F238E27FC236}">
                  <a16:creationId xmlns:a16="http://schemas.microsoft.com/office/drawing/2014/main" id="{747A24E2-0D3F-4AE6-A4A6-F26E0FC09B2A}"/>
                </a:ext>
              </a:extLst>
            </p:cNvPr>
            <p:cNvSpPr>
              <a:spLocks noChangeArrowheads="1"/>
            </p:cNvSpPr>
            <p:nvPr/>
          </p:nvSpPr>
          <p:spPr bwMode="auto">
            <a:xfrm rot="-5400000">
              <a:off x="808261" y="5684628"/>
              <a:ext cx="505953" cy="505953"/>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4" name="Google Shape;107;p33">
              <a:extLst>
                <a:ext uri="{FF2B5EF4-FFF2-40B4-BE49-F238E27FC236}">
                  <a16:creationId xmlns:a16="http://schemas.microsoft.com/office/drawing/2014/main" id="{1DCEF0BA-DC8A-45AC-9709-3EE1732EB972}"/>
                </a:ext>
              </a:extLst>
            </p:cNvPr>
            <p:cNvSpPr>
              <a:spLocks noChangeArrowheads="1"/>
            </p:cNvSpPr>
            <p:nvPr/>
          </p:nvSpPr>
          <p:spPr bwMode="auto">
            <a:xfrm>
              <a:off x="1215878" y="5586292"/>
              <a:ext cx="168122" cy="168122"/>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cxnSp>
        <p:nvCxnSpPr>
          <p:cNvPr id="15" name="Google Shape;108;p33">
            <a:extLst>
              <a:ext uri="{FF2B5EF4-FFF2-40B4-BE49-F238E27FC236}">
                <a16:creationId xmlns:a16="http://schemas.microsoft.com/office/drawing/2014/main" id="{76C06E6E-CB12-40FB-BEBD-9E1775149062}"/>
              </a:ext>
            </a:extLst>
          </p:cNvPr>
          <p:cNvCxnSpPr>
            <a:cxnSpLocks noChangeShapeType="1"/>
          </p:cNvCxnSpPr>
          <p:nvPr/>
        </p:nvCxnSpPr>
        <p:spPr bwMode="auto">
          <a:xfrm>
            <a:off x="-679450" y="6456363"/>
            <a:ext cx="3455988" cy="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16" name="Google Shape;110;p33">
            <a:extLst>
              <a:ext uri="{FF2B5EF4-FFF2-40B4-BE49-F238E27FC236}">
                <a16:creationId xmlns:a16="http://schemas.microsoft.com/office/drawing/2014/main" id="{A195454B-510D-461A-80F0-22EE8139B9E8}"/>
              </a:ext>
            </a:extLst>
          </p:cNvPr>
          <p:cNvGrpSpPr>
            <a:grpSpLocks/>
          </p:cNvGrpSpPr>
          <p:nvPr/>
        </p:nvGrpSpPr>
        <p:grpSpPr bwMode="auto">
          <a:xfrm>
            <a:off x="-111125" y="111125"/>
            <a:ext cx="1530350" cy="1525588"/>
            <a:chOff x="8374611" y="4283110"/>
            <a:chExt cx="2300578" cy="2294314"/>
          </a:xfrm>
        </p:grpSpPr>
        <p:pic>
          <p:nvPicPr>
            <p:cNvPr id="17" name="Google Shape;111;p33">
              <a:extLst>
                <a:ext uri="{FF2B5EF4-FFF2-40B4-BE49-F238E27FC236}">
                  <a16:creationId xmlns:a16="http://schemas.microsoft.com/office/drawing/2014/main" id="{757E284B-B4E0-4A85-93F3-355DF4FB752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2938"/>
            <a:stretch>
              <a:fillRect/>
            </a:stretch>
          </p:blipFill>
          <p:spPr bwMode="auto">
            <a:xfrm>
              <a:off x="8873684" y="4283110"/>
              <a:ext cx="1227785" cy="151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12;p33">
              <a:extLst>
                <a:ext uri="{FF2B5EF4-FFF2-40B4-BE49-F238E27FC236}">
                  <a16:creationId xmlns:a16="http://schemas.microsoft.com/office/drawing/2014/main" id="{B36764E9-A660-4455-9AA7-7799772C2D28}"/>
                </a:ext>
              </a:extLst>
            </p:cNvPr>
            <p:cNvSpPr>
              <a:spLocks noChangeArrowheads="1"/>
            </p:cNvSpPr>
            <p:nvPr/>
          </p:nvSpPr>
          <p:spPr bwMode="auto">
            <a:xfrm>
              <a:off x="8374611" y="5882683"/>
              <a:ext cx="2300578" cy="694741"/>
            </a:xfrm>
            <a:prstGeom prst="rect">
              <a:avLst/>
            </a:prstGeom>
            <a:noFill/>
            <a:ln>
              <a:noFill/>
            </a:ln>
          </p:spPr>
          <p:txBody>
            <a:bodyPr lIns="91425" tIns="45700" rIns="91425" bIns="4570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r>
                <a:rPr lang="he-IL" altLang="he-IL" sz="1200">
                  <a:solidFill>
                    <a:srgbClr val="FFFFFF"/>
                  </a:solidFill>
                </a:rPr>
                <a:t>מדינת ישראל</a:t>
              </a:r>
              <a:endParaRPr lang="he-IL" altLang="he-IL"/>
            </a:p>
            <a:p>
              <a:pPr algn="ctr" eaLnBrk="1" hangingPunct="1">
                <a:buClr>
                  <a:srgbClr val="000000"/>
                </a:buClr>
                <a:buFont typeface="Arial" panose="020B0604020202020204" pitchFamily="34" charset="0"/>
                <a:buNone/>
                <a:defRPr/>
              </a:pPr>
              <a:r>
                <a:rPr lang="he-IL" altLang="he-IL" sz="1200">
                  <a:solidFill>
                    <a:srgbClr val="FFFFFF"/>
                  </a:solidFill>
                </a:rPr>
                <a:t>משרד החינוך</a:t>
              </a:r>
              <a:endParaRPr lang="he-IL" altLang="he-IL"/>
            </a:p>
          </p:txBody>
        </p:sp>
      </p:grpSp>
      <p:sp>
        <p:nvSpPr>
          <p:cNvPr id="103" name="Google Shape;103;p33"/>
          <p:cNvSpPr txBox="1">
            <a:spLocks noGrp="1"/>
          </p:cNvSpPr>
          <p:nvPr>
            <p:ph type="body" idx="1"/>
          </p:nvPr>
        </p:nvSpPr>
        <p:spPr>
          <a:xfrm>
            <a:off x="3819674" y="1776004"/>
            <a:ext cx="4552652" cy="2202291"/>
          </a:xfrm>
          <a:prstGeom prst="rect">
            <a:avLst/>
          </a:prstGeom>
          <a:noFill/>
          <a:ln>
            <a:noFill/>
          </a:ln>
        </p:spPr>
        <p:txBody>
          <a:bodyPr spcFirstLastPara="1">
            <a:normAutofit/>
          </a:bodyPr>
          <a:lstStyle>
            <a:lvl1pPr marL="457200" lvl="0" indent="-228600" algn="ctr" rtl="1">
              <a:lnSpc>
                <a:spcPct val="83333"/>
              </a:lnSpc>
              <a:spcBef>
                <a:spcPts val="800"/>
              </a:spcBef>
              <a:spcAft>
                <a:spcPts val="0"/>
              </a:spcAft>
              <a:buClr>
                <a:schemeClr val="lt1"/>
              </a:buClr>
              <a:buSzPts val="6000"/>
              <a:buNone/>
              <a:defRPr sz="60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3"/>
          <p:cNvSpPr txBox="1">
            <a:spLocks noGrp="1"/>
          </p:cNvSpPr>
          <p:nvPr>
            <p:ph type="body" idx="2"/>
          </p:nvPr>
        </p:nvSpPr>
        <p:spPr>
          <a:xfrm>
            <a:off x="3764756" y="3704674"/>
            <a:ext cx="4662487" cy="819517"/>
          </a:xfrm>
          <a:prstGeom prst="rect">
            <a:avLst/>
          </a:prstGeom>
          <a:noFill/>
          <a:ln>
            <a:noFill/>
          </a:ln>
        </p:spPr>
        <p:txBody>
          <a:bodyPr spcFirstLastPara="1" anchor="b">
            <a:noAutofit/>
          </a:bodyPr>
          <a:lstStyle>
            <a:lvl1pPr marL="457200" lvl="0" indent="-228600" algn="ctr" rtl="1">
              <a:lnSpc>
                <a:spcPct val="90000"/>
              </a:lnSpc>
              <a:spcBef>
                <a:spcPts val="800"/>
              </a:spcBef>
              <a:spcAft>
                <a:spcPts val="0"/>
              </a:spcAft>
              <a:buClr>
                <a:schemeClr val="lt1"/>
              </a:buClr>
              <a:buSzPts val="5400"/>
              <a:buNone/>
              <a:defRPr sz="540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4735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מצגת מלאה בתרגול" type="twoTxTwoObj">
  <p:cSld name="מצגת מלאה בתרגול">
    <p:spTree>
      <p:nvGrpSpPr>
        <p:cNvPr id="1" name="Shape 113"/>
        <p:cNvGrpSpPr/>
        <p:nvPr/>
      </p:nvGrpSpPr>
      <p:grpSpPr>
        <a:xfrm>
          <a:off x="0" y="0"/>
          <a:ext cx="0" cy="0"/>
          <a:chOff x="0" y="0"/>
          <a:chExt cx="0" cy="0"/>
        </a:xfrm>
      </p:grpSpPr>
      <p:grpSp>
        <p:nvGrpSpPr>
          <p:cNvPr id="7" name="Google Shape;119;p34">
            <a:extLst>
              <a:ext uri="{FF2B5EF4-FFF2-40B4-BE49-F238E27FC236}">
                <a16:creationId xmlns:a16="http://schemas.microsoft.com/office/drawing/2014/main" id="{952C3873-E3EB-4586-A89A-7C398E5A68A4}"/>
              </a:ext>
            </a:extLst>
          </p:cNvPr>
          <p:cNvGrpSpPr>
            <a:grpSpLocks/>
          </p:cNvGrpSpPr>
          <p:nvPr/>
        </p:nvGrpSpPr>
        <p:grpSpPr bwMode="auto">
          <a:xfrm>
            <a:off x="903288" y="180975"/>
            <a:ext cx="11022012" cy="506413"/>
            <a:chOff x="865046" y="356936"/>
            <a:chExt cx="11022154" cy="506326"/>
          </a:xfrm>
        </p:grpSpPr>
        <p:cxnSp>
          <p:nvCxnSpPr>
            <p:cNvPr id="8" name="Google Shape;120;p34">
              <a:extLst>
                <a:ext uri="{FF2B5EF4-FFF2-40B4-BE49-F238E27FC236}">
                  <a16:creationId xmlns:a16="http://schemas.microsoft.com/office/drawing/2014/main" id="{FC7E2431-27AD-4385-A8F7-67925F8F4A12}"/>
                </a:ext>
              </a:extLst>
            </p:cNvPr>
            <p:cNvCxnSpPr>
              <a:cxnSpLocks noChangeShapeType="1"/>
            </p:cNvCxnSpPr>
            <p:nvPr/>
          </p:nvCxnSpPr>
          <p:spPr bwMode="auto">
            <a:xfrm>
              <a:off x="865046" y="573247"/>
              <a:ext cx="10244790" cy="38497"/>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121;p34">
              <a:extLst>
                <a:ext uri="{FF2B5EF4-FFF2-40B4-BE49-F238E27FC236}">
                  <a16:creationId xmlns:a16="http://schemas.microsoft.com/office/drawing/2014/main" id="{80EE4D12-0121-43D2-A914-B4351E7BEDB7}"/>
                </a:ext>
              </a:extLst>
            </p:cNvPr>
            <p:cNvSpPr>
              <a:spLocks noChangeArrowheads="1"/>
            </p:cNvSpPr>
            <p:nvPr/>
          </p:nvSpPr>
          <p:spPr bwMode="auto">
            <a:xfrm rot="-5400000">
              <a:off x="11380827" y="356890"/>
              <a:ext cx="506326" cy="506419"/>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0" name="Google Shape;122;p34">
            <a:extLst>
              <a:ext uri="{FF2B5EF4-FFF2-40B4-BE49-F238E27FC236}">
                <a16:creationId xmlns:a16="http://schemas.microsoft.com/office/drawing/2014/main" id="{94DD7490-CF3A-40B5-892E-050184DB3B54}"/>
              </a:ext>
            </a:extLst>
          </p:cNvPr>
          <p:cNvSpPr>
            <a:spLocks noChangeArrowheads="1"/>
          </p:cNvSpPr>
          <p:nvPr/>
        </p:nvSpPr>
        <p:spPr bwMode="auto">
          <a:xfrm rot="10800000">
            <a:off x="11818938" y="314325"/>
            <a:ext cx="211137" cy="21113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4" name="Google Shape;114;p34"/>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4"/>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4"/>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4"/>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46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הקניית ידע">
  <p:cSld name="1_הקניית ידע">
    <p:spTree>
      <p:nvGrpSpPr>
        <p:cNvPr id="1" name="Shape 123"/>
        <p:cNvGrpSpPr/>
        <p:nvPr/>
      </p:nvGrpSpPr>
      <p:grpSpPr>
        <a:xfrm>
          <a:off x="0" y="0"/>
          <a:ext cx="0" cy="0"/>
          <a:chOff x="0" y="0"/>
          <a:chExt cx="0" cy="0"/>
        </a:xfrm>
      </p:grpSpPr>
      <p:grpSp>
        <p:nvGrpSpPr>
          <p:cNvPr id="4" name="Google Shape;124;p35">
            <a:extLst>
              <a:ext uri="{FF2B5EF4-FFF2-40B4-BE49-F238E27FC236}">
                <a16:creationId xmlns:a16="http://schemas.microsoft.com/office/drawing/2014/main" id="{F2372E3C-BABF-4D05-A4BB-03C0B0DBEDC5}"/>
              </a:ext>
            </a:extLst>
          </p:cNvPr>
          <p:cNvGrpSpPr>
            <a:grpSpLocks/>
          </p:cNvGrpSpPr>
          <p:nvPr/>
        </p:nvGrpSpPr>
        <p:grpSpPr bwMode="auto">
          <a:xfrm>
            <a:off x="358775" y="6188075"/>
            <a:ext cx="3913188" cy="506413"/>
            <a:chOff x="358720" y="6187719"/>
            <a:chExt cx="3913243" cy="506326"/>
          </a:xfrm>
        </p:grpSpPr>
        <p:cxnSp>
          <p:nvCxnSpPr>
            <p:cNvPr id="5" name="Google Shape;125;p35">
              <a:extLst>
                <a:ext uri="{FF2B5EF4-FFF2-40B4-BE49-F238E27FC236}">
                  <a16:creationId xmlns:a16="http://schemas.microsoft.com/office/drawing/2014/main" id="{4952081F-E160-4B21-B727-6DE4AE457A8B}"/>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Google Shape;126;p35">
              <a:extLst>
                <a:ext uri="{FF2B5EF4-FFF2-40B4-BE49-F238E27FC236}">
                  <a16:creationId xmlns:a16="http://schemas.microsoft.com/office/drawing/2014/main" id="{BD8A43CC-D01D-41A9-BCD6-5FC6B2E4E44F}"/>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27;p35">
              <a:extLst>
                <a:ext uri="{FF2B5EF4-FFF2-40B4-BE49-F238E27FC236}">
                  <a16:creationId xmlns:a16="http://schemas.microsoft.com/office/drawing/2014/main" id="{E3EBFD2F-179E-4CA6-912D-0E99D0708FE8}"/>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pic>
        <p:nvPicPr>
          <p:cNvPr id="8" name="Google Shape;129;p35">
            <a:extLst>
              <a:ext uri="{FF2B5EF4-FFF2-40B4-BE49-F238E27FC236}">
                <a16:creationId xmlns:a16="http://schemas.microsoft.com/office/drawing/2014/main" id="{E062E566-1C97-4437-9C4C-84B93761569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4861" b="71252"/>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31;p35">
            <a:extLst>
              <a:ext uri="{FF2B5EF4-FFF2-40B4-BE49-F238E27FC236}">
                <a16:creationId xmlns:a16="http://schemas.microsoft.com/office/drawing/2014/main" id="{70ED4004-E6E7-4A77-B3C5-BE0BE7B7C4ED}"/>
              </a:ext>
            </a:extLst>
          </p:cNvPr>
          <p:cNvSpPr>
            <a:spLocks noChangeArrowheads="1"/>
          </p:cNvSpPr>
          <p:nvPr/>
        </p:nvSpPr>
        <p:spPr bwMode="auto">
          <a:xfrm rot="16200000">
            <a:off x="11333162" y="835026"/>
            <a:ext cx="176213" cy="176212"/>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28" name="Google Shape;128;p35"/>
          <p:cNvSpPr txBox="1">
            <a:spLocks noGrp="1"/>
          </p:cNvSpPr>
          <p:nvPr>
            <p:ph type="body" idx="1"/>
          </p:nvPr>
        </p:nvSpPr>
        <p:spPr>
          <a:xfrm>
            <a:off x="1671638" y="1928813"/>
            <a:ext cx="9572625" cy="3844925"/>
          </a:xfrm>
          <a:prstGeom prst="rect">
            <a:avLst/>
          </a:prstGeom>
          <a:noFill/>
          <a:ln>
            <a:noFill/>
          </a:ln>
        </p:spPr>
        <p:txBody>
          <a:bodyPr spcFirstLastPara="1">
            <a:normAutofit/>
          </a:bodyPr>
          <a:lstStyle>
            <a:lvl1pPr marL="457200" lvl="0" indent="-228600" algn="ctr" rtl="1">
              <a:lnSpc>
                <a:spcPct val="10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5"/>
          <p:cNvSpPr txBox="1">
            <a:spLocks noGrp="1"/>
          </p:cNvSpPr>
          <p:nvPr>
            <p:ph type="title"/>
          </p:nvPr>
        </p:nvSpPr>
        <p:spPr>
          <a:xfrm>
            <a:off x="3081590" y="663126"/>
            <a:ext cx="8280000" cy="720000"/>
          </a:xfrm>
          <a:prstGeom prst="rect">
            <a:avLst/>
          </a:prstGeom>
          <a:solidFill>
            <a:schemeClr val="accent1"/>
          </a:solidFill>
          <a:ln>
            <a:noFill/>
          </a:ln>
        </p:spPr>
        <p:txBody>
          <a:bodyPr spcFirstLastPara="1" anchor="b">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810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רגול">
  <p:cSld name="1_תרגול">
    <p:spTree>
      <p:nvGrpSpPr>
        <p:cNvPr id="1" name="Shape 132"/>
        <p:cNvGrpSpPr/>
        <p:nvPr/>
      </p:nvGrpSpPr>
      <p:grpSpPr>
        <a:xfrm>
          <a:off x="0" y="0"/>
          <a:ext cx="0" cy="0"/>
          <a:chOff x="0" y="0"/>
          <a:chExt cx="0" cy="0"/>
        </a:xfrm>
      </p:grpSpPr>
      <p:cxnSp>
        <p:nvCxnSpPr>
          <p:cNvPr id="5" name="Google Shape;133;p36">
            <a:extLst>
              <a:ext uri="{FF2B5EF4-FFF2-40B4-BE49-F238E27FC236}">
                <a16:creationId xmlns:a16="http://schemas.microsoft.com/office/drawing/2014/main" id="{8516C248-F377-4D97-8B8D-0DE27CD1B60B}"/>
              </a:ext>
            </a:extLst>
          </p:cNvPr>
          <p:cNvCxnSpPr>
            <a:cxnSpLocks noChangeShapeType="1"/>
          </p:cNvCxnSpPr>
          <p:nvPr/>
        </p:nvCxnSpPr>
        <p:spPr bwMode="auto">
          <a:xfrm>
            <a:off x="9093200" y="352425"/>
            <a:ext cx="3406775" cy="12700"/>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6" name="Google Shape;134;p36">
            <a:extLst>
              <a:ext uri="{FF2B5EF4-FFF2-40B4-BE49-F238E27FC236}">
                <a16:creationId xmlns:a16="http://schemas.microsoft.com/office/drawing/2014/main" id="{056960D0-18D4-410A-959C-E00034063BA7}"/>
              </a:ext>
            </a:extLst>
          </p:cNvPr>
          <p:cNvGrpSpPr>
            <a:grpSpLocks/>
          </p:cNvGrpSpPr>
          <p:nvPr/>
        </p:nvGrpSpPr>
        <p:grpSpPr bwMode="auto">
          <a:xfrm>
            <a:off x="358775" y="6188075"/>
            <a:ext cx="3913188" cy="506413"/>
            <a:chOff x="358720" y="6187719"/>
            <a:chExt cx="3913243" cy="506326"/>
          </a:xfrm>
        </p:grpSpPr>
        <p:cxnSp>
          <p:nvCxnSpPr>
            <p:cNvPr id="7" name="Google Shape;135;p36">
              <a:extLst>
                <a:ext uri="{FF2B5EF4-FFF2-40B4-BE49-F238E27FC236}">
                  <a16:creationId xmlns:a16="http://schemas.microsoft.com/office/drawing/2014/main" id="{44778519-FFE9-4840-8A37-4726255FC0B6}"/>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8" name="Google Shape;136;p36">
              <a:extLst>
                <a:ext uri="{FF2B5EF4-FFF2-40B4-BE49-F238E27FC236}">
                  <a16:creationId xmlns:a16="http://schemas.microsoft.com/office/drawing/2014/main" id="{BA7B25C8-6A13-430B-B868-AEEDF40364FD}"/>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37;p36">
              <a:extLst>
                <a:ext uri="{FF2B5EF4-FFF2-40B4-BE49-F238E27FC236}">
                  <a16:creationId xmlns:a16="http://schemas.microsoft.com/office/drawing/2014/main" id="{6B2E6B73-AA4E-4982-BA24-C44B1AE40C70}"/>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38" name="Google Shape;138;p36"/>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6"/>
          <p:cNvSpPr txBox="1">
            <a:spLocks noGrp="1"/>
          </p:cNvSpPr>
          <p:nvPr>
            <p:ph type="body" idx="2"/>
          </p:nvPr>
        </p:nvSpPr>
        <p:spPr>
          <a:xfrm>
            <a:off x="6275754" y="1825625"/>
            <a:ext cx="5078046" cy="4351338"/>
          </a:xfrm>
          <a:prstGeom prst="rect">
            <a:avLst/>
          </a:prstGeom>
          <a:noFill/>
          <a:ln>
            <a:noFill/>
          </a:ln>
        </p:spPr>
        <p:txBody>
          <a:bodyPr spcFirstLastPara="1">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1599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סיכום">
  <p:cSld name="סיכום">
    <p:spTree>
      <p:nvGrpSpPr>
        <p:cNvPr id="1" name="Shape 141"/>
        <p:cNvGrpSpPr/>
        <p:nvPr/>
      </p:nvGrpSpPr>
      <p:grpSpPr>
        <a:xfrm>
          <a:off x="0" y="0"/>
          <a:ext cx="0" cy="0"/>
          <a:chOff x="0" y="0"/>
          <a:chExt cx="0" cy="0"/>
        </a:xfrm>
      </p:grpSpPr>
      <p:grpSp>
        <p:nvGrpSpPr>
          <p:cNvPr id="5" name="Google Shape;142;p37">
            <a:extLst>
              <a:ext uri="{FF2B5EF4-FFF2-40B4-BE49-F238E27FC236}">
                <a16:creationId xmlns:a16="http://schemas.microsoft.com/office/drawing/2014/main" id="{992B7130-37D7-4501-BD47-33EC2138AD9C}"/>
              </a:ext>
            </a:extLst>
          </p:cNvPr>
          <p:cNvGrpSpPr>
            <a:grpSpLocks/>
          </p:cNvGrpSpPr>
          <p:nvPr/>
        </p:nvGrpSpPr>
        <p:grpSpPr bwMode="auto">
          <a:xfrm>
            <a:off x="358775" y="6188075"/>
            <a:ext cx="3913188" cy="506413"/>
            <a:chOff x="358720" y="6187719"/>
            <a:chExt cx="3913243" cy="506326"/>
          </a:xfrm>
        </p:grpSpPr>
        <p:cxnSp>
          <p:nvCxnSpPr>
            <p:cNvPr id="6" name="Google Shape;143;p37">
              <a:extLst>
                <a:ext uri="{FF2B5EF4-FFF2-40B4-BE49-F238E27FC236}">
                  <a16:creationId xmlns:a16="http://schemas.microsoft.com/office/drawing/2014/main" id="{9B0986EE-E496-4CE0-92AF-E1042615F751}"/>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Google Shape;144;p37">
              <a:extLst>
                <a:ext uri="{FF2B5EF4-FFF2-40B4-BE49-F238E27FC236}">
                  <a16:creationId xmlns:a16="http://schemas.microsoft.com/office/drawing/2014/main" id="{7D52107C-4510-4CF7-BDD1-B5008DA6AB01}"/>
                </a:ext>
              </a:extLst>
            </p:cNvPr>
            <p:cNvSpPr>
              <a:spLocks noChangeArrowheads="1"/>
            </p:cNvSpPr>
            <p:nvPr/>
          </p:nvSpPr>
          <p:spPr bwMode="auto">
            <a:xfrm rot="-5400000">
              <a:off x="358767" y="6187672"/>
              <a:ext cx="506326" cy="506420"/>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45;p37">
              <a:extLst>
                <a:ext uri="{FF2B5EF4-FFF2-40B4-BE49-F238E27FC236}">
                  <a16:creationId xmlns:a16="http://schemas.microsoft.com/office/drawing/2014/main" id="{B7FCAC68-3B92-4268-92DF-0EF231292363}"/>
                </a:ext>
              </a:extLst>
            </p:cNvPr>
            <p:cNvSpPr>
              <a:spLocks noChangeArrowheads="1"/>
            </p:cNvSpPr>
            <p:nvPr/>
          </p:nvSpPr>
          <p:spPr bwMode="auto">
            <a:xfrm>
              <a:off x="781001" y="6357553"/>
              <a:ext cx="168277" cy="166658"/>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pic>
        <p:nvPicPr>
          <p:cNvPr id="9" name="Google Shape;148;p37">
            <a:extLst>
              <a:ext uri="{FF2B5EF4-FFF2-40B4-BE49-F238E27FC236}">
                <a16:creationId xmlns:a16="http://schemas.microsoft.com/office/drawing/2014/main" id="{85CA560B-235A-4D20-9D69-4752A00C1B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45139" b="30974"/>
          <a:stretch>
            <a:fillRect/>
          </a:stretch>
        </p:blipFill>
        <p:spPr bwMode="auto">
          <a:xfrm>
            <a:off x="0" y="0"/>
            <a:ext cx="12192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50;p37">
            <a:extLst>
              <a:ext uri="{FF2B5EF4-FFF2-40B4-BE49-F238E27FC236}">
                <a16:creationId xmlns:a16="http://schemas.microsoft.com/office/drawing/2014/main" id="{B43DF288-377D-4B83-9123-4083191D9B70}"/>
              </a:ext>
            </a:extLst>
          </p:cNvPr>
          <p:cNvSpPr>
            <a:spLocks noChangeArrowheads="1"/>
          </p:cNvSpPr>
          <p:nvPr/>
        </p:nvSpPr>
        <p:spPr bwMode="auto">
          <a:xfrm rot="16200000">
            <a:off x="11333162" y="835026"/>
            <a:ext cx="176213" cy="176212"/>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46" name="Google Shape;146;p37"/>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7"/>
          <p:cNvSpPr txBox="1">
            <a:spLocks noGrp="1"/>
          </p:cNvSpPr>
          <p:nvPr>
            <p:ph type="title"/>
          </p:nvPr>
        </p:nvSpPr>
        <p:spPr>
          <a:xfrm>
            <a:off x="3081590" y="663126"/>
            <a:ext cx="8280000" cy="720000"/>
          </a:xfrm>
          <a:prstGeom prst="rect">
            <a:avLst/>
          </a:prstGeom>
          <a:solidFill>
            <a:schemeClr val="accent1"/>
          </a:solidFill>
          <a:ln>
            <a:noFill/>
          </a:ln>
        </p:spPr>
        <p:txBody>
          <a:bodyPr spcFirstLastPara="1" anchor="b">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88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משימה באופק">
  <p:cSld name="משימה באופק">
    <p:spTree>
      <p:nvGrpSpPr>
        <p:cNvPr id="1" name="Shape 151"/>
        <p:cNvGrpSpPr/>
        <p:nvPr/>
      </p:nvGrpSpPr>
      <p:grpSpPr>
        <a:xfrm>
          <a:off x="0" y="0"/>
          <a:ext cx="0" cy="0"/>
          <a:chOff x="0" y="0"/>
          <a:chExt cx="0" cy="0"/>
        </a:xfrm>
      </p:grpSpPr>
      <p:grpSp>
        <p:nvGrpSpPr>
          <p:cNvPr id="4" name="Google Shape;153;p38">
            <a:extLst>
              <a:ext uri="{FF2B5EF4-FFF2-40B4-BE49-F238E27FC236}">
                <a16:creationId xmlns:a16="http://schemas.microsoft.com/office/drawing/2014/main" id="{B3DF106E-AC28-4E82-A79D-3F602EB499AD}"/>
              </a:ext>
            </a:extLst>
          </p:cNvPr>
          <p:cNvGrpSpPr>
            <a:grpSpLocks/>
          </p:cNvGrpSpPr>
          <p:nvPr/>
        </p:nvGrpSpPr>
        <p:grpSpPr bwMode="auto">
          <a:xfrm>
            <a:off x="-2381250" y="158750"/>
            <a:ext cx="14544675" cy="6540500"/>
            <a:chOff x="-2455150" y="146499"/>
            <a:chExt cx="14545456" cy="6541143"/>
          </a:xfrm>
        </p:grpSpPr>
        <p:sp>
          <p:nvSpPr>
            <p:cNvPr id="5" name="Google Shape;154;p38">
              <a:extLst>
                <a:ext uri="{FF2B5EF4-FFF2-40B4-BE49-F238E27FC236}">
                  <a16:creationId xmlns:a16="http://schemas.microsoft.com/office/drawing/2014/main" id="{C068C8D4-8D73-41FB-8249-DB2850A31780}"/>
                </a:ext>
              </a:extLst>
            </p:cNvPr>
            <p:cNvSpPr>
              <a:spLocks noChangeArrowheads="1"/>
            </p:cNvSpPr>
            <p:nvPr/>
          </p:nvSpPr>
          <p:spPr bwMode="auto">
            <a:xfrm>
              <a:off x="11517188" y="146499"/>
              <a:ext cx="503264" cy="503287"/>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6" name="Google Shape;155;p38">
              <a:extLst>
                <a:ext uri="{FF2B5EF4-FFF2-40B4-BE49-F238E27FC236}">
                  <a16:creationId xmlns:a16="http://schemas.microsoft.com/office/drawing/2014/main" id="{065E8149-D9C5-4AE8-B16A-97FDEF977D5E}"/>
                </a:ext>
              </a:extLst>
            </p:cNvPr>
            <p:cNvCxnSpPr>
              <a:cxnSpLocks noChangeShapeType="1"/>
            </p:cNvCxnSpPr>
            <p:nvPr/>
          </p:nvCxnSpPr>
          <p:spPr bwMode="auto">
            <a:xfrm>
              <a:off x="-2455150"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7" name="Google Shape;156;p38">
              <a:extLst>
                <a:ext uri="{FF2B5EF4-FFF2-40B4-BE49-F238E27FC236}">
                  <a16:creationId xmlns:a16="http://schemas.microsoft.com/office/drawing/2014/main" id="{12DE3556-368B-431D-804B-E4D3115F67D7}"/>
                </a:ext>
              </a:extLst>
            </p:cNvPr>
            <p:cNvGrpSpPr>
              <a:grpSpLocks/>
            </p:cNvGrpSpPr>
            <p:nvPr/>
          </p:nvGrpSpPr>
          <p:grpSpPr bwMode="auto">
            <a:xfrm rot="10800000">
              <a:off x="8177063" y="6181316"/>
              <a:ext cx="3913243" cy="506326"/>
              <a:chOff x="358720" y="6187719"/>
              <a:chExt cx="3913243" cy="506326"/>
            </a:xfrm>
          </p:grpSpPr>
          <p:cxnSp>
            <p:nvCxnSpPr>
              <p:cNvPr id="9" name="Google Shape;157;p38">
                <a:extLst>
                  <a:ext uri="{FF2B5EF4-FFF2-40B4-BE49-F238E27FC236}">
                    <a16:creationId xmlns:a16="http://schemas.microsoft.com/office/drawing/2014/main" id="{13449365-D377-4B42-BF5B-A11D9CA47C61}"/>
                  </a:ext>
                </a:extLst>
              </p:cNvPr>
              <p:cNvCxnSpPr>
                <a:cxnSpLocks noChangeShapeType="1"/>
              </p:cNvCxnSpPr>
              <p:nvPr/>
            </p:nvCxnSpPr>
            <p:spPr bwMode="auto">
              <a:xfrm>
                <a:off x="865046" y="6434480"/>
                <a:ext cx="3406917" cy="12802"/>
              </a:xfrm>
              <a:prstGeom prst="straightConnector1">
                <a:avLst/>
              </a:prstGeom>
              <a:noFill/>
              <a:ln w="38100">
                <a:solidFill>
                  <a:srgbClr val="FFC00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158;p38">
                <a:extLst>
                  <a:ext uri="{FF2B5EF4-FFF2-40B4-BE49-F238E27FC236}">
                    <a16:creationId xmlns:a16="http://schemas.microsoft.com/office/drawing/2014/main" id="{45507717-E41A-42BB-A6C3-8E477C62A77B}"/>
                  </a:ext>
                </a:extLst>
              </p:cNvPr>
              <p:cNvSpPr>
                <a:spLocks noChangeArrowheads="1"/>
              </p:cNvSpPr>
              <p:nvPr/>
            </p:nvSpPr>
            <p:spPr bwMode="auto">
              <a:xfrm rot="-5400000">
                <a:off x="385697" y="6214720"/>
                <a:ext cx="506463" cy="50644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 name="Google Shape;159;p38">
                <a:extLst>
                  <a:ext uri="{FF2B5EF4-FFF2-40B4-BE49-F238E27FC236}">
                    <a16:creationId xmlns:a16="http://schemas.microsoft.com/office/drawing/2014/main" id="{1D39D322-939E-4319-881E-6B60AD97410F}"/>
                  </a:ext>
                </a:extLst>
              </p:cNvPr>
              <p:cNvSpPr>
                <a:spLocks noChangeArrowheads="1"/>
              </p:cNvSpPr>
              <p:nvPr/>
            </p:nvSpPr>
            <p:spPr bwMode="auto">
              <a:xfrm>
                <a:off x="781018" y="6384588"/>
                <a:ext cx="168284" cy="166703"/>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8" name="Google Shape;160;p38">
              <a:extLst>
                <a:ext uri="{FF2B5EF4-FFF2-40B4-BE49-F238E27FC236}">
                  <a16:creationId xmlns:a16="http://schemas.microsoft.com/office/drawing/2014/main" id="{B823C82F-01CA-4576-B294-0FF16C74FCEB}"/>
                </a:ext>
              </a:extLst>
            </p:cNvPr>
            <p:cNvSpPr>
              <a:spLocks noChangeArrowheads="1"/>
            </p:cNvSpPr>
            <p:nvPr/>
          </p:nvSpPr>
          <p:spPr bwMode="auto">
            <a:xfrm>
              <a:off x="11645782" y="508485"/>
              <a:ext cx="246076" cy="244499"/>
            </a:xfrm>
            <a:prstGeom prst="rect">
              <a:avLst/>
            </a:prstGeom>
            <a:solidFill>
              <a:schemeClr val="accent2"/>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rtl="1" eaLnBrk="1" hangingPunct="1">
                <a:buClr>
                  <a:srgbClr val="000000"/>
                </a:buClr>
                <a:buFont typeface="Arial" panose="020B0604020202020204" pitchFamily="34" charset="0"/>
                <a:buNone/>
                <a:defRPr/>
              </a:pPr>
              <a:endParaRPr lang="he-IL" altLang="he-IL"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52" name="Google Shape;152;p38"/>
          <p:cNvSpPr>
            <a:spLocks noGrp="1"/>
          </p:cNvSpPr>
          <p:nvPr>
            <p:ph type="pic" idx="2"/>
          </p:nvPr>
        </p:nvSpPr>
        <p:spPr>
          <a:xfrm>
            <a:off x="990948" y="1541766"/>
            <a:ext cx="10256245" cy="4519533"/>
          </a:xfrm>
          <a:prstGeom prst="rect">
            <a:avLst/>
          </a:prstGeom>
          <a:noFill/>
          <a:ln>
            <a:noFill/>
          </a:ln>
        </p:spPr>
        <p:txBody>
          <a:bodyPr spcFirstLastPara="1">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61" name="Google Shape;161;p38"/>
          <p:cNvSpPr txBox="1">
            <a:spLocks noGrp="1"/>
          </p:cNvSpPr>
          <p:nvPr>
            <p:ph type="body" idx="1"/>
          </p:nvPr>
        </p:nvSpPr>
        <p:spPr>
          <a:xfrm>
            <a:off x="426793" y="661710"/>
            <a:ext cx="10953750" cy="687492"/>
          </a:xfrm>
          <a:prstGeom prst="rect">
            <a:avLst/>
          </a:prstGeom>
          <a:noFill/>
          <a:ln>
            <a:noFill/>
          </a:ln>
        </p:spPr>
        <p:txBody>
          <a:bodyPr spcFirstLastPara="1">
            <a:noAutofit/>
          </a:bodyPr>
          <a:lstStyle>
            <a:lvl1pPr marL="457200" lvl="0" indent="-228600" algn="r" rtl="1">
              <a:lnSpc>
                <a:spcPct val="90000"/>
              </a:lnSpc>
              <a:spcBef>
                <a:spcPts val="800"/>
              </a:spcBef>
              <a:spcAft>
                <a:spcPts val="0"/>
              </a:spcAft>
              <a:buClr>
                <a:schemeClr val="dk1"/>
              </a:buClr>
              <a:buSzPts val="4800"/>
              <a:buNone/>
              <a:defRPr sz="4800"/>
            </a:lvl1pPr>
            <a:lvl2pPr marL="914400" lvl="1" indent="-533400" algn="r" rtl="1">
              <a:lnSpc>
                <a:spcPct val="90000"/>
              </a:lnSpc>
              <a:spcBef>
                <a:spcPts val="800"/>
              </a:spcBef>
              <a:spcAft>
                <a:spcPts val="0"/>
              </a:spcAft>
              <a:buClr>
                <a:schemeClr val="dk1"/>
              </a:buClr>
              <a:buSzPts val="4800"/>
              <a:buChar char="•"/>
              <a:defRPr sz="4800"/>
            </a:lvl2pPr>
            <a:lvl3pPr marL="1371600" lvl="2" indent="-533400" algn="r" rtl="1">
              <a:lnSpc>
                <a:spcPct val="90000"/>
              </a:lnSpc>
              <a:spcBef>
                <a:spcPts val="500"/>
              </a:spcBef>
              <a:spcAft>
                <a:spcPts val="0"/>
              </a:spcAft>
              <a:buClr>
                <a:schemeClr val="dk1"/>
              </a:buClr>
              <a:buSzPts val="4800"/>
              <a:buChar char="•"/>
              <a:defRPr sz="4800"/>
            </a:lvl3pPr>
            <a:lvl4pPr marL="1828800" lvl="3" indent="-533400" algn="r" rtl="1">
              <a:lnSpc>
                <a:spcPct val="90000"/>
              </a:lnSpc>
              <a:spcBef>
                <a:spcPts val="500"/>
              </a:spcBef>
              <a:spcAft>
                <a:spcPts val="0"/>
              </a:spcAft>
              <a:buClr>
                <a:schemeClr val="dk1"/>
              </a:buClr>
              <a:buSzPts val="4800"/>
              <a:buChar char="•"/>
              <a:defRPr sz="4800"/>
            </a:lvl4pPr>
            <a:lvl5pPr marL="2286000" lvl="4" indent="-533400" algn="r" rtl="1">
              <a:lnSpc>
                <a:spcPct val="90000"/>
              </a:lnSpc>
              <a:spcBef>
                <a:spcPts val="500"/>
              </a:spcBef>
              <a:spcAft>
                <a:spcPts val="0"/>
              </a:spcAft>
              <a:buClr>
                <a:schemeClr val="dk1"/>
              </a:buClr>
              <a:buSzPts val="4800"/>
              <a:buChar char="•"/>
              <a:defRPr sz="4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026" name="Google Shape;10;p24">
            <a:extLst>
              <a:ext uri="{FF2B5EF4-FFF2-40B4-BE49-F238E27FC236}">
                <a16:creationId xmlns:a16="http://schemas.microsoft.com/office/drawing/2014/main" id="{B1C78631-2C35-492C-81D5-8E6DA9DC35D8}"/>
              </a:ext>
            </a:extLst>
          </p:cNvPr>
          <p:cNvSpPr txBox="1">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he-IL">
              <a:sym typeface="Arial" panose="020B0604020202020204" pitchFamily="34" charset="0"/>
            </a:endParaRPr>
          </a:p>
        </p:txBody>
      </p:sp>
      <p:sp>
        <p:nvSpPr>
          <p:cNvPr id="1027" name="Google Shape;11;p24">
            <a:extLst>
              <a:ext uri="{FF2B5EF4-FFF2-40B4-BE49-F238E27FC236}">
                <a16:creationId xmlns:a16="http://schemas.microsoft.com/office/drawing/2014/main" id="{372125D3-C356-432F-B550-29522EF803EB}"/>
              </a:ext>
            </a:extLst>
          </p:cNvPr>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he-IL">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OneDrive%20-%20Center%20For%20Education%20Technology\KerenT-Lap10\Documents\&#1492;&#1513;&#1514;&#1500;&#1502;&#1493;&#1497;&#1493;&#1514;%20&#1514;&#1513;&#1508;\&#1499;&#1497;&#1514;&#1492;%20&#1489;&#1488;&#1493;&#1497;&#1512;\&#1496;&#1497;&#1497;&#1502;&#1512;&#1497;&#1501;\Timer_10min.mp4" TargetMode="Externa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OneDrive%20-%20Center%20For%20Education%20Technology\KerenT-Lap10\Documents\&#1492;&#1513;&#1514;&#1500;&#1502;&#1493;&#1497;&#1493;&#1514;%20&#1514;&#1513;&#1508;\&#1499;&#1497;&#1514;&#1492;%20&#1489;&#1488;&#1493;&#1497;&#1512;\&#1496;&#1497;&#1497;&#1502;&#1512;&#1497;&#1501;\Timer_02min.mp4" TargetMode="Externa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248;p6">
            <a:extLst>
              <a:ext uri="{FF2B5EF4-FFF2-40B4-BE49-F238E27FC236}">
                <a16:creationId xmlns:a16="http://schemas.microsoft.com/office/drawing/2014/main" id="{BCC4FE47-3C4D-4E32-918F-5B1487150C1D}"/>
              </a:ext>
            </a:extLst>
          </p:cNvPr>
          <p:cNvSpPr txBox="1">
            <a:spLocks noGrp="1"/>
          </p:cNvSpPr>
          <p:nvPr>
            <p:ph type="title"/>
          </p:nvPr>
        </p:nvSpPr>
        <p:spPr/>
        <p:txBody>
          <a:bodyPr/>
          <a:lstStyle/>
          <a:p>
            <a:pPr eaLnBrk="1" hangingPunct="1">
              <a:spcBef>
                <a:spcPct val="0"/>
              </a:spcBef>
              <a:spcAft>
                <a:spcPct val="0"/>
              </a:spcAft>
              <a:buClr>
                <a:srgbClr val="424242"/>
              </a:buClr>
              <a:buFont typeface="Calibri" panose="020F0502020204030204" pitchFamily="34" charset="0"/>
              <a:buNone/>
            </a:pPr>
            <a:r>
              <a:rPr lang="he-IL" altLang="he-IL" sz="4400">
                <a:solidFill>
                  <a:srgbClr val="424242"/>
                </a:solidFill>
                <a:latin typeface="Calibri" panose="020F0502020204030204" pitchFamily="34" charset="0"/>
                <a:cs typeface="Calibri" panose="020F0502020204030204" pitchFamily="34" charset="0"/>
                <a:sym typeface="Calibri" panose="020F0502020204030204" pitchFamily="34" charset="0"/>
              </a:rPr>
              <a:t>מָה נִלְמָד הַיּוֹם? </a:t>
            </a:r>
            <a:endParaRPr lang="he-IL" altLang="he-IL" sz="3200">
              <a:solidFill>
                <a:srgbClr val="FF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249;p6">
            <a:extLst>
              <a:ext uri="{FF2B5EF4-FFF2-40B4-BE49-F238E27FC236}">
                <a16:creationId xmlns:a16="http://schemas.microsoft.com/office/drawing/2014/main" id="{680EB822-C14F-4781-8B13-0CFF63E290D1}"/>
              </a:ext>
            </a:extLst>
          </p:cNvPr>
          <p:cNvSpPr txBox="1">
            <a:spLocks noGrp="1"/>
          </p:cNvSpPr>
          <p:nvPr>
            <p:ph type="body" idx="1"/>
          </p:nvPr>
        </p:nvSpPr>
        <p:spPr>
          <a:xfrm>
            <a:off x="485775" y="1576388"/>
            <a:ext cx="10868025" cy="4351337"/>
          </a:xfrm>
        </p:spPr>
        <p:txBody>
          <a:bodyPr/>
          <a:lstStyle/>
          <a:p>
            <a:pPr indent="-457200" eaLnBrk="1" hangingPunct="1">
              <a:lnSpc>
                <a:spcPct val="150000"/>
              </a:lnSpc>
              <a:spcBef>
                <a:spcPct val="0"/>
              </a:spcBef>
              <a:spcAft>
                <a:spcPct val="0"/>
              </a:spcAft>
              <a:buFont typeface="Arial" panose="020B0604020202020204" pitchFamily="34" charset="0"/>
              <a:buChar char="•"/>
            </a:pPr>
            <a:r>
              <a:rPr lang="he-IL" altLang="he-IL" sz="3600">
                <a:solidFill>
                  <a:srgbClr val="424242"/>
                </a:solidFill>
                <a:latin typeface="Calibri" panose="020F0502020204030204" pitchFamily="34" charset="0"/>
                <a:cs typeface="Calibri" panose="020F0502020204030204" pitchFamily="34" charset="0"/>
                <a:sym typeface="Calibri" panose="020F0502020204030204" pitchFamily="34" charset="0"/>
              </a:rPr>
              <a:t>נִתְבּוֹנֵן וְנַכִּיר קְבוּצוֹת שׁוֹנוֹת</a:t>
            </a:r>
          </a:p>
          <a:p>
            <a:pPr indent="-457200" eaLnBrk="1" hangingPunct="1">
              <a:lnSpc>
                <a:spcPct val="150000"/>
              </a:lnSpc>
              <a:spcBef>
                <a:spcPct val="0"/>
              </a:spcBef>
              <a:spcAft>
                <a:spcPct val="0"/>
              </a:spcAft>
              <a:buFont typeface="Arial" panose="020B0604020202020204" pitchFamily="34" charset="0"/>
              <a:buChar char="•"/>
            </a:pPr>
            <a:r>
              <a:rPr lang="he-IL" altLang="he-IL" sz="3600">
                <a:solidFill>
                  <a:srgbClr val="424242"/>
                </a:solidFill>
                <a:latin typeface="Calibri" panose="020F0502020204030204" pitchFamily="34" charset="0"/>
                <a:cs typeface="Calibri" panose="020F0502020204030204" pitchFamily="34" charset="0"/>
                <a:sym typeface="Calibri" panose="020F0502020204030204" pitchFamily="34" charset="0"/>
              </a:rPr>
              <a:t>נַבְחִין בְּמַעְגְּלֵי שַׁיָּכוּת</a:t>
            </a:r>
          </a:p>
          <a:p>
            <a:pPr indent="-457200" eaLnBrk="1" hangingPunct="1">
              <a:lnSpc>
                <a:spcPct val="150000"/>
              </a:lnSpc>
              <a:spcBef>
                <a:spcPct val="0"/>
              </a:spcBef>
              <a:spcAft>
                <a:spcPct val="0"/>
              </a:spcAft>
              <a:buFont typeface="Arial" panose="020B0604020202020204" pitchFamily="34" charset="0"/>
              <a:buChar char="•"/>
            </a:pPr>
            <a:r>
              <a:rPr lang="he-IL" altLang="he-IL" sz="3600">
                <a:solidFill>
                  <a:srgbClr val="424242"/>
                </a:solidFill>
                <a:latin typeface="Calibri" panose="020F0502020204030204" pitchFamily="34" charset="0"/>
                <a:cs typeface="Calibri" panose="020F0502020204030204" pitchFamily="34" charset="0"/>
                <a:sym typeface="Calibri" panose="020F0502020204030204" pitchFamily="34" charset="0"/>
              </a:rPr>
              <a:t>לְעִתִּים שַׁיָּכוּת לִקְבוּצוֹת שׁוֹנוֹת יוֹצֶרֶת בְּעָיָה</a:t>
            </a:r>
          </a:p>
          <a:p>
            <a:pPr indent="-457200" eaLnBrk="1" hangingPunct="1">
              <a:lnSpc>
                <a:spcPct val="150000"/>
              </a:lnSpc>
              <a:spcBef>
                <a:spcPct val="0"/>
              </a:spcBef>
              <a:spcAft>
                <a:spcPct val="0"/>
              </a:spcAft>
              <a:buFont typeface="Arial" panose="020B0604020202020204" pitchFamily="34" charset="0"/>
              <a:buChar char="•"/>
            </a:pPr>
            <a:r>
              <a:rPr lang="he-IL" altLang="he-IL" sz="3600">
                <a:solidFill>
                  <a:srgbClr val="424242"/>
                </a:solidFill>
                <a:latin typeface="Calibri" panose="020F0502020204030204" pitchFamily="34" charset="0"/>
                <a:cs typeface="Calibri" panose="020F0502020204030204" pitchFamily="34" charset="0"/>
                <a:sym typeface="Calibri" panose="020F0502020204030204" pitchFamily="34" charset="0"/>
              </a:rPr>
              <a:t>נַכִּיר אִמְרוֹת וְאֶת פֵּרוּשָׁן וְנִלְמַד כֵּיצַד עָלֵינוּ לְהִתְנַהֵג בַּקְּבוּצָה</a:t>
            </a:r>
          </a:p>
          <a:p>
            <a:pPr indent="-457200" eaLnBrk="1" hangingPunct="1">
              <a:lnSpc>
                <a:spcPct val="150000"/>
              </a:lnSpc>
              <a:spcBef>
                <a:spcPct val="0"/>
              </a:spcBef>
              <a:spcAft>
                <a:spcPct val="0"/>
              </a:spcAft>
              <a:buFont typeface="Arial" panose="020B0604020202020204" pitchFamily="34" charset="0"/>
              <a:buChar char="•"/>
            </a:pPr>
            <a:r>
              <a:rPr lang="he-IL" altLang="he-IL" sz="3600">
                <a:solidFill>
                  <a:srgbClr val="424242"/>
                </a:solidFill>
                <a:latin typeface="Calibri" panose="020F0502020204030204" pitchFamily="34" charset="0"/>
                <a:cs typeface="Calibri" panose="020F0502020204030204" pitchFamily="34" charset="0"/>
                <a:sym typeface="Calibri" panose="020F0502020204030204" pitchFamily="34" charset="0"/>
              </a:rPr>
              <a:t>נָשִׁיר שִׁיר</a:t>
            </a:r>
          </a:p>
        </p:txBody>
      </p:sp>
      <p:pic>
        <p:nvPicPr>
          <p:cNvPr id="17412" name="Google Shape;250;p6">
            <a:extLst>
              <a:ext uri="{FF2B5EF4-FFF2-40B4-BE49-F238E27FC236}">
                <a16:creationId xmlns:a16="http://schemas.microsoft.com/office/drawing/2014/main" id="{200AC7E1-BA5B-4DF8-90A6-9A894897D99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57618">
            <a:off x="6034088" y="5786438"/>
            <a:ext cx="146843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oogle Shape;251;p6">
            <a:extLst>
              <a:ext uri="{FF2B5EF4-FFF2-40B4-BE49-F238E27FC236}">
                <a16:creationId xmlns:a16="http://schemas.microsoft.com/office/drawing/2014/main" id="{F623ED02-CF85-421A-8F6D-C7163791C42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4350"/>
            <a:ext cx="2082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7095D5FB-2A6D-41D0-8ADC-DCDB0EC48178}"/>
              </a:ext>
            </a:extLst>
          </p:cNvPr>
          <p:cNvGrpSpPr>
            <a:grpSpLocks/>
          </p:cNvGrpSpPr>
          <p:nvPr/>
        </p:nvGrpSpPr>
        <p:grpSpPr bwMode="auto">
          <a:xfrm>
            <a:off x="1993900" y="1401763"/>
            <a:ext cx="8686800" cy="1204912"/>
            <a:chOff x="1993739" y="1182428"/>
            <a:chExt cx="8686800" cy="1203976"/>
          </a:xfrm>
        </p:grpSpPr>
        <p:pic>
          <p:nvPicPr>
            <p:cNvPr id="33801" name="תמונה 1">
              <a:extLst>
                <a:ext uri="{FF2B5EF4-FFF2-40B4-BE49-F238E27FC236}">
                  <a16:creationId xmlns:a16="http://schemas.microsoft.com/office/drawing/2014/main" id="{546812D5-D901-42C4-9B36-D0FC46E41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739" y="1182428"/>
              <a:ext cx="8686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חץ: למטה 3">
              <a:extLst>
                <a:ext uri="{FF2B5EF4-FFF2-40B4-BE49-F238E27FC236}">
                  <a16:creationId xmlns:a16="http://schemas.microsoft.com/office/drawing/2014/main" id="{51CA3FC7-EE4D-4906-BB8F-EA13318F73EE}"/>
                </a:ext>
              </a:extLst>
            </p:cNvPr>
            <p:cNvSpPr/>
            <p:nvPr/>
          </p:nvSpPr>
          <p:spPr>
            <a:xfrm>
              <a:off x="6095839" y="1850246"/>
              <a:ext cx="512763" cy="536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קבוצה 6">
            <a:extLst>
              <a:ext uri="{FF2B5EF4-FFF2-40B4-BE49-F238E27FC236}">
                <a16:creationId xmlns:a16="http://schemas.microsoft.com/office/drawing/2014/main" id="{623CBEFF-F291-4296-9E7D-FC9B8518B2BF}"/>
              </a:ext>
            </a:extLst>
          </p:cNvPr>
          <p:cNvGrpSpPr>
            <a:grpSpLocks/>
          </p:cNvGrpSpPr>
          <p:nvPr/>
        </p:nvGrpSpPr>
        <p:grpSpPr bwMode="auto">
          <a:xfrm>
            <a:off x="2714625" y="4084638"/>
            <a:ext cx="7277100" cy="1643062"/>
            <a:chOff x="2714022" y="4084846"/>
            <a:chExt cx="7277100" cy="1642812"/>
          </a:xfrm>
        </p:grpSpPr>
        <p:pic>
          <p:nvPicPr>
            <p:cNvPr id="33799" name="תמונה 5">
              <a:extLst>
                <a:ext uri="{FF2B5EF4-FFF2-40B4-BE49-F238E27FC236}">
                  <a16:creationId xmlns:a16="http://schemas.microsoft.com/office/drawing/2014/main" id="{C70F79D9-38B4-4F98-9BDD-6C8513404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022" y="4084846"/>
              <a:ext cx="7277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חץ: למטה 8">
              <a:extLst>
                <a:ext uri="{FF2B5EF4-FFF2-40B4-BE49-F238E27FC236}">
                  <a16:creationId xmlns:a16="http://schemas.microsoft.com/office/drawing/2014/main" id="{001FFE3E-541A-4046-BAB4-8DB6829A7F1B}"/>
                </a:ext>
              </a:extLst>
            </p:cNvPr>
            <p:cNvSpPr/>
            <p:nvPr/>
          </p:nvSpPr>
          <p:spPr>
            <a:xfrm>
              <a:off x="6081110" y="5191165"/>
              <a:ext cx="512762" cy="536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תיבת טקסט 13">
            <a:extLst>
              <a:ext uri="{FF2B5EF4-FFF2-40B4-BE49-F238E27FC236}">
                <a16:creationId xmlns:a16="http://schemas.microsoft.com/office/drawing/2014/main" id="{85AC26E9-38E7-4CD5-9CAD-25558DD86030}"/>
              </a:ext>
            </a:extLst>
          </p:cNvPr>
          <p:cNvSpPr txBox="1">
            <a:spLocks noChangeArrowheads="1"/>
          </p:cNvSpPr>
          <p:nvPr/>
        </p:nvSpPr>
        <p:spPr bwMode="auto">
          <a:xfrm>
            <a:off x="947738" y="2563813"/>
            <a:ext cx="1081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en-US" altLang="en-US" sz="3600">
                <a:latin typeface="Calibri" panose="020F0502020204030204" pitchFamily="34" charset="0"/>
                <a:cs typeface="Calibri" panose="020F0502020204030204" pitchFamily="34" charset="0"/>
              </a:rPr>
              <a:t>אַל תִּשְׁפֹּט מִשֶּׁהוֹ שֶׁעָשָׂה מַעֲשֶׂה מְסֻיָּם שֶׁלֹּא מָצָא חֵן בְּעֵינֶיךָ עַד שֶׁתִּהְיֶה בְּמַצָּבוֹ</a:t>
            </a:r>
            <a:r>
              <a:rPr lang="he-IL" altLang="en-US" sz="3600">
                <a:latin typeface="Calibri" panose="020F0502020204030204" pitchFamily="34" charset="0"/>
                <a:cs typeface="Calibri" panose="020F0502020204030204" pitchFamily="34" charset="0"/>
              </a:rPr>
              <a:t>, </a:t>
            </a:r>
            <a:r>
              <a:rPr lang="en-US" altLang="en-US" sz="3600">
                <a:latin typeface="Calibri" panose="020F0502020204030204" pitchFamily="34" charset="0"/>
                <a:cs typeface="Calibri" panose="020F0502020204030204" pitchFamily="34" charset="0"/>
              </a:rPr>
              <a:t>כִּי בְּמַצָּב כַּזֶּה אוּלַי גַּם אַתָּה הָיִיתָ נוֹהֵג כָּמוֹהוּ</a:t>
            </a:r>
          </a:p>
        </p:txBody>
      </p:sp>
      <p:sp>
        <p:nvSpPr>
          <p:cNvPr id="18" name="תיבת טקסט 17">
            <a:extLst>
              <a:ext uri="{FF2B5EF4-FFF2-40B4-BE49-F238E27FC236}">
                <a16:creationId xmlns:a16="http://schemas.microsoft.com/office/drawing/2014/main" id="{294DCC72-401B-49F9-8D3C-D3468A5AB7D1}"/>
              </a:ext>
            </a:extLst>
          </p:cNvPr>
          <p:cNvSpPr txBox="1">
            <a:spLocks noChangeArrowheads="1"/>
          </p:cNvSpPr>
          <p:nvPr/>
        </p:nvSpPr>
        <p:spPr bwMode="auto">
          <a:xfrm>
            <a:off x="1468438" y="5719763"/>
            <a:ext cx="976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en-US" altLang="en-US" sz="3600">
                <a:latin typeface="Calibri" panose="020F0502020204030204" pitchFamily="34" charset="0"/>
                <a:cs typeface="Calibri" panose="020F0502020204030204" pitchFamily="34" charset="0"/>
              </a:rPr>
              <a:t>קֹדֶם כָּל צָרִיךְ לִהְיוֹת בֶּן-אָדָם הָגוּן</a:t>
            </a:r>
            <a:r>
              <a:rPr lang="he-IL" altLang="en-US" sz="3600">
                <a:latin typeface="Calibri" panose="020F0502020204030204" pitchFamily="34" charset="0"/>
                <a:cs typeface="Calibri" panose="020F0502020204030204" pitchFamily="34" charset="0"/>
              </a:rPr>
              <a:t>, </a:t>
            </a:r>
            <a:r>
              <a:rPr lang="en-US" altLang="en-US" sz="3600">
                <a:latin typeface="Calibri" panose="020F0502020204030204" pitchFamily="34" charset="0"/>
                <a:cs typeface="Calibri" panose="020F0502020204030204" pitchFamily="34" charset="0"/>
              </a:rPr>
              <a:t>וְרַק לְאַחַר מִכֵּן לִלְמֹד תּוֹרָה</a:t>
            </a:r>
          </a:p>
        </p:txBody>
      </p:sp>
      <p:sp>
        <p:nvSpPr>
          <p:cNvPr id="33798" name="כותרת 3">
            <a:extLst>
              <a:ext uri="{FF2B5EF4-FFF2-40B4-BE49-F238E27FC236}">
                <a16:creationId xmlns:a16="http://schemas.microsoft.com/office/drawing/2014/main" id="{CCADEFC7-C219-41AC-B1F1-3F5579788B38}"/>
              </a:ext>
            </a:extLst>
          </p:cNvPr>
          <p:cNvSpPr txBox="1">
            <a:spLocks noGrp="1"/>
          </p:cNvSpPr>
          <p:nvPr>
            <p:ph type="title"/>
          </p:nvPr>
        </p:nvSpPr>
        <p:spPr>
          <a:xfrm>
            <a:off x="1085850" y="163513"/>
            <a:ext cx="10020300" cy="996950"/>
          </a:xfrm>
          <a:solidFill>
            <a:schemeClr val="accent1"/>
          </a:solidFill>
          <a:ln>
            <a:solidFill>
              <a:schemeClr val="accent1"/>
            </a:solidFill>
            <a:miter lim="800000"/>
            <a:headEnd/>
            <a:tailEnd/>
          </a:ln>
        </p:spPr>
        <p:txBody>
          <a:bodyPr/>
          <a:lstStyle/>
          <a:p>
            <a:pPr>
              <a:spcAft>
                <a:spcPct val="0"/>
              </a:spcAft>
              <a:buClr>
                <a:srgbClr val="424242"/>
              </a:buClr>
              <a:buFont typeface="Calibri" panose="020F0502020204030204" pitchFamily="34" charset="0"/>
              <a:buNone/>
            </a:pPr>
            <a:r>
              <a:rPr lang="he-IL" altLang="en-US" sz="4000">
                <a:solidFill>
                  <a:schemeClr val="bg1"/>
                </a:solidFill>
                <a:latin typeface="Calibri" panose="020F0502020204030204" pitchFamily="34" charset="0"/>
                <a:cs typeface="Calibri" panose="020F0502020204030204" pitchFamily="34" charset="0"/>
                <a:sym typeface="Calibri" panose="020F0502020204030204" pitchFamily="34" charset="0"/>
              </a:rPr>
              <a:t>תִּרְגּוּל – </a:t>
            </a:r>
            <a:r>
              <a:rPr lang="he-IL" altLang="he-IL" sz="4000">
                <a:solidFill>
                  <a:schemeClr val="bg1"/>
                </a:solidFill>
                <a:latin typeface="Calibri" panose="020F0502020204030204" pitchFamily="34" charset="0"/>
                <a:cs typeface="Calibri" panose="020F0502020204030204" pitchFamily="34" charset="0"/>
                <a:sym typeface="Calibri" panose="020F0502020204030204" pitchFamily="34" charset="0"/>
              </a:rPr>
              <a:t>אִמְרָה וּפֵרוּשָׁהּ: כֵּיצַד עָלֵינוּ לְהִתְנַהֵג בַּקְּבוּצָה</a:t>
            </a:r>
            <a:endParaRPr lang="he-IL" altLang="en-US" sz="40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334;p16">
            <a:extLst>
              <a:ext uri="{FF2B5EF4-FFF2-40B4-BE49-F238E27FC236}">
                <a16:creationId xmlns:a16="http://schemas.microsoft.com/office/drawing/2014/main" id="{2AF1F661-1547-4316-83CF-85311CA2F165}"/>
              </a:ext>
            </a:extLst>
          </p:cNvPr>
          <p:cNvSpPr txBox="1">
            <a:spLocks noGrp="1"/>
          </p:cNvSpPr>
          <p:nvPr>
            <p:ph type="title"/>
          </p:nvPr>
        </p:nvSpPr>
        <p:spPr>
          <a:xfrm>
            <a:off x="3081338" y="663575"/>
            <a:ext cx="8280400" cy="719138"/>
          </a:xfrm>
        </p:spPr>
        <p:txBody>
          <a:bodyPr/>
          <a:lstStyle/>
          <a:p>
            <a:pPr eaLnBrk="1" hangingPunct="1">
              <a:spcBef>
                <a:spcPct val="0"/>
              </a:spcBef>
              <a:spcAft>
                <a:spcPct val="0"/>
              </a:spcAft>
              <a:buClr>
                <a:srgbClr val="FFFFFF"/>
              </a:buClr>
              <a:buFont typeface="Calibri" panose="020F0502020204030204" pitchFamily="34" charset="0"/>
              <a:buNone/>
            </a:pPr>
            <a:r>
              <a:rPr lang="he-IL" altLang="he-IL" sz="4400">
                <a:solidFill>
                  <a:srgbClr val="FFFFFF"/>
                </a:solidFill>
                <a:latin typeface="Calibri" panose="020F0502020204030204" pitchFamily="34" charset="0"/>
                <a:cs typeface="Calibri" panose="020F0502020204030204" pitchFamily="34" charset="0"/>
                <a:sym typeface="Calibri" panose="020F0502020204030204" pitchFamily="34" charset="0"/>
              </a:rPr>
              <a:t>מְסַיְּמִים וּמְסַכְּמִים</a:t>
            </a:r>
          </a:p>
        </p:txBody>
      </p:sp>
      <p:sp>
        <p:nvSpPr>
          <p:cNvPr id="34819" name="Google Shape;335;p16">
            <a:extLst>
              <a:ext uri="{FF2B5EF4-FFF2-40B4-BE49-F238E27FC236}">
                <a16:creationId xmlns:a16="http://schemas.microsoft.com/office/drawing/2014/main" id="{8E8540B8-B97F-4E03-877D-D5F995EA3BF7}"/>
              </a:ext>
            </a:extLst>
          </p:cNvPr>
          <p:cNvSpPr txBox="1">
            <a:spLocks noGrp="1"/>
          </p:cNvSpPr>
          <p:nvPr>
            <p:ph type="body" idx="1"/>
          </p:nvPr>
        </p:nvSpPr>
        <p:spPr>
          <a:xfrm>
            <a:off x="1600200" y="1884363"/>
            <a:ext cx="9572625" cy="3844925"/>
          </a:xfrm>
        </p:spPr>
        <p:txBody>
          <a:bodyPr/>
          <a:lstStyle/>
          <a:p>
            <a:pPr marL="571500" indent="-571500" algn="r" eaLnBrk="1" hangingPunct="1">
              <a:lnSpc>
                <a:spcPct val="150000"/>
              </a:lnSpc>
              <a:spcBef>
                <a:spcPct val="0"/>
              </a:spcBef>
              <a:spcAft>
                <a:spcPct val="0"/>
              </a:spcAft>
              <a:buClr>
                <a:schemeClr val="accent2"/>
              </a:buClr>
              <a:buFont typeface="Arial" panose="020B0604020202020204" pitchFamily="34" charset="0"/>
              <a:buChar cha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הִכַּרְנוּ קְבוּצוֹת שׁוֹנוֹת </a:t>
            </a:r>
          </a:p>
          <a:p>
            <a:pPr marL="571500" indent="-571500" algn="r" eaLnBrk="1" hangingPunct="1">
              <a:lnSpc>
                <a:spcPct val="150000"/>
              </a:lnSpc>
              <a:spcBef>
                <a:spcPct val="0"/>
              </a:spcBef>
              <a:spcAft>
                <a:spcPct val="0"/>
              </a:spcAft>
              <a:buClr>
                <a:schemeClr val="accent2"/>
              </a:buClr>
              <a:buFont typeface="Arial" panose="020B0604020202020204" pitchFamily="34" charset="0"/>
              <a:buChar cha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בָּדַקְנוּ אֶת מַעְגָּלִי הַשַּׁיָּכוּת שֶׁלָּנוּ</a:t>
            </a:r>
          </a:p>
          <a:p>
            <a:pPr marL="571500" indent="-571500" algn="r" eaLnBrk="1" hangingPunct="1">
              <a:lnSpc>
                <a:spcPct val="150000"/>
              </a:lnSpc>
              <a:spcBef>
                <a:spcPct val="0"/>
              </a:spcBef>
              <a:spcAft>
                <a:spcPct val="0"/>
              </a:spcAft>
              <a:buClr>
                <a:schemeClr val="accent2"/>
              </a:buClr>
              <a:buFont typeface="Arial" panose="020B0604020202020204" pitchFamily="34" charset="0"/>
              <a:buChar cha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הֵבַנּוּ שֶׁלְּעִתִּים שַׁיָּכוּת לִקְבוּצוֹת שׁוֹנוֹת יוֹצֶרֶת בְּעָיָה</a:t>
            </a:r>
          </a:p>
          <a:p>
            <a:pPr marL="571500" indent="-571500" algn="r" eaLnBrk="1" hangingPunct="1">
              <a:lnSpc>
                <a:spcPct val="150000"/>
              </a:lnSpc>
              <a:spcBef>
                <a:spcPct val="0"/>
              </a:spcBef>
              <a:spcAft>
                <a:spcPct val="0"/>
              </a:spcAft>
              <a:buClr>
                <a:schemeClr val="accent2"/>
              </a:buClr>
              <a:buFont typeface="Arial" panose="020B0604020202020204" pitchFamily="34" charset="0"/>
              <a:buChar cha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הִכַּרְנוּ אִמְרוֹת וְלָמַדְנוּ כֵּיצַד חָשׁוּב לִנְהֹג בִּקְבוּצָה</a:t>
            </a:r>
          </a:p>
          <a:p>
            <a:pPr marL="571500" indent="-571500" algn="r" eaLnBrk="1" hangingPunct="1">
              <a:lnSpc>
                <a:spcPct val="150000"/>
              </a:lnSpc>
              <a:spcBef>
                <a:spcPct val="0"/>
              </a:spcBef>
              <a:spcAft>
                <a:spcPct val="0"/>
              </a:spcAft>
              <a:buClr>
                <a:schemeClr val="accent2"/>
              </a:buClr>
              <a:buFont typeface="Arial" panose="020B0604020202020204" pitchFamily="34" charset="0"/>
              <a:buChar char="•"/>
            </a:pPr>
            <a:endPar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endParaRPr>
          </a:p>
        </p:txBody>
      </p:sp>
      <p:pic>
        <p:nvPicPr>
          <p:cNvPr id="34820" name="Google Shape;336;p16">
            <a:extLst>
              <a:ext uri="{FF2B5EF4-FFF2-40B4-BE49-F238E27FC236}">
                <a16:creationId xmlns:a16="http://schemas.microsoft.com/office/drawing/2014/main" id="{EBD59C14-5CF8-4FB5-B32F-5DDA388067E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oogle Shape;338;p16">
            <a:extLst>
              <a:ext uri="{FF2B5EF4-FFF2-40B4-BE49-F238E27FC236}">
                <a16:creationId xmlns:a16="http://schemas.microsoft.com/office/drawing/2014/main" id="{A8FF673F-DEDD-4520-BFC7-65F5CB9A369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22050">
            <a:off x="319088" y="503238"/>
            <a:ext cx="15970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279;p9">
            <a:extLst>
              <a:ext uri="{FF2B5EF4-FFF2-40B4-BE49-F238E27FC236}">
                <a16:creationId xmlns:a16="http://schemas.microsoft.com/office/drawing/2014/main" id="{F1A09EE7-B6AC-4A40-8BC2-0FCB2F44C193}"/>
              </a:ext>
            </a:extLst>
          </p:cNvPr>
          <p:cNvSpPr txBox="1">
            <a:spLocks noGrp="1"/>
          </p:cNvSpPr>
          <p:nvPr>
            <p:ph type="body" idx="1"/>
          </p:nvPr>
        </p:nvSpPr>
        <p:spPr>
          <a:xfrm>
            <a:off x="4752975" y="2032000"/>
            <a:ext cx="6608763" cy="4983163"/>
          </a:xfrm>
        </p:spPr>
        <p:txBody>
          <a:bodyPr/>
          <a:lstStyle/>
          <a:p>
            <a:pPr marL="0" indent="0" algn="r" eaLnBrk="1" hangingPunct="1">
              <a:spcBef>
                <a:spcPct val="0"/>
              </a:spcBef>
              <a:spcAft>
                <a:spcPct val="0"/>
              </a:spcAft>
              <a:buClr>
                <a:srgbClr val="424242"/>
              </a:buClr>
            </a:pPr>
            <a:r>
              <a:rPr lang="he-IL" altLang="he-IL" b="1">
                <a:solidFill>
                  <a:srgbClr val="424242"/>
                </a:solidFill>
                <a:latin typeface="Calibri" panose="020F0502020204030204" pitchFamily="34" charset="0"/>
                <a:cs typeface="Calibri" panose="020F0502020204030204" pitchFamily="34" charset="0"/>
                <a:sym typeface="Calibri" panose="020F0502020204030204" pitchFamily="34" charset="0"/>
              </a:rPr>
              <a:t>אָנוּ שַׁיָּכִים לִקְבוּצוֹת שׁוֹנוֹת</a:t>
            </a:r>
          </a:p>
          <a:p>
            <a:pPr marL="0" indent="0" algn="r" eaLnBrk="1" hangingPunct="1">
              <a:spcBef>
                <a:spcPct val="0"/>
              </a:spcBef>
              <a:spcAft>
                <a:spcPct val="0"/>
              </a:spcAft>
              <a:buClr>
                <a:srgbClr val="424242"/>
              </a:buClr>
            </a:pPr>
            <a:r>
              <a:rPr lang="he-IL" altLang="he-IL" b="1">
                <a:solidFill>
                  <a:srgbClr val="424242"/>
                </a:solidFill>
                <a:latin typeface="Calibri" panose="020F0502020204030204" pitchFamily="34" charset="0"/>
                <a:cs typeface="Calibri" panose="020F0502020204030204" pitchFamily="34" charset="0"/>
                <a:sym typeface="Calibri" panose="020F0502020204030204" pitchFamily="34" charset="0"/>
              </a:rPr>
              <a:t> </a:t>
            </a:r>
          </a:p>
          <a:p>
            <a:pPr marL="0" indent="0" algn="r" eaLnBrk="1" hangingPunct="1">
              <a:lnSpc>
                <a:spcPct val="150000"/>
              </a:lnSpc>
              <a:spcBef>
                <a:spcPct val="0"/>
              </a:spcBef>
              <a:spcAft>
                <a:spcPct val="0"/>
              </a:spcAft>
              <a:buClr>
                <a:srgbClr val="424242"/>
              </a:buCl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1. כָּל אֶחָד מֵאִתָּנוּ שַׁיַּךְ לְכַמָּה קְבוּצוֹת</a:t>
            </a:r>
          </a:p>
          <a:p>
            <a:pPr marL="0" indent="0" algn="r" eaLnBrk="1" hangingPunct="1">
              <a:lnSpc>
                <a:spcPct val="150000"/>
              </a:lnSpc>
              <a:spcBef>
                <a:spcPct val="0"/>
              </a:spcBef>
              <a:spcAft>
                <a:spcPct val="0"/>
              </a:spcAft>
              <a:buClr>
                <a:srgbClr val="424242"/>
              </a:buCl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2. לְעִתִּים קְבוּצָה שֶׁאָנוּ שַׁיָּכִים אֵלֶיהָ    </a:t>
            </a:r>
          </a:p>
          <a:p>
            <a:pPr marL="0" indent="0" algn="r" eaLnBrk="1" hangingPunct="1">
              <a:lnSpc>
                <a:spcPct val="150000"/>
              </a:lnSpc>
              <a:spcBef>
                <a:spcPct val="0"/>
              </a:spcBef>
              <a:spcAft>
                <a:spcPct val="0"/>
              </a:spcAft>
              <a:buClr>
                <a:srgbClr val="424242"/>
              </a:buCl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     הִיא חֶלֶק מִקְּבוּצָה גְּדוֹלָה יוֹתֵר. </a:t>
            </a:r>
          </a:p>
        </p:txBody>
      </p:sp>
      <p:pic>
        <p:nvPicPr>
          <p:cNvPr id="19459" name="Google Shape;280;p9">
            <a:extLst>
              <a:ext uri="{FF2B5EF4-FFF2-40B4-BE49-F238E27FC236}">
                <a16:creationId xmlns:a16="http://schemas.microsoft.com/office/drawing/2014/main" id="{AF2694CC-BF83-4A82-9193-05979D0E25A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86;p10">
            <a:extLst>
              <a:ext uri="{FF2B5EF4-FFF2-40B4-BE49-F238E27FC236}">
                <a16:creationId xmlns:a16="http://schemas.microsoft.com/office/drawing/2014/main" id="{3FA6FE5C-2F2A-42B0-9617-35B9BC1D3A80}"/>
              </a:ext>
            </a:extLst>
          </p:cNvPr>
          <p:cNvSpPr txBox="1">
            <a:spLocks/>
          </p:cNvSpPr>
          <p:nvPr/>
        </p:nvSpPr>
        <p:spPr bwMode="auto">
          <a:xfrm>
            <a:off x="2873375" y="549275"/>
            <a:ext cx="8280400" cy="719138"/>
          </a:xfrm>
          <a:prstGeom prst="rect">
            <a:avLst/>
          </a:prstGeom>
          <a:solidFill>
            <a:schemeClr val="accent1"/>
          </a:solidFill>
          <a:ln>
            <a:noFill/>
          </a:ln>
        </p:spPr>
        <p:txBody>
          <a:bodyPr spcFirstLastPara="1" lIns="91425" tIns="45700" rIns="91425" bIns="45700" anchor="b">
            <a:normAutofit/>
          </a:bodyPr>
          <a:lstStyle>
            <a:defPPr marR="0" lvl="0" algn="l" rtl="0">
              <a:lnSpc>
                <a:spcPct val="100000"/>
              </a:lnSpc>
              <a:spcBef>
                <a:spcPts val="0"/>
              </a:spcBef>
              <a:spcAft>
                <a:spcPts val="0"/>
              </a:spcAft>
            </a:defPPr>
            <a:lvl1pPr lvl="0" algn="r" rtl="1" eaLnBrk="0" fontAlgn="base" hangingPunct="0">
              <a:lnSpc>
                <a:spcPct val="90000"/>
              </a:lnSpc>
              <a:spcBef>
                <a:spcPts val="800"/>
              </a:spcBef>
              <a:spcAft>
                <a:spcPts val="0"/>
              </a:spcAft>
              <a:buClr>
                <a:schemeClr val="lt1"/>
              </a:buClr>
              <a:buSzPts val="4400"/>
              <a:buFont typeface="Calibri"/>
              <a:buNone/>
              <a:defRPr sz="1400">
                <a:solidFill>
                  <a:schemeClr val="lt1"/>
                </a:solidFill>
                <a:latin typeface="Calibri"/>
                <a:ea typeface="Calibri"/>
                <a:cs typeface="Calibri"/>
                <a:sym typeface="Calibri"/>
              </a:defRPr>
            </a:lvl1pPr>
            <a:lvl2pPr lvl="1"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eaLnBrk="1" hangingPunct="1">
              <a:spcBef>
                <a:spcPct val="0"/>
              </a:spcBef>
              <a:spcAft>
                <a:spcPct val="0"/>
              </a:spcAft>
              <a:buClr>
                <a:srgbClr val="FFFFFF"/>
              </a:buClr>
              <a:buFont typeface="Calibri" panose="020F0502020204030204" pitchFamily="34" charset="0"/>
              <a:buNone/>
              <a:defRPr/>
            </a:pPr>
            <a:r>
              <a:rPr lang="he-IL" altLang="he-IL" sz="4400" kern="0">
                <a:solidFill>
                  <a:srgbClr val="FFFFFF"/>
                </a:solidFill>
                <a:latin typeface="Calibri" panose="020F0502020204030204" pitchFamily="34" charset="0"/>
                <a:cs typeface="Calibri" panose="020F0502020204030204" pitchFamily="34" charset="0"/>
                <a:sym typeface="Calibri" panose="020F0502020204030204" pitchFamily="34" charset="0"/>
              </a:rPr>
              <a:t>מָה אֲנַחְנוּ כְּבָר יוֹדְעִים?</a:t>
            </a:r>
            <a:endParaRPr lang="he-IL" altLang="he-IL" sz="4400" kern="0"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286;p10">
            <a:extLst>
              <a:ext uri="{FF2B5EF4-FFF2-40B4-BE49-F238E27FC236}">
                <a16:creationId xmlns:a16="http://schemas.microsoft.com/office/drawing/2014/main" id="{B6256ADE-A784-4BB2-9B28-57D3575909E3}"/>
              </a:ext>
            </a:extLst>
          </p:cNvPr>
          <p:cNvSpPr txBox="1">
            <a:spLocks noGrp="1"/>
          </p:cNvSpPr>
          <p:nvPr>
            <p:ph type="title"/>
          </p:nvPr>
        </p:nvSpPr>
        <p:spPr>
          <a:xfrm>
            <a:off x="3081338" y="663575"/>
            <a:ext cx="8280400" cy="719138"/>
          </a:xfrm>
        </p:spPr>
        <p:txBody>
          <a:bodyPr/>
          <a:lstStyle/>
          <a:p>
            <a:pPr eaLnBrk="1" hangingPunct="1">
              <a:spcBef>
                <a:spcPct val="0"/>
              </a:spcBef>
              <a:spcAft>
                <a:spcPct val="0"/>
              </a:spcAft>
              <a:buClr>
                <a:srgbClr val="FFFFFF"/>
              </a:buClr>
              <a:buFont typeface="Calibri" panose="020F0502020204030204" pitchFamily="34" charset="0"/>
              <a:buNone/>
            </a:pPr>
            <a:r>
              <a:rPr lang="he-IL" altLang="he-IL" sz="4400">
                <a:solidFill>
                  <a:srgbClr val="FFFFFF"/>
                </a:solidFill>
                <a:latin typeface="Calibri" panose="020F0502020204030204" pitchFamily="34" charset="0"/>
                <a:cs typeface="Calibri" panose="020F0502020204030204" pitchFamily="34" charset="0"/>
                <a:sym typeface="Calibri" panose="020F0502020204030204" pitchFamily="34" charset="0"/>
              </a:rPr>
              <a:t>מָה אֲנַחְנוּ כְּבָר יוֹדְעִים?</a:t>
            </a:r>
          </a:p>
        </p:txBody>
      </p:sp>
      <p:sp>
        <p:nvSpPr>
          <p:cNvPr id="21507" name="Google Shape;287;p10">
            <a:extLst>
              <a:ext uri="{FF2B5EF4-FFF2-40B4-BE49-F238E27FC236}">
                <a16:creationId xmlns:a16="http://schemas.microsoft.com/office/drawing/2014/main" id="{B6884CEE-2A55-40A4-A74F-28036B0EF410}"/>
              </a:ext>
            </a:extLst>
          </p:cNvPr>
          <p:cNvSpPr txBox="1">
            <a:spLocks noGrp="1"/>
          </p:cNvSpPr>
          <p:nvPr>
            <p:ph type="body" idx="1"/>
          </p:nvPr>
        </p:nvSpPr>
        <p:spPr>
          <a:xfrm>
            <a:off x="1966913" y="1730375"/>
            <a:ext cx="9244012" cy="650875"/>
          </a:xfrm>
        </p:spPr>
        <p:txBody>
          <a:bodyPr/>
          <a:lstStyle/>
          <a:p>
            <a:pPr marL="0" indent="0" algn="r" eaLnBrk="1" hangingPunct="1">
              <a:spcBef>
                <a:spcPct val="0"/>
              </a:spcBef>
              <a:spcAft>
                <a:spcPct val="0"/>
              </a:spcAft>
              <a:buClr>
                <a:srgbClr val="424242"/>
              </a:buClr>
            </a:pPr>
            <a:r>
              <a:rPr lang="he-IL" altLang="he-IL">
                <a:solidFill>
                  <a:srgbClr val="424242"/>
                </a:solidFill>
                <a:latin typeface="Calibri" panose="020F0502020204030204" pitchFamily="34" charset="0"/>
                <a:cs typeface="Calibri" panose="020F0502020204030204" pitchFamily="34" charset="0"/>
                <a:sym typeface="Calibri" panose="020F0502020204030204" pitchFamily="34" charset="0"/>
              </a:rPr>
              <a:t>הַתַּרְשִׁים שֶׁלִּפְנֵיכֶם נִקְרָא מַעְגָּלִי שַׁיָּכוּת- מֵהַקָּרוֹב לָרָחוֹק</a:t>
            </a:r>
            <a:endParaRPr lang="he-IL" altLang="he-IL" b="1">
              <a:solidFill>
                <a:srgbClr val="424242"/>
              </a:solidFill>
              <a:latin typeface="Calibri" panose="020F0502020204030204" pitchFamily="34" charset="0"/>
              <a:cs typeface="Calibri" panose="020F0502020204030204" pitchFamily="34" charset="0"/>
              <a:sym typeface="Calibri" panose="020F0502020204030204" pitchFamily="34" charset="0"/>
            </a:endParaRPr>
          </a:p>
        </p:txBody>
      </p:sp>
      <p:pic>
        <p:nvPicPr>
          <p:cNvPr id="21508" name="Google Shape;288;p10">
            <a:extLst>
              <a:ext uri="{FF2B5EF4-FFF2-40B4-BE49-F238E27FC236}">
                <a16:creationId xmlns:a16="http://schemas.microsoft.com/office/drawing/2014/main" id="{369369D7-76C2-4B3E-9764-FFB208D868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http://kotarimagesstg.cet.ac.il/CropDownload.ashx?gPageToken=387be9ad-1405-4a2d-be8d-cb036f7e0e4f&amp;v=11&amp;nSizeStep=7&amp;nTop=444&amp;nLeft=133&amp;nWidth=768&amp;nHeight=526">
            <a:extLst>
              <a:ext uri="{FF2B5EF4-FFF2-40B4-BE49-F238E27FC236}">
                <a16:creationId xmlns:a16="http://schemas.microsoft.com/office/drawing/2014/main" id="{93A7223D-69D9-4174-A0B7-60D6EE721B90}"/>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12560" r="1566" b="-3384"/>
          <a:stretch>
            <a:fillRect/>
          </a:stretch>
        </p:blipFill>
        <p:spPr bwMode="auto">
          <a:xfrm>
            <a:off x="4295775" y="2305050"/>
            <a:ext cx="520065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B0CC3481-2D77-4D0F-B9BC-04A5151BA29C}"/>
              </a:ext>
            </a:extLst>
          </p:cNvPr>
          <p:cNvPicPr>
            <a:picLocks noChangeAspect="1"/>
          </p:cNvPicPr>
          <p:nvPr/>
        </p:nvPicPr>
        <p:blipFill>
          <a:blip r:embed="rId4">
            <a:extLst>
              <a:ext uri="{28A0092B-C50C-407E-A947-70E740481C1C}">
                <a14:useLocalDpi xmlns:a14="http://schemas.microsoft.com/office/drawing/2010/main" val="0"/>
              </a:ext>
            </a:extLst>
          </a:blip>
          <a:srcRect l="5904" t="4971" b="2151"/>
          <a:stretch>
            <a:fillRect/>
          </a:stretch>
        </p:blipFill>
        <p:spPr bwMode="auto">
          <a:xfrm>
            <a:off x="2363788" y="1841500"/>
            <a:ext cx="4937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Google Shape;286;p10">
            <a:extLst>
              <a:ext uri="{FF2B5EF4-FFF2-40B4-BE49-F238E27FC236}">
                <a16:creationId xmlns:a16="http://schemas.microsoft.com/office/drawing/2014/main" id="{DA5C7CA9-F5F7-40F8-8AB9-DDEC425954EC}"/>
              </a:ext>
            </a:extLst>
          </p:cNvPr>
          <p:cNvSpPr txBox="1">
            <a:spLocks noGrp="1"/>
          </p:cNvSpPr>
          <p:nvPr>
            <p:ph type="title"/>
          </p:nvPr>
        </p:nvSpPr>
        <p:spPr>
          <a:xfrm>
            <a:off x="3081338" y="663575"/>
            <a:ext cx="8280400" cy="719138"/>
          </a:xfrm>
        </p:spPr>
        <p:txBody>
          <a:bodyPr/>
          <a:lstStyle/>
          <a:p>
            <a:pPr eaLnBrk="1" hangingPunct="1">
              <a:spcBef>
                <a:spcPct val="0"/>
              </a:spcBef>
              <a:spcAft>
                <a:spcPct val="0"/>
              </a:spcAft>
              <a:buClr>
                <a:srgbClr val="FFFFFF"/>
              </a:buClr>
              <a:buFont typeface="Calibri" panose="020F0502020204030204" pitchFamily="34" charset="0"/>
              <a:buNone/>
            </a:pPr>
            <a:r>
              <a:rPr lang="he-IL" altLang="he-IL" sz="4400">
                <a:solidFill>
                  <a:srgbClr val="FFFFFF"/>
                </a:solidFill>
                <a:latin typeface="Calibri" panose="020F0502020204030204" pitchFamily="34" charset="0"/>
                <a:cs typeface="Calibri" panose="020F0502020204030204" pitchFamily="34" charset="0"/>
                <a:sym typeface="Calibri" panose="020F0502020204030204" pitchFamily="34" charset="0"/>
              </a:rPr>
              <a:t>בּוֹאוּ נְתַרְגֵּל</a:t>
            </a:r>
          </a:p>
        </p:txBody>
      </p:sp>
      <p:sp>
        <p:nvSpPr>
          <p:cNvPr id="25604" name="Google Shape;287;p10">
            <a:extLst>
              <a:ext uri="{FF2B5EF4-FFF2-40B4-BE49-F238E27FC236}">
                <a16:creationId xmlns:a16="http://schemas.microsoft.com/office/drawing/2014/main" id="{14265EE8-2936-46CB-9659-706FF291A1B5}"/>
              </a:ext>
            </a:extLst>
          </p:cNvPr>
          <p:cNvSpPr txBox="1">
            <a:spLocks noGrp="1"/>
          </p:cNvSpPr>
          <p:nvPr>
            <p:ph type="body" idx="1"/>
          </p:nvPr>
        </p:nvSpPr>
        <p:spPr>
          <a:xfrm>
            <a:off x="7500938" y="2032000"/>
            <a:ext cx="4397375" cy="4144963"/>
          </a:xfrm>
        </p:spPr>
        <p:txBody>
          <a:bodyPr>
            <a:normAutofit lnSpcReduction="10000"/>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algn="r" eaLnBrk="1" hangingPunct="1">
              <a:lnSpc>
                <a:spcPct val="150000"/>
              </a:lnSpc>
              <a:spcBef>
                <a:spcPct val="0"/>
              </a:spcBef>
              <a:spcAft>
                <a:spcPct val="0"/>
              </a:spcAft>
              <a:buClr>
                <a:srgbClr val="424242"/>
              </a:buClr>
              <a:defRPr/>
            </a:pPr>
            <a:r>
              <a:rPr lang="he-IL" altLang="he-IL" sz="3600" b="1" dirty="0">
                <a:solidFill>
                  <a:srgbClr val="424242"/>
                </a:solidFill>
                <a:latin typeface="Calibri" pitchFamily="34" charset="0"/>
                <a:cs typeface="Calibri" pitchFamily="34" charset="0"/>
                <a:sym typeface="Calibri" pitchFamily="34" charset="0"/>
              </a:rPr>
              <a:t>תִּרְגּוּל מַעְגָּלִי </a:t>
            </a:r>
            <a:r>
              <a:rPr lang="he-IL" altLang="he-IL" sz="3600" b="1" dirty="0" err="1">
                <a:solidFill>
                  <a:srgbClr val="424242"/>
                </a:solidFill>
                <a:latin typeface="Calibri" pitchFamily="34" charset="0"/>
                <a:cs typeface="Calibri" pitchFamily="34" charset="0"/>
                <a:sym typeface="Calibri" pitchFamily="34" charset="0"/>
              </a:rPr>
              <a:t>שַׁיָּכוּת</a:t>
            </a:r>
            <a:r>
              <a:rPr lang="he-IL" altLang="he-IL" sz="3600" b="1" dirty="0">
                <a:solidFill>
                  <a:srgbClr val="424242"/>
                </a:solidFill>
                <a:latin typeface="Calibri" pitchFamily="34" charset="0"/>
                <a:cs typeface="Calibri" pitchFamily="34" charset="0"/>
                <a:sym typeface="Calibri" pitchFamily="34" charset="0"/>
              </a:rPr>
              <a:t>:</a:t>
            </a:r>
          </a:p>
          <a:p>
            <a:pPr marL="0" indent="0" algn="r" eaLnBrk="1" hangingPunct="1">
              <a:lnSpc>
                <a:spcPct val="150000"/>
              </a:lnSpc>
              <a:spcBef>
                <a:spcPct val="0"/>
              </a:spcBef>
              <a:spcAft>
                <a:spcPct val="0"/>
              </a:spcAft>
              <a:buClr>
                <a:srgbClr val="424242"/>
              </a:buClr>
              <a:defRPr/>
            </a:pPr>
            <a:r>
              <a:rPr lang="he-IL" altLang="he-IL" sz="3600" dirty="0">
                <a:solidFill>
                  <a:srgbClr val="424242"/>
                </a:solidFill>
                <a:latin typeface="Calibri" pitchFamily="34" charset="0"/>
                <a:cs typeface="Calibri" pitchFamily="34" charset="0"/>
                <a:sym typeface="Calibri" pitchFamily="34" charset="0"/>
              </a:rPr>
              <a:t>הָכִינוּ בְּמַחְבֶּרֶת תַּרְשִׁים, בְּתוֹכוֹ תִּכְתְּבוּ אֶת מַעְגָּלִי </a:t>
            </a:r>
            <a:r>
              <a:rPr lang="he-IL" altLang="he-IL" sz="3600" dirty="0" err="1">
                <a:solidFill>
                  <a:srgbClr val="424242"/>
                </a:solidFill>
                <a:latin typeface="Calibri" pitchFamily="34" charset="0"/>
                <a:cs typeface="Calibri" pitchFamily="34" charset="0"/>
                <a:sym typeface="Calibri" pitchFamily="34" charset="0"/>
              </a:rPr>
              <a:t>הַשַּׁיָּכוּת</a:t>
            </a:r>
            <a:r>
              <a:rPr lang="he-IL" altLang="he-IL" sz="3600" dirty="0">
                <a:solidFill>
                  <a:srgbClr val="424242"/>
                </a:solidFill>
                <a:latin typeface="Calibri" pitchFamily="34" charset="0"/>
                <a:cs typeface="Calibri" pitchFamily="34" charset="0"/>
                <a:sym typeface="Calibri" pitchFamily="34" charset="0"/>
              </a:rPr>
              <a:t> שֶׁלָּכֶם. צִבְעוּ כָּל מַעְגָּל בַּצֶּבַע אַחֵר</a:t>
            </a:r>
          </a:p>
        </p:txBody>
      </p:sp>
      <p:pic>
        <p:nvPicPr>
          <p:cNvPr id="23557" name="Google Shape;288;p10">
            <a:extLst>
              <a:ext uri="{FF2B5EF4-FFF2-40B4-BE49-F238E27FC236}">
                <a16:creationId xmlns:a16="http://schemas.microsoft.com/office/drawing/2014/main" id="{6F81B6FF-65C8-450C-8A8D-044B25BC9A0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13" y="14288"/>
            <a:ext cx="1017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Google Shape;259;p7"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2A6312C-EFDA-4BB8-BCB4-D2FA84E0E15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13" y="1979613"/>
            <a:ext cx="836612"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DB766402-446F-44A3-87C0-8FB9A2033DC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9482">
            <a:off x="438150" y="2078038"/>
            <a:ext cx="482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Google Shape;143;p18" descr="https://lh4.googleusercontent.com/8FRkycPXoj7UiB9dvl8WfvE_rPOmNvworJ3hEUUExH908Pyx1w8Shtg70_9YIyrxXZu2Q5tvXMslWX6PBLNTleMKYZ5Wgwd4UNNj4iBwA-K5B6WNBJ5WFRNSOF3busg5">
            <a:extLst>
              <a:ext uri="{FF2B5EF4-FFF2-40B4-BE49-F238E27FC236}">
                <a16:creationId xmlns:a16="http://schemas.microsoft.com/office/drawing/2014/main" id="{56FB6CF3-92C0-4635-8730-31F111C7D50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 y="3940175"/>
            <a:ext cx="7350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CAB42E9-9503-4C02-A3A8-182FB9785A73}"/>
              </a:ext>
            </a:extLst>
          </p:cNvPr>
          <p:cNvSpPr txBox="1"/>
          <p:nvPr/>
        </p:nvSpPr>
        <p:spPr>
          <a:xfrm>
            <a:off x="4532313" y="2393950"/>
            <a:ext cx="665162" cy="246063"/>
          </a:xfrm>
          <a:prstGeom prst="rect">
            <a:avLst/>
          </a:prstGeom>
          <a:solidFill>
            <a:schemeClr val="bg1"/>
          </a:solidFill>
        </p:spPr>
        <p:txBody>
          <a:bodyPr rtlCol="1">
            <a:spAutoFit/>
          </a:bodyPr>
          <a:lstStyle/>
          <a:p>
            <a:pPr>
              <a:defRPr/>
            </a:pPr>
            <a:r>
              <a:rPr lang="he-IL" sz="1000" b="1" dirty="0">
                <a:latin typeface="+mn-lt"/>
              </a:rPr>
              <a:t>המדינה</a:t>
            </a:r>
          </a:p>
        </p:txBody>
      </p:sp>
      <p:sp>
        <p:nvSpPr>
          <p:cNvPr id="10" name="TextBox 9">
            <a:extLst>
              <a:ext uri="{FF2B5EF4-FFF2-40B4-BE49-F238E27FC236}">
                <a16:creationId xmlns:a16="http://schemas.microsoft.com/office/drawing/2014/main" id="{5C16C025-B6DA-4491-89FB-50D9E674F402}"/>
              </a:ext>
            </a:extLst>
          </p:cNvPr>
          <p:cNvSpPr txBox="1"/>
          <p:nvPr/>
        </p:nvSpPr>
        <p:spPr>
          <a:xfrm>
            <a:off x="4576763" y="2846388"/>
            <a:ext cx="665162" cy="246062"/>
          </a:xfrm>
          <a:prstGeom prst="rect">
            <a:avLst/>
          </a:prstGeom>
          <a:solidFill>
            <a:schemeClr val="bg1"/>
          </a:solidFill>
        </p:spPr>
        <p:txBody>
          <a:bodyPr rtlCol="1">
            <a:spAutoFit/>
          </a:bodyPr>
          <a:lstStyle/>
          <a:p>
            <a:pPr>
              <a:defRPr/>
            </a:pPr>
            <a:r>
              <a:rPr lang="he-IL" sz="1000" b="1" dirty="0">
                <a:latin typeface="+mn-lt"/>
              </a:rPr>
              <a:t>הישוב</a:t>
            </a:r>
          </a:p>
        </p:txBody>
      </p:sp>
      <p:pic>
        <p:nvPicPr>
          <p:cNvPr id="3" name="Timer_10min.mp4">
            <a:hlinkClick r:id="" action="ppaction://media"/>
            <a:extLst>
              <a:ext uri="{FF2B5EF4-FFF2-40B4-BE49-F238E27FC236}">
                <a16:creationId xmlns:a16="http://schemas.microsoft.com/office/drawing/2014/main" id="{C17FFB57-B619-4293-9A6C-8459BF22FD18}"/>
              </a:ext>
            </a:extLst>
          </p:cNvPr>
          <p:cNvPicPr>
            <a:picLocks noRot="1" noChangeAspect="1" noChangeArrowheads="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447675" y="152400"/>
            <a:ext cx="16843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6229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5">
            <a:extLst>
              <a:ext uri="{FF2B5EF4-FFF2-40B4-BE49-F238E27FC236}">
                <a16:creationId xmlns:a16="http://schemas.microsoft.com/office/drawing/2014/main" id="{949701A0-BE85-44B7-9CF1-3A625A5841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1895475"/>
            <a:ext cx="45799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Google Shape;294;p11">
            <a:extLst>
              <a:ext uri="{FF2B5EF4-FFF2-40B4-BE49-F238E27FC236}">
                <a16:creationId xmlns:a16="http://schemas.microsoft.com/office/drawing/2014/main" id="{CC7DEE31-3E38-4298-8A9A-119246D5324C}"/>
              </a:ext>
            </a:extLst>
          </p:cNvPr>
          <p:cNvSpPr txBox="1">
            <a:spLocks noGrp="1"/>
          </p:cNvSpPr>
          <p:nvPr>
            <p:ph type="title"/>
          </p:nvPr>
        </p:nvSpPr>
        <p:spPr>
          <a:xfrm>
            <a:off x="277813" y="663575"/>
            <a:ext cx="11083925" cy="719138"/>
          </a:xfrm>
        </p:spPr>
        <p:txBody>
          <a:bodyPr>
            <a:normAutofit fontScale="90000"/>
          </a:bodyPr>
          <a:lstStyle/>
          <a:p>
            <a:pPr eaLnBrk="1" hangingPunct="1">
              <a:spcBef>
                <a:spcPct val="0"/>
              </a:spcBef>
              <a:spcAft>
                <a:spcPct val="0"/>
              </a:spcAft>
              <a:buClr>
                <a:srgbClr val="FFFFFF"/>
              </a:buClr>
              <a:defRPr/>
            </a:pPr>
            <a:r>
              <a:rPr lang="he-IL" altLang="he-IL" sz="4400" dirty="0">
                <a:solidFill>
                  <a:srgbClr val="FFFFFF"/>
                </a:solidFill>
                <a:latin typeface="Calibri" pitchFamily="34" charset="0"/>
                <a:cs typeface="Calibri" pitchFamily="34" charset="0"/>
                <a:sym typeface="Calibri" pitchFamily="34" charset="0"/>
              </a:rPr>
              <a:t>עַכְשָׁיו לוֹמְדִים- לְעִתִּים </a:t>
            </a:r>
            <a:r>
              <a:rPr lang="he-IL" altLang="he-IL" sz="4400" dirty="0" err="1">
                <a:solidFill>
                  <a:srgbClr val="FFFFFF"/>
                </a:solidFill>
                <a:latin typeface="Calibri" pitchFamily="34" charset="0"/>
                <a:cs typeface="Calibri" pitchFamily="34" charset="0"/>
                <a:sym typeface="Calibri" pitchFamily="34" charset="0"/>
              </a:rPr>
              <a:t>שַׁיָּכוּת</a:t>
            </a:r>
            <a:r>
              <a:rPr lang="he-IL" altLang="he-IL" sz="4400" dirty="0">
                <a:solidFill>
                  <a:srgbClr val="FFFFFF"/>
                </a:solidFill>
                <a:latin typeface="Calibri" pitchFamily="34" charset="0"/>
                <a:cs typeface="Calibri" pitchFamily="34" charset="0"/>
                <a:sym typeface="Calibri" pitchFamily="34" charset="0"/>
              </a:rPr>
              <a:t> לִקְבוּצוֹת שׁוֹנוֹת יוֹצֶרֶת בְּעָיָה</a:t>
            </a:r>
          </a:p>
        </p:txBody>
      </p:sp>
      <p:pic>
        <p:nvPicPr>
          <p:cNvPr id="25604" name="Google Shape;296;p11">
            <a:extLst>
              <a:ext uri="{FF2B5EF4-FFF2-40B4-BE49-F238E27FC236}">
                <a16:creationId xmlns:a16="http://schemas.microsoft.com/office/drawing/2014/main" id="{7C9A25AB-DDF8-425F-AA9D-AC33D5683CC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600" y="1673225"/>
            <a:ext cx="10175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קבוצה 3">
            <a:extLst>
              <a:ext uri="{FF2B5EF4-FFF2-40B4-BE49-F238E27FC236}">
                <a16:creationId xmlns:a16="http://schemas.microsoft.com/office/drawing/2014/main" id="{FE074878-63D1-44B5-AA72-20BAF117E5A4}"/>
              </a:ext>
            </a:extLst>
          </p:cNvPr>
          <p:cNvGrpSpPr>
            <a:grpSpLocks/>
          </p:cNvGrpSpPr>
          <p:nvPr/>
        </p:nvGrpSpPr>
        <p:grpSpPr bwMode="auto">
          <a:xfrm>
            <a:off x="1112838" y="1789113"/>
            <a:ext cx="3133725" cy="4510087"/>
            <a:chOff x="991559" y="1685496"/>
            <a:chExt cx="3133726" cy="4508930"/>
          </a:xfrm>
        </p:grpSpPr>
        <p:sp>
          <p:nvSpPr>
            <p:cNvPr id="3" name="מלבן 2">
              <a:extLst>
                <a:ext uri="{FF2B5EF4-FFF2-40B4-BE49-F238E27FC236}">
                  <a16:creationId xmlns:a16="http://schemas.microsoft.com/office/drawing/2014/main" id="{962ACD91-F7AB-47D2-A83A-820175942E7C}"/>
                </a:ext>
              </a:extLst>
            </p:cNvPr>
            <p:cNvSpPr/>
            <p:nvPr/>
          </p:nvSpPr>
          <p:spPr>
            <a:xfrm>
              <a:off x="991559" y="1685496"/>
              <a:ext cx="3133726" cy="45089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25611" name="Picture 11" descr="Question Mark, Question, Response, Search Engine">
              <a:extLst>
                <a:ext uri="{FF2B5EF4-FFF2-40B4-BE49-F238E27FC236}">
                  <a16:creationId xmlns:a16="http://schemas.microsoft.com/office/drawing/2014/main" id="{33AB7FF2-7F73-4A2E-A634-04CADA577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59" y="3060700"/>
              <a:ext cx="3133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הסבר אליפטי 1">
            <a:extLst>
              <a:ext uri="{FF2B5EF4-FFF2-40B4-BE49-F238E27FC236}">
                <a16:creationId xmlns:a16="http://schemas.microsoft.com/office/drawing/2014/main" id="{58AFCEEF-CD75-426D-B07F-B9493E53953F}"/>
              </a:ext>
            </a:extLst>
          </p:cNvPr>
          <p:cNvSpPr/>
          <p:nvPr/>
        </p:nvSpPr>
        <p:spPr>
          <a:xfrm>
            <a:off x="4159250" y="1733550"/>
            <a:ext cx="2800350" cy="1009650"/>
          </a:xfrm>
          <a:prstGeom prst="wedgeEllipseCallout">
            <a:avLst>
              <a:gd name="adj1" fmla="val 31470"/>
              <a:gd name="adj2" fmla="val 8965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בשעה חמש יש לי חוג נגרות ואני חייב ללכת</a:t>
            </a:r>
          </a:p>
        </p:txBody>
      </p:sp>
      <p:sp>
        <p:nvSpPr>
          <p:cNvPr id="11" name="הסבר אליפטי 10">
            <a:extLst>
              <a:ext uri="{FF2B5EF4-FFF2-40B4-BE49-F238E27FC236}">
                <a16:creationId xmlns:a16="http://schemas.microsoft.com/office/drawing/2014/main" id="{50395DF8-EBFF-4A16-90EC-BE2294CA9BB1}"/>
              </a:ext>
            </a:extLst>
          </p:cNvPr>
          <p:cNvSpPr/>
          <p:nvPr/>
        </p:nvSpPr>
        <p:spPr>
          <a:xfrm>
            <a:off x="3981450" y="4732338"/>
            <a:ext cx="2800350" cy="955675"/>
          </a:xfrm>
          <a:prstGeom prst="wedgeEllipseCallout">
            <a:avLst>
              <a:gd name="adj1" fmla="val 48149"/>
              <a:gd name="adj2" fmla="val -9853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הבטחתי לרוני לעזור לו אחר הצהריים לתקן את האופניים שלו</a:t>
            </a:r>
          </a:p>
        </p:txBody>
      </p:sp>
      <p:sp>
        <p:nvSpPr>
          <p:cNvPr id="12" name="הסבר אליפטי 11">
            <a:extLst>
              <a:ext uri="{FF2B5EF4-FFF2-40B4-BE49-F238E27FC236}">
                <a16:creationId xmlns:a16="http://schemas.microsoft.com/office/drawing/2014/main" id="{166E58FC-FD1F-4C9E-99C2-D10C55D8597A}"/>
              </a:ext>
            </a:extLst>
          </p:cNvPr>
          <p:cNvSpPr/>
          <p:nvPr/>
        </p:nvSpPr>
        <p:spPr>
          <a:xfrm>
            <a:off x="8886825" y="1733550"/>
            <a:ext cx="2798763" cy="955675"/>
          </a:xfrm>
          <a:prstGeom prst="wedgeEllipseCallout">
            <a:avLst>
              <a:gd name="adj1" fmla="val -47058"/>
              <a:gd name="adj2" fmla="val 20359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הבטחתי </a:t>
            </a:r>
            <a:r>
              <a:rPr lang="he-IL" dirty="0" err="1">
                <a:solidFill>
                  <a:schemeClr val="tx1"/>
                </a:solidFill>
              </a:rPr>
              <a:t>לאמא</a:t>
            </a:r>
            <a:r>
              <a:rPr lang="he-IL" dirty="0">
                <a:solidFill>
                  <a:schemeClr val="tx1"/>
                </a:solidFill>
              </a:rPr>
              <a:t> לשמור היום על אחי הקטן משעה -4 עד 6.</a:t>
            </a:r>
          </a:p>
        </p:txBody>
      </p:sp>
      <p:sp>
        <p:nvSpPr>
          <p:cNvPr id="13" name="הסבר אליפטי 12">
            <a:extLst>
              <a:ext uri="{FF2B5EF4-FFF2-40B4-BE49-F238E27FC236}">
                <a16:creationId xmlns:a16="http://schemas.microsoft.com/office/drawing/2014/main" id="{BDFF4869-3B76-4D31-BD29-BEB0BE010468}"/>
              </a:ext>
            </a:extLst>
          </p:cNvPr>
          <p:cNvSpPr/>
          <p:nvPr/>
        </p:nvSpPr>
        <p:spPr>
          <a:xfrm>
            <a:off x="8886825" y="5429250"/>
            <a:ext cx="2798763" cy="957263"/>
          </a:xfrm>
          <a:prstGeom prst="wedgeEllipseCallout">
            <a:avLst>
              <a:gd name="adj1" fmla="val -80415"/>
              <a:gd name="adj2" fmla="val -6903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אני חייב לגמור ללמוד את המשניות שהמלמד ביקש יש על זה מבחן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CED464E-0C36-4A56-86C7-48901EA0A68A}"/>
              </a:ext>
            </a:extLst>
          </p:cNvPr>
          <p:cNvSpPr txBox="1">
            <a:spLocks noGrp="1"/>
          </p:cNvSpPr>
          <p:nvPr>
            <p:ph type="title"/>
          </p:nvPr>
        </p:nvSpPr>
        <p:spPr>
          <a:xfrm>
            <a:off x="3081338" y="663575"/>
            <a:ext cx="8280400" cy="719138"/>
          </a:xfrm>
        </p:spPr>
        <p:txBody>
          <a:bodyPr>
            <a:normAutofit fontScale="90000"/>
          </a:bodyPr>
          <a:lstStyle/>
          <a:p>
            <a:pPr>
              <a:spcAft>
                <a:spcPct val="0"/>
              </a:spcAft>
              <a:buClr>
                <a:srgbClr val="FFFFFF"/>
              </a:buClr>
              <a:defRPr/>
            </a:pPr>
            <a:r>
              <a:rPr lang="he-IL" altLang="he-IL" sz="4400" dirty="0">
                <a:solidFill>
                  <a:srgbClr val="FFFFFF"/>
                </a:solidFill>
                <a:latin typeface="Calibri" panose="020F0502020204030204" pitchFamily="34" charset="0"/>
                <a:cs typeface="Calibri" panose="020F0502020204030204" pitchFamily="34" charset="0"/>
                <a:sym typeface="Calibri" panose="020F0502020204030204" pitchFamily="34" charset="0"/>
              </a:rPr>
              <a:t>עַכְשָׁיו לוֹמְדִים</a:t>
            </a:r>
          </a:p>
        </p:txBody>
      </p:sp>
      <p:sp>
        <p:nvSpPr>
          <p:cNvPr id="3" name="Text Placeholder 2">
            <a:extLst>
              <a:ext uri="{FF2B5EF4-FFF2-40B4-BE49-F238E27FC236}">
                <a16:creationId xmlns:a16="http://schemas.microsoft.com/office/drawing/2014/main" id="{844E6777-731F-4259-9C42-B51BBF1ADA30}"/>
              </a:ext>
            </a:extLst>
          </p:cNvPr>
          <p:cNvSpPr>
            <a:spLocks noGrp="1"/>
          </p:cNvSpPr>
          <p:nvPr>
            <p:ph type="body" idx="1"/>
          </p:nvPr>
        </p:nvSpPr>
        <p:spPr>
          <a:xfrm>
            <a:off x="638175" y="1900238"/>
            <a:ext cx="11185525" cy="3844925"/>
          </a:xfrm>
        </p:spPr>
        <p:txBody>
          <a:bodyPr/>
          <a:lstStyle/>
          <a:p>
            <a:pPr>
              <a:defRPr/>
            </a:pPr>
            <a:r>
              <a:rPr lang="he-IL" dirty="0"/>
              <a:t>כֵּיצַד הֱיִיתֶם עוֹזְרִים לַיֶּלֶד שֶׁבַּתְּמוּנָה לְמָלֵא אֶת כֹּל הַתַּפְקִידִים בַּקְּבוּצוֹת הַשּׁוֹנוֹת אֲלֵיהֶן הוּא </a:t>
            </a:r>
            <a:r>
              <a:rPr lang="he-IL" dirty="0" err="1"/>
              <a:t>שַׁיַּך</a:t>
            </a:r>
            <a:r>
              <a:rPr lang="he-IL" dirty="0"/>
              <a:t>ְ?</a:t>
            </a:r>
          </a:p>
          <a:p>
            <a:pPr marL="971550" indent="-742950" algn="r">
              <a:buFont typeface="Arial" panose="020B0604020202020204" pitchFamily="34" charset="0"/>
              <a:buAutoNum type="arabicPeriod"/>
              <a:defRPr/>
            </a:pPr>
            <a:endParaRPr lang="he-IL" dirty="0"/>
          </a:p>
        </p:txBody>
      </p:sp>
      <p:pic>
        <p:nvPicPr>
          <p:cNvPr id="27652" name="Picture 2" descr="Idea, Cloud, Think, Concept, Symbol, Design, Business">
            <a:extLst>
              <a:ext uri="{FF2B5EF4-FFF2-40B4-BE49-F238E27FC236}">
                <a16:creationId xmlns:a16="http://schemas.microsoft.com/office/drawing/2014/main" id="{5B165368-3FB1-4880-84B4-2230B6BE6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25" y="3384550"/>
            <a:ext cx="408781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mer_02min.mp4">
            <a:hlinkClick r:id="" action="ppaction://media"/>
            <a:extLst>
              <a:ext uri="{FF2B5EF4-FFF2-40B4-BE49-F238E27FC236}">
                <a16:creationId xmlns:a16="http://schemas.microsoft.com/office/drawing/2014/main" id="{58CFC6FB-D936-428B-8E6F-98904169BA59}"/>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69875" y="87313"/>
            <a:ext cx="19923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קבוצה 3">
            <a:extLst>
              <a:ext uri="{FF2B5EF4-FFF2-40B4-BE49-F238E27FC236}">
                <a16:creationId xmlns:a16="http://schemas.microsoft.com/office/drawing/2014/main" id="{D1D45699-6635-436F-880C-BB070CEDA7C6}"/>
              </a:ext>
            </a:extLst>
          </p:cNvPr>
          <p:cNvGrpSpPr>
            <a:grpSpLocks/>
          </p:cNvGrpSpPr>
          <p:nvPr/>
        </p:nvGrpSpPr>
        <p:grpSpPr bwMode="auto">
          <a:xfrm>
            <a:off x="1165225" y="3462338"/>
            <a:ext cx="1511300" cy="1860550"/>
            <a:chOff x="1165940" y="3972554"/>
            <a:chExt cx="1095997" cy="1350211"/>
          </a:xfrm>
        </p:grpSpPr>
        <p:pic>
          <p:nvPicPr>
            <p:cNvPr id="27655" name="Google Shape;259;p7"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6E9B3F77-A3CC-4009-8727-16F9E2A3120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909" y="3972554"/>
              <a:ext cx="837028" cy="135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Google Shape;260;p7" descr="https://lh4.googleusercontent.com/iGTl96Eygo7-oid1H3ZWWYhb5HWAynyOs2KLWGGMeuEgHeu4cFLof2g-jYLOscV4q-879K-lfjkP4Swnmj_UGZsWTDspF4AbUz1XGd30Tf1KKpiEXhvx6NLF17Q1F5VY">
              <a:extLst>
                <a:ext uri="{FF2B5EF4-FFF2-40B4-BE49-F238E27FC236}">
                  <a16:creationId xmlns:a16="http://schemas.microsoft.com/office/drawing/2014/main" id="{734A29DA-8EA6-41E2-BEC1-35C6418B976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9482">
              <a:off x="1165940" y="4070844"/>
              <a:ext cx="483179" cy="11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31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A7BBCF0-E5D1-4500-8B29-DC12E2B1556C}"/>
              </a:ext>
            </a:extLst>
          </p:cNvPr>
          <p:cNvSpPr txBox="1">
            <a:spLocks noGrp="1"/>
          </p:cNvSpPr>
          <p:nvPr>
            <p:ph type="title"/>
          </p:nvPr>
        </p:nvSpPr>
        <p:spPr>
          <a:xfrm>
            <a:off x="3081338" y="663575"/>
            <a:ext cx="8280400" cy="719138"/>
          </a:xfrm>
          <a:ln>
            <a:solidFill>
              <a:srgbClr val="1152C9"/>
            </a:solidFill>
          </a:ln>
        </p:spPr>
        <p:txBody>
          <a:bodyPr>
            <a:normAutofit fontScale="90000"/>
          </a:bodyPr>
          <a:lstStyle/>
          <a:p>
            <a:pPr>
              <a:spcAft>
                <a:spcPct val="0"/>
              </a:spcAft>
              <a:buClr>
                <a:srgbClr val="FFFFFF"/>
              </a:buClr>
              <a:defRPr/>
            </a:pPr>
            <a:r>
              <a:rPr lang="he-IL" altLang="he-IL" sz="4400" dirty="0">
                <a:solidFill>
                  <a:srgbClr val="FFFFFF"/>
                </a:solidFill>
                <a:latin typeface="Calibri" panose="020F0502020204030204" pitchFamily="34" charset="0"/>
                <a:cs typeface="Calibri" panose="020F0502020204030204" pitchFamily="34" charset="0"/>
                <a:sym typeface="Calibri" panose="020F0502020204030204" pitchFamily="34" charset="0"/>
              </a:rPr>
              <a:t>הַצָּעוֹת לְפִתְרוֹן הַבְּעָיָה: </a:t>
            </a:r>
          </a:p>
        </p:txBody>
      </p:sp>
      <p:sp>
        <p:nvSpPr>
          <p:cNvPr id="3" name="Text Placeholder 2">
            <a:extLst>
              <a:ext uri="{FF2B5EF4-FFF2-40B4-BE49-F238E27FC236}">
                <a16:creationId xmlns:a16="http://schemas.microsoft.com/office/drawing/2014/main" id="{9290DC63-9AD9-4B38-899D-54E0C1C79547}"/>
              </a:ext>
            </a:extLst>
          </p:cNvPr>
          <p:cNvSpPr>
            <a:spLocks noGrp="1"/>
          </p:cNvSpPr>
          <p:nvPr>
            <p:ph type="body" idx="1"/>
          </p:nvPr>
        </p:nvSpPr>
        <p:spPr>
          <a:xfrm>
            <a:off x="1420813" y="1531938"/>
            <a:ext cx="9572625" cy="4735512"/>
          </a:xfrm>
        </p:spPr>
        <p:txBody>
          <a:bodyPr/>
          <a:lstStyle/>
          <a:p>
            <a:pPr marL="441325" indent="0" algn="r">
              <a:lnSpc>
                <a:spcPct val="150000"/>
              </a:lnSpc>
              <a:defRPr/>
            </a:pPr>
            <a:r>
              <a:rPr lang="he-IL" dirty="0"/>
              <a:t>כֵּיצַד הֱיִיתֶם עוֹזְרִים לַיֶּלֶד שֶׁבַּתְּמוּנָה לְמָלֵא אֶת כֹּל הַתַּפְקִידִים בַּקְּבוּצוֹת הַשּׁוֹנוֹת אֵלֵיהֶן הוּא </a:t>
            </a:r>
            <a:r>
              <a:rPr lang="he-IL" dirty="0" err="1"/>
              <a:t>שָׁיַּך</a:t>
            </a:r>
            <a:r>
              <a:rPr lang="he-IL" dirty="0"/>
              <a:t>ְ? </a:t>
            </a:r>
          </a:p>
          <a:p>
            <a:pPr marL="1012825" indent="-571500" algn="r">
              <a:lnSpc>
                <a:spcPct val="150000"/>
              </a:lnSpc>
              <a:buClr>
                <a:schemeClr val="accent2"/>
              </a:buClr>
              <a:buFont typeface="Wingdings" panose="05000000000000000000" pitchFamily="2" charset="2"/>
              <a:buChar char="ü"/>
              <a:defRPr/>
            </a:pPr>
            <a:r>
              <a:rPr lang="he-IL" dirty="0"/>
              <a:t>סִדְּרִי </a:t>
            </a:r>
            <a:r>
              <a:rPr lang="he-IL" dirty="0" err="1"/>
              <a:t>עֲדִיפֻיּוֹת</a:t>
            </a:r>
            <a:r>
              <a:rPr lang="he-IL" dirty="0"/>
              <a:t> </a:t>
            </a:r>
          </a:p>
          <a:p>
            <a:pPr marL="1012825" indent="-571500" algn="r">
              <a:lnSpc>
                <a:spcPct val="150000"/>
              </a:lnSpc>
              <a:buClr>
                <a:schemeClr val="accent2"/>
              </a:buClr>
              <a:buFont typeface="Wingdings" panose="05000000000000000000" pitchFamily="2" charset="2"/>
              <a:buChar char="ü"/>
              <a:defRPr/>
            </a:pPr>
            <a:r>
              <a:rPr lang="he-IL" dirty="0"/>
              <a:t>תִּכְנוּן </a:t>
            </a:r>
            <a:r>
              <a:rPr lang="he-IL" dirty="0" err="1"/>
              <a:t>וְנִהוּל</a:t>
            </a:r>
            <a:r>
              <a:rPr lang="he-IL" dirty="0"/>
              <a:t> זְמַן </a:t>
            </a:r>
          </a:p>
          <a:p>
            <a:pPr marL="1012825" indent="-571500" algn="r">
              <a:lnSpc>
                <a:spcPct val="150000"/>
              </a:lnSpc>
              <a:buClr>
                <a:schemeClr val="accent2"/>
              </a:buClr>
              <a:buFont typeface="Wingdings" panose="05000000000000000000" pitchFamily="2" charset="2"/>
              <a:buChar char="ü"/>
              <a:defRPr/>
            </a:pPr>
            <a:r>
              <a:rPr lang="he-IL" dirty="0"/>
              <a:t>חֲלֻקַּת תַּפְקִידִים בַּבַּיִת</a:t>
            </a:r>
          </a:p>
          <a:p>
            <a:pPr marL="971550" indent="-742950" algn="r">
              <a:buFont typeface="Arial" panose="020B0604020202020204" pitchFamily="34" charset="0"/>
              <a:buAutoNum type="arabicPeriod"/>
              <a:defRPr/>
            </a:pPr>
            <a:endParaRPr lang="he-IL" dirty="0"/>
          </a:p>
        </p:txBody>
      </p:sp>
      <p:pic>
        <p:nvPicPr>
          <p:cNvPr id="29700" name="Picture 2" descr="Clock, Time Management, Time, Stopwatch, Schedule">
            <a:extLst>
              <a:ext uri="{FF2B5EF4-FFF2-40B4-BE49-F238E27FC236}">
                <a16:creationId xmlns:a16="http://schemas.microsoft.com/office/drawing/2014/main" id="{E817D070-F3D2-4F9C-9C19-C873379FE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3613150"/>
            <a:ext cx="27178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כותרת 3">
            <a:extLst>
              <a:ext uri="{FF2B5EF4-FFF2-40B4-BE49-F238E27FC236}">
                <a16:creationId xmlns:a16="http://schemas.microsoft.com/office/drawing/2014/main" id="{BCE5350F-4B2C-42A1-A4C3-4937CC79D3E7}"/>
              </a:ext>
            </a:extLst>
          </p:cNvPr>
          <p:cNvSpPr txBox="1">
            <a:spLocks noGrp="1"/>
          </p:cNvSpPr>
          <p:nvPr>
            <p:ph type="title"/>
          </p:nvPr>
        </p:nvSpPr>
        <p:spPr>
          <a:xfrm>
            <a:off x="1085850" y="163513"/>
            <a:ext cx="10020300" cy="996950"/>
          </a:xfrm>
          <a:solidFill>
            <a:schemeClr val="accent1"/>
          </a:solidFill>
          <a:ln>
            <a:solidFill>
              <a:schemeClr val="accent1"/>
            </a:solidFill>
            <a:miter lim="800000"/>
            <a:headEnd/>
            <a:tailEnd/>
          </a:ln>
        </p:spPr>
        <p:txBody>
          <a:bodyPr/>
          <a:lstStyle/>
          <a:p>
            <a:pPr>
              <a:spcAft>
                <a:spcPct val="0"/>
              </a:spcAft>
              <a:buClr>
                <a:srgbClr val="424242"/>
              </a:buClr>
              <a:buFont typeface="Calibri" panose="020F0502020204030204" pitchFamily="34" charset="0"/>
              <a:buNone/>
            </a:pPr>
            <a:r>
              <a:rPr lang="he-IL" altLang="en-US" sz="4000">
                <a:solidFill>
                  <a:schemeClr val="bg1"/>
                </a:solidFill>
                <a:latin typeface="Calibri" panose="020F0502020204030204" pitchFamily="34" charset="0"/>
                <a:cs typeface="Calibri" panose="020F0502020204030204" pitchFamily="34" charset="0"/>
                <a:sym typeface="Calibri" panose="020F0502020204030204" pitchFamily="34" charset="0"/>
              </a:rPr>
              <a:t>תִּרְגּוּל – </a:t>
            </a:r>
            <a:r>
              <a:rPr lang="he-IL" altLang="he-IL" sz="4000">
                <a:solidFill>
                  <a:schemeClr val="bg1"/>
                </a:solidFill>
                <a:latin typeface="Calibri" panose="020F0502020204030204" pitchFamily="34" charset="0"/>
                <a:cs typeface="Calibri" panose="020F0502020204030204" pitchFamily="34" charset="0"/>
                <a:sym typeface="Calibri" panose="020F0502020204030204" pitchFamily="34" charset="0"/>
              </a:rPr>
              <a:t>אִמְרָה וּפֵרוּשָׁהּ: כֵּיצַד עָלֵינוּ לְהִתְנַהֵג בַּקְּבוּצָה</a:t>
            </a:r>
            <a:endParaRPr lang="he-IL" altLang="en-US" sz="400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תיבת טקסט 5">
            <a:extLst>
              <a:ext uri="{FF2B5EF4-FFF2-40B4-BE49-F238E27FC236}">
                <a16:creationId xmlns:a16="http://schemas.microsoft.com/office/drawing/2014/main" id="{69A7D6DF-B586-44A6-A321-79F3F375DF3F}"/>
              </a:ext>
            </a:extLst>
          </p:cNvPr>
          <p:cNvSpPr txBox="1">
            <a:spLocks noChangeArrowheads="1"/>
          </p:cNvSpPr>
          <p:nvPr/>
        </p:nvSpPr>
        <p:spPr bwMode="auto">
          <a:xfrm>
            <a:off x="800100" y="2633663"/>
            <a:ext cx="1114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en-US" altLang="en-US" sz="3600">
                <a:latin typeface="Calibri" panose="020F0502020204030204" pitchFamily="34" charset="0"/>
                <a:cs typeface="Calibri" panose="020F0502020204030204" pitchFamily="34" charset="0"/>
              </a:rPr>
              <a:t>אִם תַּעֲשֶׂה מַעֲשִׂים טוֹבִים אֲנָשִׁים יְקָרְבוּ אוֹתְךָ אֲלֵיהֶם</a:t>
            </a:r>
            <a:r>
              <a:rPr lang="he-IL" altLang="en-US" sz="3600">
                <a:latin typeface="Calibri" panose="020F0502020204030204" pitchFamily="34" charset="0"/>
                <a:cs typeface="Calibri" panose="020F0502020204030204" pitchFamily="34" charset="0"/>
              </a:rPr>
              <a:t>, </a:t>
            </a:r>
            <a:r>
              <a:rPr lang="en-US" altLang="en-US" sz="3600">
                <a:latin typeface="Calibri" panose="020F0502020204030204" pitchFamily="34" charset="0"/>
                <a:cs typeface="Calibri" panose="020F0502020204030204" pitchFamily="34" charset="0"/>
              </a:rPr>
              <a:t>אִם תַּעֲשֶׂה מַעֲשִׂים רָעִים -</a:t>
            </a:r>
            <a:r>
              <a:rPr lang="he-IL" altLang="en-US" sz="3600">
                <a:latin typeface="Calibri" panose="020F0502020204030204" pitchFamily="34" charset="0"/>
                <a:cs typeface="Calibri" panose="020F0502020204030204" pitchFamily="34" charset="0"/>
              </a:rPr>
              <a:t> </a:t>
            </a:r>
            <a:r>
              <a:rPr lang="en-US" altLang="en-US" sz="3600">
                <a:latin typeface="Calibri" panose="020F0502020204030204" pitchFamily="34" charset="0"/>
                <a:cs typeface="Calibri" panose="020F0502020204030204" pitchFamily="34" charset="0"/>
              </a:rPr>
              <a:t>אֲנָשִׁים יַרְחִיקוּ אוֹתְךָ מֵהֶם</a:t>
            </a:r>
            <a:r>
              <a:rPr lang="he-IL" altLang="en-US" sz="3600">
                <a:latin typeface="Calibri" panose="020F0502020204030204" pitchFamily="34" charset="0"/>
                <a:cs typeface="Calibri" panose="020F0502020204030204" pitchFamily="34" charset="0"/>
              </a:rPr>
              <a:t>.</a:t>
            </a:r>
            <a:endParaRPr lang="en-US" altLang="en-US" sz="3600">
              <a:latin typeface="Calibri" panose="020F0502020204030204" pitchFamily="34" charset="0"/>
              <a:cs typeface="Calibri" panose="020F0502020204030204" pitchFamily="34" charset="0"/>
            </a:endParaRPr>
          </a:p>
        </p:txBody>
      </p:sp>
      <p:grpSp>
        <p:nvGrpSpPr>
          <p:cNvPr id="8" name="קבוצה 7">
            <a:extLst>
              <a:ext uri="{FF2B5EF4-FFF2-40B4-BE49-F238E27FC236}">
                <a16:creationId xmlns:a16="http://schemas.microsoft.com/office/drawing/2014/main" id="{E2265CCE-AB72-4D3D-96EB-6A03DBF48E45}"/>
              </a:ext>
            </a:extLst>
          </p:cNvPr>
          <p:cNvGrpSpPr>
            <a:grpSpLocks/>
          </p:cNvGrpSpPr>
          <p:nvPr/>
        </p:nvGrpSpPr>
        <p:grpSpPr bwMode="auto">
          <a:xfrm>
            <a:off x="2716213" y="1343025"/>
            <a:ext cx="7315200" cy="1311275"/>
            <a:chOff x="2716192" y="1343447"/>
            <a:chExt cx="7315200" cy="1311194"/>
          </a:xfrm>
        </p:grpSpPr>
        <p:pic>
          <p:nvPicPr>
            <p:cNvPr id="31753" name="תמונה 1">
              <a:extLst>
                <a:ext uri="{FF2B5EF4-FFF2-40B4-BE49-F238E27FC236}">
                  <a16:creationId xmlns:a16="http://schemas.microsoft.com/office/drawing/2014/main" id="{DA964FEF-8FA3-46FF-AE02-0301B12F1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192" y="1343447"/>
              <a:ext cx="7315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חץ: למטה 3">
              <a:extLst>
                <a:ext uri="{FF2B5EF4-FFF2-40B4-BE49-F238E27FC236}">
                  <a16:creationId xmlns:a16="http://schemas.microsoft.com/office/drawing/2014/main" id="{76BB61B1-D277-4825-85D2-AF862BD81239}"/>
                </a:ext>
              </a:extLst>
            </p:cNvPr>
            <p:cNvSpPr/>
            <p:nvPr/>
          </p:nvSpPr>
          <p:spPr>
            <a:xfrm>
              <a:off x="6116617" y="2118099"/>
              <a:ext cx="514350" cy="536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קבוצה 9">
            <a:extLst>
              <a:ext uri="{FF2B5EF4-FFF2-40B4-BE49-F238E27FC236}">
                <a16:creationId xmlns:a16="http://schemas.microsoft.com/office/drawing/2014/main" id="{471DBA08-58AE-454A-825B-0DB0A794E1F8}"/>
              </a:ext>
            </a:extLst>
          </p:cNvPr>
          <p:cNvGrpSpPr>
            <a:grpSpLocks/>
          </p:cNvGrpSpPr>
          <p:nvPr/>
        </p:nvGrpSpPr>
        <p:grpSpPr bwMode="auto">
          <a:xfrm>
            <a:off x="1985963" y="4316413"/>
            <a:ext cx="8543925" cy="1533525"/>
            <a:chOff x="1986082" y="4316807"/>
            <a:chExt cx="8543925" cy="1533527"/>
          </a:xfrm>
        </p:grpSpPr>
        <p:pic>
          <p:nvPicPr>
            <p:cNvPr id="31751" name="תמונה 4">
              <a:extLst>
                <a:ext uri="{FF2B5EF4-FFF2-40B4-BE49-F238E27FC236}">
                  <a16:creationId xmlns:a16="http://schemas.microsoft.com/office/drawing/2014/main" id="{2069B84A-A477-4CA6-B221-57F0533D7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082" y="4316807"/>
              <a:ext cx="8543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חץ: למטה 8">
              <a:extLst>
                <a:ext uri="{FF2B5EF4-FFF2-40B4-BE49-F238E27FC236}">
                  <a16:creationId xmlns:a16="http://schemas.microsoft.com/office/drawing/2014/main" id="{0E2A306D-0241-4588-9A8C-145ED8C5A1F7}"/>
                </a:ext>
              </a:extLst>
            </p:cNvPr>
            <p:cNvSpPr/>
            <p:nvPr/>
          </p:nvSpPr>
          <p:spPr>
            <a:xfrm>
              <a:off x="6096119" y="5313758"/>
              <a:ext cx="512763" cy="536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תיבת טקסט 10">
            <a:extLst>
              <a:ext uri="{FF2B5EF4-FFF2-40B4-BE49-F238E27FC236}">
                <a16:creationId xmlns:a16="http://schemas.microsoft.com/office/drawing/2014/main" id="{9D95B54F-FC27-4210-B052-9CE76FAA89CA}"/>
              </a:ext>
            </a:extLst>
          </p:cNvPr>
          <p:cNvSpPr txBox="1">
            <a:spLocks noChangeArrowheads="1"/>
          </p:cNvSpPr>
          <p:nvPr/>
        </p:nvSpPr>
        <p:spPr bwMode="auto">
          <a:xfrm>
            <a:off x="882650" y="5713413"/>
            <a:ext cx="1098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en-US" altLang="en-US" sz="3600">
                <a:latin typeface="Calibri" panose="020F0502020204030204" pitchFamily="34" charset="0"/>
                <a:cs typeface="Calibri" panose="020F0502020204030204" pitchFamily="34" charset="0"/>
              </a:rPr>
              <a:t>הִתְיַחֵס אֶל חֲבֵרֶיךָ בְּכָבוֹד</a:t>
            </a:r>
            <a:r>
              <a:rPr lang="he-IL" altLang="en-US" sz="3600">
                <a:latin typeface="Calibri" panose="020F0502020204030204" pitchFamily="34" charset="0"/>
                <a:cs typeface="Calibri" panose="020F0502020204030204" pitchFamily="34" charset="0"/>
              </a:rPr>
              <a:t>,</a:t>
            </a:r>
            <a:r>
              <a:rPr lang="en-US" altLang="en-US" sz="3600">
                <a:latin typeface="Calibri" panose="020F0502020204030204" pitchFamily="34" charset="0"/>
                <a:cs typeface="Calibri" panose="020F0502020204030204" pitchFamily="34" charset="0"/>
              </a:rPr>
              <a:t> כְּמוֹ שֶׁאַתָּה מְצַפֶּה שֶׁיִּתְיַחֲסוּ אֵלֶיךָ בְּכָבוֹד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קבוצה 12">
            <a:extLst>
              <a:ext uri="{FF2B5EF4-FFF2-40B4-BE49-F238E27FC236}">
                <a16:creationId xmlns:a16="http://schemas.microsoft.com/office/drawing/2014/main" id="{F38E086C-CD04-4B24-BAB0-C8E74563A2E1}"/>
              </a:ext>
            </a:extLst>
          </p:cNvPr>
          <p:cNvGrpSpPr>
            <a:grpSpLocks/>
          </p:cNvGrpSpPr>
          <p:nvPr/>
        </p:nvGrpSpPr>
        <p:grpSpPr bwMode="auto">
          <a:xfrm>
            <a:off x="3544888" y="1476375"/>
            <a:ext cx="5657850" cy="1130300"/>
            <a:chOff x="3544867" y="1256185"/>
            <a:chExt cx="5657850" cy="1130219"/>
          </a:xfrm>
        </p:grpSpPr>
        <p:pic>
          <p:nvPicPr>
            <p:cNvPr id="32777" name="תמונה 11">
              <a:extLst>
                <a:ext uri="{FF2B5EF4-FFF2-40B4-BE49-F238E27FC236}">
                  <a16:creationId xmlns:a16="http://schemas.microsoft.com/office/drawing/2014/main" id="{E988D741-AB27-4984-8860-A3536FFB4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67" y="1256185"/>
              <a:ext cx="56578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חץ: למטה 3">
              <a:extLst>
                <a:ext uri="{FF2B5EF4-FFF2-40B4-BE49-F238E27FC236}">
                  <a16:creationId xmlns:a16="http://schemas.microsoft.com/office/drawing/2014/main" id="{FB8D49A6-F470-4E10-8C16-B689535D3104}"/>
                </a:ext>
              </a:extLst>
            </p:cNvPr>
            <p:cNvSpPr/>
            <p:nvPr/>
          </p:nvSpPr>
          <p:spPr>
            <a:xfrm>
              <a:off x="6095979" y="1849867"/>
              <a:ext cx="512763" cy="536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תיבת טקסט 15">
            <a:extLst>
              <a:ext uri="{FF2B5EF4-FFF2-40B4-BE49-F238E27FC236}">
                <a16:creationId xmlns:a16="http://schemas.microsoft.com/office/drawing/2014/main" id="{6DA8F6CD-B797-4383-AFA2-7C5180E22281}"/>
              </a:ext>
            </a:extLst>
          </p:cNvPr>
          <p:cNvSpPr txBox="1">
            <a:spLocks noChangeArrowheads="1"/>
          </p:cNvSpPr>
          <p:nvPr/>
        </p:nvSpPr>
        <p:spPr bwMode="auto">
          <a:xfrm>
            <a:off x="1006475" y="2606675"/>
            <a:ext cx="990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he-IL" altLang="en-US" sz="3600">
                <a:latin typeface="Calibri" panose="020F0502020204030204" pitchFamily="34" charset="0"/>
                <a:cs typeface="Calibri" panose="020F0502020204030204" pitchFamily="34" charset="0"/>
              </a:rPr>
              <a:t>אִם לֹא תִּגְרֹם בּוּשָׁה לְאַחַר לֹא תִּצְטָרֵךְ לְהִתְבַּיֵּשׁ בְּעַצְמֵךְ</a:t>
            </a:r>
            <a:endParaRPr lang="en-US" altLang="en-US" sz="3600">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74ACDEBB-3A6C-41F8-AD12-81589AB3EA67}"/>
              </a:ext>
            </a:extLst>
          </p:cNvPr>
          <p:cNvGrpSpPr>
            <a:grpSpLocks/>
          </p:cNvGrpSpPr>
          <p:nvPr/>
        </p:nvGrpSpPr>
        <p:grpSpPr bwMode="auto">
          <a:xfrm>
            <a:off x="2057400" y="4354513"/>
            <a:ext cx="8591550" cy="1173162"/>
            <a:chOff x="2056797" y="4134033"/>
            <a:chExt cx="8591550" cy="1173112"/>
          </a:xfrm>
        </p:grpSpPr>
        <p:pic>
          <p:nvPicPr>
            <p:cNvPr id="32775" name="תמונה 14">
              <a:extLst>
                <a:ext uri="{FF2B5EF4-FFF2-40B4-BE49-F238E27FC236}">
                  <a16:creationId xmlns:a16="http://schemas.microsoft.com/office/drawing/2014/main" id="{CB19CB4C-C58F-475E-B776-6B405B092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97" y="4134033"/>
              <a:ext cx="85915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חץ: למטה 8">
              <a:extLst>
                <a:ext uri="{FF2B5EF4-FFF2-40B4-BE49-F238E27FC236}">
                  <a16:creationId xmlns:a16="http://schemas.microsoft.com/office/drawing/2014/main" id="{13E2DC36-51C2-4B77-AC86-656E7996D380}"/>
                </a:ext>
              </a:extLst>
            </p:cNvPr>
            <p:cNvSpPr/>
            <p:nvPr/>
          </p:nvSpPr>
          <p:spPr>
            <a:xfrm>
              <a:off x="6081110" y="4770593"/>
              <a:ext cx="512762" cy="536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תיבת טקסט 19">
            <a:extLst>
              <a:ext uri="{FF2B5EF4-FFF2-40B4-BE49-F238E27FC236}">
                <a16:creationId xmlns:a16="http://schemas.microsoft.com/office/drawing/2014/main" id="{7A32ED2D-4FCA-473F-831F-8ECD8A42F437}"/>
              </a:ext>
            </a:extLst>
          </p:cNvPr>
          <p:cNvSpPr txBox="1">
            <a:spLocks noChangeArrowheads="1"/>
          </p:cNvSpPr>
          <p:nvPr/>
        </p:nvSpPr>
        <p:spPr bwMode="auto">
          <a:xfrm>
            <a:off x="2414588" y="5572125"/>
            <a:ext cx="791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rtl="1">
              <a:buClrTx/>
              <a:buFontTx/>
              <a:buNone/>
            </a:pPr>
            <a:r>
              <a:rPr lang="he-IL" altLang="en-US" sz="3600">
                <a:latin typeface="Calibri" panose="020F0502020204030204" pitchFamily="34" charset="0"/>
                <a:cs typeface="Calibri" panose="020F0502020204030204" pitchFamily="34" charset="0"/>
              </a:rPr>
              <a:t>הִתְיַחֵס בְּשִׂמְחָה אֶל כָּל אָדָם בַּאֲשֶׁר הוּא אָדָם</a:t>
            </a:r>
            <a:endParaRPr lang="en-US" altLang="en-US" sz="3600">
              <a:latin typeface="Calibri" panose="020F0502020204030204" pitchFamily="34" charset="0"/>
              <a:cs typeface="Calibri" panose="020F0502020204030204" pitchFamily="34" charset="0"/>
            </a:endParaRPr>
          </a:p>
        </p:txBody>
      </p:sp>
      <p:sp>
        <p:nvSpPr>
          <p:cNvPr id="22" name="כותרת 3">
            <a:extLst>
              <a:ext uri="{FF2B5EF4-FFF2-40B4-BE49-F238E27FC236}">
                <a16:creationId xmlns:a16="http://schemas.microsoft.com/office/drawing/2014/main" id="{6AED5C8E-6516-4678-8D83-917B254FB141}"/>
              </a:ext>
            </a:extLst>
          </p:cNvPr>
          <p:cNvSpPr txBox="1">
            <a:spLocks/>
          </p:cNvSpPr>
          <p:nvPr/>
        </p:nvSpPr>
        <p:spPr bwMode="auto">
          <a:xfrm>
            <a:off x="1085850" y="163513"/>
            <a:ext cx="10020300" cy="996950"/>
          </a:xfrm>
          <a:prstGeom prst="rect">
            <a:avLst/>
          </a:prstGeom>
          <a:solidFill>
            <a:schemeClr val="accent1"/>
          </a:solidFill>
          <a:ln>
            <a:solidFill>
              <a:schemeClr val="accent1"/>
            </a:solidFill>
          </a:ln>
        </p:spPr>
        <p:txBody>
          <a:bodyPr spcFirstLastPara="1" lIns="91425" tIns="45700" rIns="91425" bIns="45700" anchor="ctr"/>
          <a:lstStyle>
            <a:defPPr marR="0" lvl="0" algn="l" rtl="0">
              <a:lnSpc>
                <a:spcPct val="100000"/>
              </a:lnSpc>
              <a:spcBef>
                <a:spcPts val="0"/>
              </a:spcBef>
              <a:spcAft>
                <a:spcPts val="0"/>
              </a:spcAft>
            </a:defPPr>
            <a:lvl1pPr lvl="0" algn="r" rtl="1" eaLnBrk="0" fontAlgn="base" hangingPunct="0">
              <a:lnSpc>
                <a:spcPct val="90000"/>
              </a:lnSpc>
              <a:spcBef>
                <a:spcPts val="800"/>
              </a:spcBef>
              <a:spcAft>
                <a:spcPts val="0"/>
              </a:spcAft>
              <a:buClr>
                <a:schemeClr val="dk1"/>
              </a:buClr>
              <a:buSzPts val="4400"/>
              <a:buFont typeface="Calibri"/>
              <a:buNone/>
              <a:defRPr sz="1400">
                <a:solidFill>
                  <a:schemeClr val="dk1"/>
                </a:solidFill>
                <a:latin typeface="Calibri"/>
                <a:ea typeface="Calibri"/>
                <a:cs typeface="Calibri"/>
                <a:sym typeface="Calibri"/>
              </a:defRPr>
            </a:lvl1pPr>
            <a:lvl2pPr lvl="1"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spcAft>
                <a:spcPct val="0"/>
              </a:spcAft>
              <a:buClr>
                <a:srgbClr val="424242"/>
              </a:buClr>
              <a:defRPr/>
            </a:pPr>
            <a:r>
              <a:rPr lang="he-IL" altLang="en-US" sz="4000" kern="0" dirty="0">
                <a:solidFill>
                  <a:schemeClr val="bg1"/>
                </a:solidFill>
                <a:latin typeface="Calibri" panose="020F0502020204030204" pitchFamily="34" charset="0"/>
                <a:cs typeface="Calibri" panose="020F0502020204030204" pitchFamily="34" charset="0"/>
                <a:sym typeface="Calibri" panose="020F0502020204030204" pitchFamily="34" charset="0"/>
              </a:rPr>
              <a:t>תִּרְגּוּל – </a:t>
            </a:r>
            <a:r>
              <a:rPr lang="he-IL" altLang="he-IL" sz="4000" kern="0" dirty="0">
                <a:solidFill>
                  <a:schemeClr val="bg1"/>
                </a:solidFill>
                <a:latin typeface="Calibri" panose="020F0502020204030204" pitchFamily="34" charset="0"/>
                <a:cs typeface="Calibri" panose="020F0502020204030204" pitchFamily="34" charset="0"/>
                <a:sym typeface="Calibri" panose="020F0502020204030204" pitchFamily="34" charset="0"/>
              </a:rPr>
              <a:t>אִמְרָה וּפֵרוּשָׁהּ: כֵּיצַד עָלֵינוּ לְהִתְנַהֵג בַּקְּבוּצָה</a:t>
            </a:r>
            <a:endParaRPr lang="he-IL" altLang="en-US" sz="4000" kern="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4B2C970292541884C6D2E423F45B9" ma:contentTypeVersion="11" ma:contentTypeDescription="Create a new document." ma:contentTypeScope="" ma:versionID="4f3f6e36b171e087215f6d509548beb9">
  <xsd:schema xmlns:xsd="http://www.w3.org/2001/XMLSchema" xmlns:xs="http://www.w3.org/2001/XMLSchema" xmlns:p="http://schemas.microsoft.com/office/2006/metadata/properties" xmlns:ns3="7de65336-3470-4daf-946b-7619550e553e" xmlns:ns4="6ad565e7-c57f-415f-adfa-5c7854c55faf" targetNamespace="http://schemas.microsoft.com/office/2006/metadata/properties" ma:root="true" ma:fieldsID="6005d5751e642d050b7d13b2165ab4df" ns3:_="" ns4:_="">
    <xsd:import namespace="7de65336-3470-4daf-946b-7619550e553e"/>
    <xsd:import namespace="6ad565e7-c57f-415f-adfa-5c7854c55f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5336-3470-4daf-946b-7619550e55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565e7-c57f-415f-adfa-5c7854c55fa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24F06-C2A4-4B92-91C6-F117CAECF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e65336-3470-4daf-946b-7619550e553e"/>
    <ds:schemaRef ds:uri="6ad565e7-c57f-415f-adfa-5c7854c55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DAC724-0C15-4908-9AF5-17D8A8CE06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2352</TotalTime>
  <Words>1039</Words>
  <Application>Microsoft Office PowerPoint</Application>
  <PresentationFormat>מסך רחב</PresentationFormat>
  <Paragraphs>105</Paragraphs>
  <Slides>11</Slides>
  <Notes>8</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11</vt:i4>
      </vt:variant>
    </vt:vector>
  </HeadingPairs>
  <TitlesOfParts>
    <vt:vector size="16" baseType="lpstr">
      <vt:lpstr>Calibri</vt:lpstr>
      <vt:lpstr>Wingdings</vt:lpstr>
      <vt:lpstr>Alef</vt:lpstr>
      <vt:lpstr>Arial</vt:lpstr>
      <vt:lpstr>Office Theme</vt:lpstr>
      <vt:lpstr>מָה נִלְמָד הַיּוֹם? </vt:lpstr>
      <vt:lpstr>מצגת של PowerPoint‏</vt:lpstr>
      <vt:lpstr>מָה אֲנַחְנוּ כְּבָר יוֹדְעִים?</vt:lpstr>
      <vt:lpstr>בּוֹאוּ נְתַרְגֵּל</vt:lpstr>
      <vt:lpstr>עַכְשָׁיו לוֹמְדִים- לְעִתִּים שַׁיָּכוּת לִקְבוּצוֹת שׁוֹנוֹת יוֹצֶרֶת בְּעָיָה</vt:lpstr>
      <vt:lpstr>עַכְשָׁיו לוֹמְדִים</vt:lpstr>
      <vt:lpstr>הַצָּעוֹת לְפִתְרוֹן הַבְּעָיָה: </vt:lpstr>
      <vt:lpstr>תִּרְגּוּל – אִמְרָה וּפֵרוּשָׁהּ: כֵּיצַד עָלֵינוּ לְהִתְנַהֵג בַּקְּבוּצָה</vt:lpstr>
      <vt:lpstr>מצגת של PowerPoint‏</vt:lpstr>
      <vt:lpstr>תִּרְגּוּל – אִמְרָה וּפֵרוּשָׁהּ: כֵּיצַד עָלֵינוּ לְהִתְנַהֵג בַּקְּבוּצָה</vt:lpstr>
      <vt:lpstr>מְסַיְּמִים וּמְסַכְּמִים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Ruthy Betinger</dc:creator>
  <cp:lastModifiedBy>רחל ברויאר</cp:lastModifiedBy>
  <cp:revision>110</cp:revision>
  <dcterms:created xsi:type="dcterms:W3CDTF">2020-03-11T07:11:19Z</dcterms:created>
  <dcterms:modified xsi:type="dcterms:W3CDTF">2025-09-10T12:40:47Z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0x0101003A84B2C970292541884C6D2E423F45B9</vt:lpwstr>
  </property>
</Properties>
</file>