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E4B2-9213-407E-A0C7-9DE22F20D041}" type="datetimeFigureOut">
              <a:rPr lang="he-IL" smtClean="0"/>
              <a:t>א'/תשרי/תשפ"ו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368-25D8-4448-AC32-C6CDDA44EE6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747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E4B2-9213-407E-A0C7-9DE22F20D041}" type="datetimeFigureOut">
              <a:rPr lang="he-IL" smtClean="0"/>
              <a:t>א'/תשרי/תשפ"ו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368-25D8-4448-AC32-C6CDDA44EE6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598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E4B2-9213-407E-A0C7-9DE22F20D041}" type="datetimeFigureOut">
              <a:rPr lang="he-IL" smtClean="0"/>
              <a:t>א'/תשרי/תשפ"ו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368-25D8-4448-AC32-C6CDDA44EE6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943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E4B2-9213-407E-A0C7-9DE22F20D041}" type="datetimeFigureOut">
              <a:rPr lang="he-IL" smtClean="0"/>
              <a:t>א'/תשרי/תשפ"ו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368-25D8-4448-AC32-C6CDDA44EE6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80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E4B2-9213-407E-A0C7-9DE22F20D041}" type="datetimeFigureOut">
              <a:rPr lang="he-IL" smtClean="0"/>
              <a:t>א'/תשרי/תשפ"ו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368-25D8-4448-AC32-C6CDDA44EE6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332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E4B2-9213-407E-A0C7-9DE22F20D041}" type="datetimeFigureOut">
              <a:rPr lang="he-IL" smtClean="0"/>
              <a:t>א'/תשרי/תשפ"ו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368-25D8-4448-AC32-C6CDDA44EE6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021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E4B2-9213-407E-A0C7-9DE22F20D041}" type="datetimeFigureOut">
              <a:rPr lang="he-IL" smtClean="0"/>
              <a:t>א'/תשרי/תשפ"ו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368-25D8-4448-AC32-C6CDDA44EE6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146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E4B2-9213-407E-A0C7-9DE22F20D041}" type="datetimeFigureOut">
              <a:rPr lang="he-IL" smtClean="0"/>
              <a:t>א'/תשרי/תשפ"ו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368-25D8-4448-AC32-C6CDDA44EE6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056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E4B2-9213-407E-A0C7-9DE22F20D041}" type="datetimeFigureOut">
              <a:rPr lang="he-IL" smtClean="0"/>
              <a:t>א'/תשרי/תשפ"ו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368-25D8-4448-AC32-C6CDDA44EE6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395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E4B2-9213-407E-A0C7-9DE22F20D041}" type="datetimeFigureOut">
              <a:rPr lang="he-IL" smtClean="0"/>
              <a:t>א'/תשרי/תשפ"ו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368-25D8-4448-AC32-C6CDDA44EE6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61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E4B2-9213-407E-A0C7-9DE22F20D041}" type="datetimeFigureOut">
              <a:rPr lang="he-IL" smtClean="0"/>
              <a:t>א'/תשרי/תשפ"ו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368-25D8-4448-AC32-C6CDDA44EE6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255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1E4B2-9213-407E-A0C7-9DE22F20D041}" type="datetimeFigureOut">
              <a:rPr lang="he-IL" smtClean="0"/>
              <a:t>א'/תשרי/תשפ"ו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28368-25D8-4448-AC32-C6CDDA44EE6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5411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001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4677508" y="6137031"/>
            <a:ext cx="2154115" cy="2461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8440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010_20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2077914" y="1565031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2077914" y="2447193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2077914" y="3320563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2077914" y="4186605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2077914" y="5040192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5119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011_20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2042746" y="1565031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187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012_20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7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013_20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39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002_20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2039815" y="1573823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1954823" y="2455985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1957754" y="3338147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4274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003_20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2039815" y="1573823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1954823" y="2455985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1957754" y="3338147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1954823" y="4195397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046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004_20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2042746" y="1565031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2042746" y="2447193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2042746" y="3320563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2042746" y="4186605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2042746" y="5040192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490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005_20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2042746" y="1565031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2042746" y="2447193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2042746" y="3320563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2042746" y="4186605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2042746" y="5128115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7431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006_20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2042746" y="1565031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2042746" y="2447193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2042746" y="3320563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2042746" y="4186605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0103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007_20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2042746" y="1565031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2042746" y="2447193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2042746" y="3320563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2042746" y="4186605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8091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008_20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2042746" y="1565031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2042746" y="2447193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2042746" y="3320563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2042746" y="4186605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2042746" y="5052647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8721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009_20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2042746" y="1565031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2042746" y="2447193"/>
            <a:ext cx="580293" cy="641839"/>
          </a:xfrm>
          <a:prstGeom prst="rect">
            <a:avLst/>
          </a:prstGeom>
          <a:solidFill>
            <a:srgbClr val="DCF0FB"/>
          </a:solidFill>
          <a:ln>
            <a:solidFill>
              <a:srgbClr val="DCF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393205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מסך רחב</PresentationFormat>
  <Paragraphs>0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</dc:creator>
  <cp:lastModifiedBy>user</cp:lastModifiedBy>
  <cp:revision>1</cp:revision>
  <dcterms:created xsi:type="dcterms:W3CDTF">2025-09-23T08:16:51Z</dcterms:created>
  <dcterms:modified xsi:type="dcterms:W3CDTF">2025-09-23T08:17:05Z</dcterms:modified>
</cp:coreProperties>
</file>