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embeddedFontLst>
    <p:embeddedFont>
      <p:font typeface="Antic" panose="020B0604020202020204" charset="0"/>
      <p:regular r:id="rId26"/>
    </p:embeddedFont>
    <p:embeddedFont>
      <p:font typeface="Calibri" panose="020F0502020204030204"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isHq8BdFuHVnoTE1WTby2akfgr9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3" d="100"/>
          <a:sy n="113" d="100"/>
        </p:scale>
        <p:origin x="51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aqeen2662002@gmail.com" userId="09008d8a18efb380" providerId="LiveId" clId="{F5D1EF2C-F203-4CE0-A290-68FC10285362}"/>
    <pc:docChg chg="modSld">
      <pc:chgData name="yaqeen2662002@gmail.com" userId="09008d8a18efb380" providerId="LiveId" clId="{F5D1EF2C-F203-4CE0-A290-68FC10285362}" dt="2021-02-16T19:45:43.984" v="5" actId="20577"/>
      <pc:docMkLst>
        <pc:docMk/>
      </pc:docMkLst>
      <pc:sldChg chg="modSp mod">
        <pc:chgData name="yaqeen2662002@gmail.com" userId="09008d8a18efb380" providerId="LiveId" clId="{F5D1EF2C-F203-4CE0-A290-68FC10285362}" dt="2021-02-16T19:45:43.984" v="5" actId="20577"/>
        <pc:sldMkLst>
          <pc:docMk/>
          <pc:sldMk cId="0" sldId="258"/>
        </pc:sldMkLst>
        <pc:spChg chg="mod">
          <ac:chgData name="yaqeen2662002@gmail.com" userId="09008d8a18efb380" providerId="LiveId" clId="{F5D1EF2C-F203-4CE0-A290-68FC10285362}" dt="2021-02-16T19:45:43.984" v="5" actId="20577"/>
          <ac:spMkLst>
            <pc:docMk/>
            <pc:sldMk cId="0" sldId="258"/>
            <ac:spMk id="10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35756123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44343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6" name="Google Shape;15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71093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04767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1" name="Google Shape;17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71029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2" name="Google Shape;182;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211103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9" name="Google Shape;189;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322222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466454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1" name="Google Shape;201;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09611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8" name="Google Shape;208;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12957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5" name="Google Shape;215;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584601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2" name="Google Shape;222;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5202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179962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9" name="Google Shape;229;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54683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5" name="Google Shape;235;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26081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4" name="Google Shape;24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3401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1" name="Google Shape;251;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99329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 name="Google Shape;10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29456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42191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7" name="Google Shape;11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3647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4" name="Google Shape;12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8253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7123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98937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076276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hyperlink" Target="https://edu.gov.il/mazhap/civicedu"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edu.gov.il/mazhap/civicedu"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שקופית כותרת" type="title">
  <p:cSld name="TITLE">
    <p:spTree>
      <p:nvGrpSpPr>
        <p:cNvPr id="1" name="Shape 11"/>
        <p:cNvGrpSpPr/>
        <p:nvPr/>
      </p:nvGrpSpPr>
      <p:grpSpPr>
        <a:xfrm>
          <a:off x="0" y="0"/>
          <a:ext cx="0" cy="0"/>
          <a:chOff x="0" y="0"/>
          <a:chExt cx="0" cy="0"/>
        </a:xfrm>
      </p:grpSpPr>
      <p:sp>
        <p:nvSpPr>
          <p:cNvPr id="12" name="Google Shape;12;p25"/>
          <p:cNvSpPr txBox="1">
            <a:spLocks noGrp="1"/>
          </p:cNvSpPr>
          <p:nvPr>
            <p:ph type="ctrTitle"/>
          </p:nvPr>
        </p:nvSpPr>
        <p:spPr>
          <a:xfrm>
            <a:off x="1524000" y="1124530"/>
            <a:ext cx="9144000" cy="2387600"/>
          </a:xfrm>
          <a:prstGeom prst="rect">
            <a:avLst/>
          </a:prstGeom>
          <a:noFill/>
          <a:ln>
            <a:noFill/>
          </a:ln>
        </p:spPr>
        <p:txBody>
          <a:bodyPr spcFirstLastPara="1" wrap="square" lIns="91425" tIns="45700" rIns="91425" bIns="45700" anchor="b" anchorCtr="0">
            <a:normAutofit/>
          </a:bodyPr>
          <a:lstStyle>
            <a:lvl1pPr lvl="0" algn="ctr" rtl="1">
              <a:lnSpc>
                <a:spcPct val="90000"/>
              </a:lnSpc>
              <a:spcBef>
                <a:spcPts val="0"/>
              </a:spcBef>
              <a:spcAft>
                <a:spcPts val="0"/>
              </a:spcAft>
              <a:buClr>
                <a:schemeClr val="dk1"/>
              </a:buClr>
              <a:buSzPts val="6000"/>
              <a:buFont typeface="Calibri"/>
              <a:buNone/>
              <a:defRPr sz="6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rtl="1">
              <a:lnSpc>
                <a:spcPct val="90000"/>
              </a:lnSpc>
              <a:spcBef>
                <a:spcPts val="1000"/>
              </a:spcBef>
              <a:spcAft>
                <a:spcPts val="0"/>
              </a:spcAft>
              <a:buClr>
                <a:srgbClr val="3F3F3F"/>
              </a:buClr>
              <a:buSzPts val="2400"/>
              <a:buNone/>
              <a:defRPr sz="2400" b="1">
                <a:solidFill>
                  <a:srgbClr val="3F3F3F"/>
                </a:solidFill>
              </a:defRPr>
            </a:lvl1pPr>
            <a:lvl2pPr lvl="1" algn="ctr" rtl="1">
              <a:lnSpc>
                <a:spcPct val="90000"/>
              </a:lnSpc>
              <a:spcBef>
                <a:spcPts val="500"/>
              </a:spcBef>
              <a:spcAft>
                <a:spcPts val="0"/>
              </a:spcAft>
              <a:buClr>
                <a:schemeClr val="dk1"/>
              </a:buClr>
              <a:buSzPts val="2800"/>
              <a:buNone/>
              <a:defRPr sz="2800"/>
            </a:lvl2pPr>
            <a:lvl3pPr lvl="2" algn="ctr" rtl="1">
              <a:lnSpc>
                <a:spcPct val="90000"/>
              </a:lnSpc>
              <a:spcBef>
                <a:spcPts val="500"/>
              </a:spcBef>
              <a:spcAft>
                <a:spcPts val="0"/>
              </a:spcAft>
              <a:buClr>
                <a:schemeClr val="dk1"/>
              </a:buClr>
              <a:buSzPts val="2400"/>
              <a:buNone/>
              <a:defRPr sz="2400"/>
            </a:lvl3pPr>
            <a:lvl4pPr lvl="3" algn="ctr" rtl="1">
              <a:lnSpc>
                <a:spcPct val="90000"/>
              </a:lnSpc>
              <a:spcBef>
                <a:spcPts val="500"/>
              </a:spcBef>
              <a:spcAft>
                <a:spcPts val="0"/>
              </a:spcAft>
              <a:buClr>
                <a:schemeClr val="dk1"/>
              </a:buClr>
              <a:buSzPts val="2000"/>
              <a:buNone/>
              <a:defRPr sz="2000"/>
            </a:lvl4pPr>
            <a:lvl5pPr lvl="4" algn="ctr" rtl="1">
              <a:lnSpc>
                <a:spcPct val="90000"/>
              </a:lnSpc>
              <a:spcBef>
                <a:spcPts val="500"/>
              </a:spcBef>
              <a:spcAft>
                <a:spcPts val="0"/>
              </a:spcAft>
              <a:buClr>
                <a:schemeClr val="dk1"/>
              </a:buClr>
              <a:buSzPts val="2000"/>
              <a:buNone/>
              <a:defRPr sz="2000"/>
            </a:lvl5pPr>
            <a:lvl6pPr lvl="5" algn="ctr" rtl="1">
              <a:spcBef>
                <a:spcPts val="400"/>
              </a:spcBef>
              <a:spcAft>
                <a:spcPts val="0"/>
              </a:spcAft>
              <a:buClr>
                <a:schemeClr val="dk1"/>
              </a:buClr>
              <a:buSzPts val="2000"/>
              <a:buNone/>
              <a:defRPr sz="2000"/>
            </a:lvl6pPr>
            <a:lvl7pPr lvl="6" algn="ctr" rtl="1">
              <a:spcBef>
                <a:spcPts val="400"/>
              </a:spcBef>
              <a:spcAft>
                <a:spcPts val="0"/>
              </a:spcAft>
              <a:buClr>
                <a:schemeClr val="dk1"/>
              </a:buClr>
              <a:buSzPts val="2000"/>
              <a:buNone/>
              <a:defRPr sz="2000"/>
            </a:lvl7pPr>
            <a:lvl8pPr lvl="7" algn="ctr" rtl="1">
              <a:spcBef>
                <a:spcPts val="400"/>
              </a:spcBef>
              <a:spcAft>
                <a:spcPts val="0"/>
              </a:spcAft>
              <a:buClr>
                <a:schemeClr val="dk1"/>
              </a:buClr>
              <a:buSzPts val="2000"/>
              <a:buNone/>
              <a:defRPr sz="2000"/>
            </a:lvl8pPr>
            <a:lvl9pPr lvl="8" algn="ctr" rtl="1">
              <a:spcBef>
                <a:spcPts val="400"/>
              </a:spcBef>
              <a:spcAft>
                <a:spcPts val="0"/>
              </a:spcAft>
              <a:buClr>
                <a:schemeClr val="dk1"/>
              </a:buClr>
              <a:buSzPts val="2000"/>
              <a:buNone/>
              <a:defRPr sz="2000"/>
            </a:lvl9pPr>
          </a:lstStyle>
          <a:p>
            <a:endParaRPr/>
          </a:p>
        </p:txBody>
      </p:sp>
      <p:sp>
        <p:nvSpPr>
          <p:cNvPr id="14" name="Google Shape;1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5"/>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
        <p:nvSpPr>
          <p:cNvPr id="17" name="Google Shape;17;p25"/>
          <p:cNvSpPr/>
          <p:nvPr/>
        </p:nvSpPr>
        <p:spPr>
          <a:xfrm>
            <a:off x="7340837" y="0"/>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 name="Google Shape;18;p25"/>
          <p:cNvSpPr/>
          <p:nvPr/>
        </p:nvSpPr>
        <p:spPr>
          <a:xfrm rot="5400000">
            <a:off x="9668142" y="2523858"/>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 name="Google Shape;19;p25"/>
          <p:cNvSpPr/>
          <p:nvPr/>
        </p:nvSpPr>
        <p:spPr>
          <a:xfrm>
            <a:off x="178037" y="6661447"/>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 name="Google Shape;20;p25"/>
          <p:cNvSpPr/>
          <p:nvPr/>
        </p:nvSpPr>
        <p:spPr>
          <a:xfrm rot="5400000">
            <a:off x="-2334426" y="4334142"/>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 name="Google Shape;21;p25"/>
          <p:cNvSpPr txBox="1"/>
          <p:nvPr/>
        </p:nvSpPr>
        <p:spPr>
          <a:xfrm>
            <a:off x="-44865" y="6619457"/>
            <a:ext cx="399088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x-none" sz="1200" b="1" i="0" u="none" strike="noStrike" cap="none">
                <a:solidFill>
                  <a:schemeClr val="dk1"/>
                </a:solidFill>
                <a:latin typeface="Calibri"/>
                <a:ea typeface="Calibri"/>
                <a:cs typeface="Calibri"/>
                <a:sym typeface="Calibri"/>
              </a:rPr>
              <a:t> </a:t>
            </a:r>
            <a:r>
              <a:rPr lang="x-none" sz="1000" b="1" i="0" u="sng" strike="noStrike" cap="none">
                <a:solidFill>
                  <a:schemeClr val="dk1"/>
                </a:solidFill>
                <a:latin typeface="Calibri"/>
                <a:ea typeface="Calibri"/>
                <a:cs typeface="Calibri"/>
                <a:sym typeface="Calibri"/>
                <a:hlinkClick r:id="rId2">
                  <a:extLst>
                    <a:ext uri="{A12FA001-AC4F-418D-AE19-62706E023703}">
                      <ahyp:hlinkClr xmlns:ahyp="http://schemas.microsoft.com/office/drawing/2018/hyperlinkcolor" val="tx"/>
                    </a:ext>
                  </a:extLst>
                </a:hlinkClick>
              </a:rPr>
              <a:t>https://edu.gov.il/mazhap/civicedu</a:t>
            </a:r>
            <a:r>
              <a:rPr lang="x-none" sz="1000" b="1" i="0" u="none" strike="noStrike" cap="none">
                <a:solidFill>
                  <a:schemeClr val="dk1"/>
                </a:solidFill>
                <a:latin typeface="Calibri"/>
                <a:ea typeface="Calibri"/>
                <a:cs typeface="Calibri"/>
                <a:sym typeface="Calibri"/>
              </a:rPr>
              <a:t>המטה לחינוך אזרחי וחיים משותפים </a:t>
            </a:r>
            <a:endParaRPr sz="1000" b="1">
              <a:solidFill>
                <a:schemeClr val="dk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כותרת וטקסט אנכי" type="vertTx">
  <p:cSld name="VERTICAL_TEXT">
    <p:spTree>
      <p:nvGrpSpPr>
        <p:cNvPr id="1" name="Shape 78"/>
        <p:cNvGrpSpPr/>
        <p:nvPr/>
      </p:nvGrpSpPr>
      <p:grpSpPr>
        <a:xfrm>
          <a:off x="0" y="0"/>
          <a:ext cx="0" cy="0"/>
          <a:chOff x="0" y="0"/>
          <a:chExt cx="0" cy="0"/>
        </a:xfrm>
      </p:grpSpPr>
      <p:sp>
        <p:nvSpPr>
          <p:cNvPr id="79" name="Google Shape;79;p34"/>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rtl="1">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4"/>
          <p:cNvSpPr txBox="1">
            <a:spLocks noGrp="1"/>
          </p:cNvSpPr>
          <p:nvPr>
            <p:ph type="body" idx="1"/>
          </p:nvPr>
        </p:nvSpPr>
        <p:spPr>
          <a:xfrm rot="5400000">
            <a:off x="3927259" y="-1253331"/>
            <a:ext cx="4351337" cy="10515600"/>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81" name="Google Shape;8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4"/>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כותרת אנכית וטקסט" type="vertTitleAndTx">
  <p:cSld name="VERTICAL_TITLE_AND_VERTICAL_TEXT">
    <p:spTree>
      <p:nvGrpSpPr>
        <p:cNvPr id="1" name="Shape 84"/>
        <p:cNvGrpSpPr/>
        <p:nvPr/>
      </p:nvGrpSpPr>
      <p:grpSpPr>
        <a:xfrm>
          <a:off x="0" y="0"/>
          <a:ext cx="0" cy="0"/>
          <a:chOff x="0" y="0"/>
          <a:chExt cx="0" cy="0"/>
        </a:xfrm>
      </p:grpSpPr>
      <p:sp>
        <p:nvSpPr>
          <p:cNvPr id="85" name="Google Shape;85;p35"/>
          <p:cNvSpPr txBox="1">
            <a:spLocks noGrp="1"/>
          </p:cNvSpPr>
          <p:nvPr>
            <p:ph type="title"/>
          </p:nvPr>
        </p:nvSpPr>
        <p:spPr>
          <a:xfrm rot="5400000">
            <a:off x="7133431" y="1951831"/>
            <a:ext cx="5811838" cy="2628900"/>
          </a:xfrm>
          <a:prstGeom prst="rect">
            <a:avLst/>
          </a:prstGeom>
          <a:noFill/>
          <a:ln>
            <a:noFill/>
          </a:ln>
        </p:spPr>
        <p:txBody>
          <a:bodyPr spcFirstLastPara="1" wrap="square" lIns="91425" tIns="45700" rIns="91425" bIns="45700" anchor="ctr" anchorCtr="0">
            <a:normAutofit/>
          </a:bodyPr>
          <a:lstStyle>
            <a:lvl1pPr lvl="0" algn="l" rtl="1">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35"/>
          <p:cNvSpPr txBox="1">
            <a:spLocks noGrp="1"/>
          </p:cNvSpPr>
          <p:nvPr>
            <p:ph type="body" idx="1"/>
          </p:nvPr>
        </p:nvSpPr>
        <p:spPr>
          <a:xfrm rot="5400000">
            <a:off x="1799432" y="-600869"/>
            <a:ext cx="5811837" cy="7734300"/>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87" name="Google Shape;87;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35"/>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כותרת ותוכן" type="obj">
  <p:cSld name="OBJECT">
    <p:spTree>
      <p:nvGrpSpPr>
        <p:cNvPr id="1" name="Shape 22"/>
        <p:cNvGrpSpPr/>
        <p:nvPr/>
      </p:nvGrpSpPr>
      <p:grpSpPr>
        <a:xfrm>
          <a:off x="0" y="0"/>
          <a:ext cx="0" cy="0"/>
          <a:chOff x="0" y="0"/>
          <a:chExt cx="0" cy="0"/>
        </a:xfrm>
      </p:grpSpPr>
      <p:sp>
        <p:nvSpPr>
          <p:cNvPr id="23" name="Google Shape;23;p26"/>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lvl1pPr lvl="0" algn="ctr" rtl="1">
              <a:lnSpc>
                <a:spcPct val="90000"/>
              </a:lnSpc>
              <a:spcBef>
                <a:spcPts val="0"/>
              </a:spcBef>
              <a:spcAft>
                <a:spcPts val="0"/>
              </a:spcAft>
              <a:buClr>
                <a:schemeClr val="dk1"/>
              </a:buClr>
              <a:buSzPts val="3600"/>
              <a:buFont typeface="Calibri"/>
              <a:buNone/>
              <a:defRPr sz="36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26"/>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lvl1pPr marL="457200" lvl="0" indent="-393700" algn="r" rtl="1">
              <a:lnSpc>
                <a:spcPct val="90000"/>
              </a:lnSpc>
              <a:spcBef>
                <a:spcPts val="1000"/>
              </a:spcBef>
              <a:spcAft>
                <a:spcPts val="0"/>
              </a:spcAft>
              <a:buClr>
                <a:schemeClr val="dk1"/>
              </a:buClr>
              <a:buSzPts val="2600"/>
              <a:buChar char="●"/>
              <a:defRPr sz="2600" b="1"/>
            </a:lvl1pPr>
            <a:lvl2pPr marL="914400" lvl="1" indent="-381000" algn="r" rtl="1">
              <a:lnSpc>
                <a:spcPct val="90000"/>
              </a:lnSpc>
              <a:spcBef>
                <a:spcPts val="500"/>
              </a:spcBef>
              <a:spcAft>
                <a:spcPts val="0"/>
              </a:spcAft>
              <a:buClr>
                <a:schemeClr val="dk1"/>
              </a:buClr>
              <a:buSzPts val="2400"/>
              <a:buChar char="●"/>
              <a:defRPr b="1"/>
            </a:lvl2pPr>
            <a:lvl3pPr marL="1371600" lvl="2" indent="-355600" algn="r" rtl="1">
              <a:lnSpc>
                <a:spcPct val="90000"/>
              </a:lnSpc>
              <a:spcBef>
                <a:spcPts val="500"/>
              </a:spcBef>
              <a:spcAft>
                <a:spcPts val="0"/>
              </a:spcAft>
              <a:buClr>
                <a:schemeClr val="dk1"/>
              </a:buClr>
              <a:buSzPts val="2000"/>
              <a:buChar char="●"/>
              <a:defRPr b="1"/>
            </a:lvl3pPr>
            <a:lvl4pPr marL="1828800" lvl="3" indent="-342900" algn="r" rtl="1">
              <a:lnSpc>
                <a:spcPct val="90000"/>
              </a:lnSpc>
              <a:spcBef>
                <a:spcPts val="500"/>
              </a:spcBef>
              <a:spcAft>
                <a:spcPts val="0"/>
              </a:spcAft>
              <a:buClr>
                <a:schemeClr val="dk1"/>
              </a:buClr>
              <a:buSzPts val="1800"/>
              <a:buChar char="●"/>
              <a:defRPr b="1"/>
            </a:lvl4pPr>
            <a:lvl5pPr marL="2286000" lvl="4" indent="-342900" algn="r" rtl="1">
              <a:lnSpc>
                <a:spcPct val="90000"/>
              </a:lnSpc>
              <a:spcBef>
                <a:spcPts val="500"/>
              </a:spcBef>
              <a:spcAft>
                <a:spcPts val="0"/>
              </a:spcAft>
              <a:buClr>
                <a:schemeClr val="dk1"/>
              </a:buClr>
              <a:buSzPts val="1800"/>
              <a:buChar char="●"/>
              <a:defRPr b="1"/>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25" name="Google Shape;25;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6"/>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
        <p:nvSpPr>
          <p:cNvPr id="28" name="Google Shape;28;p26"/>
          <p:cNvSpPr/>
          <p:nvPr/>
        </p:nvSpPr>
        <p:spPr>
          <a:xfrm>
            <a:off x="7340837" y="0"/>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 name="Google Shape;29;p26"/>
          <p:cNvSpPr/>
          <p:nvPr/>
        </p:nvSpPr>
        <p:spPr>
          <a:xfrm rot="5400000">
            <a:off x="9668142" y="2523858"/>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 name="Google Shape;30;p26"/>
          <p:cNvSpPr/>
          <p:nvPr/>
        </p:nvSpPr>
        <p:spPr>
          <a:xfrm>
            <a:off x="178037" y="6661447"/>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 name="Google Shape;31;p26"/>
          <p:cNvSpPr/>
          <p:nvPr/>
        </p:nvSpPr>
        <p:spPr>
          <a:xfrm rot="5400000">
            <a:off x="-2334426" y="4334142"/>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 name="Google Shape;32;p26"/>
          <p:cNvSpPr txBox="1"/>
          <p:nvPr/>
        </p:nvSpPr>
        <p:spPr>
          <a:xfrm>
            <a:off x="-110383" y="6621223"/>
            <a:ext cx="399088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x-none" sz="1200" b="1">
                <a:solidFill>
                  <a:schemeClr val="dk1"/>
                </a:solidFill>
                <a:latin typeface="Calibri"/>
                <a:ea typeface="Calibri"/>
                <a:cs typeface="Calibri"/>
                <a:sym typeface="Calibri"/>
              </a:rPr>
              <a:t> </a:t>
            </a:r>
            <a:r>
              <a:rPr lang="x-none" sz="1000" b="1" u="sng">
                <a:solidFill>
                  <a:schemeClr val="dk1"/>
                </a:solidFill>
                <a:latin typeface="Calibri"/>
                <a:ea typeface="Calibri"/>
                <a:cs typeface="Calibri"/>
                <a:sym typeface="Calibri"/>
                <a:hlinkClick r:id="rId2">
                  <a:extLst>
                    <a:ext uri="{A12FA001-AC4F-418D-AE19-62706E023703}">
                      <ahyp:hlinkClr xmlns:ahyp="http://schemas.microsoft.com/office/drawing/2018/hyperlinkcolor" val="tx"/>
                    </a:ext>
                  </a:extLst>
                </a:hlinkClick>
              </a:rPr>
              <a:t>https://edu.gov.il/mazhap/civicedu</a:t>
            </a:r>
            <a:r>
              <a:rPr lang="x-none" sz="1000" b="1">
                <a:solidFill>
                  <a:schemeClr val="dk1"/>
                </a:solidFill>
                <a:latin typeface="Calibri"/>
                <a:ea typeface="Calibri"/>
                <a:cs typeface="Calibri"/>
                <a:sym typeface="Calibri"/>
              </a:rPr>
              <a:t>המטה לחינוך אזרחי וחיים משותפים </a:t>
            </a:r>
            <a:endParaRPr sz="1000" b="1">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כותרת מקטע עליונה" type="secHead">
  <p:cSld name="SECTION_HEADER">
    <p:spTree>
      <p:nvGrpSpPr>
        <p:cNvPr id="1" name="Shape 33"/>
        <p:cNvGrpSpPr/>
        <p:nvPr/>
      </p:nvGrpSpPr>
      <p:grpSpPr>
        <a:xfrm>
          <a:off x="0" y="0"/>
          <a:ext cx="0" cy="0"/>
          <a:chOff x="0" y="0"/>
          <a:chExt cx="0" cy="0"/>
        </a:xfrm>
      </p:grpSpPr>
      <p:sp>
        <p:nvSpPr>
          <p:cNvPr id="34" name="Google Shape;34;p27"/>
          <p:cNvSpPr txBox="1">
            <a:spLocks noGrp="1"/>
          </p:cNvSpPr>
          <p:nvPr>
            <p:ph type="title"/>
          </p:nvPr>
        </p:nvSpPr>
        <p:spPr>
          <a:xfrm>
            <a:off x="831850" y="1712423"/>
            <a:ext cx="10515600" cy="2851208"/>
          </a:xfrm>
          <a:prstGeom prst="rect">
            <a:avLst/>
          </a:prstGeom>
          <a:noFill/>
          <a:ln>
            <a:noFill/>
          </a:ln>
        </p:spPr>
        <p:txBody>
          <a:bodyPr spcFirstLastPara="1" wrap="square" lIns="91425" tIns="45700" rIns="91425" bIns="45700" anchor="b" anchorCtr="0">
            <a:normAutofit/>
          </a:bodyPr>
          <a:lstStyle>
            <a:lvl1pPr lvl="0" algn="l" rtl="1">
              <a:lnSpc>
                <a:spcPct val="90000"/>
              </a:lnSpc>
              <a:spcBef>
                <a:spcPts val="0"/>
              </a:spcBef>
              <a:spcAft>
                <a:spcPts val="0"/>
              </a:spcAft>
              <a:buClr>
                <a:schemeClr val="dk1"/>
              </a:buClr>
              <a:buSzPts val="6000"/>
              <a:buFont typeface="Calibri"/>
              <a:buNone/>
              <a:defRPr sz="6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7"/>
          <p:cNvSpPr txBox="1">
            <a:spLocks noGrp="1"/>
          </p:cNvSpPr>
          <p:nvPr>
            <p:ph type="body" idx="1"/>
          </p:nvPr>
        </p:nvSpPr>
        <p:spPr>
          <a:xfrm>
            <a:off x="831850" y="4552633"/>
            <a:ext cx="10515600" cy="1500187"/>
          </a:xfrm>
          <a:prstGeom prst="rect">
            <a:avLst/>
          </a:prstGeom>
          <a:noFill/>
          <a:ln>
            <a:noFill/>
          </a:ln>
        </p:spPr>
        <p:txBody>
          <a:bodyPr spcFirstLastPara="1" wrap="square" lIns="91425" tIns="45700" rIns="91425" bIns="45700" anchor="t" anchorCtr="0">
            <a:normAutofit/>
          </a:bodyPr>
          <a:lstStyle>
            <a:lvl1pPr marL="457200" lvl="0" indent="-228600" algn="r" rtl="1">
              <a:lnSpc>
                <a:spcPct val="90000"/>
              </a:lnSpc>
              <a:spcBef>
                <a:spcPts val="1000"/>
              </a:spcBef>
              <a:spcAft>
                <a:spcPts val="0"/>
              </a:spcAft>
              <a:buClr>
                <a:srgbClr val="3F3F3F"/>
              </a:buClr>
              <a:buSzPts val="2400"/>
              <a:buNone/>
              <a:defRPr sz="2400">
                <a:solidFill>
                  <a:srgbClr val="3F3F3F"/>
                </a:solidFill>
              </a:defRPr>
            </a:lvl1pPr>
            <a:lvl2pPr marL="914400" lvl="1" indent="-228600" algn="r" rtl="1">
              <a:lnSpc>
                <a:spcPct val="90000"/>
              </a:lnSpc>
              <a:spcBef>
                <a:spcPts val="500"/>
              </a:spcBef>
              <a:spcAft>
                <a:spcPts val="0"/>
              </a:spcAft>
              <a:buClr>
                <a:srgbClr val="888888"/>
              </a:buClr>
              <a:buSzPts val="1800"/>
              <a:buNone/>
              <a:defRPr sz="1800">
                <a:solidFill>
                  <a:srgbClr val="888888"/>
                </a:solidFill>
              </a:defRPr>
            </a:lvl2pPr>
            <a:lvl3pPr marL="1371600" lvl="2" indent="-228600" algn="r" rtl="1">
              <a:lnSpc>
                <a:spcPct val="90000"/>
              </a:lnSpc>
              <a:spcBef>
                <a:spcPts val="500"/>
              </a:spcBef>
              <a:spcAft>
                <a:spcPts val="0"/>
              </a:spcAft>
              <a:buClr>
                <a:srgbClr val="888888"/>
              </a:buClr>
              <a:buSzPts val="1600"/>
              <a:buNone/>
              <a:defRPr sz="1600">
                <a:solidFill>
                  <a:srgbClr val="888888"/>
                </a:solidFill>
              </a:defRPr>
            </a:lvl3pPr>
            <a:lvl4pPr marL="1828800" lvl="3" indent="-228600" algn="r" rtl="1">
              <a:lnSpc>
                <a:spcPct val="90000"/>
              </a:lnSpc>
              <a:spcBef>
                <a:spcPts val="500"/>
              </a:spcBef>
              <a:spcAft>
                <a:spcPts val="0"/>
              </a:spcAft>
              <a:buClr>
                <a:srgbClr val="888888"/>
              </a:buClr>
              <a:buSzPts val="1400"/>
              <a:buNone/>
              <a:defRPr sz="1400">
                <a:solidFill>
                  <a:srgbClr val="888888"/>
                </a:solidFill>
              </a:defRPr>
            </a:lvl4pPr>
            <a:lvl5pPr marL="2286000" lvl="4" indent="-228600" algn="r" rtl="1">
              <a:lnSpc>
                <a:spcPct val="90000"/>
              </a:lnSpc>
              <a:spcBef>
                <a:spcPts val="500"/>
              </a:spcBef>
              <a:spcAft>
                <a:spcPts val="0"/>
              </a:spcAft>
              <a:buClr>
                <a:srgbClr val="888888"/>
              </a:buClr>
              <a:buSzPts val="1400"/>
              <a:buNone/>
              <a:defRPr sz="1400">
                <a:solidFill>
                  <a:srgbClr val="888888"/>
                </a:solidFill>
              </a:defRPr>
            </a:lvl5pPr>
            <a:lvl6pPr marL="2743200" lvl="5" indent="-228600" algn="r" rtl="1">
              <a:spcBef>
                <a:spcPts val="280"/>
              </a:spcBef>
              <a:spcAft>
                <a:spcPts val="0"/>
              </a:spcAft>
              <a:buClr>
                <a:srgbClr val="888888"/>
              </a:buClr>
              <a:buSzPts val="1400"/>
              <a:buNone/>
              <a:defRPr sz="1400">
                <a:solidFill>
                  <a:srgbClr val="888888"/>
                </a:solidFill>
              </a:defRPr>
            </a:lvl6pPr>
            <a:lvl7pPr marL="3200400" lvl="6" indent="-228600" algn="r" rtl="1">
              <a:spcBef>
                <a:spcPts val="280"/>
              </a:spcBef>
              <a:spcAft>
                <a:spcPts val="0"/>
              </a:spcAft>
              <a:buClr>
                <a:srgbClr val="888888"/>
              </a:buClr>
              <a:buSzPts val="1400"/>
              <a:buNone/>
              <a:defRPr sz="1400">
                <a:solidFill>
                  <a:srgbClr val="888888"/>
                </a:solidFill>
              </a:defRPr>
            </a:lvl7pPr>
            <a:lvl8pPr marL="3657600" lvl="7" indent="-228600" algn="r" rtl="1">
              <a:spcBef>
                <a:spcPts val="280"/>
              </a:spcBef>
              <a:spcAft>
                <a:spcPts val="0"/>
              </a:spcAft>
              <a:buClr>
                <a:srgbClr val="888888"/>
              </a:buClr>
              <a:buSzPts val="1400"/>
              <a:buNone/>
              <a:defRPr sz="1400">
                <a:solidFill>
                  <a:srgbClr val="888888"/>
                </a:solidFill>
              </a:defRPr>
            </a:lvl8pPr>
            <a:lvl9pPr marL="4114800" lvl="8" indent="-228600" algn="r" rtl="1">
              <a:spcBef>
                <a:spcPts val="280"/>
              </a:spcBef>
              <a:spcAft>
                <a:spcPts val="0"/>
              </a:spcAft>
              <a:buClr>
                <a:srgbClr val="888888"/>
              </a:buClr>
              <a:buSzPts val="1400"/>
              <a:buNone/>
              <a:defRPr sz="1400">
                <a:solidFill>
                  <a:srgbClr val="888888"/>
                </a:solidFill>
              </a:defRPr>
            </a:lvl9pPr>
          </a:lstStyle>
          <a:p>
            <a:endParaRPr/>
          </a:p>
        </p:txBody>
      </p:sp>
      <p:sp>
        <p:nvSpPr>
          <p:cNvPr id="36" name="Google Shape;36;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7"/>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שני תכנים" type="twoObj">
  <p:cSld name="TWO_OBJECTS">
    <p:spTree>
      <p:nvGrpSpPr>
        <p:cNvPr id="1" name="Shape 39"/>
        <p:cNvGrpSpPr/>
        <p:nvPr/>
      </p:nvGrpSpPr>
      <p:grpSpPr>
        <a:xfrm>
          <a:off x="0" y="0"/>
          <a:ext cx="0" cy="0"/>
          <a:chOff x="0" y="0"/>
          <a:chExt cx="0" cy="0"/>
        </a:xfrm>
      </p:grpSpPr>
      <p:sp>
        <p:nvSpPr>
          <p:cNvPr id="40" name="Google Shape;40;p28"/>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rtl="1">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28"/>
          <p:cNvSpPr txBox="1">
            <a:spLocks noGrp="1"/>
          </p:cNvSpPr>
          <p:nvPr>
            <p:ph type="body" idx="1"/>
          </p:nvPr>
        </p:nvSpPr>
        <p:spPr>
          <a:xfrm>
            <a:off x="845127" y="1828800"/>
            <a:ext cx="5181600" cy="4351337"/>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42" name="Google Shape;42;p28"/>
          <p:cNvSpPr txBox="1">
            <a:spLocks noGrp="1"/>
          </p:cNvSpPr>
          <p:nvPr>
            <p:ph type="body" idx="2"/>
          </p:nvPr>
        </p:nvSpPr>
        <p:spPr>
          <a:xfrm>
            <a:off x="6172200" y="1828800"/>
            <a:ext cx="5181600" cy="4351337"/>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43" name="Google Shape;4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28"/>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השוואה">
  <p:cSld name="השוואה">
    <p:spTree>
      <p:nvGrpSpPr>
        <p:cNvPr id="1" name="Shape 46"/>
        <p:cNvGrpSpPr/>
        <p:nvPr/>
      </p:nvGrpSpPr>
      <p:grpSpPr>
        <a:xfrm>
          <a:off x="0" y="0"/>
          <a:ext cx="0" cy="0"/>
          <a:chOff x="0" y="0"/>
          <a:chExt cx="0" cy="0"/>
        </a:xfrm>
      </p:grpSpPr>
      <p:sp>
        <p:nvSpPr>
          <p:cNvPr id="47" name="Google Shape;47;p29"/>
          <p:cNvSpPr txBox="1">
            <a:spLocks noGrp="1"/>
          </p:cNvSpPr>
          <p:nvPr>
            <p:ph type="body" idx="1"/>
          </p:nvPr>
        </p:nvSpPr>
        <p:spPr>
          <a:xfrm>
            <a:off x="845127" y="1681850"/>
            <a:ext cx="5156200" cy="825699"/>
          </a:xfrm>
          <a:prstGeom prst="rect">
            <a:avLst/>
          </a:prstGeom>
          <a:noFill/>
          <a:ln>
            <a:noFill/>
          </a:ln>
        </p:spPr>
        <p:txBody>
          <a:bodyPr spcFirstLastPara="1" wrap="square" lIns="91425" tIns="45700" rIns="91425" bIns="45700" anchor="b" anchorCtr="0">
            <a:normAutofit/>
          </a:bodyPr>
          <a:lstStyle>
            <a:lvl1pPr marL="457200" lvl="0" indent="-228600" algn="r" rtl="1">
              <a:lnSpc>
                <a:spcPct val="90000"/>
              </a:lnSpc>
              <a:spcBef>
                <a:spcPts val="0"/>
              </a:spcBef>
              <a:spcAft>
                <a:spcPts val="0"/>
              </a:spcAft>
              <a:buClr>
                <a:schemeClr val="dk1"/>
              </a:buClr>
              <a:buSzPts val="2400"/>
              <a:buNone/>
              <a:defRPr sz="2400" b="1"/>
            </a:lvl1pPr>
            <a:lvl2pPr marL="914400" lvl="1" indent="-228600" algn="r" rtl="1">
              <a:lnSpc>
                <a:spcPct val="90000"/>
              </a:lnSpc>
              <a:spcBef>
                <a:spcPts val="500"/>
              </a:spcBef>
              <a:spcAft>
                <a:spcPts val="0"/>
              </a:spcAft>
              <a:buClr>
                <a:schemeClr val="dk1"/>
              </a:buClr>
              <a:buSzPts val="2000"/>
              <a:buNone/>
              <a:defRPr sz="2000" b="1"/>
            </a:lvl2pPr>
            <a:lvl3pPr marL="1371600" lvl="2" indent="-228600" algn="r" rtl="1">
              <a:lnSpc>
                <a:spcPct val="90000"/>
              </a:lnSpc>
              <a:spcBef>
                <a:spcPts val="500"/>
              </a:spcBef>
              <a:spcAft>
                <a:spcPts val="0"/>
              </a:spcAft>
              <a:buClr>
                <a:schemeClr val="dk1"/>
              </a:buClr>
              <a:buSzPts val="1800"/>
              <a:buNone/>
              <a:defRPr sz="1800" b="1"/>
            </a:lvl3pPr>
            <a:lvl4pPr marL="1828800" lvl="3" indent="-228600" algn="r" rtl="1">
              <a:lnSpc>
                <a:spcPct val="90000"/>
              </a:lnSpc>
              <a:spcBef>
                <a:spcPts val="500"/>
              </a:spcBef>
              <a:spcAft>
                <a:spcPts val="0"/>
              </a:spcAft>
              <a:buClr>
                <a:schemeClr val="dk1"/>
              </a:buClr>
              <a:buSzPts val="1600"/>
              <a:buNone/>
              <a:defRPr sz="1600" b="1"/>
            </a:lvl4pPr>
            <a:lvl5pPr marL="2286000" lvl="4" indent="-228600" algn="r" rtl="1">
              <a:lnSpc>
                <a:spcPct val="90000"/>
              </a:lnSpc>
              <a:spcBef>
                <a:spcPts val="500"/>
              </a:spcBef>
              <a:spcAft>
                <a:spcPts val="0"/>
              </a:spcAft>
              <a:buClr>
                <a:schemeClr val="dk1"/>
              </a:buClr>
              <a:buSzPts val="1600"/>
              <a:buNone/>
              <a:defRPr sz="1600" b="1"/>
            </a:lvl5pPr>
            <a:lvl6pPr marL="2743200" lvl="5" indent="-228600" algn="r" rtl="1">
              <a:spcBef>
                <a:spcPts val="320"/>
              </a:spcBef>
              <a:spcAft>
                <a:spcPts val="0"/>
              </a:spcAft>
              <a:buClr>
                <a:schemeClr val="dk1"/>
              </a:buClr>
              <a:buSzPts val="1600"/>
              <a:buNone/>
              <a:defRPr sz="1600" b="1"/>
            </a:lvl6pPr>
            <a:lvl7pPr marL="3200400" lvl="6" indent="-228600" algn="r" rtl="1">
              <a:spcBef>
                <a:spcPts val="320"/>
              </a:spcBef>
              <a:spcAft>
                <a:spcPts val="0"/>
              </a:spcAft>
              <a:buClr>
                <a:schemeClr val="dk1"/>
              </a:buClr>
              <a:buSzPts val="1600"/>
              <a:buNone/>
              <a:defRPr sz="1600" b="1"/>
            </a:lvl7pPr>
            <a:lvl8pPr marL="3657600" lvl="7" indent="-228600" algn="r" rtl="1">
              <a:spcBef>
                <a:spcPts val="320"/>
              </a:spcBef>
              <a:spcAft>
                <a:spcPts val="0"/>
              </a:spcAft>
              <a:buClr>
                <a:schemeClr val="dk1"/>
              </a:buClr>
              <a:buSzPts val="1600"/>
              <a:buNone/>
              <a:defRPr sz="1600" b="1"/>
            </a:lvl8pPr>
            <a:lvl9pPr marL="4114800" lvl="8" indent="-228600" algn="r" rtl="1">
              <a:spcBef>
                <a:spcPts val="320"/>
              </a:spcBef>
              <a:spcAft>
                <a:spcPts val="0"/>
              </a:spcAft>
              <a:buClr>
                <a:schemeClr val="dk1"/>
              </a:buClr>
              <a:buSzPts val="1600"/>
              <a:buNone/>
              <a:defRPr sz="1600" b="1"/>
            </a:lvl9pPr>
          </a:lstStyle>
          <a:p>
            <a:endParaRPr/>
          </a:p>
        </p:txBody>
      </p:sp>
      <p:sp>
        <p:nvSpPr>
          <p:cNvPr id="48" name="Google Shape;48;p29"/>
          <p:cNvSpPr txBox="1">
            <a:spLocks noGrp="1"/>
          </p:cNvSpPr>
          <p:nvPr>
            <p:ph type="body" idx="2"/>
          </p:nvPr>
        </p:nvSpPr>
        <p:spPr>
          <a:xfrm>
            <a:off x="845127" y="2507550"/>
            <a:ext cx="5156200" cy="3680525"/>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49" name="Google Shape;49;p29"/>
          <p:cNvSpPr txBox="1">
            <a:spLocks noGrp="1"/>
          </p:cNvSpPr>
          <p:nvPr>
            <p:ph type="body" idx="3"/>
          </p:nvPr>
        </p:nvSpPr>
        <p:spPr>
          <a:xfrm>
            <a:off x="6172200" y="1681851"/>
            <a:ext cx="5181601" cy="825698"/>
          </a:xfrm>
          <a:prstGeom prst="rect">
            <a:avLst/>
          </a:prstGeom>
          <a:noFill/>
          <a:ln>
            <a:noFill/>
          </a:ln>
        </p:spPr>
        <p:txBody>
          <a:bodyPr spcFirstLastPara="1" wrap="square" lIns="91425" tIns="45700" rIns="91425" bIns="45700" anchor="b" anchorCtr="0">
            <a:normAutofit/>
          </a:bodyPr>
          <a:lstStyle>
            <a:lvl1pPr marL="457200" lvl="0" indent="-228600" algn="r" rtl="1">
              <a:lnSpc>
                <a:spcPct val="90000"/>
              </a:lnSpc>
              <a:spcBef>
                <a:spcPts val="0"/>
              </a:spcBef>
              <a:spcAft>
                <a:spcPts val="0"/>
              </a:spcAft>
              <a:buClr>
                <a:schemeClr val="dk1"/>
              </a:buClr>
              <a:buSzPts val="2400"/>
              <a:buNone/>
              <a:defRPr sz="2400" b="1"/>
            </a:lvl1pPr>
            <a:lvl2pPr marL="914400" lvl="1" indent="-228600" algn="r" rtl="1">
              <a:lnSpc>
                <a:spcPct val="90000"/>
              </a:lnSpc>
              <a:spcBef>
                <a:spcPts val="500"/>
              </a:spcBef>
              <a:spcAft>
                <a:spcPts val="0"/>
              </a:spcAft>
              <a:buClr>
                <a:schemeClr val="dk1"/>
              </a:buClr>
              <a:buSzPts val="2000"/>
              <a:buNone/>
              <a:defRPr sz="2000" b="1"/>
            </a:lvl2pPr>
            <a:lvl3pPr marL="1371600" lvl="2" indent="-228600" algn="r" rtl="1">
              <a:lnSpc>
                <a:spcPct val="90000"/>
              </a:lnSpc>
              <a:spcBef>
                <a:spcPts val="500"/>
              </a:spcBef>
              <a:spcAft>
                <a:spcPts val="0"/>
              </a:spcAft>
              <a:buClr>
                <a:schemeClr val="dk1"/>
              </a:buClr>
              <a:buSzPts val="1800"/>
              <a:buNone/>
              <a:defRPr sz="1800" b="1"/>
            </a:lvl3pPr>
            <a:lvl4pPr marL="1828800" lvl="3" indent="-228600" algn="r" rtl="1">
              <a:lnSpc>
                <a:spcPct val="90000"/>
              </a:lnSpc>
              <a:spcBef>
                <a:spcPts val="500"/>
              </a:spcBef>
              <a:spcAft>
                <a:spcPts val="0"/>
              </a:spcAft>
              <a:buClr>
                <a:schemeClr val="dk1"/>
              </a:buClr>
              <a:buSzPts val="1600"/>
              <a:buNone/>
              <a:defRPr sz="1600" b="1"/>
            </a:lvl4pPr>
            <a:lvl5pPr marL="2286000" lvl="4" indent="-228600" algn="r" rtl="1">
              <a:lnSpc>
                <a:spcPct val="90000"/>
              </a:lnSpc>
              <a:spcBef>
                <a:spcPts val="500"/>
              </a:spcBef>
              <a:spcAft>
                <a:spcPts val="0"/>
              </a:spcAft>
              <a:buClr>
                <a:schemeClr val="dk1"/>
              </a:buClr>
              <a:buSzPts val="1600"/>
              <a:buNone/>
              <a:defRPr sz="1600" b="1"/>
            </a:lvl5pPr>
            <a:lvl6pPr marL="2743200" lvl="5" indent="-228600" algn="r" rtl="1">
              <a:spcBef>
                <a:spcPts val="320"/>
              </a:spcBef>
              <a:spcAft>
                <a:spcPts val="0"/>
              </a:spcAft>
              <a:buClr>
                <a:schemeClr val="dk1"/>
              </a:buClr>
              <a:buSzPts val="1600"/>
              <a:buNone/>
              <a:defRPr sz="1600" b="1"/>
            </a:lvl6pPr>
            <a:lvl7pPr marL="3200400" lvl="6" indent="-228600" algn="r" rtl="1">
              <a:spcBef>
                <a:spcPts val="320"/>
              </a:spcBef>
              <a:spcAft>
                <a:spcPts val="0"/>
              </a:spcAft>
              <a:buClr>
                <a:schemeClr val="dk1"/>
              </a:buClr>
              <a:buSzPts val="1600"/>
              <a:buNone/>
              <a:defRPr sz="1600" b="1"/>
            </a:lvl7pPr>
            <a:lvl8pPr marL="3657600" lvl="7" indent="-228600" algn="r" rtl="1">
              <a:spcBef>
                <a:spcPts val="320"/>
              </a:spcBef>
              <a:spcAft>
                <a:spcPts val="0"/>
              </a:spcAft>
              <a:buClr>
                <a:schemeClr val="dk1"/>
              </a:buClr>
              <a:buSzPts val="1600"/>
              <a:buNone/>
              <a:defRPr sz="1600" b="1"/>
            </a:lvl8pPr>
            <a:lvl9pPr marL="4114800" lvl="8" indent="-228600" algn="r" rtl="1">
              <a:spcBef>
                <a:spcPts val="320"/>
              </a:spcBef>
              <a:spcAft>
                <a:spcPts val="0"/>
              </a:spcAft>
              <a:buClr>
                <a:schemeClr val="dk1"/>
              </a:buClr>
              <a:buSzPts val="1600"/>
              <a:buNone/>
              <a:defRPr sz="1600" b="1"/>
            </a:lvl9pPr>
          </a:lstStyle>
          <a:p>
            <a:endParaRPr/>
          </a:p>
        </p:txBody>
      </p:sp>
      <p:sp>
        <p:nvSpPr>
          <p:cNvPr id="50" name="Google Shape;50;p29"/>
          <p:cNvSpPr txBox="1">
            <a:spLocks noGrp="1"/>
          </p:cNvSpPr>
          <p:nvPr>
            <p:ph type="body" idx="4"/>
          </p:nvPr>
        </p:nvSpPr>
        <p:spPr>
          <a:xfrm>
            <a:off x="6172200" y="2507550"/>
            <a:ext cx="5181601" cy="3680525"/>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51" name="Google Shape;51;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9"/>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
        <p:nvSpPr>
          <p:cNvPr id="54" name="Google Shape;54;p29"/>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rtl="1">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כותרת בלבד">
  <p:cSld name="כותרת בלבד">
    <p:spTree>
      <p:nvGrpSpPr>
        <p:cNvPr id="1" name="Shape 55"/>
        <p:cNvGrpSpPr/>
        <p:nvPr/>
      </p:nvGrpSpPr>
      <p:grpSpPr>
        <a:xfrm>
          <a:off x="0" y="0"/>
          <a:ext cx="0" cy="0"/>
          <a:chOff x="0" y="0"/>
          <a:chExt cx="0" cy="0"/>
        </a:xfrm>
      </p:grpSpPr>
      <p:sp>
        <p:nvSpPr>
          <p:cNvPr id="56" name="Google Shape;56;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0"/>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
        <p:nvSpPr>
          <p:cNvPr id="59" name="Google Shape;59;p30"/>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rtl="1">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ריק" type="blank">
  <p:cSld name="BLANK">
    <p:spTree>
      <p:nvGrpSpPr>
        <p:cNvPr id="1" name="Shape 60"/>
        <p:cNvGrpSpPr/>
        <p:nvPr/>
      </p:nvGrpSpPr>
      <p:grpSpPr>
        <a:xfrm>
          <a:off x="0" y="0"/>
          <a:ext cx="0" cy="0"/>
          <a:chOff x="0" y="0"/>
          <a:chExt cx="0" cy="0"/>
        </a:xfrm>
      </p:grpSpPr>
      <p:sp>
        <p:nvSpPr>
          <p:cNvPr id="61" name="Google Shape;6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1"/>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תוכן עם כיתוב" type="objTx">
  <p:cSld name="OBJECT_WITH_CAPTION_TEXT">
    <p:spTree>
      <p:nvGrpSpPr>
        <p:cNvPr id="1" name="Shape 64"/>
        <p:cNvGrpSpPr/>
        <p:nvPr/>
      </p:nvGrpSpPr>
      <p:grpSpPr>
        <a:xfrm>
          <a:off x="0" y="0"/>
          <a:ext cx="0" cy="0"/>
          <a:chOff x="0" y="0"/>
          <a:chExt cx="0" cy="0"/>
        </a:xfrm>
      </p:grpSpPr>
      <p:sp>
        <p:nvSpPr>
          <p:cNvPr id="65" name="Google Shape;65;p32"/>
          <p:cNvSpPr txBox="1">
            <a:spLocks noGrp="1"/>
          </p:cNvSpPr>
          <p:nvPr>
            <p:ph type="title"/>
          </p:nvPr>
        </p:nvSpPr>
        <p:spPr>
          <a:xfrm>
            <a:off x="841248" y="457200"/>
            <a:ext cx="3931920" cy="1600197"/>
          </a:xfrm>
          <a:prstGeom prst="rect">
            <a:avLst/>
          </a:prstGeom>
          <a:noFill/>
          <a:ln>
            <a:noFill/>
          </a:ln>
        </p:spPr>
        <p:txBody>
          <a:bodyPr spcFirstLastPara="1" wrap="square" lIns="91425" tIns="45700" rIns="91425" bIns="45700" anchor="b" anchorCtr="0">
            <a:normAutofit/>
          </a:bodyPr>
          <a:lstStyle>
            <a:lvl1pPr lvl="0" algn="l" rtl="1">
              <a:lnSpc>
                <a:spcPct val="90000"/>
              </a:lnSpc>
              <a:spcBef>
                <a:spcPts val="0"/>
              </a:spcBef>
              <a:spcAft>
                <a:spcPts val="0"/>
              </a:spcAft>
              <a:buClr>
                <a:schemeClr val="dk1"/>
              </a:buClr>
              <a:buSzPts val="3200"/>
              <a:buFont typeface="Calibri"/>
              <a:buNone/>
              <a:defRPr sz="3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32"/>
          <p:cNvSpPr txBox="1">
            <a:spLocks noGrp="1"/>
          </p:cNvSpPr>
          <p:nvPr>
            <p:ph type="body" idx="1"/>
          </p:nvPr>
        </p:nvSpPr>
        <p:spPr>
          <a:xfrm>
            <a:off x="5181600" y="990600"/>
            <a:ext cx="6172200" cy="4876800"/>
          </a:xfrm>
          <a:prstGeom prst="rect">
            <a:avLst/>
          </a:prstGeom>
          <a:noFill/>
          <a:ln>
            <a:noFill/>
          </a:ln>
        </p:spPr>
        <p:txBody>
          <a:bodyPr spcFirstLastPara="1" wrap="square" lIns="91425" tIns="45700" rIns="91425" bIns="45700" anchor="t" anchorCtr="0">
            <a:normAutofit/>
          </a:bodyPr>
          <a:lstStyle>
            <a:lvl1pPr marL="457200" lvl="0" indent="-431800" algn="r" rtl="1">
              <a:lnSpc>
                <a:spcPct val="90000"/>
              </a:lnSpc>
              <a:spcBef>
                <a:spcPts val="1000"/>
              </a:spcBef>
              <a:spcAft>
                <a:spcPts val="0"/>
              </a:spcAft>
              <a:buClr>
                <a:schemeClr val="dk1"/>
              </a:buClr>
              <a:buSzPts val="3200"/>
              <a:buChar char="●"/>
              <a:defRPr sz="3200"/>
            </a:lvl1pPr>
            <a:lvl2pPr marL="914400" lvl="1" indent="-406400" algn="r" rtl="1">
              <a:lnSpc>
                <a:spcPct val="90000"/>
              </a:lnSpc>
              <a:spcBef>
                <a:spcPts val="500"/>
              </a:spcBef>
              <a:spcAft>
                <a:spcPts val="0"/>
              </a:spcAft>
              <a:buClr>
                <a:schemeClr val="dk1"/>
              </a:buClr>
              <a:buSzPts val="2800"/>
              <a:buChar char="●"/>
              <a:defRPr sz="2800"/>
            </a:lvl2pPr>
            <a:lvl3pPr marL="1371600" lvl="2" indent="-381000" algn="r" rtl="1">
              <a:lnSpc>
                <a:spcPct val="90000"/>
              </a:lnSpc>
              <a:spcBef>
                <a:spcPts val="500"/>
              </a:spcBef>
              <a:spcAft>
                <a:spcPts val="0"/>
              </a:spcAft>
              <a:buClr>
                <a:schemeClr val="dk1"/>
              </a:buClr>
              <a:buSzPts val="2400"/>
              <a:buChar char="●"/>
              <a:defRPr sz="2400"/>
            </a:lvl3pPr>
            <a:lvl4pPr marL="1828800" lvl="3" indent="-355600" algn="r" rtl="1">
              <a:lnSpc>
                <a:spcPct val="90000"/>
              </a:lnSpc>
              <a:spcBef>
                <a:spcPts val="500"/>
              </a:spcBef>
              <a:spcAft>
                <a:spcPts val="0"/>
              </a:spcAft>
              <a:buClr>
                <a:schemeClr val="dk1"/>
              </a:buClr>
              <a:buSzPts val="2000"/>
              <a:buChar char="●"/>
              <a:defRPr sz="2000"/>
            </a:lvl4pPr>
            <a:lvl5pPr marL="2286000" lvl="4" indent="-355600" algn="r" rtl="1">
              <a:lnSpc>
                <a:spcPct val="90000"/>
              </a:lnSpc>
              <a:spcBef>
                <a:spcPts val="500"/>
              </a:spcBef>
              <a:spcAft>
                <a:spcPts val="0"/>
              </a:spcAft>
              <a:buClr>
                <a:schemeClr val="dk1"/>
              </a:buClr>
              <a:buSzPts val="2000"/>
              <a:buChar char="●"/>
              <a:defRPr sz="2000"/>
            </a:lvl5pPr>
            <a:lvl6pPr marL="2743200" lvl="5" indent="-355600" algn="r" rtl="1">
              <a:spcBef>
                <a:spcPts val="400"/>
              </a:spcBef>
              <a:spcAft>
                <a:spcPts val="0"/>
              </a:spcAft>
              <a:buClr>
                <a:schemeClr val="dk1"/>
              </a:buClr>
              <a:buSzPts val="2000"/>
              <a:buChar char="●"/>
              <a:defRPr sz="2000"/>
            </a:lvl6pPr>
            <a:lvl7pPr marL="3200400" lvl="6" indent="-355600" algn="r" rtl="1">
              <a:spcBef>
                <a:spcPts val="400"/>
              </a:spcBef>
              <a:spcAft>
                <a:spcPts val="0"/>
              </a:spcAft>
              <a:buClr>
                <a:schemeClr val="dk1"/>
              </a:buClr>
              <a:buSzPts val="2000"/>
              <a:buChar char="●"/>
              <a:defRPr sz="2000"/>
            </a:lvl7pPr>
            <a:lvl8pPr marL="3657600" lvl="7" indent="-355600" algn="r" rtl="1">
              <a:spcBef>
                <a:spcPts val="400"/>
              </a:spcBef>
              <a:spcAft>
                <a:spcPts val="0"/>
              </a:spcAft>
              <a:buClr>
                <a:schemeClr val="dk1"/>
              </a:buClr>
              <a:buSzPts val="2000"/>
              <a:buChar char="●"/>
              <a:defRPr sz="2000"/>
            </a:lvl8pPr>
            <a:lvl9pPr marL="4114800" lvl="8" indent="-355600" algn="r" rtl="1">
              <a:spcBef>
                <a:spcPts val="400"/>
              </a:spcBef>
              <a:spcAft>
                <a:spcPts val="0"/>
              </a:spcAft>
              <a:buClr>
                <a:schemeClr val="dk1"/>
              </a:buClr>
              <a:buSzPts val="2000"/>
              <a:buChar char="●"/>
              <a:defRPr sz="2000"/>
            </a:lvl9pPr>
          </a:lstStyle>
          <a:p>
            <a:endParaRPr/>
          </a:p>
        </p:txBody>
      </p:sp>
      <p:sp>
        <p:nvSpPr>
          <p:cNvPr id="67" name="Google Shape;67;p32"/>
          <p:cNvSpPr txBox="1">
            <a:spLocks noGrp="1"/>
          </p:cNvSpPr>
          <p:nvPr>
            <p:ph type="body" idx="2"/>
          </p:nvPr>
        </p:nvSpPr>
        <p:spPr>
          <a:xfrm>
            <a:off x="841248" y="2057399"/>
            <a:ext cx="3931920" cy="3810001"/>
          </a:xfrm>
          <a:prstGeom prst="rect">
            <a:avLst/>
          </a:prstGeom>
          <a:noFill/>
          <a:ln>
            <a:noFill/>
          </a:ln>
        </p:spPr>
        <p:txBody>
          <a:bodyPr spcFirstLastPara="1" wrap="square" lIns="91425" tIns="45700" rIns="91425" bIns="45700" anchor="t" anchorCtr="0">
            <a:normAutofit/>
          </a:bodyPr>
          <a:lstStyle>
            <a:lvl1pPr marL="457200" lvl="0" indent="-228600" algn="r" rtl="1">
              <a:lnSpc>
                <a:spcPct val="90000"/>
              </a:lnSpc>
              <a:spcBef>
                <a:spcPts val="1000"/>
              </a:spcBef>
              <a:spcAft>
                <a:spcPts val="0"/>
              </a:spcAft>
              <a:buClr>
                <a:schemeClr val="dk1"/>
              </a:buClr>
              <a:buSzPts val="1600"/>
              <a:buNone/>
              <a:defRPr sz="1600"/>
            </a:lvl1pPr>
            <a:lvl2pPr marL="914400" lvl="1" indent="-228600" algn="r" rtl="1">
              <a:lnSpc>
                <a:spcPct val="90000"/>
              </a:lnSpc>
              <a:spcBef>
                <a:spcPts val="500"/>
              </a:spcBef>
              <a:spcAft>
                <a:spcPts val="0"/>
              </a:spcAft>
              <a:buClr>
                <a:schemeClr val="dk1"/>
              </a:buClr>
              <a:buSzPts val="1200"/>
              <a:buNone/>
              <a:defRPr sz="1200"/>
            </a:lvl2pPr>
            <a:lvl3pPr marL="1371600" lvl="2" indent="-228600" algn="r" rtl="1">
              <a:lnSpc>
                <a:spcPct val="90000"/>
              </a:lnSpc>
              <a:spcBef>
                <a:spcPts val="500"/>
              </a:spcBef>
              <a:spcAft>
                <a:spcPts val="0"/>
              </a:spcAft>
              <a:buClr>
                <a:schemeClr val="dk1"/>
              </a:buClr>
              <a:buSzPts val="1000"/>
              <a:buNone/>
              <a:defRPr sz="1000"/>
            </a:lvl3pPr>
            <a:lvl4pPr marL="1828800" lvl="3" indent="-228600" algn="r" rtl="1">
              <a:lnSpc>
                <a:spcPct val="90000"/>
              </a:lnSpc>
              <a:spcBef>
                <a:spcPts val="500"/>
              </a:spcBef>
              <a:spcAft>
                <a:spcPts val="0"/>
              </a:spcAft>
              <a:buClr>
                <a:schemeClr val="dk1"/>
              </a:buClr>
              <a:buSzPts val="900"/>
              <a:buNone/>
              <a:defRPr sz="900"/>
            </a:lvl4pPr>
            <a:lvl5pPr marL="2286000" lvl="4" indent="-228600" algn="r" rtl="1">
              <a:lnSpc>
                <a:spcPct val="90000"/>
              </a:lnSpc>
              <a:spcBef>
                <a:spcPts val="500"/>
              </a:spcBef>
              <a:spcAft>
                <a:spcPts val="0"/>
              </a:spcAft>
              <a:buClr>
                <a:schemeClr val="dk1"/>
              </a:buClr>
              <a:buSzPts val="900"/>
              <a:buNone/>
              <a:defRPr sz="900"/>
            </a:lvl5pPr>
            <a:lvl6pPr marL="2743200" lvl="5" indent="-228600" algn="r" rtl="1">
              <a:spcBef>
                <a:spcPts val="180"/>
              </a:spcBef>
              <a:spcAft>
                <a:spcPts val="0"/>
              </a:spcAft>
              <a:buClr>
                <a:schemeClr val="dk1"/>
              </a:buClr>
              <a:buSzPts val="900"/>
              <a:buNone/>
              <a:defRPr sz="900"/>
            </a:lvl6pPr>
            <a:lvl7pPr marL="3200400" lvl="6" indent="-228600" algn="r" rtl="1">
              <a:spcBef>
                <a:spcPts val="180"/>
              </a:spcBef>
              <a:spcAft>
                <a:spcPts val="0"/>
              </a:spcAft>
              <a:buClr>
                <a:schemeClr val="dk1"/>
              </a:buClr>
              <a:buSzPts val="900"/>
              <a:buNone/>
              <a:defRPr sz="900"/>
            </a:lvl7pPr>
            <a:lvl8pPr marL="3657600" lvl="7" indent="-228600" algn="r" rtl="1">
              <a:spcBef>
                <a:spcPts val="180"/>
              </a:spcBef>
              <a:spcAft>
                <a:spcPts val="0"/>
              </a:spcAft>
              <a:buClr>
                <a:schemeClr val="dk1"/>
              </a:buClr>
              <a:buSzPts val="900"/>
              <a:buNone/>
              <a:defRPr sz="900"/>
            </a:lvl8pPr>
            <a:lvl9pPr marL="4114800" lvl="8" indent="-228600" algn="r" rtl="1">
              <a:spcBef>
                <a:spcPts val="180"/>
              </a:spcBef>
              <a:spcAft>
                <a:spcPts val="0"/>
              </a:spcAft>
              <a:buClr>
                <a:schemeClr val="dk1"/>
              </a:buClr>
              <a:buSzPts val="900"/>
              <a:buNone/>
              <a:defRPr sz="900"/>
            </a:lvl9pPr>
          </a:lstStyle>
          <a:p>
            <a:endParaRPr/>
          </a:p>
        </p:txBody>
      </p:sp>
      <p:sp>
        <p:nvSpPr>
          <p:cNvPr id="68" name="Google Shape;6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2"/>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תמונה עם כיתוב" type="picTx">
  <p:cSld name="PICTURE_WITH_CAPTION_TEXT">
    <p:spTree>
      <p:nvGrpSpPr>
        <p:cNvPr id="1" name="Shape 71"/>
        <p:cNvGrpSpPr/>
        <p:nvPr/>
      </p:nvGrpSpPr>
      <p:grpSpPr>
        <a:xfrm>
          <a:off x="0" y="0"/>
          <a:ext cx="0" cy="0"/>
          <a:chOff x="0" y="0"/>
          <a:chExt cx="0" cy="0"/>
        </a:xfrm>
      </p:grpSpPr>
      <p:sp>
        <p:nvSpPr>
          <p:cNvPr id="72" name="Google Shape;72;p33"/>
          <p:cNvSpPr txBox="1">
            <a:spLocks noGrp="1"/>
          </p:cNvSpPr>
          <p:nvPr>
            <p:ph type="title"/>
          </p:nvPr>
        </p:nvSpPr>
        <p:spPr>
          <a:xfrm>
            <a:off x="841248" y="457200"/>
            <a:ext cx="3931920" cy="1600200"/>
          </a:xfrm>
          <a:prstGeom prst="rect">
            <a:avLst/>
          </a:prstGeom>
          <a:noFill/>
          <a:ln>
            <a:noFill/>
          </a:ln>
        </p:spPr>
        <p:txBody>
          <a:bodyPr spcFirstLastPara="1" wrap="square" lIns="91425" tIns="45700" rIns="91425" bIns="45700" anchor="b" anchorCtr="0">
            <a:normAutofit/>
          </a:bodyPr>
          <a:lstStyle>
            <a:lvl1pPr lvl="0" algn="l" rtl="1">
              <a:lnSpc>
                <a:spcPct val="90000"/>
              </a:lnSpc>
              <a:spcBef>
                <a:spcPts val="0"/>
              </a:spcBef>
              <a:spcAft>
                <a:spcPts val="0"/>
              </a:spcAft>
              <a:buClr>
                <a:schemeClr val="dk1"/>
              </a:buClr>
              <a:buSzPts val="3200"/>
              <a:buFont typeface="Calibri"/>
              <a:buNone/>
              <a:defRPr sz="3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33"/>
          <p:cNvSpPr>
            <a:spLocks noGrp="1"/>
          </p:cNvSpPr>
          <p:nvPr>
            <p:ph type="pic" idx="2"/>
          </p:nvPr>
        </p:nvSpPr>
        <p:spPr>
          <a:xfrm>
            <a:off x="5181600" y="990600"/>
            <a:ext cx="6172200" cy="4876800"/>
          </a:xfrm>
          <a:prstGeom prst="rect">
            <a:avLst/>
          </a:prstGeom>
          <a:noFill/>
          <a:ln>
            <a:noFill/>
          </a:ln>
        </p:spPr>
        <p:txBody>
          <a:bodyPr spcFirstLastPara="1" wrap="square" lIns="91425" tIns="45700" rIns="91425" bIns="45700" anchor="t" anchorCtr="0">
            <a:normAutofit/>
          </a:bodyPr>
          <a:lstStyle>
            <a:lvl1pPr marR="0" lvl="0" algn="r" rtl="1">
              <a:lnSpc>
                <a:spcPct val="90000"/>
              </a:lnSpc>
              <a:spcBef>
                <a:spcPts val="1000"/>
              </a:spcBef>
              <a:spcAft>
                <a:spcPts val="0"/>
              </a:spcAft>
              <a:buClr>
                <a:schemeClr val="dk1"/>
              </a:buClr>
              <a:buSzPts val="3200"/>
              <a:buFont typeface="Noto Sans Symbols"/>
              <a:buNone/>
              <a:defRPr sz="3200" b="0" i="0" u="none" strike="noStrike" cap="none">
                <a:solidFill>
                  <a:schemeClr val="dk1"/>
                </a:solidFill>
                <a:latin typeface="Calibri"/>
                <a:ea typeface="Calibri"/>
                <a:cs typeface="Calibri"/>
                <a:sym typeface="Calibri"/>
              </a:defRPr>
            </a:lvl1pPr>
            <a:lvl2pPr marR="0" lvl="1" algn="r" rtl="1">
              <a:lnSpc>
                <a:spcPct val="90000"/>
              </a:lnSpc>
              <a:spcBef>
                <a:spcPts val="500"/>
              </a:spcBef>
              <a:spcAft>
                <a:spcPts val="0"/>
              </a:spcAft>
              <a:buClr>
                <a:schemeClr val="dk1"/>
              </a:buClr>
              <a:buSzPts val="2800"/>
              <a:buFont typeface="Noto Sans Symbols"/>
              <a:buNone/>
              <a:defRPr sz="2800" b="0" i="0" u="none" strike="noStrike" cap="none">
                <a:solidFill>
                  <a:schemeClr val="dk1"/>
                </a:solidFill>
                <a:latin typeface="Calibri"/>
                <a:ea typeface="Calibri"/>
                <a:cs typeface="Calibri"/>
                <a:sym typeface="Calibri"/>
              </a:defRPr>
            </a:lvl2pPr>
            <a:lvl3pPr marR="0" lvl="2" algn="r" rtl="1">
              <a:lnSpc>
                <a:spcPct val="90000"/>
              </a:lnSpc>
              <a:spcBef>
                <a:spcPts val="500"/>
              </a:spcBef>
              <a:spcAft>
                <a:spcPts val="0"/>
              </a:spcAft>
              <a:buClr>
                <a:schemeClr val="dk1"/>
              </a:buClr>
              <a:buSzPts val="2400"/>
              <a:buFont typeface="Noto Sans Symbols"/>
              <a:buNone/>
              <a:defRPr sz="2400" b="0" i="0" u="none" strike="noStrike" cap="none">
                <a:solidFill>
                  <a:schemeClr val="dk1"/>
                </a:solidFill>
                <a:latin typeface="Calibri"/>
                <a:ea typeface="Calibri"/>
                <a:cs typeface="Calibri"/>
                <a:sym typeface="Calibri"/>
              </a:defRPr>
            </a:lvl3pPr>
            <a:lvl4pPr marR="0" lvl="3" algn="r" rtl="1">
              <a:lnSpc>
                <a:spcPct val="90000"/>
              </a:lnSpc>
              <a:spcBef>
                <a:spcPts val="5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4pPr>
            <a:lvl5pPr marR="0" lvl="4" algn="r" rtl="1">
              <a:lnSpc>
                <a:spcPct val="90000"/>
              </a:lnSpc>
              <a:spcBef>
                <a:spcPts val="5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5pPr>
            <a:lvl6pPr marR="0" lvl="5" algn="r" rtl="1">
              <a:spcBef>
                <a:spcPts val="4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6pPr>
            <a:lvl7pPr marR="0" lvl="6" algn="r" rtl="1">
              <a:spcBef>
                <a:spcPts val="4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7pPr>
            <a:lvl8pPr marR="0" lvl="7" algn="r" rtl="1">
              <a:spcBef>
                <a:spcPts val="4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8pPr>
            <a:lvl9pPr marR="0" lvl="8" algn="r" rtl="1">
              <a:spcBef>
                <a:spcPts val="4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9pPr>
          </a:lstStyle>
          <a:p>
            <a:endParaRPr/>
          </a:p>
        </p:txBody>
      </p:sp>
      <p:sp>
        <p:nvSpPr>
          <p:cNvPr id="74" name="Google Shape;74;p33"/>
          <p:cNvSpPr txBox="1">
            <a:spLocks noGrp="1"/>
          </p:cNvSpPr>
          <p:nvPr>
            <p:ph type="body" idx="1"/>
          </p:nvPr>
        </p:nvSpPr>
        <p:spPr>
          <a:xfrm>
            <a:off x="841248" y="2057400"/>
            <a:ext cx="3931920" cy="3810000"/>
          </a:xfrm>
          <a:prstGeom prst="rect">
            <a:avLst/>
          </a:prstGeom>
          <a:noFill/>
          <a:ln>
            <a:noFill/>
          </a:ln>
        </p:spPr>
        <p:txBody>
          <a:bodyPr spcFirstLastPara="1" wrap="square" lIns="91425" tIns="45700" rIns="91425" bIns="45700" anchor="t" anchorCtr="0">
            <a:normAutofit/>
          </a:bodyPr>
          <a:lstStyle>
            <a:lvl1pPr marL="457200" lvl="0" indent="-228600" algn="r" rtl="1">
              <a:lnSpc>
                <a:spcPct val="90000"/>
              </a:lnSpc>
              <a:spcBef>
                <a:spcPts val="1000"/>
              </a:spcBef>
              <a:spcAft>
                <a:spcPts val="0"/>
              </a:spcAft>
              <a:buClr>
                <a:schemeClr val="dk1"/>
              </a:buClr>
              <a:buSzPts val="1600"/>
              <a:buNone/>
              <a:defRPr sz="1600"/>
            </a:lvl1pPr>
            <a:lvl2pPr marL="914400" lvl="1" indent="-228600" algn="r" rtl="1">
              <a:lnSpc>
                <a:spcPct val="90000"/>
              </a:lnSpc>
              <a:spcBef>
                <a:spcPts val="500"/>
              </a:spcBef>
              <a:spcAft>
                <a:spcPts val="0"/>
              </a:spcAft>
              <a:buClr>
                <a:schemeClr val="dk1"/>
              </a:buClr>
              <a:buSzPts val="1200"/>
              <a:buNone/>
              <a:defRPr sz="1200"/>
            </a:lvl2pPr>
            <a:lvl3pPr marL="1371600" lvl="2" indent="-228600" algn="r" rtl="1">
              <a:lnSpc>
                <a:spcPct val="90000"/>
              </a:lnSpc>
              <a:spcBef>
                <a:spcPts val="500"/>
              </a:spcBef>
              <a:spcAft>
                <a:spcPts val="0"/>
              </a:spcAft>
              <a:buClr>
                <a:schemeClr val="dk1"/>
              </a:buClr>
              <a:buSzPts val="1000"/>
              <a:buNone/>
              <a:defRPr sz="1000"/>
            </a:lvl3pPr>
            <a:lvl4pPr marL="1828800" lvl="3" indent="-228600" algn="r" rtl="1">
              <a:lnSpc>
                <a:spcPct val="90000"/>
              </a:lnSpc>
              <a:spcBef>
                <a:spcPts val="500"/>
              </a:spcBef>
              <a:spcAft>
                <a:spcPts val="0"/>
              </a:spcAft>
              <a:buClr>
                <a:schemeClr val="dk1"/>
              </a:buClr>
              <a:buSzPts val="900"/>
              <a:buNone/>
              <a:defRPr sz="900"/>
            </a:lvl4pPr>
            <a:lvl5pPr marL="2286000" lvl="4" indent="-228600" algn="r" rtl="1">
              <a:lnSpc>
                <a:spcPct val="90000"/>
              </a:lnSpc>
              <a:spcBef>
                <a:spcPts val="500"/>
              </a:spcBef>
              <a:spcAft>
                <a:spcPts val="0"/>
              </a:spcAft>
              <a:buClr>
                <a:schemeClr val="dk1"/>
              </a:buClr>
              <a:buSzPts val="900"/>
              <a:buNone/>
              <a:defRPr sz="900"/>
            </a:lvl5pPr>
            <a:lvl6pPr marL="2743200" lvl="5" indent="-228600" algn="r" rtl="1">
              <a:spcBef>
                <a:spcPts val="180"/>
              </a:spcBef>
              <a:spcAft>
                <a:spcPts val="0"/>
              </a:spcAft>
              <a:buClr>
                <a:schemeClr val="dk1"/>
              </a:buClr>
              <a:buSzPts val="900"/>
              <a:buNone/>
              <a:defRPr sz="900"/>
            </a:lvl6pPr>
            <a:lvl7pPr marL="3200400" lvl="6" indent="-228600" algn="r" rtl="1">
              <a:spcBef>
                <a:spcPts val="180"/>
              </a:spcBef>
              <a:spcAft>
                <a:spcPts val="0"/>
              </a:spcAft>
              <a:buClr>
                <a:schemeClr val="dk1"/>
              </a:buClr>
              <a:buSzPts val="900"/>
              <a:buNone/>
              <a:defRPr sz="900"/>
            </a:lvl7pPr>
            <a:lvl8pPr marL="3657600" lvl="7" indent="-228600" algn="r" rtl="1">
              <a:spcBef>
                <a:spcPts val="180"/>
              </a:spcBef>
              <a:spcAft>
                <a:spcPts val="0"/>
              </a:spcAft>
              <a:buClr>
                <a:schemeClr val="dk1"/>
              </a:buClr>
              <a:buSzPts val="900"/>
              <a:buNone/>
              <a:defRPr sz="900"/>
            </a:lvl8pPr>
            <a:lvl9pPr marL="4114800" lvl="8" indent="-228600" algn="r" rtl="1">
              <a:spcBef>
                <a:spcPts val="180"/>
              </a:spcBef>
              <a:spcAft>
                <a:spcPts val="0"/>
              </a:spcAft>
              <a:buClr>
                <a:schemeClr val="dk1"/>
              </a:buClr>
              <a:buSzPts val="900"/>
              <a:buNone/>
              <a:defRPr sz="900"/>
            </a:lvl9pPr>
          </a:lstStyle>
          <a:p>
            <a:endParaRPr/>
          </a:p>
        </p:txBody>
      </p:sp>
      <p:sp>
        <p:nvSpPr>
          <p:cNvPr id="75" name="Google Shape;7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3"/>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4"/>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marR="0" lvl="0" algn="l" rtl="1">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4"/>
          <p:cNvSpPr txBox="1">
            <a:spLocks noGrp="1"/>
          </p:cNvSpPr>
          <p:nvPr>
            <p:ph type="body" idx="1"/>
          </p:nvPr>
        </p:nvSpPr>
        <p:spPr>
          <a:xfrm>
            <a:off x="845127" y="1828800"/>
            <a:ext cx="10515600" cy="4351337"/>
          </a:xfrm>
          <a:prstGeom prst="rect">
            <a:avLst/>
          </a:prstGeom>
          <a:noFill/>
          <a:ln>
            <a:noFill/>
          </a:ln>
        </p:spPr>
        <p:txBody>
          <a:bodyPr spcFirstLastPara="1" wrap="square" lIns="91425" tIns="45700" rIns="91425" bIns="45700" anchor="t" anchorCtr="0">
            <a:normAutofit/>
          </a:bodyPr>
          <a:lstStyle>
            <a:lvl1pPr marL="457200" marR="0" lvl="0" indent="-406400" algn="r" rtl="1">
              <a:lnSpc>
                <a:spcPct val="90000"/>
              </a:lnSpc>
              <a:spcBef>
                <a:spcPts val="1000"/>
              </a:spcBef>
              <a:spcAft>
                <a:spcPts val="0"/>
              </a:spcAft>
              <a:buClr>
                <a:schemeClr val="dk1"/>
              </a:buClr>
              <a:buSzPts val="2800"/>
              <a:buFont typeface="Noto Sans Symbols"/>
              <a:buChar char="●"/>
              <a:defRPr sz="2800" b="0" i="0" u="none" strike="noStrike" cap="none">
                <a:solidFill>
                  <a:schemeClr val="dk1"/>
                </a:solidFill>
                <a:latin typeface="Calibri"/>
                <a:ea typeface="Calibri"/>
                <a:cs typeface="Calibri"/>
                <a:sym typeface="Calibri"/>
              </a:defRPr>
            </a:lvl1pPr>
            <a:lvl2pPr marL="914400" marR="0" lvl="1" indent="-381000" algn="r" rtl="1">
              <a:lnSpc>
                <a:spcPct val="90000"/>
              </a:lnSpc>
              <a:spcBef>
                <a:spcPts val="500"/>
              </a:spcBef>
              <a:spcAft>
                <a:spcPts val="0"/>
              </a:spcAft>
              <a:buClr>
                <a:schemeClr val="dk1"/>
              </a:buClr>
              <a:buSzPts val="2400"/>
              <a:buFont typeface="Noto Sans Symbols"/>
              <a:buChar char="●"/>
              <a:defRPr sz="2400" b="0" i="0" u="none" strike="noStrike" cap="none">
                <a:solidFill>
                  <a:schemeClr val="dk1"/>
                </a:solidFill>
                <a:latin typeface="Calibri"/>
                <a:ea typeface="Calibri"/>
                <a:cs typeface="Calibri"/>
                <a:sym typeface="Calibri"/>
              </a:defRPr>
            </a:lvl2pPr>
            <a:lvl3pPr marL="1371600" marR="0" lvl="2" indent="-355600" algn="r" rtl="1">
              <a:lnSpc>
                <a:spcPct val="90000"/>
              </a:lnSpc>
              <a:spcBef>
                <a:spcPts val="500"/>
              </a:spcBef>
              <a:spcAft>
                <a:spcPts val="0"/>
              </a:spcAft>
              <a:buClr>
                <a:schemeClr val="dk1"/>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42900" algn="r" rtl="1">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4pPr>
            <a:lvl5pPr marL="2286000" marR="0" lvl="4" indent="-342900" algn="r" rtl="1">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5pPr>
            <a:lvl6pPr marL="2743200" marR="0" lvl="5" indent="-342900" algn="r" rtl="1">
              <a:spcBef>
                <a:spcPts val="36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6pPr>
            <a:lvl7pPr marL="3200400" marR="0" lvl="6" indent="-342900" algn="r" rtl="1">
              <a:spcBef>
                <a:spcPts val="36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7pPr>
            <a:lvl8pPr marL="3657600" marR="0" lvl="7" indent="-342900" algn="r" rtl="1">
              <a:spcBef>
                <a:spcPts val="36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8pPr>
            <a:lvl9pPr marL="4114800" marR="0" lvl="8" indent="-342900" algn="r" rtl="1">
              <a:spcBef>
                <a:spcPts val="36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1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1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4"/>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100" b="0" i="0" u="none" strike="noStrike" cap="none">
                <a:solidFill>
                  <a:srgbClr val="888888"/>
                </a:solidFill>
                <a:latin typeface="Calibri"/>
                <a:ea typeface="Calibri"/>
                <a:cs typeface="Calibri"/>
                <a:sym typeface="Calibri"/>
              </a:defRPr>
            </a:lvl1pPr>
            <a:lvl2pPr marL="0" marR="0" lvl="1" indent="0" algn="r" rtl="0">
              <a:spcBef>
                <a:spcPts val="0"/>
              </a:spcBef>
              <a:buNone/>
              <a:defRPr sz="1100" b="0" i="0" u="none" strike="noStrike" cap="none">
                <a:solidFill>
                  <a:srgbClr val="888888"/>
                </a:solidFill>
                <a:latin typeface="Calibri"/>
                <a:ea typeface="Calibri"/>
                <a:cs typeface="Calibri"/>
                <a:sym typeface="Calibri"/>
              </a:defRPr>
            </a:lvl2pPr>
            <a:lvl3pPr marL="0" marR="0" lvl="2" indent="0" algn="r" rtl="0">
              <a:spcBef>
                <a:spcPts val="0"/>
              </a:spcBef>
              <a:buNone/>
              <a:defRPr sz="1100" b="0" i="0" u="none" strike="noStrike" cap="none">
                <a:solidFill>
                  <a:srgbClr val="888888"/>
                </a:solidFill>
                <a:latin typeface="Calibri"/>
                <a:ea typeface="Calibri"/>
                <a:cs typeface="Calibri"/>
                <a:sym typeface="Calibri"/>
              </a:defRPr>
            </a:lvl3pPr>
            <a:lvl4pPr marL="0" marR="0" lvl="3" indent="0" algn="r" rtl="0">
              <a:spcBef>
                <a:spcPts val="0"/>
              </a:spcBef>
              <a:buNone/>
              <a:defRPr sz="1100" b="0" i="0" u="none" strike="noStrike" cap="none">
                <a:solidFill>
                  <a:srgbClr val="888888"/>
                </a:solidFill>
                <a:latin typeface="Calibri"/>
                <a:ea typeface="Calibri"/>
                <a:cs typeface="Calibri"/>
                <a:sym typeface="Calibri"/>
              </a:defRPr>
            </a:lvl4pPr>
            <a:lvl5pPr marL="0" marR="0" lvl="4" indent="0" algn="r" rtl="0">
              <a:spcBef>
                <a:spcPts val="0"/>
              </a:spcBef>
              <a:buNone/>
              <a:defRPr sz="1100" b="0" i="0" u="none" strike="noStrike" cap="none">
                <a:solidFill>
                  <a:srgbClr val="888888"/>
                </a:solidFill>
                <a:latin typeface="Calibri"/>
                <a:ea typeface="Calibri"/>
                <a:cs typeface="Calibri"/>
                <a:sym typeface="Calibri"/>
              </a:defRPr>
            </a:lvl5pPr>
            <a:lvl6pPr marL="0" marR="0" lvl="5" indent="0" algn="r" rtl="0">
              <a:spcBef>
                <a:spcPts val="0"/>
              </a:spcBef>
              <a:buNone/>
              <a:defRPr sz="1100" b="0" i="0" u="none" strike="noStrike" cap="none">
                <a:solidFill>
                  <a:srgbClr val="888888"/>
                </a:solidFill>
                <a:latin typeface="Calibri"/>
                <a:ea typeface="Calibri"/>
                <a:cs typeface="Calibri"/>
                <a:sym typeface="Calibri"/>
              </a:defRPr>
            </a:lvl6pPr>
            <a:lvl7pPr marL="0" marR="0" lvl="6" indent="0" algn="r" rtl="0">
              <a:spcBef>
                <a:spcPts val="0"/>
              </a:spcBef>
              <a:buNone/>
              <a:defRPr sz="1100" b="0" i="0" u="none" strike="noStrike" cap="none">
                <a:solidFill>
                  <a:srgbClr val="888888"/>
                </a:solidFill>
                <a:latin typeface="Calibri"/>
                <a:ea typeface="Calibri"/>
                <a:cs typeface="Calibri"/>
                <a:sym typeface="Calibri"/>
              </a:defRPr>
            </a:lvl7pPr>
            <a:lvl8pPr marL="0" marR="0" lvl="7" indent="0" algn="r" rtl="0">
              <a:spcBef>
                <a:spcPts val="0"/>
              </a:spcBef>
              <a:buNone/>
              <a:defRPr sz="1100" b="0" i="0" u="none" strike="noStrike" cap="none">
                <a:solidFill>
                  <a:srgbClr val="888888"/>
                </a:solidFill>
                <a:latin typeface="Calibri"/>
                <a:ea typeface="Calibri"/>
                <a:cs typeface="Calibri"/>
                <a:sym typeface="Calibri"/>
              </a:defRPr>
            </a:lvl8pPr>
            <a:lvl9pPr marL="0" marR="0" lvl="8" indent="0" algn="r" rtl="0">
              <a:spcBef>
                <a:spcPts val="0"/>
              </a:spcBef>
              <a:buNone/>
              <a:defRPr sz="11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x-non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youtu.be/OmZxVjoLgmY"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youtu.be/OmZxVjoLgmY"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
          <p:cNvSpPr txBox="1">
            <a:spLocks noGrp="1"/>
          </p:cNvSpPr>
          <p:nvPr>
            <p:ph type="ctrTitle"/>
          </p:nvPr>
        </p:nvSpPr>
        <p:spPr>
          <a:xfrm>
            <a:off x="1524000" y="1124530"/>
            <a:ext cx="9144000" cy="2387600"/>
          </a:xfrm>
          <a:prstGeom prst="rect">
            <a:avLst/>
          </a:prstGeom>
          <a:noFill/>
          <a:ln>
            <a:noFill/>
          </a:ln>
        </p:spPr>
        <p:txBody>
          <a:bodyPr spcFirstLastPara="1" wrap="square" lIns="91425" tIns="45700" rIns="91425" bIns="45700" anchor="b" anchorCtr="0">
            <a:normAutofit/>
          </a:bodyPr>
          <a:lstStyle/>
          <a:p>
            <a:pPr marL="0" lvl="0" indent="0" algn="ctr" rtl="1">
              <a:lnSpc>
                <a:spcPct val="90000"/>
              </a:lnSpc>
              <a:spcBef>
                <a:spcPts val="0"/>
              </a:spcBef>
              <a:spcAft>
                <a:spcPts val="0"/>
              </a:spcAft>
              <a:buClr>
                <a:schemeClr val="dk1"/>
              </a:buClr>
              <a:buSzPts val="6000"/>
              <a:buFont typeface="Calibri"/>
              <a:buNone/>
            </a:pPr>
            <a:r>
              <a:rPr lang="ar-JO" dirty="0"/>
              <a:t>انتخابات الكنيست ال-2</a:t>
            </a:r>
            <a:r>
              <a:rPr lang="he-IL" dirty="0"/>
              <a:t>6</a:t>
            </a:r>
            <a:endParaRPr dirty="0"/>
          </a:p>
        </p:txBody>
      </p:sp>
      <p:sp>
        <p:nvSpPr>
          <p:cNvPr id="95" name="Google Shape;95;p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rgbClr val="3F3F3F"/>
              </a:buClr>
              <a:buSzPts val="2400"/>
              <a:buNone/>
            </a:pPr>
            <a:r>
              <a:rPr lang="ar-JO" dirty="0"/>
              <a:t>كنيست إسرائيل – تشرفنا </a:t>
            </a:r>
            <a:endParaRPr dirty="0"/>
          </a:p>
        </p:txBody>
      </p:sp>
      <p:pic>
        <p:nvPicPr>
          <p:cNvPr id="96" name="Google Shape;96;p1"/>
          <p:cNvPicPr preferRelativeResize="0"/>
          <p:nvPr/>
        </p:nvPicPr>
        <p:blipFill rotWithShape="1">
          <a:blip r:embed="rId3">
            <a:alphaModFix/>
          </a:blip>
          <a:srcRect/>
          <a:stretch/>
        </p:blipFill>
        <p:spPr>
          <a:xfrm>
            <a:off x="5453578" y="0"/>
            <a:ext cx="1284844" cy="136744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0"/>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تعرفوا على الكنيست</a:t>
            </a:r>
            <a:endParaRPr dirty="0"/>
          </a:p>
        </p:txBody>
      </p:sp>
      <p:sp>
        <p:nvSpPr>
          <p:cNvPr id="159" name="Google Shape;159;p10"/>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100000"/>
              </a:lnSpc>
              <a:spcBef>
                <a:spcPts val="0"/>
              </a:spcBef>
              <a:spcAft>
                <a:spcPts val="0"/>
              </a:spcAft>
              <a:buClr>
                <a:schemeClr val="dk1"/>
              </a:buClr>
              <a:buSzPts val="2600"/>
              <a:buNone/>
            </a:pPr>
            <a:r>
              <a:rPr lang="ar-JO" dirty="0"/>
              <a:t>هل كنت تعلم ؟!</a:t>
            </a:r>
          </a:p>
          <a:p>
            <a:pPr marL="0" lvl="0" indent="0" algn="r" rtl="1">
              <a:lnSpc>
                <a:spcPct val="100000"/>
              </a:lnSpc>
              <a:spcBef>
                <a:spcPts val="0"/>
              </a:spcBef>
              <a:spcAft>
                <a:spcPts val="0"/>
              </a:spcAft>
              <a:buClr>
                <a:schemeClr val="dk1"/>
              </a:buClr>
              <a:buSzPts val="2600"/>
              <a:buNone/>
            </a:pPr>
            <a:r>
              <a:rPr lang="ar-JO" dirty="0"/>
              <a:t>أصل تسمية "الكنيست باسم</a:t>
            </a:r>
            <a:r>
              <a:rPr lang="ar-SA" dirty="0"/>
              <a:t>ها </a:t>
            </a:r>
            <a:r>
              <a:rPr lang="ar-JO" dirty="0"/>
              <a:t>" </a:t>
            </a:r>
            <a:r>
              <a:rPr lang="ar-SA" dirty="0"/>
              <a:t> هو «</a:t>
            </a:r>
            <a:r>
              <a:rPr lang="ar-JO" dirty="0"/>
              <a:t>الكنيست الكبرى</a:t>
            </a:r>
            <a:r>
              <a:rPr lang="ar-SA" dirty="0"/>
              <a:t>»</a:t>
            </a:r>
            <a:r>
              <a:rPr lang="ar-JO" dirty="0"/>
              <a:t> ، المؤسسة العليا لرؤساء إسرائيل وحكمائها ، التي انعقدت في القدس بعد عودة اليهود من المنفى البابلي في القرن الخامس قبل الميلاد.</a:t>
            </a:r>
            <a:endParaRPr lang="ar-SA" dirty="0"/>
          </a:p>
          <a:p>
            <a:pPr marL="0" lvl="0" indent="0" algn="r" rtl="1">
              <a:lnSpc>
                <a:spcPct val="100000"/>
              </a:lnSpc>
              <a:spcBef>
                <a:spcPts val="0"/>
              </a:spcBef>
              <a:spcAft>
                <a:spcPts val="0"/>
              </a:spcAft>
              <a:buClr>
                <a:schemeClr val="dk1"/>
              </a:buClr>
              <a:buSzPts val="2600"/>
              <a:buNone/>
            </a:pPr>
            <a:endParaRPr lang="ar-SA" dirty="0"/>
          </a:p>
          <a:p>
            <a:pPr marL="0" lvl="0" indent="0" algn="r" rtl="1">
              <a:lnSpc>
                <a:spcPct val="100000"/>
              </a:lnSpc>
              <a:spcBef>
                <a:spcPts val="0"/>
              </a:spcBef>
              <a:spcAft>
                <a:spcPts val="0"/>
              </a:spcAft>
              <a:buClr>
                <a:schemeClr val="dk1"/>
              </a:buClr>
              <a:buSzPts val="2600"/>
              <a:buNone/>
            </a:pPr>
            <a:endParaRPr lang="ar-JO" dirty="0"/>
          </a:p>
          <a:p>
            <a:pPr marL="0" lvl="0" indent="0" algn="r" rtl="1">
              <a:lnSpc>
                <a:spcPct val="100000"/>
              </a:lnSpc>
              <a:spcBef>
                <a:spcPts val="0"/>
              </a:spcBef>
              <a:spcAft>
                <a:spcPts val="0"/>
              </a:spcAft>
              <a:buClr>
                <a:schemeClr val="dk1"/>
              </a:buClr>
              <a:buSzPts val="2600"/>
              <a:buNone/>
            </a:pPr>
            <a:r>
              <a:rPr lang="ar-JO" dirty="0"/>
              <a:t>تم تحديد عدد أعضاء الكنيست </a:t>
            </a:r>
            <a:r>
              <a:rPr lang="ar-SA" dirty="0"/>
              <a:t>حسب</a:t>
            </a:r>
            <a:r>
              <a:rPr lang="ar-JO" dirty="0"/>
              <a:t> عدد أعضاء الكنيست</a:t>
            </a:r>
            <a:r>
              <a:rPr lang="ar-SA" dirty="0"/>
              <a:t> الكبرى</a:t>
            </a:r>
            <a:r>
              <a:rPr lang="ar-JO" dirty="0"/>
              <a:t> - 120 حكيمًا.</a:t>
            </a:r>
            <a:endParaRPr dirty="0"/>
          </a:p>
        </p:txBody>
      </p:sp>
      <p:sp>
        <p:nvSpPr>
          <p:cNvPr id="160" name="Google Shape;160;p10"/>
          <p:cNvSpPr/>
          <p:nvPr/>
        </p:nvSpPr>
        <p:spPr>
          <a:xfrm>
            <a:off x="9837359" y="5434710"/>
            <a:ext cx="1810111" cy="256953"/>
          </a:xfrm>
          <a:prstGeom prst="rect">
            <a:avLst/>
          </a:prstGeom>
          <a:noFill/>
          <a:ln>
            <a:noFill/>
          </a:ln>
        </p:spPr>
        <p:txBody>
          <a:bodyPr spcFirstLastPara="1" wrap="square" lIns="91425" tIns="45700" rIns="91425" bIns="45700" anchor="t" anchorCtr="0">
            <a:spAutoFit/>
          </a:bodyPr>
          <a:lstStyle/>
          <a:p>
            <a:pPr marL="0" marR="0" lvl="0" indent="0" algn="r" rtl="1">
              <a:lnSpc>
                <a:spcPct val="107000"/>
              </a:lnSpc>
              <a:spcBef>
                <a:spcPts val="0"/>
              </a:spcBef>
              <a:spcAft>
                <a:spcPts val="0"/>
              </a:spcAft>
              <a:buNone/>
            </a:pPr>
            <a:r>
              <a:rPr lang="ar-JO" sz="1000" b="1" dirty="0">
                <a:solidFill>
                  <a:schemeClr val="dk1"/>
                </a:solidFill>
                <a:latin typeface="Antic"/>
                <a:ea typeface="Calibri"/>
                <a:cs typeface="Calibri"/>
                <a:sym typeface="Antic"/>
              </a:rPr>
              <a:t>من: الموقع الرسمي للكنيست</a:t>
            </a:r>
            <a:endParaRPr sz="1000" b="1" dirty="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1"/>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تعرفوا على الكنيست</a:t>
            </a:r>
            <a:endParaRPr dirty="0"/>
          </a:p>
        </p:txBody>
      </p:sp>
      <p:sp>
        <p:nvSpPr>
          <p:cNvPr id="167" name="Google Shape;167;p11"/>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r>
              <a:rPr lang="ar-JO" u="sng" dirty="0">
                <a:solidFill>
                  <a:schemeClr val="hlink"/>
                </a:solidFill>
                <a:hlinkClick r:id="rId3"/>
              </a:rPr>
              <a:t>شاهدوا فيديو كنيست اسرائيل </a:t>
            </a:r>
            <a:r>
              <a:rPr lang="x-none" u="sng" dirty="0">
                <a:solidFill>
                  <a:schemeClr val="hlink"/>
                </a:solidFill>
                <a:hlinkClick r:id="rId3"/>
              </a:rPr>
              <a:t>https://youtu.be/OmZxVjoLgmY</a:t>
            </a:r>
            <a:endParaRPr dirty="0"/>
          </a:p>
          <a:p>
            <a:pPr marL="0" lvl="0" indent="0" algn="r" rtl="1">
              <a:lnSpc>
                <a:spcPct val="90000"/>
              </a:lnSpc>
              <a:spcBef>
                <a:spcPts val="1000"/>
              </a:spcBef>
              <a:spcAft>
                <a:spcPts val="0"/>
              </a:spcAft>
              <a:buClr>
                <a:schemeClr val="dk1"/>
              </a:buClr>
              <a:buSzPts val="2600"/>
              <a:buNone/>
            </a:pP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2"/>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تعرفوا على الكنيست</a:t>
            </a:r>
            <a:endParaRPr dirty="0"/>
          </a:p>
        </p:txBody>
      </p:sp>
      <p:sp>
        <p:nvSpPr>
          <p:cNvPr id="174" name="Google Shape;174;p12"/>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100000"/>
              </a:lnSpc>
              <a:spcBef>
                <a:spcPts val="0"/>
              </a:spcBef>
              <a:spcAft>
                <a:spcPts val="0"/>
              </a:spcAft>
              <a:buClr>
                <a:schemeClr val="dk1"/>
              </a:buClr>
              <a:buSzPts val="2600"/>
              <a:buNone/>
            </a:pPr>
            <a:r>
              <a:rPr lang="ar-JO" dirty="0"/>
              <a:t>بعد مشاهدة الفيديو معًا ، سيفتح المعلم لوحة </a:t>
            </a:r>
            <a:r>
              <a:rPr lang="ar-SA" dirty="0" err="1"/>
              <a:t>بادليت</a:t>
            </a:r>
            <a:r>
              <a:rPr lang="ar-JO" dirty="0"/>
              <a:t> معدة مسبقًا أو ع</a:t>
            </a:r>
            <a:r>
              <a:rPr lang="ar-SA" dirty="0"/>
              <a:t>ا</a:t>
            </a:r>
            <a:r>
              <a:rPr lang="ar-JO" dirty="0"/>
              <a:t>رض</a:t>
            </a:r>
            <a:r>
              <a:rPr lang="ar-SA" dirty="0"/>
              <a:t>ه مشتركه</a:t>
            </a:r>
            <a:r>
              <a:rPr lang="ar-JO" dirty="0"/>
              <a:t> وسيجيب الطلاب على الأسئلة التالية كتابةً:</a:t>
            </a:r>
          </a:p>
          <a:p>
            <a:pPr marL="0" lvl="0" indent="0" algn="r" rtl="1">
              <a:lnSpc>
                <a:spcPct val="100000"/>
              </a:lnSpc>
              <a:spcBef>
                <a:spcPts val="0"/>
              </a:spcBef>
              <a:spcAft>
                <a:spcPts val="0"/>
              </a:spcAft>
              <a:buClr>
                <a:schemeClr val="dk1"/>
              </a:buClr>
              <a:buSzPts val="2600"/>
              <a:buNone/>
            </a:pPr>
            <a:r>
              <a:rPr lang="ar-JO" dirty="0"/>
              <a:t>1- يذكر الفيديو حدثين حكوميين. ما هي الأحداث وما هي أهميتها. أعط مثالا على حدث</a:t>
            </a:r>
            <a:r>
              <a:rPr lang="ar-SA" dirty="0"/>
              <a:t> مهم في</a:t>
            </a:r>
            <a:r>
              <a:rPr lang="ar-JO" dirty="0"/>
              <a:t> </a:t>
            </a:r>
            <a:r>
              <a:rPr lang="ar-SA" dirty="0"/>
              <a:t>ال</a:t>
            </a:r>
            <a:r>
              <a:rPr lang="ar-JO" dirty="0"/>
              <a:t>دولة آخر وقع في الكنيست في السنوات الأخيرة.</a:t>
            </a:r>
            <a:endParaRPr lang="ar-SA"/>
          </a:p>
          <a:p>
            <a:pPr marL="0" lvl="0" indent="0" algn="r" rtl="1">
              <a:lnSpc>
                <a:spcPct val="100000"/>
              </a:lnSpc>
              <a:spcBef>
                <a:spcPts val="0"/>
              </a:spcBef>
              <a:spcAft>
                <a:spcPts val="0"/>
              </a:spcAft>
              <a:buClr>
                <a:schemeClr val="dk1"/>
              </a:buClr>
              <a:buSzPts val="2600"/>
              <a:buNone/>
            </a:pPr>
            <a:endParaRPr lang="ar-JO" dirty="0"/>
          </a:p>
          <a:p>
            <a:pPr marL="0" indent="0">
              <a:lnSpc>
                <a:spcPct val="100000"/>
              </a:lnSpc>
              <a:spcBef>
                <a:spcPts val="0"/>
              </a:spcBef>
              <a:buNone/>
            </a:pPr>
            <a:r>
              <a:rPr lang="ar-JO" dirty="0"/>
              <a:t>2-يُظهر الفيديو إحدى وظائف الكنيست - سن القوانين. أعط مثالاً وشرحاً موجزاً للقانون الذي تم سنه في السنوات </a:t>
            </a:r>
            <a:r>
              <a:rPr lang="ar-JO"/>
              <a:t>الأخيرة.</a:t>
            </a:r>
            <a:endParaRPr lang="ar-SA"/>
          </a:p>
          <a:p>
            <a:pPr marL="0" indent="0">
              <a:lnSpc>
                <a:spcPct val="100000"/>
              </a:lnSpc>
              <a:spcBef>
                <a:spcPts val="0"/>
              </a:spcBef>
              <a:buNone/>
            </a:pPr>
            <a:endParaRPr lang="ar-JO" dirty="0"/>
          </a:p>
          <a:p>
            <a:pPr marL="0" lvl="0" indent="0" algn="r" rtl="1">
              <a:lnSpc>
                <a:spcPct val="100000"/>
              </a:lnSpc>
              <a:spcBef>
                <a:spcPts val="0"/>
              </a:spcBef>
              <a:spcAft>
                <a:spcPts val="0"/>
              </a:spcAft>
              <a:buClr>
                <a:schemeClr val="dk1"/>
              </a:buClr>
              <a:buSzPts val="2600"/>
              <a:buNone/>
            </a:pPr>
            <a:r>
              <a:rPr lang="ar-JO" dirty="0"/>
              <a:t>3- يسأل الكلب - "هل </a:t>
            </a:r>
            <a:r>
              <a:rPr lang="ar-JO"/>
              <a:t>نحن </a:t>
            </a:r>
            <a:r>
              <a:rPr lang="ar-SA"/>
              <a:t> كلب ال</a:t>
            </a:r>
            <a:r>
              <a:rPr lang="ar-JO"/>
              <a:t>حر</a:t>
            </a:r>
            <a:r>
              <a:rPr lang="ar-SA"/>
              <a:t>ا</a:t>
            </a:r>
            <a:r>
              <a:rPr lang="ar-JO"/>
              <a:t>س</a:t>
            </a:r>
            <a:r>
              <a:rPr lang="ar-SA"/>
              <a:t>ة</a:t>
            </a:r>
            <a:r>
              <a:rPr lang="ar-JO"/>
              <a:t> </a:t>
            </a:r>
            <a:r>
              <a:rPr lang="ar-SA"/>
              <a:t>لل</a:t>
            </a:r>
            <a:r>
              <a:rPr lang="ar-JO"/>
              <a:t>ديمقراطية</a:t>
            </a:r>
            <a:r>
              <a:rPr lang="ar-JO" dirty="0"/>
              <a:t>؟" ماذا تعتقد انه يقصد؟</a:t>
            </a:r>
            <a:endParaRPr dirty="0"/>
          </a:p>
        </p:txBody>
      </p:sp>
      <p:grpSp>
        <p:nvGrpSpPr>
          <p:cNvPr id="175" name="Google Shape;175;p12"/>
          <p:cNvGrpSpPr/>
          <p:nvPr/>
        </p:nvGrpSpPr>
        <p:grpSpPr>
          <a:xfrm>
            <a:off x="9767363" y="5229545"/>
            <a:ext cx="2085654" cy="1868870"/>
            <a:chOff x="358922" y="1893396"/>
            <a:chExt cx="4392539" cy="4392539"/>
          </a:xfrm>
        </p:grpSpPr>
        <p:pic>
          <p:nvPicPr>
            <p:cNvPr id="176" name="Google Shape;176;p12" descr="Yellow note paper with red pin Free Vector"/>
            <p:cNvPicPr preferRelativeResize="0"/>
            <p:nvPr/>
          </p:nvPicPr>
          <p:blipFill rotWithShape="1">
            <a:blip r:embed="rId3">
              <a:alphaModFix/>
            </a:blip>
            <a:srcRect/>
            <a:stretch/>
          </p:blipFill>
          <p:spPr>
            <a:xfrm>
              <a:off x="358922" y="1893396"/>
              <a:ext cx="4392539" cy="4392539"/>
            </a:xfrm>
            <a:prstGeom prst="rect">
              <a:avLst/>
            </a:prstGeom>
            <a:noFill/>
            <a:ln>
              <a:noFill/>
            </a:ln>
          </p:spPr>
        </p:pic>
        <p:grpSp>
          <p:nvGrpSpPr>
            <p:cNvPr id="177" name="Google Shape;177;p12"/>
            <p:cNvGrpSpPr/>
            <p:nvPr/>
          </p:nvGrpSpPr>
          <p:grpSpPr>
            <a:xfrm>
              <a:off x="1633997" y="2948298"/>
              <a:ext cx="2117606" cy="2281728"/>
              <a:chOff x="2445848" y="-293762"/>
              <a:chExt cx="5962650" cy="5694704"/>
            </a:xfrm>
          </p:grpSpPr>
          <p:pic>
            <p:nvPicPr>
              <p:cNvPr id="178" name="Google Shape;178;p12" descr="Question mark sign in speech bubble style Free Vector"/>
              <p:cNvPicPr preferRelativeResize="0"/>
              <p:nvPr/>
            </p:nvPicPr>
            <p:blipFill rotWithShape="1">
              <a:blip r:embed="rId4">
                <a:alphaModFix/>
              </a:blip>
              <a:srcRect b="10237"/>
              <a:stretch/>
            </p:blipFill>
            <p:spPr>
              <a:xfrm>
                <a:off x="2445848" y="-293762"/>
                <a:ext cx="5962650" cy="5694704"/>
              </a:xfrm>
              <a:prstGeom prst="rect">
                <a:avLst/>
              </a:prstGeom>
              <a:noFill/>
              <a:ln>
                <a:noFill/>
              </a:ln>
            </p:spPr>
          </p:pic>
          <p:sp>
            <p:nvSpPr>
              <p:cNvPr id="179" name="Google Shape;179;p12"/>
              <p:cNvSpPr/>
              <p:nvPr/>
            </p:nvSpPr>
            <p:spPr>
              <a:xfrm>
                <a:off x="5759865" y="4349809"/>
                <a:ext cx="1999716" cy="846034"/>
              </a:xfrm>
              <a:prstGeom prst="rect">
                <a:avLst/>
              </a:prstGeom>
              <a:solidFill>
                <a:srgbClr val="FFF4B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13"/>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تعرفوا على الكنيست </a:t>
            </a:r>
            <a:endParaRPr dirty="0"/>
          </a:p>
        </p:txBody>
      </p:sp>
      <p:sp>
        <p:nvSpPr>
          <p:cNvPr id="185" name="Google Shape;185;p13"/>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r>
              <a:rPr lang="ar-JO" dirty="0"/>
              <a:t>ما هو شعورك حيال الفيديو والقواعد التي وجدتها؟</a:t>
            </a:r>
            <a:endParaRPr dirty="0"/>
          </a:p>
        </p:txBody>
      </p:sp>
      <p:pic>
        <p:nvPicPr>
          <p:cNvPr id="186" name="Google Shape;186;p13" descr="Business people asking questions flat vector illustration Free Vector"/>
          <p:cNvPicPr preferRelativeResize="0"/>
          <p:nvPr/>
        </p:nvPicPr>
        <p:blipFill rotWithShape="1">
          <a:blip r:embed="rId3">
            <a:alphaModFix/>
          </a:blip>
          <a:srcRect/>
          <a:stretch/>
        </p:blipFill>
        <p:spPr>
          <a:xfrm>
            <a:off x="4537815" y="2405921"/>
            <a:ext cx="2930645" cy="293064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4"/>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تعرفوا على الكنيست</a:t>
            </a:r>
            <a:endParaRPr dirty="0"/>
          </a:p>
        </p:txBody>
      </p:sp>
      <p:sp>
        <p:nvSpPr>
          <p:cNvPr id="192" name="Google Shape;192;p14"/>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r>
              <a:rPr lang="ar-JO" dirty="0"/>
              <a:t>تلخيص</a:t>
            </a:r>
            <a:endParaRPr dirty="0"/>
          </a:p>
          <a:p>
            <a:pPr marL="0" lvl="0" indent="0" algn="r" rtl="1">
              <a:lnSpc>
                <a:spcPct val="100000"/>
              </a:lnSpc>
              <a:spcBef>
                <a:spcPts val="1000"/>
              </a:spcBef>
              <a:spcAft>
                <a:spcPts val="0"/>
              </a:spcAft>
              <a:buClr>
                <a:schemeClr val="dk1"/>
              </a:buClr>
              <a:buSzPts val="2600"/>
              <a:buNone/>
            </a:pPr>
            <a:r>
              <a:rPr lang="ar-JO" dirty="0"/>
              <a:t>تقوم الكنيست وأعضاؤها بالعمل التشريعي بالإضافة إلى المناصب الرسمية الأخرى ، ويتم انتخابهم من قبل الجمهور. بالإضافة إلى ذلك ، هناك فجوة في بعض الأحيان بين الصورة العامة لأعضاء الكنيست والواقع على الأرض.</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5"/>
          <p:cNvSpPr txBox="1">
            <a:spLocks noGrp="1"/>
          </p:cNvSpPr>
          <p:nvPr>
            <p:ph type="ctrTitle"/>
          </p:nvPr>
        </p:nvSpPr>
        <p:spPr>
          <a:xfrm>
            <a:off x="1524000" y="2098751"/>
            <a:ext cx="9144000" cy="2387600"/>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6000"/>
              <a:buFont typeface="Calibri"/>
              <a:buNone/>
            </a:pPr>
            <a:r>
              <a:rPr lang="ar-JO" dirty="0"/>
              <a:t>الدرس الثاني</a:t>
            </a:r>
            <a:br>
              <a:rPr lang="x-none" dirty="0"/>
            </a:br>
            <a:r>
              <a:rPr lang="ar-JO" dirty="0"/>
              <a:t>تعرفوا على عمل أعضاء الكنيست</a:t>
            </a:r>
            <a:endParaRPr dirty="0"/>
          </a:p>
        </p:txBody>
      </p:sp>
      <p:pic>
        <p:nvPicPr>
          <p:cNvPr id="198" name="Google Shape;198;p15"/>
          <p:cNvPicPr preferRelativeResize="0"/>
          <p:nvPr/>
        </p:nvPicPr>
        <p:blipFill rotWithShape="1">
          <a:blip r:embed="rId3">
            <a:alphaModFix/>
          </a:blip>
          <a:srcRect/>
          <a:stretch/>
        </p:blipFill>
        <p:spPr>
          <a:xfrm>
            <a:off x="5453578" y="0"/>
            <a:ext cx="1284844" cy="136744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16"/>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تعرفوا على عمل أعضاء الكنيست </a:t>
            </a:r>
            <a:endParaRPr dirty="0"/>
          </a:p>
        </p:txBody>
      </p:sp>
      <p:sp>
        <p:nvSpPr>
          <p:cNvPr id="204" name="Google Shape;204;p16"/>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r>
              <a:rPr lang="ar-JO" u="sng" dirty="0">
                <a:solidFill>
                  <a:schemeClr val="hlink"/>
                </a:solidFill>
                <a:hlinkClick r:id="rId3"/>
              </a:rPr>
              <a:t>شاهدنا في الدرس السابق مقطع فيديو لكنيست إسرائيل </a:t>
            </a:r>
            <a:r>
              <a:rPr lang="x-none" u="sng" dirty="0">
                <a:solidFill>
                  <a:schemeClr val="hlink"/>
                </a:solidFill>
                <a:hlinkClick r:id="rId3"/>
              </a:rPr>
              <a:t>https://youtu.be/OmZxVjoLgmY</a:t>
            </a:r>
            <a:endParaRPr dirty="0"/>
          </a:p>
          <a:p>
            <a:pPr marL="0" lvl="0" indent="0" algn="r" rtl="1">
              <a:lnSpc>
                <a:spcPct val="90000"/>
              </a:lnSpc>
              <a:spcBef>
                <a:spcPts val="1000"/>
              </a:spcBef>
              <a:spcAft>
                <a:spcPts val="0"/>
              </a:spcAft>
              <a:buClr>
                <a:schemeClr val="dk1"/>
              </a:buClr>
              <a:buSzPts val="2600"/>
              <a:buNone/>
            </a:pP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17"/>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تعرفوا على عمل أعضاء الكنيست </a:t>
            </a:r>
            <a:endParaRPr dirty="0"/>
          </a:p>
        </p:txBody>
      </p:sp>
      <p:sp>
        <p:nvSpPr>
          <p:cNvPr id="211" name="Google Shape;211;p17"/>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dk1"/>
              </a:buClr>
              <a:buSzPts val="2600"/>
              <a:buNone/>
            </a:pPr>
            <a:r>
              <a:rPr lang="ar-JO" dirty="0"/>
              <a:t>في الفيديو رأينا لوحة الحضور التي ظهرت في الفيديو.</a:t>
            </a:r>
          </a:p>
          <a:p>
            <a:pPr marL="0" lvl="0" indent="0" algn="r" rtl="1">
              <a:lnSpc>
                <a:spcPct val="90000"/>
              </a:lnSpc>
              <a:spcBef>
                <a:spcPts val="0"/>
              </a:spcBef>
              <a:spcAft>
                <a:spcPts val="0"/>
              </a:spcAft>
              <a:buClr>
                <a:schemeClr val="dk1"/>
              </a:buClr>
              <a:buSzPts val="2600"/>
              <a:buNone/>
            </a:pPr>
            <a:endParaRPr lang="ar-JO" dirty="0"/>
          </a:p>
          <a:p>
            <a:pPr marL="0" lvl="0" indent="0" algn="r" rtl="1">
              <a:lnSpc>
                <a:spcPct val="90000"/>
              </a:lnSpc>
              <a:spcBef>
                <a:spcPts val="0"/>
              </a:spcBef>
              <a:spcAft>
                <a:spcPts val="0"/>
              </a:spcAft>
              <a:buClr>
                <a:schemeClr val="dk1"/>
              </a:buClr>
              <a:buSzPts val="2600"/>
              <a:buNone/>
            </a:pPr>
            <a:r>
              <a:rPr lang="ar-JO" dirty="0"/>
              <a:t>مدخل موقع الكنيست - </a:t>
            </a:r>
            <a:r>
              <a:rPr lang="ar-JO" u="sng" dirty="0"/>
              <a:t>مشاهدة حضور أعضاء الكنيست.</a:t>
            </a:r>
            <a:endParaRPr u="sng" dirty="0"/>
          </a:p>
        </p:txBody>
      </p:sp>
      <p:pic>
        <p:nvPicPr>
          <p:cNvPr id="212" name="Google Shape;212;p17" descr="Time management concept flat design Free Vector"/>
          <p:cNvPicPr preferRelativeResize="0"/>
          <p:nvPr/>
        </p:nvPicPr>
        <p:blipFill rotWithShape="1">
          <a:blip r:embed="rId3">
            <a:alphaModFix/>
          </a:blip>
          <a:srcRect/>
          <a:stretch/>
        </p:blipFill>
        <p:spPr>
          <a:xfrm>
            <a:off x="256374" y="3256977"/>
            <a:ext cx="5091542" cy="33916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8"/>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تعرفوا على عمل أعضاء الكنيست </a:t>
            </a:r>
            <a:endParaRPr dirty="0"/>
          </a:p>
        </p:txBody>
      </p:sp>
      <p:sp>
        <p:nvSpPr>
          <p:cNvPr id="218" name="Google Shape;218;p18"/>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1000"/>
              </a:spcBef>
              <a:spcAft>
                <a:spcPts val="0"/>
              </a:spcAft>
              <a:buClr>
                <a:schemeClr val="dk1"/>
              </a:buClr>
              <a:buSzPts val="2600"/>
              <a:buNone/>
            </a:pPr>
            <a:r>
              <a:rPr lang="ar-JO" dirty="0"/>
              <a:t>1.</a:t>
            </a:r>
            <a:r>
              <a:rPr lang="ar-SA" dirty="0"/>
              <a:t> ما </a:t>
            </a:r>
            <a:r>
              <a:rPr lang="ar-JO" dirty="0"/>
              <a:t>هو حضور أعضاء الكنيست في الكنيست؟</a:t>
            </a:r>
          </a:p>
          <a:p>
            <a:pPr marL="0" lvl="0" indent="0" algn="r" rtl="1">
              <a:lnSpc>
                <a:spcPct val="90000"/>
              </a:lnSpc>
              <a:spcBef>
                <a:spcPts val="1000"/>
              </a:spcBef>
              <a:spcAft>
                <a:spcPts val="0"/>
              </a:spcAft>
              <a:buClr>
                <a:schemeClr val="dk1"/>
              </a:buClr>
              <a:buSzPts val="2600"/>
              <a:buNone/>
            </a:pPr>
            <a:endParaRPr lang="ar-JO" dirty="0"/>
          </a:p>
          <a:p>
            <a:pPr marL="0" lvl="0" indent="0" algn="r" rtl="1">
              <a:lnSpc>
                <a:spcPct val="90000"/>
              </a:lnSpc>
              <a:spcBef>
                <a:spcPts val="1000"/>
              </a:spcBef>
              <a:spcAft>
                <a:spcPts val="0"/>
              </a:spcAft>
              <a:buClr>
                <a:schemeClr val="dk1"/>
              </a:buClr>
              <a:buSzPts val="2600"/>
              <a:buNone/>
            </a:pPr>
            <a:r>
              <a:rPr lang="ar-JO" dirty="0"/>
              <a:t>2. ماذا يعني هذا؟</a:t>
            </a:r>
          </a:p>
          <a:p>
            <a:pPr marL="0" lvl="0" indent="0" algn="r" rtl="1">
              <a:lnSpc>
                <a:spcPct val="90000"/>
              </a:lnSpc>
              <a:spcBef>
                <a:spcPts val="1000"/>
              </a:spcBef>
              <a:spcAft>
                <a:spcPts val="0"/>
              </a:spcAft>
              <a:buClr>
                <a:schemeClr val="dk1"/>
              </a:buClr>
              <a:buSzPts val="2600"/>
              <a:buNone/>
            </a:pPr>
            <a:endParaRPr lang="ar-JO" dirty="0"/>
          </a:p>
          <a:p>
            <a:pPr marL="0" lvl="0" indent="0" algn="r" rtl="1">
              <a:lnSpc>
                <a:spcPct val="90000"/>
              </a:lnSpc>
              <a:spcBef>
                <a:spcPts val="1000"/>
              </a:spcBef>
              <a:spcAft>
                <a:spcPts val="0"/>
              </a:spcAft>
              <a:buClr>
                <a:schemeClr val="dk1"/>
              </a:buClr>
              <a:buSzPts val="2600"/>
              <a:buNone/>
            </a:pPr>
            <a:r>
              <a:rPr lang="ar-JO" dirty="0"/>
              <a:t>3. إذن ماذا يفعلون عندما لا يكونون في </a:t>
            </a:r>
            <a:r>
              <a:rPr lang="ar-SA"/>
              <a:t>جلسة الهيئة</a:t>
            </a:r>
            <a:r>
              <a:rPr lang="ar-JO"/>
              <a:t>؟</a:t>
            </a:r>
            <a:endParaRPr dirty="0"/>
          </a:p>
        </p:txBody>
      </p:sp>
      <p:pic>
        <p:nvPicPr>
          <p:cNvPr id="219" name="Google Shape;219;p18" descr="Business people asking questions flat vector illustration Free Vector"/>
          <p:cNvPicPr preferRelativeResize="0"/>
          <p:nvPr/>
        </p:nvPicPr>
        <p:blipFill rotWithShape="1">
          <a:blip r:embed="rId3">
            <a:alphaModFix/>
          </a:blip>
          <a:srcRect/>
          <a:stretch/>
        </p:blipFill>
        <p:spPr>
          <a:xfrm>
            <a:off x="803303" y="2115082"/>
            <a:ext cx="3512323" cy="351232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19"/>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تعرفوا على عمل أعضاء الكنيست</a:t>
            </a:r>
            <a:endParaRPr dirty="0"/>
          </a:p>
        </p:txBody>
      </p:sp>
      <p:sp>
        <p:nvSpPr>
          <p:cNvPr id="225" name="Google Shape;225;p19"/>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dk1"/>
              </a:buClr>
              <a:buSzPts val="2600"/>
              <a:buNone/>
            </a:pPr>
            <a:r>
              <a:rPr lang="ar-SA" dirty="0"/>
              <a:t>فعالية </a:t>
            </a:r>
            <a:r>
              <a:rPr lang="ar-JO" dirty="0"/>
              <a:t> </a:t>
            </a:r>
            <a:r>
              <a:rPr lang="ar-SA" dirty="0"/>
              <a:t>ب</a:t>
            </a:r>
            <a:r>
              <a:rPr lang="ar-JO" dirty="0"/>
              <a:t>مجموع</a:t>
            </a:r>
            <a:r>
              <a:rPr lang="ar-SA" dirty="0"/>
              <a:t>ات</a:t>
            </a:r>
            <a:r>
              <a:rPr lang="ar-JO" dirty="0"/>
              <a:t> في غرف الزوم</a:t>
            </a:r>
          </a:p>
          <a:p>
            <a:pPr marL="0" lvl="0" indent="0" algn="r" rtl="1">
              <a:lnSpc>
                <a:spcPct val="90000"/>
              </a:lnSpc>
              <a:spcBef>
                <a:spcPts val="0"/>
              </a:spcBef>
              <a:spcAft>
                <a:spcPts val="0"/>
              </a:spcAft>
              <a:buClr>
                <a:schemeClr val="dk1"/>
              </a:buClr>
              <a:buSzPts val="2600"/>
              <a:buNone/>
            </a:pPr>
            <a:endParaRPr lang="ar-JO" dirty="0"/>
          </a:p>
          <a:p>
            <a:pPr marL="0" lvl="0" indent="0" algn="r" rtl="1">
              <a:lnSpc>
                <a:spcPct val="90000"/>
              </a:lnSpc>
              <a:spcBef>
                <a:spcPts val="0"/>
              </a:spcBef>
              <a:spcAft>
                <a:spcPts val="0"/>
              </a:spcAft>
              <a:buClr>
                <a:schemeClr val="dk1"/>
              </a:buClr>
              <a:buSzPts val="2600"/>
              <a:buNone/>
            </a:pPr>
            <a:r>
              <a:rPr lang="ar-JO" dirty="0"/>
              <a:t>سيقوم المعلم بتقسيم الطلاب إلى غرف </a:t>
            </a:r>
            <a:r>
              <a:rPr lang="ar-SA"/>
              <a:t>بالزوم لنشاط</a:t>
            </a:r>
            <a:r>
              <a:rPr lang="ar-JO"/>
              <a:t> </a:t>
            </a:r>
            <a:r>
              <a:rPr lang="ar-JO" dirty="0"/>
              <a:t>مدته 15 دقيقة وإعطاء مهمة لكل غرفة.</a:t>
            </a:r>
          </a:p>
          <a:p>
            <a:pPr marL="0" lvl="0" indent="0" algn="r" rtl="1">
              <a:lnSpc>
                <a:spcPct val="90000"/>
              </a:lnSpc>
              <a:spcBef>
                <a:spcPts val="0"/>
              </a:spcBef>
              <a:spcAft>
                <a:spcPts val="0"/>
              </a:spcAft>
              <a:buClr>
                <a:schemeClr val="dk1"/>
              </a:buClr>
              <a:buSzPts val="2600"/>
              <a:buNone/>
            </a:pPr>
            <a:r>
              <a:rPr lang="ar-JO" dirty="0"/>
              <a:t>  سيضع الطلاب المنتجات على شريحة </a:t>
            </a:r>
            <a:r>
              <a:rPr lang="ar-SA"/>
              <a:t>من خلال عارضة مشتركة</a:t>
            </a:r>
            <a:r>
              <a:rPr lang="ar-JO"/>
              <a:t>.</a:t>
            </a:r>
            <a:endParaRPr lang="ar-JO" dirty="0"/>
          </a:p>
          <a:p>
            <a:pPr marL="0" lvl="0" indent="0" algn="r" rtl="1">
              <a:lnSpc>
                <a:spcPct val="90000"/>
              </a:lnSpc>
              <a:spcBef>
                <a:spcPts val="0"/>
              </a:spcBef>
              <a:spcAft>
                <a:spcPts val="0"/>
              </a:spcAft>
              <a:buClr>
                <a:schemeClr val="dk1"/>
              </a:buClr>
              <a:buSzPts val="2600"/>
              <a:buNone/>
            </a:pPr>
            <a:endParaRPr lang="ar-JO" dirty="0"/>
          </a:p>
          <a:p>
            <a:pPr marL="0" lvl="0" indent="0" algn="r" rtl="1">
              <a:lnSpc>
                <a:spcPct val="90000"/>
              </a:lnSpc>
              <a:spcBef>
                <a:spcPts val="0"/>
              </a:spcBef>
              <a:spcAft>
                <a:spcPts val="0"/>
              </a:spcAft>
              <a:buClr>
                <a:schemeClr val="dk1"/>
              </a:buClr>
              <a:buSzPts val="2600"/>
              <a:buNone/>
            </a:pPr>
            <a:r>
              <a:rPr lang="ar-JO" dirty="0"/>
              <a:t>ملاحظة للمعلم: يمكنك التقسيم إلى عدة غرف وإعطاء نفس المهمة لعدة مجموعات.</a:t>
            </a:r>
            <a:endParaRPr dirty="0"/>
          </a:p>
          <a:p>
            <a:pPr marL="0" lvl="0" indent="0" algn="r" rtl="1">
              <a:lnSpc>
                <a:spcPct val="90000"/>
              </a:lnSpc>
              <a:spcBef>
                <a:spcPts val="1000"/>
              </a:spcBef>
              <a:spcAft>
                <a:spcPts val="0"/>
              </a:spcAft>
              <a:buClr>
                <a:schemeClr val="dk1"/>
              </a:buClr>
              <a:buSzPts val="2600"/>
              <a:buNone/>
            </a:pPr>
            <a:endParaRPr dirty="0"/>
          </a:p>
        </p:txBody>
      </p:sp>
      <p:pic>
        <p:nvPicPr>
          <p:cNvPr id="226" name="Google Shape;226;p19" descr="Virtual group meeting being held via video conference from home using laptop computer chatting with colleagues online illustration Premium Vector"/>
          <p:cNvPicPr preferRelativeResize="0"/>
          <p:nvPr/>
        </p:nvPicPr>
        <p:blipFill rotWithShape="1">
          <a:blip r:embed="rId3">
            <a:alphaModFix/>
          </a:blip>
          <a:srcRect/>
          <a:stretch/>
        </p:blipFill>
        <p:spPr>
          <a:xfrm>
            <a:off x="358923" y="4356969"/>
            <a:ext cx="3245652" cy="229165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في اعقاب انتخابات الكنيست الديموقراطية ال-2</a:t>
            </a:r>
            <a:r>
              <a:rPr lang="he-IL" dirty="0"/>
              <a:t>6</a:t>
            </a:r>
            <a:endParaRPr dirty="0"/>
          </a:p>
        </p:txBody>
      </p:sp>
      <p:sp>
        <p:nvSpPr>
          <p:cNvPr id="102" name="Google Shape;102;p2"/>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070C0"/>
              </a:buClr>
              <a:buSzPts val="2600"/>
              <a:buNone/>
            </a:pPr>
            <a:r>
              <a:rPr lang="ar-JO" dirty="0">
                <a:solidFill>
                  <a:srgbClr val="0070C0"/>
                </a:solidFill>
              </a:rPr>
              <a:t>خلفية: </a:t>
            </a:r>
          </a:p>
          <a:p>
            <a:pPr marL="0" lvl="0" indent="0" algn="r" rtl="1">
              <a:lnSpc>
                <a:spcPct val="90000"/>
              </a:lnSpc>
              <a:spcBef>
                <a:spcPts val="0"/>
              </a:spcBef>
              <a:spcAft>
                <a:spcPts val="0"/>
              </a:spcAft>
              <a:buClr>
                <a:srgbClr val="0070C0"/>
              </a:buClr>
              <a:buSzPts val="2600"/>
              <a:buNone/>
            </a:pPr>
            <a:r>
              <a:rPr lang="ar-JO" dirty="0"/>
              <a:t>يوافق عيد ميلاد الكنيست الثاني والسبعين هذا العام في 28.1.21.</a:t>
            </a:r>
          </a:p>
          <a:p>
            <a:pPr marL="0" lvl="0" indent="0" algn="r" rtl="1">
              <a:lnSpc>
                <a:spcPct val="90000"/>
              </a:lnSpc>
              <a:spcBef>
                <a:spcPts val="1000"/>
              </a:spcBef>
              <a:spcAft>
                <a:spcPts val="0"/>
              </a:spcAft>
              <a:buClr>
                <a:schemeClr val="dk1"/>
              </a:buClr>
              <a:buSzPts val="2600"/>
              <a:buNone/>
            </a:pPr>
            <a:r>
              <a:rPr lang="ar-JO" dirty="0"/>
              <a:t>هذا التاريخ هو فرصة جيدة للحديث عن المؤسسة التي تقود الديمقراطية الإسرائيلية.</a:t>
            </a:r>
          </a:p>
          <a:p>
            <a:pPr marL="0" lvl="0" indent="0" algn="r" rtl="1">
              <a:lnSpc>
                <a:spcPct val="100000"/>
              </a:lnSpc>
              <a:spcBef>
                <a:spcPts val="1000"/>
              </a:spcBef>
              <a:spcAft>
                <a:spcPts val="0"/>
              </a:spcAft>
              <a:buClr>
                <a:schemeClr val="dk1"/>
              </a:buClr>
              <a:buSzPts val="2600"/>
              <a:buNone/>
            </a:pPr>
            <a:r>
              <a:rPr lang="ar-JO" dirty="0"/>
              <a:t>الكنيست هي الهيئة التشريعية ومجلس النواب في دولة إسرائيل.</a:t>
            </a:r>
          </a:p>
          <a:p>
            <a:pPr marL="0" lvl="0" indent="0" algn="r" rtl="1">
              <a:lnSpc>
                <a:spcPct val="100000"/>
              </a:lnSpc>
              <a:spcBef>
                <a:spcPts val="1000"/>
              </a:spcBef>
              <a:spcAft>
                <a:spcPts val="0"/>
              </a:spcAft>
              <a:buClr>
                <a:schemeClr val="dk1"/>
              </a:buClr>
              <a:buSzPts val="2600"/>
              <a:buNone/>
            </a:pPr>
            <a:r>
              <a:rPr lang="ar-JO" dirty="0"/>
              <a:t>ينتخب مواطنو الدولة ممثليهم في الكنيست ومن الكنيست تنمو الحكومة الأمر الذي يحتاج إلى ثقة الكنيست.</a:t>
            </a:r>
          </a:p>
          <a:p>
            <a:pPr marL="0" lvl="0" indent="0" algn="r" rtl="1">
              <a:lnSpc>
                <a:spcPct val="90000"/>
              </a:lnSpc>
              <a:spcBef>
                <a:spcPts val="1000"/>
              </a:spcBef>
              <a:spcAft>
                <a:spcPts val="0"/>
              </a:spcAft>
              <a:buClr>
                <a:schemeClr val="dk1"/>
              </a:buClr>
              <a:buSzPts val="2600"/>
              <a:buNone/>
            </a:pPr>
            <a:r>
              <a:rPr lang="ar-JO" dirty="0"/>
              <a:t>يمثل أعضاء الكنيست مختلف الآراء والمجموعات في البلاد.</a:t>
            </a:r>
          </a:p>
          <a:p>
            <a:pPr marL="0" lvl="0" indent="0" algn="r" rtl="1">
              <a:lnSpc>
                <a:spcPct val="90000"/>
              </a:lnSpc>
              <a:spcBef>
                <a:spcPts val="1000"/>
              </a:spcBef>
              <a:spcAft>
                <a:spcPts val="0"/>
              </a:spcAft>
              <a:buClr>
                <a:schemeClr val="dk1"/>
              </a:buClr>
              <a:buSzPts val="2600"/>
              <a:buNone/>
            </a:pPr>
            <a:r>
              <a:rPr lang="ar-JO" dirty="0"/>
              <a:t>في هذا ال</a:t>
            </a:r>
            <a:r>
              <a:rPr lang="ar-SA" dirty="0"/>
              <a:t>درس</a:t>
            </a:r>
            <a:r>
              <a:rPr lang="ar-JO" dirty="0"/>
              <a:t> ، اخترنا رفع مكانة الكنيست و</a:t>
            </a:r>
            <a:r>
              <a:rPr lang="ar-SA" dirty="0"/>
              <a:t>عرض مدى اهمية</a:t>
            </a:r>
            <a:r>
              <a:rPr lang="ar-JO"/>
              <a:t> </a:t>
            </a:r>
            <a:r>
              <a:rPr lang="ar-JO" dirty="0"/>
              <a:t>العمل </a:t>
            </a:r>
            <a:r>
              <a:rPr lang="ar-JO"/>
              <a:t>البرلماني الجاد </a:t>
            </a:r>
            <a:r>
              <a:rPr lang="ar-JO" dirty="0"/>
              <a:t>الذي يتم تنفيذه بعيدًا عن </a:t>
            </a:r>
            <a:r>
              <a:rPr lang="ar-JO"/>
              <a:t>أعين الكاميرات</a:t>
            </a:r>
            <a:r>
              <a:rPr lang="ar-SA"/>
              <a:t>.</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0"/>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تعرفوا على عمل أعضاء الكنيست</a:t>
            </a:r>
            <a:endParaRPr dirty="0"/>
          </a:p>
        </p:txBody>
      </p:sp>
      <p:sp>
        <p:nvSpPr>
          <p:cNvPr id="232" name="Google Shape;232;p20"/>
          <p:cNvSpPr txBox="1">
            <a:spLocks noGrp="1"/>
          </p:cNvSpPr>
          <p:nvPr>
            <p:ph type="body" idx="1"/>
          </p:nvPr>
        </p:nvSpPr>
        <p:spPr>
          <a:xfrm>
            <a:off x="358923" y="1298961"/>
            <a:ext cx="11494094" cy="5349812"/>
          </a:xfrm>
          <a:prstGeom prst="rect">
            <a:avLst/>
          </a:prstGeom>
          <a:noFill/>
          <a:ln>
            <a:noFill/>
          </a:ln>
        </p:spPr>
        <p:txBody>
          <a:bodyPr spcFirstLastPara="1" wrap="square" lIns="91425" tIns="45700" rIns="91425" bIns="45700" anchor="t" anchorCtr="0">
            <a:normAutofit fontScale="92500" lnSpcReduction="20000"/>
          </a:bodyPr>
          <a:lstStyle/>
          <a:p>
            <a:pPr marL="0" lvl="0" indent="0" algn="r" rtl="1">
              <a:lnSpc>
                <a:spcPct val="100000"/>
              </a:lnSpc>
              <a:spcBef>
                <a:spcPts val="0"/>
              </a:spcBef>
              <a:spcAft>
                <a:spcPts val="0"/>
              </a:spcAft>
              <a:buClr>
                <a:schemeClr val="dk1"/>
              </a:buClr>
              <a:buSzPts val="2015"/>
              <a:buNone/>
            </a:pPr>
            <a:r>
              <a:rPr lang="ar-JO" dirty="0"/>
              <a:t>القاعة 1: الكنيست بكامل هيئتها:</a:t>
            </a:r>
          </a:p>
          <a:p>
            <a:pPr marL="0" lvl="0" indent="0" algn="r" rtl="1">
              <a:lnSpc>
                <a:spcPct val="100000"/>
              </a:lnSpc>
              <a:spcBef>
                <a:spcPts val="0"/>
              </a:spcBef>
              <a:spcAft>
                <a:spcPts val="0"/>
              </a:spcAft>
              <a:buClr>
                <a:schemeClr val="dk1"/>
              </a:buClr>
              <a:buSzPts val="2015"/>
              <a:buNone/>
            </a:pPr>
            <a:r>
              <a:rPr lang="ar-SA" dirty="0"/>
              <a:t>عليك</a:t>
            </a:r>
            <a:r>
              <a:rPr lang="ar-JO" dirty="0"/>
              <a:t> أن تشرح بإيجاز ماهية جلسة </a:t>
            </a:r>
            <a:r>
              <a:rPr lang="ar-SA" dirty="0"/>
              <a:t> الهيئة </a:t>
            </a:r>
            <a:r>
              <a:rPr lang="ar-JO" dirty="0"/>
              <a:t>الكاملة للكنيست ، وما الذي يجري فيها وما هي أهميتها بالنسبة للديمقراطية. اعطِ مثالاً على نقاش </a:t>
            </a:r>
            <a:r>
              <a:rPr lang="ar-SA" dirty="0"/>
              <a:t>من</a:t>
            </a:r>
            <a:r>
              <a:rPr lang="ar-JO" dirty="0"/>
              <a:t> الشهر الماضي في الجلسة العامة للكنيست: ما</a:t>
            </a:r>
            <a:r>
              <a:rPr lang="ar-SA" dirty="0"/>
              <a:t>ذا تم </a:t>
            </a:r>
            <a:r>
              <a:rPr lang="ar-JO" dirty="0"/>
              <a:t> </a:t>
            </a:r>
            <a:r>
              <a:rPr lang="ar-SA" dirty="0"/>
              <a:t>منا</a:t>
            </a:r>
            <a:r>
              <a:rPr lang="ar-JO" dirty="0"/>
              <a:t>قش</a:t>
            </a:r>
            <a:r>
              <a:rPr lang="ar-SA" dirty="0" err="1"/>
              <a:t>تة</a:t>
            </a:r>
            <a:r>
              <a:rPr lang="ar-JO" dirty="0"/>
              <a:t> </a:t>
            </a:r>
            <a:r>
              <a:rPr lang="ar-JO" dirty="0" err="1"/>
              <a:t>وم</a:t>
            </a:r>
            <a:r>
              <a:rPr lang="ar-SA" dirty="0"/>
              <a:t>ن</a:t>
            </a:r>
            <a:r>
              <a:rPr lang="ar-JO"/>
              <a:t> ه</a:t>
            </a:r>
            <a:r>
              <a:rPr lang="ar-SA"/>
              <a:t>م</a:t>
            </a:r>
            <a:r>
              <a:rPr lang="ar-JO"/>
              <a:t> </a:t>
            </a:r>
            <a:r>
              <a:rPr lang="ar-JO" dirty="0"/>
              <a:t>الطرفان الرئيسيان في المناقشة / ما هو القرار الذي تم اتخاذه.</a:t>
            </a:r>
          </a:p>
          <a:p>
            <a:pPr marL="0" lvl="0" indent="0" algn="r" rtl="1">
              <a:lnSpc>
                <a:spcPct val="100000"/>
              </a:lnSpc>
              <a:spcBef>
                <a:spcPts val="0"/>
              </a:spcBef>
              <a:spcAft>
                <a:spcPts val="0"/>
              </a:spcAft>
              <a:buClr>
                <a:schemeClr val="dk1"/>
              </a:buClr>
              <a:buSzPts val="2015"/>
              <a:buNone/>
            </a:pPr>
            <a:endParaRPr lang="ar-JO" dirty="0"/>
          </a:p>
          <a:p>
            <a:pPr marL="0" lvl="0" indent="0" algn="r" rtl="1">
              <a:lnSpc>
                <a:spcPct val="100000"/>
              </a:lnSpc>
              <a:spcBef>
                <a:spcPts val="0"/>
              </a:spcBef>
              <a:spcAft>
                <a:spcPts val="0"/>
              </a:spcAft>
              <a:buClr>
                <a:schemeClr val="dk1"/>
              </a:buClr>
              <a:buSzPts val="2015"/>
              <a:buNone/>
            </a:pPr>
            <a:r>
              <a:rPr lang="ar-JO" dirty="0"/>
              <a:t>غرفة 2: لجان الكنيست:</a:t>
            </a:r>
          </a:p>
          <a:p>
            <a:pPr marL="0" lvl="0" indent="0" algn="r" rtl="1">
              <a:lnSpc>
                <a:spcPct val="100000"/>
              </a:lnSpc>
              <a:spcBef>
                <a:spcPts val="0"/>
              </a:spcBef>
              <a:spcAft>
                <a:spcPts val="0"/>
              </a:spcAft>
              <a:buClr>
                <a:schemeClr val="dk1"/>
              </a:buClr>
              <a:buSzPts val="2015"/>
              <a:buNone/>
            </a:pPr>
            <a:r>
              <a:rPr lang="ar-SA"/>
              <a:t>عليك</a:t>
            </a:r>
            <a:r>
              <a:rPr lang="ar-JO"/>
              <a:t> </a:t>
            </a:r>
            <a:r>
              <a:rPr lang="ar-JO" dirty="0"/>
              <a:t>أن تشرح بإيجاز ما هي لجان الكنيست. ما هي القضايا التي يتعاملون معها ومثال على أنشطة إحدى اللجان التي سمع</a:t>
            </a:r>
            <a:r>
              <a:rPr lang="ar-SA"/>
              <a:t>ت</a:t>
            </a:r>
            <a:r>
              <a:rPr lang="ar-JO"/>
              <a:t> </a:t>
            </a:r>
            <a:r>
              <a:rPr lang="ar-JO" dirty="0"/>
              <a:t>عنها الشهر </a:t>
            </a:r>
            <a:r>
              <a:rPr lang="ar-JO"/>
              <a:t>الماضي </a:t>
            </a:r>
            <a:r>
              <a:rPr lang="ar-SA"/>
              <a:t> واعط </a:t>
            </a:r>
            <a:r>
              <a:rPr lang="ar-JO"/>
              <a:t>مثال </a:t>
            </a:r>
            <a:r>
              <a:rPr lang="ar-JO" dirty="0"/>
              <a:t>على قرار تم اتخاذه.</a:t>
            </a:r>
          </a:p>
          <a:p>
            <a:pPr marL="0" lvl="0" indent="0" algn="r" rtl="1">
              <a:lnSpc>
                <a:spcPct val="100000"/>
              </a:lnSpc>
              <a:spcBef>
                <a:spcPts val="0"/>
              </a:spcBef>
              <a:spcAft>
                <a:spcPts val="0"/>
              </a:spcAft>
              <a:buClr>
                <a:schemeClr val="dk1"/>
              </a:buClr>
              <a:buSzPts val="2015"/>
              <a:buNone/>
            </a:pPr>
            <a:endParaRPr lang="ar-JO" dirty="0"/>
          </a:p>
          <a:p>
            <a:pPr marL="0" lvl="0" indent="0" algn="r" rtl="1">
              <a:lnSpc>
                <a:spcPct val="100000"/>
              </a:lnSpc>
              <a:spcBef>
                <a:spcPts val="0"/>
              </a:spcBef>
              <a:spcAft>
                <a:spcPts val="0"/>
              </a:spcAft>
              <a:buClr>
                <a:schemeClr val="dk1"/>
              </a:buClr>
              <a:buSzPts val="2015"/>
              <a:buNone/>
            </a:pPr>
            <a:r>
              <a:rPr lang="ar-JO" dirty="0"/>
              <a:t>الغرفة 3: أعضاء الكنيست الذين هم أيضًا وزراء في الحكومة: انظر إلى قائمة أعضاء الكنيست وقائمة الوزراء في الحكومة الخامسة والثلاثين. اذكر أسماء أعضاء الكنيست الذين هم أيضا وزراء في الحكومة. ماذا يعني أن يشغل عضو كنيست أيضًا منصب وزير في الحكومة؟ هل تعتقد أنه وضع جيد / سيئ أن أعضاء الكنيست يمكنهم أيضا أن يكونوا أعضاء في الحكومة.</a:t>
            </a:r>
          </a:p>
          <a:p>
            <a:pPr marL="0" lvl="0" indent="0" algn="r" rtl="1">
              <a:lnSpc>
                <a:spcPct val="100000"/>
              </a:lnSpc>
              <a:spcBef>
                <a:spcPts val="0"/>
              </a:spcBef>
              <a:spcAft>
                <a:spcPts val="0"/>
              </a:spcAft>
              <a:buClr>
                <a:schemeClr val="dk1"/>
              </a:buClr>
              <a:buSzPts val="2015"/>
              <a:buNone/>
            </a:pPr>
            <a:endParaRPr lang="ar-JO" dirty="0"/>
          </a:p>
          <a:p>
            <a:pPr marL="0" lvl="0" indent="0" algn="r" rtl="1">
              <a:lnSpc>
                <a:spcPct val="100000"/>
              </a:lnSpc>
              <a:spcBef>
                <a:spcPts val="0"/>
              </a:spcBef>
              <a:spcAft>
                <a:spcPts val="0"/>
              </a:spcAft>
              <a:buClr>
                <a:schemeClr val="dk1"/>
              </a:buClr>
              <a:buSzPts val="2015"/>
              <a:buNone/>
            </a:pPr>
            <a:r>
              <a:rPr lang="ar-JO" dirty="0"/>
              <a:t>غرفة 4: ال</a:t>
            </a:r>
            <a:r>
              <a:rPr lang="ar-SA"/>
              <a:t>تواصل مع</a:t>
            </a:r>
            <a:r>
              <a:rPr lang="ar-JO"/>
              <a:t> الناخبين</a:t>
            </a:r>
            <a:r>
              <a:rPr lang="ar-JO" dirty="0"/>
              <a:t>: ​​اختر ثلاثة أعضاء كنيست مختلفين من أحزاب مختلفة. صِف بإيجاز أنشطتهم وكيفية الاتصال بهم وتحديد موعد. أعط مثالا لحدث من الأخبار يُ</a:t>
            </a:r>
            <a:r>
              <a:rPr lang="ar-SA"/>
              <a:t>عرض من خلالة</a:t>
            </a:r>
            <a:r>
              <a:rPr lang="ar-JO"/>
              <a:t> </a:t>
            </a:r>
            <a:r>
              <a:rPr lang="ar-JO" dirty="0"/>
              <a:t>فيه إلى العلاقة بين أعضاء الكنيست </a:t>
            </a:r>
            <a:r>
              <a:rPr lang="ar-JO"/>
              <a:t>والناخبين </a:t>
            </a:r>
            <a:r>
              <a:rPr lang="ar-SA"/>
              <a:t>.</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1"/>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تعرفوا على عمل أعضاء الكنيست</a:t>
            </a:r>
            <a:endParaRPr dirty="0"/>
          </a:p>
        </p:txBody>
      </p:sp>
      <p:sp>
        <p:nvSpPr>
          <p:cNvPr id="238" name="Google Shape;238;p21"/>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1000"/>
              </a:spcBef>
              <a:spcAft>
                <a:spcPts val="0"/>
              </a:spcAft>
              <a:buClr>
                <a:schemeClr val="dk1"/>
              </a:buClr>
              <a:buSzPts val="2600"/>
              <a:buNone/>
            </a:pPr>
            <a:r>
              <a:rPr lang="ar-JO" dirty="0"/>
              <a:t>سيعود الطلاب إلى ال</a:t>
            </a:r>
            <a:r>
              <a:rPr lang="ar-SA" dirty="0"/>
              <a:t>غرفه </a:t>
            </a:r>
            <a:r>
              <a:rPr lang="ar-SA" dirty="0" err="1"/>
              <a:t>الرئيسيه</a:t>
            </a:r>
            <a:r>
              <a:rPr lang="ar-JO" dirty="0"/>
              <a:t>  وستعرض كل </a:t>
            </a:r>
            <a:r>
              <a:rPr lang="ar-SA" dirty="0"/>
              <a:t>مجموعه</a:t>
            </a:r>
            <a:r>
              <a:rPr lang="ar-JO" dirty="0"/>
              <a:t> منتجها.</a:t>
            </a:r>
          </a:p>
          <a:p>
            <a:pPr marL="0" lvl="0" indent="0" algn="r" rtl="1">
              <a:lnSpc>
                <a:spcPct val="90000"/>
              </a:lnSpc>
              <a:spcBef>
                <a:spcPts val="1000"/>
              </a:spcBef>
              <a:spcAft>
                <a:spcPts val="0"/>
              </a:spcAft>
              <a:buClr>
                <a:schemeClr val="dk1"/>
              </a:buClr>
              <a:buSzPts val="2600"/>
              <a:buNone/>
            </a:pPr>
            <a:endParaRPr lang="ar-JO" dirty="0"/>
          </a:p>
          <a:p>
            <a:pPr marL="0" lvl="0" indent="0" algn="r" rtl="1">
              <a:lnSpc>
                <a:spcPct val="90000"/>
              </a:lnSpc>
              <a:spcBef>
                <a:spcPts val="1000"/>
              </a:spcBef>
              <a:spcAft>
                <a:spcPts val="0"/>
              </a:spcAft>
              <a:buClr>
                <a:schemeClr val="dk1"/>
              </a:buClr>
              <a:buSzPts val="2600"/>
              <a:buNone/>
            </a:pPr>
            <a:r>
              <a:rPr lang="ar-JO" dirty="0"/>
              <a:t>المنتج: ع</a:t>
            </a:r>
            <a:r>
              <a:rPr lang="ar-SA"/>
              <a:t>ارضة مشتركة </a:t>
            </a:r>
            <a:r>
              <a:rPr lang="ar-JO"/>
              <a:t> </a:t>
            </a:r>
            <a:r>
              <a:rPr lang="ar-SA"/>
              <a:t>ب</a:t>
            </a:r>
            <a:r>
              <a:rPr lang="ar-JO"/>
              <a:t>حيث ست</a:t>
            </a:r>
            <a:r>
              <a:rPr lang="ar-SA"/>
              <a:t>عرض</a:t>
            </a:r>
            <a:r>
              <a:rPr lang="ar-JO"/>
              <a:t> كل </a:t>
            </a:r>
            <a:r>
              <a:rPr lang="ar-SA"/>
              <a:t>مجموعه</a:t>
            </a:r>
            <a:r>
              <a:rPr lang="ar-JO"/>
              <a:t> </a:t>
            </a:r>
            <a:r>
              <a:rPr lang="ar-SA"/>
              <a:t> منتجها</a:t>
            </a:r>
            <a:r>
              <a:rPr lang="ar-JO"/>
              <a:t>.</a:t>
            </a:r>
            <a:endParaRPr dirty="0"/>
          </a:p>
        </p:txBody>
      </p:sp>
      <p:pic>
        <p:nvPicPr>
          <p:cNvPr id="240" name="Google Shape;240;p21" descr="People on laptop screen talking with friends or colleagues   illustration. video conference, remote work. Premium Vector"/>
          <p:cNvPicPr preferRelativeResize="0"/>
          <p:nvPr/>
        </p:nvPicPr>
        <p:blipFill rotWithShape="1">
          <a:blip r:embed="rId3">
            <a:alphaModFix/>
          </a:blip>
          <a:srcRect/>
          <a:stretch/>
        </p:blipFill>
        <p:spPr>
          <a:xfrm>
            <a:off x="3992636" y="2880847"/>
            <a:ext cx="4963356" cy="325076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22"/>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تعرفوا على عمل أعضاء الكنيست </a:t>
            </a:r>
            <a:endParaRPr dirty="0"/>
          </a:p>
        </p:txBody>
      </p:sp>
      <p:sp>
        <p:nvSpPr>
          <p:cNvPr id="247" name="Google Shape;247;p22"/>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r>
              <a:rPr lang="ar-JO" dirty="0"/>
              <a:t>ما</a:t>
            </a:r>
            <a:r>
              <a:rPr lang="ar-SA"/>
              <a:t> هو </a:t>
            </a:r>
            <a:r>
              <a:rPr lang="ar-JO"/>
              <a:t> </a:t>
            </a:r>
            <a:r>
              <a:rPr lang="ar-JO" dirty="0"/>
              <a:t>رأيك</a:t>
            </a:r>
            <a:r>
              <a:rPr lang="ar-SA"/>
              <a:t>م</a:t>
            </a:r>
            <a:r>
              <a:rPr lang="ar-JO"/>
              <a:t> </a:t>
            </a:r>
            <a:r>
              <a:rPr lang="ar-JO" dirty="0"/>
              <a:t>في أداء أعضاء الكنيست من حيث الحضور بعد الفحص والمناقشة </a:t>
            </a:r>
            <a:r>
              <a:rPr lang="ar-JO"/>
              <a:t>التي أجريت</a:t>
            </a:r>
            <a:r>
              <a:rPr lang="ar-SA"/>
              <a:t>موها</a:t>
            </a:r>
            <a:r>
              <a:rPr lang="ar-JO"/>
              <a:t>؟</a:t>
            </a:r>
            <a:endParaRPr dirty="0"/>
          </a:p>
        </p:txBody>
      </p:sp>
      <p:pic>
        <p:nvPicPr>
          <p:cNvPr id="248" name="Google Shape;248;p22" descr="Business people asking questions flat vector illustration Free Vector"/>
          <p:cNvPicPr preferRelativeResize="0"/>
          <p:nvPr/>
        </p:nvPicPr>
        <p:blipFill rotWithShape="1">
          <a:blip r:embed="rId3">
            <a:alphaModFix/>
          </a:blip>
          <a:srcRect/>
          <a:stretch/>
        </p:blipFill>
        <p:spPr>
          <a:xfrm>
            <a:off x="4537815" y="2405921"/>
            <a:ext cx="2930645" cy="293064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23"/>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تعرفوا على عمل أعضاء الكنيست</a:t>
            </a:r>
            <a:endParaRPr dirty="0"/>
          </a:p>
        </p:txBody>
      </p:sp>
      <p:sp>
        <p:nvSpPr>
          <p:cNvPr id="254" name="Google Shape;254;p23"/>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r>
              <a:rPr lang="ar-JO" dirty="0"/>
              <a:t>تلخيص :</a:t>
            </a:r>
          </a:p>
          <a:p>
            <a:pPr marL="0" lvl="0" indent="0" rtl="1">
              <a:lnSpc>
                <a:spcPct val="90000"/>
              </a:lnSpc>
              <a:spcBef>
                <a:spcPts val="0"/>
              </a:spcBef>
              <a:spcAft>
                <a:spcPts val="0"/>
              </a:spcAft>
              <a:buClr>
                <a:schemeClr val="dk1"/>
              </a:buClr>
              <a:buSzPts val="2600"/>
              <a:buNone/>
            </a:pPr>
            <a:endParaRPr lang="ar-JO" dirty="0"/>
          </a:p>
          <a:p>
            <a:pPr marL="0" lvl="0" indent="0" rtl="1">
              <a:lnSpc>
                <a:spcPct val="90000"/>
              </a:lnSpc>
              <a:spcBef>
                <a:spcPts val="0"/>
              </a:spcBef>
              <a:spcAft>
                <a:spcPts val="0"/>
              </a:spcAft>
              <a:buClr>
                <a:schemeClr val="dk1"/>
              </a:buClr>
              <a:buSzPts val="2600"/>
              <a:buNone/>
            </a:pPr>
            <a:r>
              <a:rPr lang="ar-JO" dirty="0"/>
              <a:t>ينشط أعضاء الكنيست في مجالات مختلفة. حقيقة عدم وجودهم طوال الوقت في الجلسة الكاملة لا تشير إلى أنهم لا يعملون.</a:t>
            </a:r>
          </a:p>
          <a:p>
            <a:pPr marL="0" lvl="0" indent="0" rtl="1">
              <a:lnSpc>
                <a:spcPct val="90000"/>
              </a:lnSpc>
              <a:spcBef>
                <a:spcPts val="0"/>
              </a:spcBef>
              <a:spcAft>
                <a:spcPts val="0"/>
              </a:spcAft>
              <a:buClr>
                <a:schemeClr val="dk1"/>
              </a:buClr>
              <a:buSzPts val="2600"/>
              <a:buNone/>
            </a:pPr>
            <a:endParaRPr lang="ar-JO" dirty="0"/>
          </a:p>
          <a:p>
            <a:pPr marL="0" lvl="0" indent="0" rtl="1">
              <a:lnSpc>
                <a:spcPct val="90000"/>
              </a:lnSpc>
              <a:spcBef>
                <a:spcPts val="0"/>
              </a:spcBef>
              <a:spcAft>
                <a:spcPts val="0"/>
              </a:spcAft>
              <a:buClr>
                <a:schemeClr val="dk1"/>
              </a:buClr>
              <a:buSzPts val="2600"/>
              <a:buNone/>
            </a:pPr>
            <a:r>
              <a:rPr lang="ar-JO" dirty="0"/>
              <a:t>في الوقت نفسه ، هذه الأداة متاحة وشفافة للجمهور ، وكذلك المناقشات والتصويت ، وهذا يتيح تحقيق سيادة وسلطة مواطني إسرائيل.</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3"/>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في اعقاب انتخابات الكنيست الديموقراطية ال-2</a:t>
            </a:r>
            <a:r>
              <a:rPr lang="he-IL"/>
              <a:t>6</a:t>
            </a:r>
            <a:endParaRPr dirty="0"/>
          </a:p>
        </p:txBody>
      </p:sp>
      <p:sp>
        <p:nvSpPr>
          <p:cNvPr id="108" name="Google Shape;108;p3"/>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100000"/>
              </a:lnSpc>
              <a:spcBef>
                <a:spcPts val="0"/>
              </a:spcBef>
              <a:spcAft>
                <a:spcPts val="0"/>
              </a:spcAft>
              <a:buClr>
                <a:srgbClr val="0070C0"/>
              </a:buClr>
              <a:buSzPts val="2635"/>
              <a:buNone/>
            </a:pPr>
            <a:r>
              <a:rPr lang="ar-JO" sz="2210" dirty="0"/>
              <a:t>جمهور الهدف</a:t>
            </a:r>
            <a:r>
              <a:rPr lang="ar-SA" sz="2210" dirty="0"/>
              <a:t>:</a:t>
            </a:r>
            <a:endParaRPr lang="ar-JO" sz="2210" dirty="0"/>
          </a:p>
          <a:p>
            <a:pPr marL="0" lvl="0" indent="0" algn="r" rtl="1">
              <a:lnSpc>
                <a:spcPct val="100000"/>
              </a:lnSpc>
              <a:spcBef>
                <a:spcPts val="0"/>
              </a:spcBef>
              <a:spcAft>
                <a:spcPts val="0"/>
              </a:spcAft>
              <a:buClr>
                <a:srgbClr val="0070C0"/>
              </a:buClr>
              <a:buSzPts val="2635"/>
              <a:buNone/>
            </a:pPr>
            <a:r>
              <a:rPr lang="ar-JO" sz="2210" dirty="0"/>
              <a:t>المرحلة الإعدادية والمرحلة الثانوية</a:t>
            </a:r>
            <a:endParaRPr lang="en-US" sz="2210" dirty="0"/>
          </a:p>
          <a:p>
            <a:pPr marL="0" lvl="0" indent="0" algn="r" rtl="1">
              <a:lnSpc>
                <a:spcPct val="100000"/>
              </a:lnSpc>
              <a:spcBef>
                <a:spcPts val="0"/>
              </a:spcBef>
              <a:spcAft>
                <a:spcPts val="0"/>
              </a:spcAft>
              <a:buClr>
                <a:srgbClr val="0070C0"/>
              </a:buClr>
              <a:buSzPts val="2635"/>
              <a:buNone/>
            </a:pPr>
            <a:endParaRPr lang="ar-JO" sz="2210" dirty="0"/>
          </a:p>
          <a:p>
            <a:pPr marL="0" lvl="0" indent="0" algn="r" rtl="1">
              <a:lnSpc>
                <a:spcPct val="100000"/>
              </a:lnSpc>
              <a:spcBef>
                <a:spcPts val="0"/>
              </a:spcBef>
              <a:spcAft>
                <a:spcPts val="0"/>
              </a:spcAft>
              <a:buClr>
                <a:srgbClr val="0070C0"/>
              </a:buClr>
              <a:buSzPts val="2635"/>
              <a:buNone/>
            </a:pPr>
            <a:r>
              <a:rPr lang="ar-JO" sz="2210" dirty="0"/>
              <a:t>مدة:</a:t>
            </a:r>
          </a:p>
          <a:p>
            <a:pPr marL="0" lvl="0" indent="0" algn="r" rtl="1">
              <a:lnSpc>
                <a:spcPct val="100000"/>
              </a:lnSpc>
              <a:spcBef>
                <a:spcPts val="0"/>
              </a:spcBef>
              <a:spcAft>
                <a:spcPts val="0"/>
              </a:spcAft>
              <a:buClr>
                <a:srgbClr val="0070C0"/>
              </a:buClr>
              <a:buSzPts val="2635"/>
              <a:buNone/>
            </a:pPr>
            <a:r>
              <a:rPr lang="ar-JO" sz="2210" dirty="0"/>
              <a:t>نشاطان مدة كل منهما 30 دقيقة. يمكن اختيار واحد منهم فقط حسب تقدير المعلم.</a:t>
            </a:r>
          </a:p>
          <a:p>
            <a:pPr marL="0" lvl="0" indent="0" algn="r" rtl="1">
              <a:lnSpc>
                <a:spcPct val="100000"/>
              </a:lnSpc>
              <a:spcBef>
                <a:spcPts val="0"/>
              </a:spcBef>
              <a:spcAft>
                <a:spcPts val="0"/>
              </a:spcAft>
              <a:buClr>
                <a:srgbClr val="0070C0"/>
              </a:buClr>
              <a:buSzPts val="2635"/>
              <a:buNone/>
            </a:pPr>
            <a:endParaRPr lang="ar-JO" sz="2210" dirty="0"/>
          </a:p>
          <a:p>
            <a:pPr marL="0" lvl="0" indent="0" algn="r" rtl="1">
              <a:lnSpc>
                <a:spcPct val="100000"/>
              </a:lnSpc>
              <a:spcBef>
                <a:spcPts val="0"/>
              </a:spcBef>
              <a:spcAft>
                <a:spcPts val="0"/>
              </a:spcAft>
              <a:buClr>
                <a:srgbClr val="0070C0"/>
              </a:buClr>
              <a:buSzPts val="2635"/>
              <a:buNone/>
            </a:pPr>
            <a:r>
              <a:rPr lang="ar-JO" sz="2210" dirty="0"/>
              <a:t>اهداف:</a:t>
            </a:r>
          </a:p>
          <a:p>
            <a:pPr marL="0" lvl="0" indent="0" algn="r" rtl="1">
              <a:lnSpc>
                <a:spcPct val="100000"/>
              </a:lnSpc>
              <a:spcBef>
                <a:spcPts val="0"/>
              </a:spcBef>
              <a:spcAft>
                <a:spcPts val="0"/>
              </a:spcAft>
              <a:buClr>
                <a:srgbClr val="0070C0"/>
              </a:buClr>
              <a:buSzPts val="2635"/>
              <a:buNone/>
            </a:pPr>
            <a:r>
              <a:rPr lang="ar-JO" sz="2210" dirty="0"/>
              <a:t>سيعرض على الطلاب مجموعة متنوعة من أعمال أعضاء الكنيست في جل</a:t>
            </a:r>
            <a:r>
              <a:rPr lang="ar-SA" sz="2210" dirty="0"/>
              <a:t>سات الكنيست،</a:t>
            </a:r>
            <a:r>
              <a:rPr lang="ar-JO" sz="2210" dirty="0"/>
              <a:t> اللجان</a:t>
            </a:r>
            <a:r>
              <a:rPr lang="ar-SA" sz="2210" dirty="0"/>
              <a:t>،</a:t>
            </a:r>
            <a:r>
              <a:rPr lang="ar-JO" sz="2210" dirty="0"/>
              <a:t> والتشريعات</a:t>
            </a:r>
            <a:r>
              <a:rPr lang="ar-SA" sz="2210" dirty="0"/>
              <a:t> </a:t>
            </a:r>
            <a:r>
              <a:rPr lang="ar-SA" sz="2210" dirty="0" err="1"/>
              <a:t>القانونيه</a:t>
            </a:r>
            <a:r>
              <a:rPr lang="ar-SA" sz="2210" dirty="0"/>
              <a:t>.</a:t>
            </a:r>
            <a:endParaRPr lang="ar-JO" sz="2210" dirty="0"/>
          </a:p>
          <a:p>
            <a:pPr marL="0" lvl="0" indent="0" algn="r" rtl="1">
              <a:lnSpc>
                <a:spcPct val="100000"/>
              </a:lnSpc>
              <a:spcBef>
                <a:spcPts val="0"/>
              </a:spcBef>
              <a:spcAft>
                <a:spcPts val="0"/>
              </a:spcAft>
              <a:buClr>
                <a:srgbClr val="0070C0"/>
              </a:buClr>
              <a:buSzPts val="2635"/>
              <a:buNone/>
            </a:pPr>
            <a:r>
              <a:rPr lang="ar-JO" sz="2210" dirty="0"/>
              <a:t>سيتعرف الطلاب على أهمية </a:t>
            </a:r>
            <a:r>
              <a:rPr lang="ar-SA" sz="2210" dirty="0"/>
              <a:t>الكنيست ك</a:t>
            </a:r>
            <a:r>
              <a:rPr lang="ar-JO" sz="2210" dirty="0"/>
              <a:t>مؤسسة وأعضاء الكنيست كشخصيات عامة تمثلهم.</a:t>
            </a:r>
          </a:p>
          <a:p>
            <a:pPr marL="0" lvl="0" indent="0" algn="r" rtl="1">
              <a:lnSpc>
                <a:spcPct val="100000"/>
              </a:lnSpc>
              <a:spcBef>
                <a:spcPts val="0"/>
              </a:spcBef>
              <a:spcAft>
                <a:spcPts val="0"/>
              </a:spcAft>
              <a:buClr>
                <a:srgbClr val="0070C0"/>
              </a:buClr>
              <a:buSzPts val="2635"/>
              <a:buNone/>
            </a:pPr>
            <a:r>
              <a:rPr lang="ar-JO" sz="2210" dirty="0"/>
              <a:t>الدرس</a:t>
            </a:r>
            <a:r>
              <a:rPr lang="ar-SA" sz="2210" dirty="0"/>
              <a:t> معد ومناسب </a:t>
            </a:r>
            <a:r>
              <a:rPr lang="ar-SA" sz="2210" dirty="0" err="1"/>
              <a:t>لالية</a:t>
            </a:r>
            <a:r>
              <a:rPr lang="ar-JO" sz="2210" dirty="0"/>
              <a:t> التعلم عن بعد.</a:t>
            </a:r>
          </a:p>
          <a:p>
            <a:pPr marL="0" lvl="0" indent="0" algn="r" rtl="1">
              <a:lnSpc>
                <a:spcPct val="100000"/>
              </a:lnSpc>
              <a:spcBef>
                <a:spcPts val="0"/>
              </a:spcBef>
              <a:spcAft>
                <a:spcPts val="0"/>
              </a:spcAft>
              <a:buClr>
                <a:srgbClr val="0070C0"/>
              </a:buClr>
              <a:buSzPts val="2635"/>
              <a:buNone/>
            </a:pPr>
            <a:endParaRPr lang="ar-JO" sz="221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4"/>
          <p:cNvSpPr txBox="1">
            <a:spLocks noGrp="1"/>
          </p:cNvSpPr>
          <p:nvPr>
            <p:ph type="ctrTitle"/>
          </p:nvPr>
        </p:nvSpPr>
        <p:spPr>
          <a:xfrm>
            <a:off x="1524000" y="2098751"/>
            <a:ext cx="9144000" cy="2387600"/>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6000"/>
              <a:buFont typeface="Calibri"/>
              <a:buNone/>
            </a:pPr>
            <a:r>
              <a:rPr lang="ar-JO" dirty="0"/>
              <a:t>الدرس الأول</a:t>
            </a:r>
            <a:br>
              <a:rPr lang="ar-JO" dirty="0"/>
            </a:br>
            <a:r>
              <a:rPr lang="ar-JO" dirty="0"/>
              <a:t>تعرفوا على الكنيست </a:t>
            </a:r>
            <a:endParaRPr dirty="0"/>
          </a:p>
        </p:txBody>
      </p:sp>
      <p:pic>
        <p:nvPicPr>
          <p:cNvPr id="114" name="Google Shape;114;p4"/>
          <p:cNvPicPr preferRelativeResize="0"/>
          <p:nvPr/>
        </p:nvPicPr>
        <p:blipFill rotWithShape="1">
          <a:blip r:embed="rId3">
            <a:alphaModFix/>
          </a:blip>
          <a:srcRect/>
          <a:stretch/>
        </p:blipFill>
        <p:spPr>
          <a:xfrm>
            <a:off x="5453578" y="0"/>
            <a:ext cx="1284844" cy="136744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5"/>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تعرفوا على الكنيست</a:t>
            </a:r>
            <a:endParaRPr dirty="0"/>
          </a:p>
        </p:txBody>
      </p:sp>
      <p:sp>
        <p:nvSpPr>
          <p:cNvPr id="120" name="Google Shape;120;p5"/>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r>
              <a:rPr lang="ar-JO" dirty="0"/>
              <a:t>لماذا يسمى المجلس التشريعي </a:t>
            </a:r>
            <a:r>
              <a:rPr lang="ar-SA"/>
              <a:t>في </a:t>
            </a:r>
            <a:r>
              <a:rPr lang="ar-JO"/>
              <a:t>إسرائيل </a:t>
            </a:r>
            <a:r>
              <a:rPr lang="ar-JO" dirty="0"/>
              <a:t>بالكنيست؟</a:t>
            </a:r>
            <a:endParaRPr dirty="0"/>
          </a:p>
        </p:txBody>
      </p:sp>
      <p:pic>
        <p:nvPicPr>
          <p:cNvPr id="121" name="Google Shape;121;p5" descr="Business people asking questions flat vector illustration Free Vector"/>
          <p:cNvPicPr preferRelativeResize="0"/>
          <p:nvPr/>
        </p:nvPicPr>
        <p:blipFill rotWithShape="1">
          <a:blip r:embed="rId3">
            <a:alphaModFix/>
          </a:blip>
          <a:srcRect/>
          <a:stretch/>
        </p:blipFill>
        <p:spPr>
          <a:xfrm>
            <a:off x="4537815" y="2405921"/>
            <a:ext cx="2930645" cy="293064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6"/>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x-none"/>
              <a:t>הכירו את הכנסת</a:t>
            </a:r>
            <a:endParaRPr/>
          </a:p>
        </p:txBody>
      </p:sp>
      <p:sp>
        <p:nvSpPr>
          <p:cNvPr id="127" name="Google Shape;127;p6"/>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r>
              <a:rPr lang="ar-SA" dirty="0"/>
              <a:t>لماذا يقع يوم ميلاد الكنيست في 28/1/2021 بالذات</a:t>
            </a:r>
            <a:r>
              <a:rPr lang="x-none" dirty="0"/>
              <a:t>?</a:t>
            </a:r>
            <a:endParaRPr dirty="0"/>
          </a:p>
        </p:txBody>
      </p:sp>
      <p:pic>
        <p:nvPicPr>
          <p:cNvPr id="128" name="Google Shape;128;p6" descr="Business people asking questions flat vector illustration Free Vector"/>
          <p:cNvPicPr preferRelativeResize="0"/>
          <p:nvPr/>
        </p:nvPicPr>
        <p:blipFill rotWithShape="1">
          <a:blip r:embed="rId3">
            <a:alphaModFix/>
          </a:blip>
          <a:srcRect/>
          <a:stretch/>
        </p:blipFill>
        <p:spPr>
          <a:xfrm>
            <a:off x="4537815" y="2405921"/>
            <a:ext cx="2930645" cy="293064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7"/>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تعرفوا على الكنيست</a:t>
            </a:r>
            <a:endParaRPr dirty="0"/>
          </a:p>
        </p:txBody>
      </p:sp>
      <p:sp>
        <p:nvSpPr>
          <p:cNvPr id="134" name="Google Shape;134;p7"/>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100000"/>
              </a:lnSpc>
              <a:spcBef>
                <a:spcPts val="0"/>
              </a:spcBef>
              <a:spcAft>
                <a:spcPts val="0"/>
              </a:spcAft>
              <a:buClr>
                <a:schemeClr val="dk1"/>
              </a:buClr>
              <a:buSzPts val="2600"/>
              <a:buNone/>
            </a:pPr>
            <a:r>
              <a:rPr lang="ar-JO" dirty="0"/>
              <a:t>يلخص المعلم إجابات الطلاب ويؤكد أنه تم اختيار اسم</a:t>
            </a:r>
            <a:r>
              <a:rPr lang="en-US" dirty="0"/>
              <a:t>  </a:t>
            </a:r>
            <a:r>
              <a:rPr lang="ar-SA" dirty="0"/>
              <a:t>الكنيست</a:t>
            </a:r>
            <a:r>
              <a:rPr lang="ar-JO" dirty="0"/>
              <a:t>  التي نشأت في "الكنيست الكبرى" وهي</a:t>
            </a:r>
            <a:r>
              <a:rPr lang="ar-SA" dirty="0"/>
              <a:t> ذات</a:t>
            </a:r>
            <a:r>
              <a:rPr lang="ar-JO" dirty="0"/>
              <a:t> صلة بالمصادر اليهودية للشعب اليهودي.</a:t>
            </a:r>
          </a:p>
          <a:p>
            <a:pPr marL="0" lvl="0" indent="0" algn="r" rtl="1">
              <a:lnSpc>
                <a:spcPct val="100000"/>
              </a:lnSpc>
              <a:spcBef>
                <a:spcPts val="0"/>
              </a:spcBef>
              <a:spcAft>
                <a:spcPts val="0"/>
              </a:spcAft>
              <a:buClr>
                <a:schemeClr val="dk1"/>
              </a:buClr>
              <a:buSzPts val="2600"/>
              <a:buNone/>
            </a:pPr>
            <a:r>
              <a:rPr lang="ar-JO" dirty="0"/>
              <a:t>بالإضافة إلى ذلك ، يتم تحديد موعد عيد ميلاد الكنيست في كل عام </a:t>
            </a:r>
            <a:r>
              <a:rPr lang="ar-SA" dirty="0"/>
              <a:t>بنفس الموعد</a:t>
            </a:r>
            <a:r>
              <a:rPr lang="en-US"/>
              <a:t>، </a:t>
            </a:r>
            <a:r>
              <a:rPr lang="ar-SA"/>
              <a:t> لان </a:t>
            </a:r>
            <a:r>
              <a:rPr lang="ar-JO"/>
              <a:t>الجلسة الأولى للكنيست</a:t>
            </a:r>
            <a:r>
              <a:rPr lang="ar-SA"/>
              <a:t> كانت بهذا الموعد</a:t>
            </a:r>
            <a:r>
              <a:rPr lang="ar-JO"/>
              <a:t>.</a:t>
            </a:r>
            <a:endParaRPr dirty="0"/>
          </a:p>
        </p:txBody>
      </p:sp>
      <p:sp>
        <p:nvSpPr>
          <p:cNvPr id="136" name="Google Shape;136;p7"/>
          <p:cNvSpPr/>
          <p:nvPr/>
        </p:nvSpPr>
        <p:spPr>
          <a:xfrm>
            <a:off x="10644781" y="6609342"/>
            <a:ext cx="1547219" cy="248658"/>
          </a:xfrm>
          <a:prstGeom prst="rect">
            <a:avLst/>
          </a:prstGeom>
          <a:noFill/>
          <a:ln>
            <a:noFill/>
          </a:ln>
        </p:spPr>
        <p:txBody>
          <a:bodyPr spcFirstLastPara="1" wrap="square" lIns="91425" tIns="45700" rIns="91425" bIns="45700" anchor="t" anchorCtr="0">
            <a:spAutoFit/>
          </a:bodyPr>
          <a:lstStyle/>
          <a:p>
            <a:pPr marL="0" marR="0" lvl="0" indent="0" algn="r" rtl="1">
              <a:lnSpc>
                <a:spcPct val="107000"/>
              </a:lnSpc>
              <a:spcBef>
                <a:spcPts val="0"/>
              </a:spcBef>
              <a:spcAft>
                <a:spcPts val="0"/>
              </a:spcAft>
              <a:buNone/>
            </a:pPr>
            <a:r>
              <a:rPr lang="x-none" sz="1000" b="1">
                <a:solidFill>
                  <a:schemeClr val="dk1"/>
                </a:solidFill>
                <a:latin typeface="Antic"/>
                <a:ea typeface="Antic"/>
                <a:cs typeface="Antic"/>
                <a:sym typeface="Antic"/>
              </a:rPr>
              <a:t>תמונה: אתר משרד החינוך</a:t>
            </a:r>
            <a:endParaRPr sz="1000" b="1">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8"/>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تعرفوا على الكنيست</a:t>
            </a:r>
            <a:endParaRPr dirty="0"/>
          </a:p>
        </p:txBody>
      </p:sp>
      <p:sp>
        <p:nvSpPr>
          <p:cNvPr id="142" name="Google Shape;142;p8"/>
          <p:cNvSpPr txBox="1">
            <a:spLocks noGrp="1"/>
          </p:cNvSpPr>
          <p:nvPr>
            <p:ph type="body" idx="1"/>
          </p:nvPr>
        </p:nvSpPr>
        <p:spPr>
          <a:xfrm>
            <a:off x="160867" y="1093861"/>
            <a:ext cx="11692088" cy="5144700"/>
          </a:xfrm>
          <a:prstGeom prst="rect">
            <a:avLst/>
          </a:prstGeom>
          <a:noFill/>
          <a:ln>
            <a:noFill/>
          </a:ln>
        </p:spPr>
        <p:txBody>
          <a:bodyPr spcFirstLastPara="1" wrap="square" lIns="91425" tIns="45700" rIns="91425" bIns="45700" anchor="t" anchorCtr="0">
            <a:normAutofit/>
          </a:bodyPr>
          <a:lstStyle/>
          <a:p>
            <a:pPr marL="0" lvl="0" indent="0" algn="r" rtl="1">
              <a:lnSpc>
                <a:spcPct val="100000"/>
              </a:lnSpc>
              <a:spcBef>
                <a:spcPts val="1000"/>
              </a:spcBef>
              <a:spcAft>
                <a:spcPts val="0"/>
              </a:spcAft>
              <a:buClr>
                <a:schemeClr val="dk1"/>
              </a:buClr>
              <a:buSzPts val="2600"/>
              <a:buNone/>
            </a:pPr>
            <a:r>
              <a:rPr lang="ar-JO" sz="1800" dirty="0"/>
              <a:t>هل كنت تعلم ؟!</a:t>
            </a:r>
          </a:p>
          <a:p>
            <a:pPr marL="0" lvl="0" indent="0" algn="r" rtl="1">
              <a:lnSpc>
                <a:spcPct val="100000"/>
              </a:lnSpc>
              <a:spcBef>
                <a:spcPts val="1000"/>
              </a:spcBef>
              <a:spcAft>
                <a:spcPts val="0"/>
              </a:spcAft>
              <a:buClr>
                <a:schemeClr val="dk1"/>
              </a:buClr>
              <a:buSzPts val="2600"/>
              <a:buNone/>
            </a:pPr>
            <a:r>
              <a:rPr lang="ar-JO" sz="1800" dirty="0"/>
              <a:t>في 25 كانون الثاني (يناير) 1949 ، أُجريت انتخابات الكنيست ، المسماة الجمعية التأسيسية ، لأول مرة.</a:t>
            </a:r>
          </a:p>
          <a:p>
            <a:pPr marL="0" lvl="0" indent="0" algn="r" rtl="1">
              <a:lnSpc>
                <a:spcPct val="100000"/>
              </a:lnSpc>
              <a:spcBef>
                <a:spcPts val="1000"/>
              </a:spcBef>
              <a:spcAft>
                <a:spcPts val="0"/>
              </a:spcAft>
              <a:buClr>
                <a:schemeClr val="dk1"/>
              </a:buClr>
              <a:buSzPts val="2600"/>
              <a:buNone/>
            </a:pPr>
            <a:r>
              <a:rPr lang="ar-JO" sz="1800" dirty="0"/>
              <a:t>في 14 شباط (فبراير) 1949 ، انعقد الاجتماع الأول </a:t>
            </a:r>
            <a:r>
              <a:rPr lang="ar-SA" sz="1800" dirty="0"/>
              <a:t>للكنيست </a:t>
            </a:r>
            <a:r>
              <a:rPr lang="ar-JO" sz="1800" dirty="0"/>
              <a:t>في القدس ، في مبنى الوكالة اليهودية.</a:t>
            </a:r>
          </a:p>
          <a:p>
            <a:pPr marL="0" lvl="0" indent="0" algn="r" rtl="1">
              <a:lnSpc>
                <a:spcPct val="100000"/>
              </a:lnSpc>
              <a:spcBef>
                <a:spcPts val="1000"/>
              </a:spcBef>
              <a:spcAft>
                <a:spcPts val="0"/>
              </a:spcAft>
              <a:buClr>
                <a:schemeClr val="dk1"/>
              </a:buClr>
              <a:buSzPts val="2600"/>
              <a:buNone/>
            </a:pPr>
            <a:r>
              <a:rPr lang="ar-JO" sz="1800" dirty="0"/>
              <a:t>جاء معظم </a:t>
            </a:r>
            <a:r>
              <a:rPr lang="ar-SA" sz="1800" dirty="0"/>
              <a:t>ممثلي الكنيست </a:t>
            </a:r>
            <a:r>
              <a:rPr lang="ar-JO" sz="1800" dirty="0"/>
              <a:t> إلى القدس من </a:t>
            </a:r>
            <a:r>
              <a:rPr lang="ar-SA" sz="1800" dirty="0"/>
              <a:t>جميع  انحاء البلاد</a:t>
            </a:r>
            <a:r>
              <a:rPr lang="ar-JO" sz="1800" dirty="0"/>
              <a:t> وتوقفوا في طريقهم</a:t>
            </a:r>
            <a:r>
              <a:rPr lang="ar-SA" sz="1800" dirty="0"/>
              <a:t> توقفوا </a:t>
            </a:r>
            <a:r>
              <a:rPr lang="ar-JO" sz="1800" dirty="0"/>
              <a:t> عند </a:t>
            </a:r>
            <a:r>
              <a:rPr lang="ar-SA" sz="1800" dirty="0"/>
              <a:t>حاجز </a:t>
            </a:r>
            <a:r>
              <a:rPr lang="ar-JO" sz="1800" dirty="0"/>
              <a:t> حجاي لحضور حفل غرس الأشجار. منذ ذلك الحين ، أصبحت مراسم غرس الأشجار في مواقع مختلفة في القدس وحولها جزءًا من تقليد الاحتفال بعيد ميلاد الكنيست.</a:t>
            </a:r>
          </a:p>
          <a:p>
            <a:pPr marL="0" lvl="0" indent="0" algn="r" rtl="1">
              <a:lnSpc>
                <a:spcPct val="100000"/>
              </a:lnSpc>
              <a:spcBef>
                <a:spcPts val="1000"/>
              </a:spcBef>
              <a:spcAft>
                <a:spcPts val="0"/>
              </a:spcAft>
              <a:buClr>
                <a:schemeClr val="dk1"/>
              </a:buClr>
              <a:buSzPts val="2600"/>
              <a:buNone/>
            </a:pPr>
            <a:r>
              <a:rPr lang="ar-JO" sz="1800" u="sng" dirty="0"/>
              <a:t>من: الموقع الرسمي للكنيست</a:t>
            </a:r>
            <a:endParaRPr lang="he-IL" sz="1800" u="sng"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9"/>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تعرفوا على الكنيست</a:t>
            </a:r>
            <a:endParaRPr dirty="0"/>
          </a:p>
        </p:txBody>
      </p:sp>
      <p:sp>
        <p:nvSpPr>
          <p:cNvPr id="151" name="Google Shape;151;p9"/>
          <p:cNvSpPr txBox="1">
            <a:spLocks noGrp="1"/>
          </p:cNvSpPr>
          <p:nvPr>
            <p:ph type="body" idx="1"/>
          </p:nvPr>
        </p:nvSpPr>
        <p:spPr>
          <a:xfrm>
            <a:off x="287867" y="1298961"/>
            <a:ext cx="11565150" cy="5144567"/>
          </a:xfrm>
          <a:prstGeom prst="rect">
            <a:avLst/>
          </a:prstGeom>
          <a:noFill/>
          <a:ln>
            <a:noFill/>
          </a:ln>
        </p:spPr>
        <p:txBody>
          <a:bodyPr spcFirstLastPara="1" wrap="square" lIns="91425" tIns="45700" rIns="91425" bIns="45700" anchor="t" anchorCtr="0">
            <a:normAutofit/>
          </a:bodyPr>
          <a:lstStyle/>
          <a:p>
            <a:pPr marL="0" lvl="0" indent="0" algn="r" rtl="1">
              <a:lnSpc>
                <a:spcPct val="100000"/>
              </a:lnSpc>
              <a:spcBef>
                <a:spcPts val="0"/>
              </a:spcBef>
              <a:spcAft>
                <a:spcPts val="0"/>
              </a:spcAft>
              <a:buClr>
                <a:schemeClr val="dk1"/>
              </a:buClr>
              <a:buSzPts val="2600"/>
              <a:buNone/>
            </a:pPr>
            <a:r>
              <a:rPr lang="ar-JO" dirty="0"/>
              <a:t>هل كنت تعلم ؟!</a:t>
            </a:r>
          </a:p>
          <a:p>
            <a:pPr marL="0" lvl="0" indent="0" algn="r" rtl="1">
              <a:lnSpc>
                <a:spcPct val="100000"/>
              </a:lnSpc>
              <a:spcBef>
                <a:spcPts val="0"/>
              </a:spcBef>
              <a:spcAft>
                <a:spcPts val="0"/>
              </a:spcAft>
              <a:buClr>
                <a:schemeClr val="dk1"/>
              </a:buClr>
              <a:buSzPts val="2600"/>
              <a:buNone/>
            </a:pPr>
            <a:r>
              <a:rPr lang="ar-JO" dirty="0"/>
              <a:t>في حفل افتتاح ال</a:t>
            </a:r>
            <a:r>
              <a:rPr lang="ar-SA" dirty="0"/>
              <a:t>كنيست</a:t>
            </a:r>
            <a:r>
              <a:rPr lang="ar-JO" dirty="0"/>
              <a:t> ، قال رئيس مجلس الدولة المؤقت ، البروفيسور حاييم وايزمان: «</a:t>
            </a:r>
            <a:r>
              <a:rPr lang="ar-SA" dirty="0"/>
              <a:t> بمشاعر كبيره واحترام اقف لافتتح الكنيست الاولى لدولة اسرائيل في القدس، </a:t>
            </a:r>
            <a:r>
              <a:rPr lang="ar-JO" dirty="0"/>
              <a:t>تذكر</a:t>
            </a:r>
            <a:r>
              <a:rPr lang="ar-SA" dirty="0" err="1"/>
              <a:t>وا</a:t>
            </a:r>
            <a:r>
              <a:rPr lang="ar-JO" dirty="0"/>
              <a:t> أن أنظار كل الشعب اليهودي عليك وأن شوق وصلوات الأجيال الماضية ترافق خطواتك. "</a:t>
            </a:r>
          </a:p>
          <a:p>
            <a:pPr marL="0" lvl="0" indent="0" algn="r" rtl="1">
              <a:lnSpc>
                <a:spcPct val="100000"/>
              </a:lnSpc>
              <a:spcBef>
                <a:spcPts val="0"/>
              </a:spcBef>
              <a:spcAft>
                <a:spcPts val="0"/>
              </a:spcAft>
              <a:buClr>
                <a:schemeClr val="dk1"/>
              </a:buClr>
              <a:buSzPts val="2600"/>
              <a:buNone/>
            </a:pPr>
            <a:r>
              <a:rPr lang="ar-JO" dirty="0"/>
              <a:t>بعد يومين من الجلسة الافتتاحية ، قررت الجمعية التأسيسية أن يطلق على الهيئة التشريعية لدولة إسرائيل "الكنيست".</a:t>
            </a:r>
            <a:endParaRPr dirty="0"/>
          </a:p>
        </p:txBody>
      </p:sp>
    </p:spTree>
  </p:cSld>
  <p:clrMapOvr>
    <a:masterClrMapping/>
  </p:clrMapOvr>
</p:sld>
</file>

<file path=ppt/theme/theme1.xml><?xml version="1.0" encoding="utf-8"?>
<a:theme xmlns:a="http://schemas.openxmlformats.org/drawingml/2006/main" name="HDOfficeLightV0">
  <a:themeElements>
    <a:clrScheme name="התאמה אישית 14">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566</TotalTime>
  <Words>1108</Words>
  <Application>Microsoft Office PowerPoint</Application>
  <PresentationFormat>מסך רחב</PresentationFormat>
  <Paragraphs>103</Paragraphs>
  <Slides>23</Slides>
  <Notes>23</Notes>
  <HiddenSlides>0</HiddenSlides>
  <MMClips>0</MMClips>
  <ScaleCrop>false</ScaleCrop>
  <HeadingPairs>
    <vt:vector size="6" baseType="variant">
      <vt:variant>
        <vt:lpstr>גופנים בשימוש</vt:lpstr>
      </vt:variant>
      <vt:variant>
        <vt:i4>4</vt:i4>
      </vt:variant>
      <vt:variant>
        <vt:lpstr>ערכת נושא</vt:lpstr>
      </vt:variant>
      <vt:variant>
        <vt:i4>1</vt:i4>
      </vt:variant>
      <vt:variant>
        <vt:lpstr>כותרות שקופיות</vt:lpstr>
      </vt:variant>
      <vt:variant>
        <vt:i4>23</vt:i4>
      </vt:variant>
    </vt:vector>
  </HeadingPairs>
  <TitlesOfParts>
    <vt:vector size="28" baseType="lpstr">
      <vt:lpstr>Calibri</vt:lpstr>
      <vt:lpstr>Noto Sans Symbols</vt:lpstr>
      <vt:lpstr>Antic</vt:lpstr>
      <vt:lpstr>Arial</vt:lpstr>
      <vt:lpstr>HDOfficeLightV0</vt:lpstr>
      <vt:lpstr>انتخابات الكنيست ال-26</vt:lpstr>
      <vt:lpstr>في اعقاب انتخابات الكنيست الديموقراطية ال-26</vt:lpstr>
      <vt:lpstr>في اعقاب انتخابات الكنيست الديموقراطية ال-26</vt:lpstr>
      <vt:lpstr>الدرس الأول تعرفوا على الكنيست </vt:lpstr>
      <vt:lpstr>تعرفوا على الكنيست</vt:lpstr>
      <vt:lpstr>הכירו את הכנסת</vt:lpstr>
      <vt:lpstr>تعرفوا على الكنيست</vt:lpstr>
      <vt:lpstr>تعرفوا على الكنيست</vt:lpstr>
      <vt:lpstr>تعرفوا على الكنيست</vt:lpstr>
      <vt:lpstr>تعرفوا على الكنيست</vt:lpstr>
      <vt:lpstr>تعرفوا على الكنيست</vt:lpstr>
      <vt:lpstr>تعرفوا على الكنيست</vt:lpstr>
      <vt:lpstr>تعرفوا على الكنيست </vt:lpstr>
      <vt:lpstr>تعرفوا على الكنيست</vt:lpstr>
      <vt:lpstr>الدرس الثاني تعرفوا على عمل أعضاء الكنيست</vt:lpstr>
      <vt:lpstr>تعرفوا على عمل أعضاء الكنيست </vt:lpstr>
      <vt:lpstr>تعرفوا على عمل أعضاء الكنيست </vt:lpstr>
      <vt:lpstr>تعرفوا على عمل أعضاء الكنيست </vt:lpstr>
      <vt:lpstr>تعرفوا على عمل أعضاء الكنيست</vt:lpstr>
      <vt:lpstr>تعرفوا على عمل أعضاء الكنيست</vt:lpstr>
      <vt:lpstr>تعرفوا على عمل أعضاء الكنيست</vt:lpstr>
      <vt:lpstr>تعرفوا على عمل أعضاء الكنيست </vt:lpstr>
      <vt:lpstr>تعرفوا على عمل أعضاء الكنيست</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בחירות לכנסת ה-24</dc:title>
  <dc:creator>יוסי ברק</dc:creator>
  <cp:lastModifiedBy>יוסי ברק</cp:lastModifiedBy>
  <cp:revision>33</cp:revision>
  <dcterms:created xsi:type="dcterms:W3CDTF">2021-02-03T07:01:08Z</dcterms:created>
  <dcterms:modified xsi:type="dcterms:W3CDTF">2026-08-09T15:53:36Z</dcterms:modified>
</cp:coreProperties>
</file>