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ggsJUMk3AY4PpixtZNqn3od/pm1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3F66B2C-CB68-4695-846C-0716068F4184}">
  <a:tblStyle styleId="{73F66B2C-CB68-4695-846C-0716068F4184}"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3" d="100"/>
          <a:sy n="113" d="100"/>
        </p:scale>
        <p:origin x="51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 name="Google Shape;20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6" name="Google Shape;266;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1" name="Google Shape;29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8" name="Google Shape;298;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4" name="Google Shape;304;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p3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s://edu.gov.il/mazhap/civicedu"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edu.gov.il/mazhap/civiced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שקופית כותרת" type="title">
  <p:cSld name="TITLE">
    <p:spTree>
      <p:nvGrpSpPr>
        <p:cNvPr id="1" name="Shape 11"/>
        <p:cNvGrpSpPr/>
        <p:nvPr/>
      </p:nvGrpSpPr>
      <p:grpSpPr>
        <a:xfrm>
          <a:off x="0" y="0"/>
          <a:ext cx="0" cy="0"/>
          <a:chOff x="0" y="0"/>
          <a:chExt cx="0" cy="0"/>
        </a:xfrm>
      </p:grpSpPr>
      <p:sp>
        <p:nvSpPr>
          <p:cNvPr id="12" name="Google Shape;12;p37"/>
          <p:cNvSpPr txBox="1">
            <a:spLocks noGrp="1"/>
          </p:cNvSpPr>
          <p:nvPr>
            <p:ph type="ctrTitle"/>
          </p:nvPr>
        </p:nvSpPr>
        <p:spPr>
          <a:xfrm>
            <a:off x="1524000" y="1124530"/>
            <a:ext cx="9144000" cy="2387600"/>
          </a:xfrm>
          <a:prstGeom prst="rect">
            <a:avLst/>
          </a:prstGeom>
          <a:noFill/>
          <a:ln>
            <a:noFill/>
          </a:ln>
        </p:spPr>
        <p:txBody>
          <a:bodyPr spcFirstLastPara="1" wrap="square" lIns="91425" tIns="45700" rIns="91425" bIns="45700" anchor="b" anchorCtr="0">
            <a:normAutofit/>
          </a:bodyPr>
          <a:lstStyle>
            <a:lvl1pPr lvl="0" algn="ctr" rtl="1">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rtl="1">
              <a:lnSpc>
                <a:spcPct val="90000"/>
              </a:lnSpc>
              <a:spcBef>
                <a:spcPts val="1000"/>
              </a:spcBef>
              <a:spcAft>
                <a:spcPts val="0"/>
              </a:spcAft>
              <a:buClr>
                <a:srgbClr val="3F3F3F"/>
              </a:buClr>
              <a:buSzPts val="2400"/>
              <a:buNone/>
              <a:defRPr sz="2400" b="1">
                <a:solidFill>
                  <a:srgbClr val="3F3F3F"/>
                </a:solidFill>
              </a:defRPr>
            </a:lvl1pPr>
            <a:lvl2pPr lvl="1" algn="ctr" rtl="1">
              <a:lnSpc>
                <a:spcPct val="90000"/>
              </a:lnSpc>
              <a:spcBef>
                <a:spcPts val="500"/>
              </a:spcBef>
              <a:spcAft>
                <a:spcPts val="0"/>
              </a:spcAft>
              <a:buClr>
                <a:schemeClr val="dk1"/>
              </a:buClr>
              <a:buSzPts val="2800"/>
              <a:buNone/>
              <a:defRPr sz="2800"/>
            </a:lvl2pPr>
            <a:lvl3pPr lvl="2" algn="ctr" rtl="1">
              <a:lnSpc>
                <a:spcPct val="90000"/>
              </a:lnSpc>
              <a:spcBef>
                <a:spcPts val="500"/>
              </a:spcBef>
              <a:spcAft>
                <a:spcPts val="0"/>
              </a:spcAft>
              <a:buClr>
                <a:schemeClr val="dk1"/>
              </a:buClr>
              <a:buSzPts val="2400"/>
              <a:buNone/>
              <a:defRPr sz="2400"/>
            </a:lvl3pPr>
            <a:lvl4pPr lvl="3" algn="ctr" rtl="1">
              <a:lnSpc>
                <a:spcPct val="90000"/>
              </a:lnSpc>
              <a:spcBef>
                <a:spcPts val="500"/>
              </a:spcBef>
              <a:spcAft>
                <a:spcPts val="0"/>
              </a:spcAft>
              <a:buClr>
                <a:schemeClr val="dk1"/>
              </a:buClr>
              <a:buSzPts val="2000"/>
              <a:buNone/>
              <a:defRPr sz="2000"/>
            </a:lvl4pPr>
            <a:lvl5pPr lvl="4" algn="ctr" rtl="1">
              <a:lnSpc>
                <a:spcPct val="90000"/>
              </a:lnSpc>
              <a:spcBef>
                <a:spcPts val="500"/>
              </a:spcBef>
              <a:spcAft>
                <a:spcPts val="0"/>
              </a:spcAft>
              <a:buClr>
                <a:schemeClr val="dk1"/>
              </a:buClr>
              <a:buSzPts val="2000"/>
              <a:buNone/>
              <a:defRPr sz="2000"/>
            </a:lvl5pPr>
            <a:lvl6pPr lvl="5" algn="ctr" rtl="1">
              <a:spcBef>
                <a:spcPts val="400"/>
              </a:spcBef>
              <a:spcAft>
                <a:spcPts val="0"/>
              </a:spcAft>
              <a:buClr>
                <a:schemeClr val="dk1"/>
              </a:buClr>
              <a:buSzPts val="2000"/>
              <a:buNone/>
              <a:defRPr sz="2000"/>
            </a:lvl6pPr>
            <a:lvl7pPr lvl="6" algn="ctr" rtl="1">
              <a:spcBef>
                <a:spcPts val="400"/>
              </a:spcBef>
              <a:spcAft>
                <a:spcPts val="0"/>
              </a:spcAft>
              <a:buClr>
                <a:schemeClr val="dk1"/>
              </a:buClr>
              <a:buSzPts val="2000"/>
              <a:buNone/>
              <a:defRPr sz="2000"/>
            </a:lvl7pPr>
            <a:lvl8pPr lvl="7" algn="ctr" rtl="1">
              <a:spcBef>
                <a:spcPts val="400"/>
              </a:spcBef>
              <a:spcAft>
                <a:spcPts val="0"/>
              </a:spcAft>
              <a:buClr>
                <a:schemeClr val="dk1"/>
              </a:buClr>
              <a:buSzPts val="2000"/>
              <a:buNone/>
              <a:defRPr sz="2000"/>
            </a:lvl8pPr>
            <a:lvl9pPr lvl="8" algn="ctr" rtl="1">
              <a:spcBef>
                <a:spcPts val="400"/>
              </a:spcBef>
              <a:spcAft>
                <a:spcPts val="0"/>
              </a:spcAft>
              <a:buClr>
                <a:schemeClr val="dk1"/>
              </a:buClr>
              <a:buSzPts val="2000"/>
              <a:buNone/>
              <a:defRPr sz="2000"/>
            </a:lvl9pPr>
          </a:lstStyle>
          <a:p>
            <a:endParaRPr/>
          </a:p>
        </p:txBody>
      </p:sp>
      <p:sp>
        <p:nvSpPr>
          <p:cNvPr id="14" name="Google Shape;14;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7"/>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w-IL"/>
              <a:t>‹#›</a:t>
            </a:fld>
            <a:endParaRPr/>
          </a:p>
        </p:txBody>
      </p:sp>
      <p:sp>
        <p:nvSpPr>
          <p:cNvPr id="17" name="Google Shape;17;p37"/>
          <p:cNvSpPr/>
          <p:nvPr/>
        </p:nvSpPr>
        <p:spPr>
          <a:xfrm>
            <a:off x="7340837" y="0"/>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8;p37"/>
          <p:cNvSpPr/>
          <p:nvPr/>
        </p:nvSpPr>
        <p:spPr>
          <a:xfrm rot="5400000">
            <a:off x="9668142" y="2523858"/>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37"/>
          <p:cNvSpPr/>
          <p:nvPr/>
        </p:nvSpPr>
        <p:spPr>
          <a:xfrm>
            <a:off x="178037" y="6661447"/>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 name="Google Shape;20;p37"/>
          <p:cNvSpPr/>
          <p:nvPr/>
        </p:nvSpPr>
        <p:spPr>
          <a:xfrm rot="5400000">
            <a:off x="-2334426" y="4334142"/>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21;p37"/>
          <p:cNvSpPr txBox="1"/>
          <p:nvPr/>
        </p:nvSpPr>
        <p:spPr>
          <a:xfrm>
            <a:off x="-44865" y="6619457"/>
            <a:ext cx="399088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w-IL" sz="1200" b="1" i="0" u="none" strike="noStrike" cap="none">
                <a:solidFill>
                  <a:schemeClr val="dk1"/>
                </a:solidFill>
                <a:latin typeface="Calibri"/>
                <a:ea typeface="Calibri"/>
                <a:cs typeface="Calibri"/>
                <a:sym typeface="Calibri"/>
              </a:rPr>
              <a:t> </a:t>
            </a:r>
            <a:r>
              <a:rPr lang="iw-IL" sz="1000" b="1" i="0" u="sng" strike="noStrike" cap="none">
                <a:solidFill>
                  <a:schemeClr val="dk1"/>
                </a:solidFill>
                <a:latin typeface="Calibri"/>
                <a:ea typeface="Calibri"/>
                <a:cs typeface="Calibri"/>
                <a:sym typeface="Calibri"/>
                <a:hlinkClick r:id="rId2">
                  <a:extLst>
                    <a:ext uri="{A12FA001-AC4F-418D-AE19-62706E023703}">
                      <ahyp:hlinkClr xmlns:ahyp="http://schemas.microsoft.com/office/drawing/2018/hyperlinkcolor" val="tx"/>
                    </a:ext>
                  </a:extLst>
                </a:hlinkClick>
              </a:rPr>
              <a:t>https://edu.gov.il/mazhap/civicedu</a:t>
            </a:r>
            <a:r>
              <a:rPr lang="iw-IL" sz="1000" b="1" i="0" u="none" strike="noStrike" cap="none">
                <a:solidFill>
                  <a:schemeClr val="dk1"/>
                </a:solidFill>
                <a:latin typeface="Calibri"/>
                <a:ea typeface="Calibri"/>
                <a:cs typeface="Calibri"/>
                <a:sym typeface="Calibri"/>
              </a:rPr>
              <a:t>המטה לחינוך אזרחי וחיים משותפים </a:t>
            </a:r>
            <a:endParaRPr sz="1000" b="1">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כותרת וטקסט אנכי" type="vertTx">
  <p:cSld name="VERTICAL_TEXT">
    <p:spTree>
      <p:nvGrpSpPr>
        <p:cNvPr id="1" name="Shape 78"/>
        <p:cNvGrpSpPr/>
        <p:nvPr/>
      </p:nvGrpSpPr>
      <p:grpSpPr>
        <a:xfrm>
          <a:off x="0" y="0"/>
          <a:ext cx="0" cy="0"/>
          <a:chOff x="0" y="0"/>
          <a:chExt cx="0" cy="0"/>
        </a:xfrm>
      </p:grpSpPr>
      <p:sp>
        <p:nvSpPr>
          <p:cNvPr id="79" name="Google Shape;79;p46"/>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6"/>
          <p:cNvSpPr txBox="1">
            <a:spLocks noGrp="1"/>
          </p:cNvSpPr>
          <p:nvPr>
            <p:ph type="body" idx="1"/>
          </p:nvPr>
        </p:nvSpPr>
        <p:spPr>
          <a:xfrm rot="5400000">
            <a:off x="3927259" y="-1253331"/>
            <a:ext cx="4351337" cy="10515600"/>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81" name="Google Shape;81;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6"/>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כותרת אנכית וטקסט" type="vertTitleAndTx">
  <p:cSld name="VERTICAL_TITLE_AND_VERTICAL_TEXT">
    <p:spTree>
      <p:nvGrpSpPr>
        <p:cNvPr id="1" name="Shape 84"/>
        <p:cNvGrpSpPr/>
        <p:nvPr/>
      </p:nvGrpSpPr>
      <p:grpSpPr>
        <a:xfrm>
          <a:off x="0" y="0"/>
          <a:ext cx="0" cy="0"/>
          <a:chOff x="0" y="0"/>
          <a:chExt cx="0" cy="0"/>
        </a:xfrm>
      </p:grpSpPr>
      <p:sp>
        <p:nvSpPr>
          <p:cNvPr id="85" name="Google Shape;85;p47"/>
          <p:cNvSpPr txBox="1">
            <a:spLocks noGrp="1"/>
          </p:cNvSpPr>
          <p:nvPr>
            <p:ph type="title"/>
          </p:nvPr>
        </p:nvSpPr>
        <p:spPr>
          <a:xfrm rot="5400000">
            <a:off x="7133431" y="1951831"/>
            <a:ext cx="5811838" cy="2628900"/>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47"/>
          <p:cNvSpPr txBox="1">
            <a:spLocks noGrp="1"/>
          </p:cNvSpPr>
          <p:nvPr>
            <p:ph type="body" idx="1"/>
          </p:nvPr>
        </p:nvSpPr>
        <p:spPr>
          <a:xfrm rot="5400000">
            <a:off x="1799432" y="-600869"/>
            <a:ext cx="5811837" cy="7734300"/>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87" name="Google Shape;87;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47"/>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כותרת ותוכן" type="obj">
  <p:cSld name="OBJECT">
    <p:spTree>
      <p:nvGrpSpPr>
        <p:cNvPr id="1" name="Shape 22"/>
        <p:cNvGrpSpPr/>
        <p:nvPr/>
      </p:nvGrpSpPr>
      <p:grpSpPr>
        <a:xfrm>
          <a:off x="0" y="0"/>
          <a:ext cx="0" cy="0"/>
          <a:chOff x="0" y="0"/>
          <a:chExt cx="0" cy="0"/>
        </a:xfrm>
      </p:grpSpPr>
      <p:sp>
        <p:nvSpPr>
          <p:cNvPr id="23" name="Google Shape;23;p38"/>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lvl1pPr lvl="0" algn="ctr" rtl="1">
              <a:lnSpc>
                <a:spcPct val="90000"/>
              </a:lnSpc>
              <a:spcBef>
                <a:spcPts val="0"/>
              </a:spcBef>
              <a:spcAft>
                <a:spcPts val="0"/>
              </a:spcAft>
              <a:buClr>
                <a:schemeClr val="dk1"/>
              </a:buClr>
              <a:buSzPts val="3600"/>
              <a:buFont typeface="Calibri"/>
              <a:buNone/>
              <a:defRPr sz="3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8"/>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lvl1pPr marL="457200" lvl="0" indent="-393700" algn="r" rtl="1">
              <a:lnSpc>
                <a:spcPct val="90000"/>
              </a:lnSpc>
              <a:spcBef>
                <a:spcPts val="1000"/>
              </a:spcBef>
              <a:spcAft>
                <a:spcPts val="0"/>
              </a:spcAft>
              <a:buClr>
                <a:schemeClr val="dk1"/>
              </a:buClr>
              <a:buSzPts val="2600"/>
              <a:buChar char="●"/>
              <a:defRPr sz="2600" b="1"/>
            </a:lvl1pPr>
            <a:lvl2pPr marL="914400" lvl="1" indent="-381000" algn="r" rtl="1">
              <a:lnSpc>
                <a:spcPct val="90000"/>
              </a:lnSpc>
              <a:spcBef>
                <a:spcPts val="500"/>
              </a:spcBef>
              <a:spcAft>
                <a:spcPts val="0"/>
              </a:spcAft>
              <a:buClr>
                <a:schemeClr val="dk1"/>
              </a:buClr>
              <a:buSzPts val="2400"/>
              <a:buChar char="●"/>
              <a:defRPr b="1"/>
            </a:lvl2pPr>
            <a:lvl3pPr marL="1371600" lvl="2" indent="-355600" algn="r" rtl="1">
              <a:lnSpc>
                <a:spcPct val="90000"/>
              </a:lnSpc>
              <a:spcBef>
                <a:spcPts val="500"/>
              </a:spcBef>
              <a:spcAft>
                <a:spcPts val="0"/>
              </a:spcAft>
              <a:buClr>
                <a:schemeClr val="dk1"/>
              </a:buClr>
              <a:buSzPts val="2000"/>
              <a:buChar char="●"/>
              <a:defRPr b="1"/>
            </a:lvl3pPr>
            <a:lvl4pPr marL="1828800" lvl="3" indent="-342900" algn="r" rtl="1">
              <a:lnSpc>
                <a:spcPct val="90000"/>
              </a:lnSpc>
              <a:spcBef>
                <a:spcPts val="500"/>
              </a:spcBef>
              <a:spcAft>
                <a:spcPts val="0"/>
              </a:spcAft>
              <a:buClr>
                <a:schemeClr val="dk1"/>
              </a:buClr>
              <a:buSzPts val="1800"/>
              <a:buChar char="●"/>
              <a:defRPr b="1"/>
            </a:lvl4pPr>
            <a:lvl5pPr marL="2286000" lvl="4" indent="-342900" algn="r" rtl="1">
              <a:lnSpc>
                <a:spcPct val="90000"/>
              </a:lnSpc>
              <a:spcBef>
                <a:spcPts val="500"/>
              </a:spcBef>
              <a:spcAft>
                <a:spcPts val="0"/>
              </a:spcAft>
              <a:buClr>
                <a:schemeClr val="dk1"/>
              </a:buClr>
              <a:buSzPts val="1800"/>
              <a:buChar char="●"/>
              <a:defRPr b="1"/>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25" name="Google Shape;25;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8"/>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w-IL"/>
              <a:t>‹#›</a:t>
            </a:fld>
            <a:endParaRPr/>
          </a:p>
        </p:txBody>
      </p:sp>
      <p:sp>
        <p:nvSpPr>
          <p:cNvPr id="28" name="Google Shape;28;p38"/>
          <p:cNvSpPr/>
          <p:nvPr/>
        </p:nvSpPr>
        <p:spPr>
          <a:xfrm>
            <a:off x="7340837" y="0"/>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 name="Google Shape;29;p38"/>
          <p:cNvSpPr/>
          <p:nvPr/>
        </p:nvSpPr>
        <p:spPr>
          <a:xfrm rot="5400000">
            <a:off x="9668142" y="2523858"/>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 name="Google Shape;30;p38"/>
          <p:cNvSpPr/>
          <p:nvPr/>
        </p:nvSpPr>
        <p:spPr>
          <a:xfrm>
            <a:off x="178037" y="6661447"/>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Google Shape;31;p38"/>
          <p:cNvSpPr/>
          <p:nvPr/>
        </p:nvSpPr>
        <p:spPr>
          <a:xfrm rot="5400000">
            <a:off x="-2334426" y="4334142"/>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 name="Google Shape;32;p38"/>
          <p:cNvSpPr txBox="1"/>
          <p:nvPr/>
        </p:nvSpPr>
        <p:spPr>
          <a:xfrm>
            <a:off x="-110383" y="6621223"/>
            <a:ext cx="399088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w-IL" sz="1200" b="1">
                <a:solidFill>
                  <a:schemeClr val="dk1"/>
                </a:solidFill>
                <a:latin typeface="Calibri"/>
                <a:ea typeface="Calibri"/>
                <a:cs typeface="Calibri"/>
                <a:sym typeface="Calibri"/>
              </a:rPr>
              <a:t> </a:t>
            </a:r>
            <a:r>
              <a:rPr lang="iw-IL" sz="1000" b="1" u="sng">
                <a:solidFill>
                  <a:schemeClr val="dk1"/>
                </a:solidFill>
                <a:latin typeface="Calibri"/>
                <a:ea typeface="Calibri"/>
                <a:cs typeface="Calibri"/>
                <a:sym typeface="Calibri"/>
                <a:hlinkClick r:id="rId2">
                  <a:extLst>
                    <a:ext uri="{A12FA001-AC4F-418D-AE19-62706E023703}">
                      <ahyp:hlinkClr xmlns:ahyp="http://schemas.microsoft.com/office/drawing/2018/hyperlinkcolor" val="tx"/>
                    </a:ext>
                  </a:extLst>
                </a:hlinkClick>
              </a:rPr>
              <a:t>https://edu.gov.il/mazhap/civicedu</a:t>
            </a:r>
            <a:r>
              <a:rPr lang="iw-IL" sz="1000" b="1">
                <a:solidFill>
                  <a:schemeClr val="dk1"/>
                </a:solidFill>
                <a:latin typeface="Calibri"/>
                <a:ea typeface="Calibri"/>
                <a:cs typeface="Calibri"/>
                <a:sym typeface="Calibri"/>
              </a:rPr>
              <a:t>המטה לחינוך אזרחי וחיים משותפים </a:t>
            </a:r>
            <a:endParaRPr sz="1000" b="1">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כותרת מקטע עליונה" type="secHead">
  <p:cSld name="SECTION_HEADER">
    <p:spTree>
      <p:nvGrpSpPr>
        <p:cNvPr id="1" name="Shape 33"/>
        <p:cNvGrpSpPr/>
        <p:nvPr/>
      </p:nvGrpSpPr>
      <p:grpSpPr>
        <a:xfrm>
          <a:off x="0" y="0"/>
          <a:ext cx="0" cy="0"/>
          <a:chOff x="0" y="0"/>
          <a:chExt cx="0" cy="0"/>
        </a:xfrm>
      </p:grpSpPr>
      <p:sp>
        <p:nvSpPr>
          <p:cNvPr id="34" name="Google Shape;34;p39"/>
          <p:cNvSpPr txBox="1">
            <a:spLocks noGrp="1"/>
          </p:cNvSpPr>
          <p:nvPr>
            <p:ph type="title"/>
          </p:nvPr>
        </p:nvSpPr>
        <p:spPr>
          <a:xfrm>
            <a:off x="831850" y="1712423"/>
            <a:ext cx="10515600" cy="2851208"/>
          </a:xfrm>
          <a:prstGeom prst="rect">
            <a:avLst/>
          </a:prstGeom>
          <a:noFill/>
          <a:ln>
            <a:noFill/>
          </a:ln>
        </p:spPr>
        <p:txBody>
          <a:bodyPr spcFirstLastPara="1" wrap="square" lIns="91425" tIns="45700" rIns="91425" bIns="45700" anchor="b" anchorCtr="0">
            <a:normAutofit/>
          </a:bodyPr>
          <a:lstStyle>
            <a:lvl1pPr lvl="0" algn="l" rtl="1">
              <a:lnSpc>
                <a:spcPct val="90000"/>
              </a:lnSpc>
              <a:spcBef>
                <a:spcPts val="0"/>
              </a:spcBef>
              <a:spcAft>
                <a:spcPts val="0"/>
              </a:spcAft>
              <a:buClr>
                <a:schemeClr val="dk1"/>
              </a:buClr>
              <a:buSzPts val="6000"/>
              <a:buFont typeface="Calibri"/>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9"/>
          <p:cNvSpPr txBox="1">
            <a:spLocks noGrp="1"/>
          </p:cNvSpPr>
          <p:nvPr>
            <p:ph type="body" idx="1"/>
          </p:nvPr>
        </p:nvSpPr>
        <p:spPr>
          <a:xfrm>
            <a:off x="831850" y="4552633"/>
            <a:ext cx="10515600" cy="1500187"/>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rgbClr val="3F3F3F"/>
              </a:buClr>
              <a:buSzPts val="2400"/>
              <a:buNone/>
              <a:defRPr sz="2400">
                <a:solidFill>
                  <a:srgbClr val="3F3F3F"/>
                </a:solidFill>
              </a:defRPr>
            </a:lvl1pPr>
            <a:lvl2pPr marL="914400" lvl="1" indent="-228600" algn="r" rtl="1">
              <a:lnSpc>
                <a:spcPct val="90000"/>
              </a:lnSpc>
              <a:spcBef>
                <a:spcPts val="500"/>
              </a:spcBef>
              <a:spcAft>
                <a:spcPts val="0"/>
              </a:spcAft>
              <a:buClr>
                <a:srgbClr val="888888"/>
              </a:buClr>
              <a:buSzPts val="1800"/>
              <a:buNone/>
              <a:defRPr sz="1800">
                <a:solidFill>
                  <a:srgbClr val="888888"/>
                </a:solidFill>
              </a:defRPr>
            </a:lvl2pPr>
            <a:lvl3pPr marL="1371600" lvl="2" indent="-228600" algn="r" rtl="1">
              <a:lnSpc>
                <a:spcPct val="90000"/>
              </a:lnSpc>
              <a:spcBef>
                <a:spcPts val="500"/>
              </a:spcBef>
              <a:spcAft>
                <a:spcPts val="0"/>
              </a:spcAft>
              <a:buClr>
                <a:srgbClr val="888888"/>
              </a:buClr>
              <a:buSzPts val="1600"/>
              <a:buNone/>
              <a:defRPr sz="1600">
                <a:solidFill>
                  <a:srgbClr val="888888"/>
                </a:solidFill>
              </a:defRPr>
            </a:lvl3pPr>
            <a:lvl4pPr marL="1828800" lvl="3" indent="-228600" algn="r" rtl="1">
              <a:lnSpc>
                <a:spcPct val="90000"/>
              </a:lnSpc>
              <a:spcBef>
                <a:spcPts val="500"/>
              </a:spcBef>
              <a:spcAft>
                <a:spcPts val="0"/>
              </a:spcAft>
              <a:buClr>
                <a:srgbClr val="888888"/>
              </a:buClr>
              <a:buSzPts val="1400"/>
              <a:buNone/>
              <a:defRPr sz="1400">
                <a:solidFill>
                  <a:srgbClr val="888888"/>
                </a:solidFill>
              </a:defRPr>
            </a:lvl4pPr>
            <a:lvl5pPr marL="2286000" lvl="4" indent="-228600" algn="r" rtl="1">
              <a:lnSpc>
                <a:spcPct val="90000"/>
              </a:lnSpc>
              <a:spcBef>
                <a:spcPts val="500"/>
              </a:spcBef>
              <a:spcAft>
                <a:spcPts val="0"/>
              </a:spcAft>
              <a:buClr>
                <a:srgbClr val="888888"/>
              </a:buClr>
              <a:buSzPts val="1400"/>
              <a:buNone/>
              <a:defRPr sz="1400">
                <a:solidFill>
                  <a:srgbClr val="888888"/>
                </a:solidFill>
              </a:defRPr>
            </a:lvl5pPr>
            <a:lvl6pPr marL="2743200" lvl="5" indent="-228600" algn="r" rtl="1">
              <a:spcBef>
                <a:spcPts val="280"/>
              </a:spcBef>
              <a:spcAft>
                <a:spcPts val="0"/>
              </a:spcAft>
              <a:buClr>
                <a:srgbClr val="888888"/>
              </a:buClr>
              <a:buSzPts val="1400"/>
              <a:buNone/>
              <a:defRPr sz="1400">
                <a:solidFill>
                  <a:srgbClr val="888888"/>
                </a:solidFill>
              </a:defRPr>
            </a:lvl6pPr>
            <a:lvl7pPr marL="3200400" lvl="6" indent="-228600" algn="r" rtl="1">
              <a:spcBef>
                <a:spcPts val="280"/>
              </a:spcBef>
              <a:spcAft>
                <a:spcPts val="0"/>
              </a:spcAft>
              <a:buClr>
                <a:srgbClr val="888888"/>
              </a:buClr>
              <a:buSzPts val="1400"/>
              <a:buNone/>
              <a:defRPr sz="1400">
                <a:solidFill>
                  <a:srgbClr val="888888"/>
                </a:solidFill>
              </a:defRPr>
            </a:lvl7pPr>
            <a:lvl8pPr marL="3657600" lvl="7" indent="-228600" algn="r" rtl="1">
              <a:spcBef>
                <a:spcPts val="280"/>
              </a:spcBef>
              <a:spcAft>
                <a:spcPts val="0"/>
              </a:spcAft>
              <a:buClr>
                <a:srgbClr val="888888"/>
              </a:buClr>
              <a:buSzPts val="1400"/>
              <a:buNone/>
              <a:defRPr sz="1400">
                <a:solidFill>
                  <a:srgbClr val="888888"/>
                </a:solidFill>
              </a:defRPr>
            </a:lvl8pPr>
            <a:lvl9pPr marL="4114800" lvl="8" indent="-228600" algn="r" rtl="1">
              <a:spcBef>
                <a:spcPts val="280"/>
              </a:spcBef>
              <a:spcAft>
                <a:spcPts val="0"/>
              </a:spcAft>
              <a:buClr>
                <a:srgbClr val="888888"/>
              </a:buClr>
              <a:buSzPts val="1400"/>
              <a:buNone/>
              <a:defRPr sz="1400">
                <a:solidFill>
                  <a:srgbClr val="888888"/>
                </a:solidFill>
              </a:defRPr>
            </a:lvl9pPr>
          </a:lstStyle>
          <a:p>
            <a:endParaRPr/>
          </a:p>
        </p:txBody>
      </p:sp>
      <p:sp>
        <p:nvSpPr>
          <p:cNvPr id="36" name="Google Shape;36;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9"/>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שני תכנים" type="twoObj">
  <p:cSld name="TWO_OBJECTS">
    <p:spTree>
      <p:nvGrpSpPr>
        <p:cNvPr id="1" name="Shape 39"/>
        <p:cNvGrpSpPr/>
        <p:nvPr/>
      </p:nvGrpSpPr>
      <p:grpSpPr>
        <a:xfrm>
          <a:off x="0" y="0"/>
          <a:ext cx="0" cy="0"/>
          <a:chOff x="0" y="0"/>
          <a:chExt cx="0" cy="0"/>
        </a:xfrm>
      </p:grpSpPr>
      <p:sp>
        <p:nvSpPr>
          <p:cNvPr id="40" name="Google Shape;40;p40"/>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40"/>
          <p:cNvSpPr txBox="1">
            <a:spLocks noGrp="1"/>
          </p:cNvSpPr>
          <p:nvPr>
            <p:ph type="body" idx="1"/>
          </p:nvPr>
        </p:nvSpPr>
        <p:spPr>
          <a:xfrm>
            <a:off x="845127" y="1828800"/>
            <a:ext cx="5181600" cy="4351337"/>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42" name="Google Shape;42;p40"/>
          <p:cNvSpPr txBox="1">
            <a:spLocks noGrp="1"/>
          </p:cNvSpPr>
          <p:nvPr>
            <p:ph type="body" idx="2"/>
          </p:nvPr>
        </p:nvSpPr>
        <p:spPr>
          <a:xfrm>
            <a:off x="6172200" y="1828800"/>
            <a:ext cx="5181600" cy="4351337"/>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43" name="Google Shape;43;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40"/>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השוואה">
  <p:cSld name="השוואה">
    <p:spTree>
      <p:nvGrpSpPr>
        <p:cNvPr id="1" name="Shape 46"/>
        <p:cNvGrpSpPr/>
        <p:nvPr/>
      </p:nvGrpSpPr>
      <p:grpSpPr>
        <a:xfrm>
          <a:off x="0" y="0"/>
          <a:ext cx="0" cy="0"/>
          <a:chOff x="0" y="0"/>
          <a:chExt cx="0" cy="0"/>
        </a:xfrm>
      </p:grpSpPr>
      <p:sp>
        <p:nvSpPr>
          <p:cNvPr id="47" name="Google Shape;47;p41"/>
          <p:cNvSpPr txBox="1">
            <a:spLocks noGrp="1"/>
          </p:cNvSpPr>
          <p:nvPr>
            <p:ph type="body" idx="1"/>
          </p:nvPr>
        </p:nvSpPr>
        <p:spPr>
          <a:xfrm>
            <a:off x="845127" y="1681850"/>
            <a:ext cx="5156200" cy="825699"/>
          </a:xfrm>
          <a:prstGeom prst="rect">
            <a:avLst/>
          </a:prstGeom>
          <a:noFill/>
          <a:ln>
            <a:noFill/>
          </a:ln>
        </p:spPr>
        <p:txBody>
          <a:bodyPr spcFirstLastPara="1" wrap="square" lIns="91425" tIns="45700" rIns="91425" bIns="45700" anchor="b" anchorCtr="0">
            <a:normAutofit/>
          </a:bodyPr>
          <a:lstStyle>
            <a:lvl1pPr marL="457200" lvl="0" indent="-228600" algn="r" rtl="1">
              <a:lnSpc>
                <a:spcPct val="90000"/>
              </a:lnSpc>
              <a:spcBef>
                <a:spcPts val="0"/>
              </a:spcBef>
              <a:spcAft>
                <a:spcPts val="0"/>
              </a:spcAft>
              <a:buClr>
                <a:schemeClr val="dk1"/>
              </a:buClr>
              <a:buSzPts val="2400"/>
              <a:buNone/>
              <a:defRPr sz="2400" b="1"/>
            </a:lvl1pPr>
            <a:lvl2pPr marL="914400" lvl="1" indent="-228600" algn="r" rtl="1">
              <a:lnSpc>
                <a:spcPct val="90000"/>
              </a:lnSpc>
              <a:spcBef>
                <a:spcPts val="500"/>
              </a:spcBef>
              <a:spcAft>
                <a:spcPts val="0"/>
              </a:spcAft>
              <a:buClr>
                <a:schemeClr val="dk1"/>
              </a:buClr>
              <a:buSzPts val="2000"/>
              <a:buNone/>
              <a:defRPr sz="2000" b="1"/>
            </a:lvl2pPr>
            <a:lvl3pPr marL="1371600" lvl="2" indent="-228600" algn="r" rtl="1">
              <a:lnSpc>
                <a:spcPct val="90000"/>
              </a:lnSpc>
              <a:spcBef>
                <a:spcPts val="500"/>
              </a:spcBef>
              <a:spcAft>
                <a:spcPts val="0"/>
              </a:spcAft>
              <a:buClr>
                <a:schemeClr val="dk1"/>
              </a:buClr>
              <a:buSzPts val="1800"/>
              <a:buNone/>
              <a:defRPr sz="1800" b="1"/>
            </a:lvl3pPr>
            <a:lvl4pPr marL="1828800" lvl="3" indent="-228600" algn="r" rtl="1">
              <a:lnSpc>
                <a:spcPct val="90000"/>
              </a:lnSpc>
              <a:spcBef>
                <a:spcPts val="500"/>
              </a:spcBef>
              <a:spcAft>
                <a:spcPts val="0"/>
              </a:spcAft>
              <a:buClr>
                <a:schemeClr val="dk1"/>
              </a:buClr>
              <a:buSzPts val="1600"/>
              <a:buNone/>
              <a:defRPr sz="1600" b="1"/>
            </a:lvl4pPr>
            <a:lvl5pPr marL="2286000" lvl="4" indent="-228600" algn="r" rtl="1">
              <a:lnSpc>
                <a:spcPct val="90000"/>
              </a:lnSpc>
              <a:spcBef>
                <a:spcPts val="500"/>
              </a:spcBef>
              <a:spcAft>
                <a:spcPts val="0"/>
              </a:spcAft>
              <a:buClr>
                <a:schemeClr val="dk1"/>
              </a:buClr>
              <a:buSzPts val="1600"/>
              <a:buNone/>
              <a:defRPr sz="1600" b="1"/>
            </a:lvl5pPr>
            <a:lvl6pPr marL="2743200" lvl="5" indent="-228600" algn="r" rtl="1">
              <a:spcBef>
                <a:spcPts val="320"/>
              </a:spcBef>
              <a:spcAft>
                <a:spcPts val="0"/>
              </a:spcAft>
              <a:buClr>
                <a:schemeClr val="dk1"/>
              </a:buClr>
              <a:buSzPts val="1600"/>
              <a:buNone/>
              <a:defRPr sz="1600" b="1"/>
            </a:lvl6pPr>
            <a:lvl7pPr marL="3200400" lvl="6" indent="-228600" algn="r" rtl="1">
              <a:spcBef>
                <a:spcPts val="320"/>
              </a:spcBef>
              <a:spcAft>
                <a:spcPts val="0"/>
              </a:spcAft>
              <a:buClr>
                <a:schemeClr val="dk1"/>
              </a:buClr>
              <a:buSzPts val="1600"/>
              <a:buNone/>
              <a:defRPr sz="1600" b="1"/>
            </a:lvl7pPr>
            <a:lvl8pPr marL="3657600" lvl="7" indent="-228600" algn="r" rtl="1">
              <a:spcBef>
                <a:spcPts val="320"/>
              </a:spcBef>
              <a:spcAft>
                <a:spcPts val="0"/>
              </a:spcAft>
              <a:buClr>
                <a:schemeClr val="dk1"/>
              </a:buClr>
              <a:buSzPts val="1600"/>
              <a:buNone/>
              <a:defRPr sz="1600" b="1"/>
            </a:lvl8pPr>
            <a:lvl9pPr marL="4114800" lvl="8" indent="-228600" algn="r" rtl="1">
              <a:spcBef>
                <a:spcPts val="320"/>
              </a:spcBef>
              <a:spcAft>
                <a:spcPts val="0"/>
              </a:spcAft>
              <a:buClr>
                <a:schemeClr val="dk1"/>
              </a:buClr>
              <a:buSzPts val="1600"/>
              <a:buNone/>
              <a:defRPr sz="1600" b="1"/>
            </a:lvl9pPr>
          </a:lstStyle>
          <a:p>
            <a:endParaRPr/>
          </a:p>
        </p:txBody>
      </p:sp>
      <p:sp>
        <p:nvSpPr>
          <p:cNvPr id="48" name="Google Shape;48;p41"/>
          <p:cNvSpPr txBox="1">
            <a:spLocks noGrp="1"/>
          </p:cNvSpPr>
          <p:nvPr>
            <p:ph type="body" idx="2"/>
          </p:nvPr>
        </p:nvSpPr>
        <p:spPr>
          <a:xfrm>
            <a:off x="845127" y="2507550"/>
            <a:ext cx="5156200" cy="3680525"/>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49" name="Google Shape;49;p41"/>
          <p:cNvSpPr txBox="1">
            <a:spLocks noGrp="1"/>
          </p:cNvSpPr>
          <p:nvPr>
            <p:ph type="body" idx="3"/>
          </p:nvPr>
        </p:nvSpPr>
        <p:spPr>
          <a:xfrm>
            <a:off x="6172200" y="1681851"/>
            <a:ext cx="5181601" cy="825698"/>
          </a:xfrm>
          <a:prstGeom prst="rect">
            <a:avLst/>
          </a:prstGeom>
          <a:noFill/>
          <a:ln>
            <a:noFill/>
          </a:ln>
        </p:spPr>
        <p:txBody>
          <a:bodyPr spcFirstLastPara="1" wrap="square" lIns="91425" tIns="45700" rIns="91425" bIns="45700" anchor="b" anchorCtr="0">
            <a:normAutofit/>
          </a:bodyPr>
          <a:lstStyle>
            <a:lvl1pPr marL="457200" lvl="0" indent="-228600" algn="r" rtl="1">
              <a:lnSpc>
                <a:spcPct val="90000"/>
              </a:lnSpc>
              <a:spcBef>
                <a:spcPts val="0"/>
              </a:spcBef>
              <a:spcAft>
                <a:spcPts val="0"/>
              </a:spcAft>
              <a:buClr>
                <a:schemeClr val="dk1"/>
              </a:buClr>
              <a:buSzPts val="2400"/>
              <a:buNone/>
              <a:defRPr sz="2400" b="1"/>
            </a:lvl1pPr>
            <a:lvl2pPr marL="914400" lvl="1" indent="-228600" algn="r" rtl="1">
              <a:lnSpc>
                <a:spcPct val="90000"/>
              </a:lnSpc>
              <a:spcBef>
                <a:spcPts val="500"/>
              </a:spcBef>
              <a:spcAft>
                <a:spcPts val="0"/>
              </a:spcAft>
              <a:buClr>
                <a:schemeClr val="dk1"/>
              </a:buClr>
              <a:buSzPts val="2000"/>
              <a:buNone/>
              <a:defRPr sz="2000" b="1"/>
            </a:lvl2pPr>
            <a:lvl3pPr marL="1371600" lvl="2" indent="-228600" algn="r" rtl="1">
              <a:lnSpc>
                <a:spcPct val="90000"/>
              </a:lnSpc>
              <a:spcBef>
                <a:spcPts val="500"/>
              </a:spcBef>
              <a:spcAft>
                <a:spcPts val="0"/>
              </a:spcAft>
              <a:buClr>
                <a:schemeClr val="dk1"/>
              </a:buClr>
              <a:buSzPts val="1800"/>
              <a:buNone/>
              <a:defRPr sz="1800" b="1"/>
            </a:lvl3pPr>
            <a:lvl4pPr marL="1828800" lvl="3" indent="-228600" algn="r" rtl="1">
              <a:lnSpc>
                <a:spcPct val="90000"/>
              </a:lnSpc>
              <a:spcBef>
                <a:spcPts val="500"/>
              </a:spcBef>
              <a:spcAft>
                <a:spcPts val="0"/>
              </a:spcAft>
              <a:buClr>
                <a:schemeClr val="dk1"/>
              </a:buClr>
              <a:buSzPts val="1600"/>
              <a:buNone/>
              <a:defRPr sz="1600" b="1"/>
            </a:lvl4pPr>
            <a:lvl5pPr marL="2286000" lvl="4" indent="-228600" algn="r" rtl="1">
              <a:lnSpc>
                <a:spcPct val="90000"/>
              </a:lnSpc>
              <a:spcBef>
                <a:spcPts val="500"/>
              </a:spcBef>
              <a:spcAft>
                <a:spcPts val="0"/>
              </a:spcAft>
              <a:buClr>
                <a:schemeClr val="dk1"/>
              </a:buClr>
              <a:buSzPts val="1600"/>
              <a:buNone/>
              <a:defRPr sz="1600" b="1"/>
            </a:lvl5pPr>
            <a:lvl6pPr marL="2743200" lvl="5" indent="-228600" algn="r" rtl="1">
              <a:spcBef>
                <a:spcPts val="320"/>
              </a:spcBef>
              <a:spcAft>
                <a:spcPts val="0"/>
              </a:spcAft>
              <a:buClr>
                <a:schemeClr val="dk1"/>
              </a:buClr>
              <a:buSzPts val="1600"/>
              <a:buNone/>
              <a:defRPr sz="1600" b="1"/>
            </a:lvl6pPr>
            <a:lvl7pPr marL="3200400" lvl="6" indent="-228600" algn="r" rtl="1">
              <a:spcBef>
                <a:spcPts val="320"/>
              </a:spcBef>
              <a:spcAft>
                <a:spcPts val="0"/>
              </a:spcAft>
              <a:buClr>
                <a:schemeClr val="dk1"/>
              </a:buClr>
              <a:buSzPts val="1600"/>
              <a:buNone/>
              <a:defRPr sz="1600" b="1"/>
            </a:lvl7pPr>
            <a:lvl8pPr marL="3657600" lvl="7" indent="-228600" algn="r" rtl="1">
              <a:spcBef>
                <a:spcPts val="320"/>
              </a:spcBef>
              <a:spcAft>
                <a:spcPts val="0"/>
              </a:spcAft>
              <a:buClr>
                <a:schemeClr val="dk1"/>
              </a:buClr>
              <a:buSzPts val="1600"/>
              <a:buNone/>
              <a:defRPr sz="1600" b="1"/>
            </a:lvl8pPr>
            <a:lvl9pPr marL="4114800" lvl="8" indent="-228600" algn="r" rtl="1">
              <a:spcBef>
                <a:spcPts val="320"/>
              </a:spcBef>
              <a:spcAft>
                <a:spcPts val="0"/>
              </a:spcAft>
              <a:buClr>
                <a:schemeClr val="dk1"/>
              </a:buClr>
              <a:buSzPts val="1600"/>
              <a:buNone/>
              <a:defRPr sz="1600" b="1"/>
            </a:lvl9pPr>
          </a:lstStyle>
          <a:p>
            <a:endParaRPr/>
          </a:p>
        </p:txBody>
      </p:sp>
      <p:sp>
        <p:nvSpPr>
          <p:cNvPr id="50" name="Google Shape;50;p41"/>
          <p:cNvSpPr txBox="1">
            <a:spLocks noGrp="1"/>
          </p:cNvSpPr>
          <p:nvPr>
            <p:ph type="body" idx="4"/>
          </p:nvPr>
        </p:nvSpPr>
        <p:spPr>
          <a:xfrm>
            <a:off x="6172200" y="2507550"/>
            <a:ext cx="5181601" cy="3680525"/>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51" name="Google Shape;5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1"/>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w-IL"/>
              <a:t>‹#›</a:t>
            </a:fld>
            <a:endParaRPr/>
          </a:p>
        </p:txBody>
      </p:sp>
      <p:sp>
        <p:nvSpPr>
          <p:cNvPr id="54" name="Google Shape;54;p41"/>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כותרת בלבד">
  <p:cSld name="כותרת בלבד">
    <p:spTree>
      <p:nvGrpSpPr>
        <p:cNvPr id="1" name="Shape 55"/>
        <p:cNvGrpSpPr/>
        <p:nvPr/>
      </p:nvGrpSpPr>
      <p:grpSpPr>
        <a:xfrm>
          <a:off x="0" y="0"/>
          <a:ext cx="0" cy="0"/>
          <a:chOff x="0" y="0"/>
          <a:chExt cx="0" cy="0"/>
        </a:xfrm>
      </p:grpSpPr>
      <p:sp>
        <p:nvSpPr>
          <p:cNvPr id="56" name="Google Shape;56;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42"/>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w-IL"/>
              <a:t>‹#›</a:t>
            </a:fld>
            <a:endParaRPr/>
          </a:p>
        </p:txBody>
      </p:sp>
      <p:sp>
        <p:nvSpPr>
          <p:cNvPr id="59" name="Google Shape;59;p42"/>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ריק" type="blank">
  <p:cSld name="BLANK">
    <p:spTree>
      <p:nvGrpSpPr>
        <p:cNvPr id="1" name="Shape 60"/>
        <p:cNvGrpSpPr/>
        <p:nvPr/>
      </p:nvGrpSpPr>
      <p:grpSpPr>
        <a:xfrm>
          <a:off x="0" y="0"/>
          <a:ext cx="0" cy="0"/>
          <a:chOff x="0" y="0"/>
          <a:chExt cx="0" cy="0"/>
        </a:xfrm>
      </p:grpSpPr>
      <p:sp>
        <p:nvSpPr>
          <p:cNvPr id="61" name="Google Shape;61;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3"/>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תוכן עם כיתוב" type="objTx">
  <p:cSld name="OBJECT_WITH_CAPTION_TEXT">
    <p:spTree>
      <p:nvGrpSpPr>
        <p:cNvPr id="1" name="Shape 64"/>
        <p:cNvGrpSpPr/>
        <p:nvPr/>
      </p:nvGrpSpPr>
      <p:grpSpPr>
        <a:xfrm>
          <a:off x="0" y="0"/>
          <a:ext cx="0" cy="0"/>
          <a:chOff x="0" y="0"/>
          <a:chExt cx="0" cy="0"/>
        </a:xfrm>
      </p:grpSpPr>
      <p:sp>
        <p:nvSpPr>
          <p:cNvPr id="65" name="Google Shape;65;p44"/>
          <p:cNvSpPr txBox="1">
            <a:spLocks noGrp="1"/>
          </p:cNvSpPr>
          <p:nvPr>
            <p:ph type="title"/>
          </p:nvPr>
        </p:nvSpPr>
        <p:spPr>
          <a:xfrm>
            <a:off x="841248" y="457200"/>
            <a:ext cx="3931920" cy="1600197"/>
          </a:xfrm>
          <a:prstGeom prst="rect">
            <a:avLst/>
          </a:prstGeom>
          <a:noFill/>
          <a:ln>
            <a:noFill/>
          </a:ln>
        </p:spPr>
        <p:txBody>
          <a:bodyPr spcFirstLastPara="1" wrap="square" lIns="91425" tIns="45700" rIns="91425" bIns="45700" anchor="b" anchorCtr="0">
            <a:normAutofit/>
          </a:bodyPr>
          <a:lstStyle>
            <a:lvl1pPr lvl="0" algn="l" rtl="1">
              <a:lnSpc>
                <a:spcPct val="90000"/>
              </a:lnSpc>
              <a:spcBef>
                <a:spcPts val="0"/>
              </a:spcBef>
              <a:spcAft>
                <a:spcPts val="0"/>
              </a:spcAft>
              <a:buClr>
                <a:schemeClr val="dk1"/>
              </a:buClr>
              <a:buSzPts val="3200"/>
              <a:buFont typeface="Calibri"/>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44"/>
          <p:cNvSpPr txBox="1">
            <a:spLocks noGrp="1"/>
          </p:cNvSpPr>
          <p:nvPr>
            <p:ph type="body" idx="1"/>
          </p:nvPr>
        </p:nvSpPr>
        <p:spPr>
          <a:xfrm>
            <a:off x="5181600" y="990600"/>
            <a:ext cx="6172200" cy="4876800"/>
          </a:xfrm>
          <a:prstGeom prst="rect">
            <a:avLst/>
          </a:prstGeom>
          <a:noFill/>
          <a:ln>
            <a:noFill/>
          </a:ln>
        </p:spPr>
        <p:txBody>
          <a:bodyPr spcFirstLastPara="1" wrap="square" lIns="91425" tIns="45700" rIns="91425" bIns="45700" anchor="t" anchorCtr="0">
            <a:normAutofit/>
          </a:bodyPr>
          <a:lstStyle>
            <a:lvl1pPr marL="457200" lvl="0" indent="-431800" algn="r" rtl="1">
              <a:lnSpc>
                <a:spcPct val="90000"/>
              </a:lnSpc>
              <a:spcBef>
                <a:spcPts val="1000"/>
              </a:spcBef>
              <a:spcAft>
                <a:spcPts val="0"/>
              </a:spcAft>
              <a:buClr>
                <a:schemeClr val="dk1"/>
              </a:buClr>
              <a:buSzPts val="3200"/>
              <a:buChar char="●"/>
              <a:defRPr sz="3200"/>
            </a:lvl1pPr>
            <a:lvl2pPr marL="914400" lvl="1" indent="-406400" algn="r" rtl="1">
              <a:lnSpc>
                <a:spcPct val="90000"/>
              </a:lnSpc>
              <a:spcBef>
                <a:spcPts val="500"/>
              </a:spcBef>
              <a:spcAft>
                <a:spcPts val="0"/>
              </a:spcAft>
              <a:buClr>
                <a:schemeClr val="dk1"/>
              </a:buClr>
              <a:buSzPts val="2800"/>
              <a:buChar char="●"/>
              <a:defRPr sz="2800"/>
            </a:lvl2pPr>
            <a:lvl3pPr marL="1371600" lvl="2" indent="-381000" algn="r" rtl="1">
              <a:lnSpc>
                <a:spcPct val="90000"/>
              </a:lnSpc>
              <a:spcBef>
                <a:spcPts val="500"/>
              </a:spcBef>
              <a:spcAft>
                <a:spcPts val="0"/>
              </a:spcAft>
              <a:buClr>
                <a:schemeClr val="dk1"/>
              </a:buClr>
              <a:buSzPts val="2400"/>
              <a:buChar char="●"/>
              <a:defRPr sz="2400"/>
            </a:lvl3pPr>
            <a:lvl4pPr marL="1828800" lvl="3" indent="-355600" algn="r" rtl="1">
              <a:lnSpc>
                <a:spcPct val="90000"/>
              </a:lnSpc>
              <a:spcBef>
                <a:spcPts val="500"/>
              </a:spcBef>
              <a:spcAft>
                <a:spcPts val="0"/>
              </a:spcAft>
              <a:buClr>
                <a:schemeClr val="dk1"/>
              </a:buClr>
              <a:buSzPts val="2000"/>
              <a:buChar char="●"/>
              <a:defRPr sz="2000"/>
            </a:lvl4pPr>
            <a:lvl5pPr marL="2286000" lvl="4" indent="-355600" algn="r" rtl="1">
              <a:lnSpc>
                <a:spcPct val="90000"/>
              </a:lnSpc>
              <a:spcBef>
                <a:spcPts val="500"/>
              </a:spcBef>
              <a:spcAft>
                <a:spcPts val="0"/>
              </a:spcAft>
              <a:buClr>
                <a:schemeClr val="dk1"/>
              </a:buClr>
              <a:buSzPts val="2000"/>
              <a:buChar char="●"/>
              <a:defRPr sz="2000"/>
            </a:lvl5pPr>
            <a:lvl6pPr marL="2743200" lvl="5" indent="-355600" algn="r" rtl="1">
              <a:spcBef>
                <a:spcPts val="400"/>
              </a:spcBef>
              <a:spcAft>
                <a:spcPts val="0"/>
              </a:spcAft>
              <a:buClr>
                <a:schemeClr val="dk1"/>
              </a:buClr>
              <a:buSzPts val="2000"/>
              <a:buChar char="●"/>
              <a:defRPr sz="2000"/>
            </a:lvl6pPr>
            <a:lvl7pPr marL="3200400" lvl="6" indent="-355600" algn="r" rtl="1">
              <a:spcBef>
                <a:spcPts val="400"/>
              </a:spcBef>
              <a:spcAft>
                <a:spcPts val="0"/>
              </a:spcAft>
              <a:buClr>
                <a:schemeClr val="dk1"/>
              </a:buClr>
              <a:buSzPts val="2000"/>
              <a:buChar char="●"/>
              <a:defRPr sz="2000"/>
            </a:lvl7pPr>
            <a:lvl8pPr marL="3657600" lvl="7" indent="-355600" algn="r" rtl="1">
              <a:spcBef>
                <a:spcPts val="400"/>
              </a:spcBef>
              <a:spcAft>
                <a:spcPts val="0"/>
              </a:spcAft>
              <a:buClr>
                <a:schemeClr val="dk1"/>
              </a:buClr>
              <a:buSzPts val="2000"/>
              <a:buChar char="●"/>
              <a:defRPr sz="2000"/>
            </a:lvl8pPr>
            <a:lvl9pPr marL="4114800" lvl="8" indent="-355600" algn="r" rtl="1">
              <a:spcBef>
                <a:spcPts val="400"/>
              </a:spcBef>
              <a:spcAft>
                <a:spcPts val="0"/>
              </a:spcAft>
              <a:buClr>
                <a:schemeClr val="dk1"/>
              </a:buClr>
              <a:buSzPts val="2000"/>
              <a:buChar char="●"/>
              <a:defRPr sz="2000"/>
            </a:lvl9pPr>
          </a:lstStyle>
          <a:p>
            <a:endParaRPr/>
          </a:p>
        </p:txBody>
      </p:sp>
      <p:sp>
        <p:nvSpPr>
          <p:cNvPr id="67" name="Google Shape;67;p44"/>
          <p:cNvSpPr txBox="1">
            <a:spLocks noGrp="1"/>
          </p:cNvSpPr>
          <p:nvPr>
            <p:ph type="body" idx="2"/>
          </p:nvPr>
        </p:nvSpPr>
        <p:spPr>
          <a:xfrm>
            <a:off x="841248" y="2057399"/>
            <a:ext cx="3931920" cy="3810001"/>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chemeClr val="dk1"/>
              </a:buClr>
              <a:buSzPts val="1600"/>
              <a:buNone/>
              <a:defRPr sz="1600"/>
            </a:lvl1pPr>
            <a:lvl2pPr marL="914400" lvl="1" indent="-228600" algn="r" rtl="1">
              <a:lnSpc>
                <a:spcPct val="90000"/>
              </a:lnSpc>
              <a:spcBef>
                <a:spcPts val="500"/>
              </a:spcBef>
              <a:spcAft>
                <a:spcPts val="0"/>
              </a:spcAft>
              <a:buClr>
                <a:schemeClr val="dk1"/>
              </a:buClr>
              <a:buSzPts val="1200"/>
              <a:buNone/>
              <a:defRPr sz="1200"/>
            </a:lvl2pPr>
            <a:lvl3pPr marL="1371600" lvl="2" indent="-228600" algn="r" rtl="1">
              <a:lnSpc>
                <a:spcPct val="90000"/>
              </a:lnSpc>
              <a:spcBef>
                <a:spcPts val="500"/>
              </a:spcBef>
              <a:spcAft>
                <a:spcPts val="0"/>
              </a:spcAft>
              <a:buClr>
                <a:schemeClr val="dk1"/>
              </a:buClr>
              <a:buSzPts val="1000"/>
              <a:buNone/>
              <a:defRPr sz="1000"/>
            </a:lvl3pPr>
            <a:lvl4pPr marL="1828800" lvl="3" indent="-228600" algn="r" rtl="1">
              <a:lnSpc>
                <a:spcPct val="90000"/>
              </a:lnSpc>
              <a:spcBef>
                <a:spcPts val="500"/>
              </a:spcBef>
              <a:spcAft>
                <a:spcPts val="0"/>
              </a:spcAft>
              <a:buClr>
                <a:schemeClr val="dk1"/>
              </a:buClr>
              <a:buSzPts val="900"/>
              <a:buNone/>
              <a:defRPr sz="900"/>
            </a:lvl4pPr>
            <a:lvl5pPr marL="2286000" lvl="4" indent="-228600" algn="r" rtl="1">
              <a:lnSpc>
                <a:spcPct val="90000"/>
              </a:lnSpc>
              <a:spcBef>
                <a:spcPts val="500"/>
              </a:spcBef>
              <a:spcAft>
                <a:spcPts val="0"/>
              </a:spcAft>
              <a:buClr>
                <a:schemeClr val="dk1"/>
              </a:buClr>
              <a:buSzPts val="900"/>
              <a:buNone/>
              <a:defRPr sz="900"/>
            </a:lvl5pPr>
            <a:lvl6pPr marL="2743200" lvl="5" indent="-228600" algn="r" rtl="1">
              <a:spcBef>
                <a:spcPts val="180"/>
              </a:spcBef>
              <a:spcAft>
                <a:spcPts val="0"/>
              </a:spcAft>
              <a:buClr>
                <a:schemeClr val="dk1"/>
              </a:buClr>
              <a:buSzPts val="900"/>
              <a:buNone/>
              <a:defRPr sz="900"/>
            </a:lvl6pPr>
            <a:lvl7pPr marL="3200400" lvl="6" indent="-228600" algn="r" rtl="1">
              <a:spcBef>
                <a:spcPts val="180"/>
              </a:spcBef>
              <a:spcAft>
                <a:spcPts val="0"/>
              </a:spcAft>
              <a:buClr>
                <a:schemeClr val="dk1"/>
              </a:buClr>
              <a:buSzPts val="900"/>
              <a:buNone/>
              <a:defRPr sz="900"/>
            </a:lvl7pPr>
            <a:lvl8pPr marL="3657600" lvl="7" indent="-228600" algn="r" rtl="1">
              <a:spcBef>
                <a:spcPts val="180"/>
              </a:spcBef>
              <a:spcAft>
                <a:spcPts val="0"/>
              </a:spcAft>
              <a:buClr>
                <a:schemeClr val="dk1"/>
              </a:buClr>
              <a:buSzPts val="900"/>
              <a:buNone/>
              <a:defRPr sz="900"/>
            </a:lvl8pPr>
            <a:lvl9pPr marL="4114800" lvl="8" indent="-228600" algn="r" rtl="1">
              <a:spcBef>
                <a:spcPts val="180"/>
              </a:spcBef>
              <a:spcAft>
                <a:spcPts val="0"/>
              </a:spcAft>
              <a:buClr>
                <a:schemeClr val="dk1"/>
              </a:buClr>
              <a:buSzPts val="900"/>
              <a:buNone/>
              <a:defRPr sz="900"/>
            </a:lvl9pPr>
          </a:lstStyle>
          <a:p>
            <a:endParaRPr/>
          </a:p>
        </p:txBody>
      </p:sp>
      <p:sp>
        <p:nvSpPr>
          <p:cNvPr id="68" name="Google Shape;68;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4"/>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תמונה עם כיתוב" type="picTx">
  <p:cSld name="PICTURE_WITH_CAPTION_TEXT">
    <p:spTree>
      <p:nvGrpSpPr>
        <p:cNvPr id="1" name="Shape 71"/>
        <p:cNvGrpSpPr/>
        <p:nvPr/>
      </p:nvGrpSpPr>
      <p:grpSpPr>
        <a:xfrm>
          <a:off x="0" y="0"/>
          <a:ext cx="0" cy="0"/>
          <a:chOff x="0" y="0"/>
          <a:chExt cx="0" cy="0"/>
        </a:xfrm>
      </p:grpSpPr>
      <p:sp>
        <p:nvSpPr>
          <p:cNvPr id="72" name="Google Shape;72;p45"/>
          <p:cNvSpPr txBox="1">
            <a:spLocks noGrp="1"/>
          </p:cNvSpPr>
          <p:nvPr>
            <p:ph type="title"/>
          </p:nvPr>
        </p:nvSpPr>
        <p:spPr>
          <a:xfrm>
            <a:off x="841248" y="457200"/>
            <a:ext cx="3931920" cy="1600200"/>
          </a:xfrm>
          <a:prstGeom prst="rect">
            <a:avLst/>
          </a:prstGeom>
          <a:noFill/>
          <a:ln>
            <a:noFill/>
          </a:ln>
        </p:spPr>
        <p:txBody>
          <a:bodyPr spcFirstLastPara="1" wrap="square" lIns="91425" tIns="45700" rIns="91425" bIns="45700" anchor="b" anchorCtr="0">
            <a:normAutofit/>
          </a:bodyPr>
          <a:lstStyle>
            <a:lvl1pPr lvl="0" algn="l" rtl="1">
              <a:lnSpc>
                <a:spcPct val="90000"/>
              </a:lnSpc>
              <a:spcBef>
                <a:spcPts val="0"/>
              </a:spcBef>
              <a:spcAft>
                <a:spcPts val="0"/>
              </a:spcAft>
              <a:buClr>
                <a:schemeClr val="dk1"/>
              </a:buClr>
              <a:buSzPts val="3200"/>
              <a:buFont typeface="Calibri"/>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45"/>
          <p:cNvSpPr>
            <a:spLocks noGrp="1"/>
          </p:cNvSpPr>
          <p:nvPr>
            <p:ph type="pic" idx="2"/>
          </p:nvPr>
        </p:nvSpPr>
        <p:spPr>
          <a:xfrm>
            <a:off x="5181600" y="990600"/>
            <a:ext cx="6172200" cy="4876800"/>
          </a:xfrm>
          <a:prstGeom prst="rect">
            <a:avLst/>
          </a:prstGeom>
          <a:noFill/>
          <a:ln>
            <a:noFill/>
          </a:ln>
        </p:spPr>
        <p:txBody>
          <a:bodyPr spcFirstLastPara="1" wrap="square" lIns="91425" tIns="45700" rIns="91425" bIns="45700" anchor="t" anchorCtr="0">
            <a:normAutofit/>
          </a:bodyPr>
          <a:lstStyle>
            <a:lvl1pPr marR="0" lvl="0" algn="r" rtl="1">
              <a:lnSpc>
                <a:spcPct val="90000"/>
              </a:lnSpc>
              <a:spcBef>
                <a:spcPts val="1000"/>
              </a:spcBef>
              <a:spcAft>
                <a:spcPts val="0"/>
              </a:spcAft>
              <a:buClr>
                <a:schemeClr val="dk1"/>
              </a:buClr>
              <a:buSzPts val="3200"/>
              <a:buFont typeface="Noto Sans Symbols"/>
              <a:buNone/>
              <a:defRPr sz="3200" b="0" i="0" u="none" strike="noStrike" cap="none">
                <a:solidFill>
                  <a:schemeClr val="dk1"/>
                </a:solidFill>
                <a:latin typeface="Calibri"/>
                <a:ea typeface="Calibri"/>
                <a:cs typeface="Calibri"/>
                <a:sym typeface="Calibri"/>
              </a:defRPr>
            </a:lvl1pPr>
            <a:lvl2pPr marR="0" lvl="1" algn="r" rtl="1">
              <a:lnSpc>
                <a:spcPct val="90000"/>
              </a:lnSpc>
              <a:spcBef>
                <a:spcPts val="500"/>
              </a:spcBef>
              <a:spcAft>
                <a:spcPts val="0"/>
              </a:spcAft>
              <a:buClr>
                <a:schemeClr val="dk1"/>
              </a:buClr>
              <a:buSzPts val="2800"/>
              <a:buFont typeface="Noto Sans Symbols"/>
              <a:buNone/>
              <a:defRPr sz="2800" b="0" i="0" u="none" strike="noStrike" cap="none">
                <a:solidFill>
                  <a:schemeClr val="dk1"/>
                </a:solidFill>
                <a:latin typeface="Calibri"/>
                <a:ea typeface="Calibri"/>
                <a:cs typeface="Calibri"/>
                <a:sym typeface="Calibri"/>
              </a:defRPr>
            </a:lvl2pPr>
            <a:lvl3pPr marR="0" lvl="2" algn="r" rtl="1">
              <a:lnSpc>
                <a:spcPct val="90000"/>
              </a:lnSpc>
              <a:spcBef>
                <a:spcPts val="500"/>
              </a:spcBef>
              <a:spcAft>
                <a:spcPts val="0"/>
              </a:spcAft>
              <a:buClr>
                <a:schemeClr val="dk1"/>
              </a:buClr>
              <a:buSzPts val="2400"/>
              <a:buFont typeface="Noto Sans Symbols"/>
              <a:buNone/>
              <a:defRPr sz="2400" b="0" i="0" u="none" strike="noStrike" cap="none">
                <a:solidFill>
                  <a:schemeClr val="dk1"/>
                </a:solidFill>
                <a:latin typeface="Calibri"/>
                <a:ea typeface="Calibri"/>
                <a:cs typeface="Calibri"/>
                <a:sym typeface="Calibri"/>
              </a:defRPr>
            </a:lvl3pPr>
            <a:lvl4pPr marR="0" lvl="3" algn="r" rtl="1">
              <a:lnSpc>
                <a:spcPct val="90000"/>
              </a:lnSpc>
              <a:spcBef>
                <a:spcPts val="5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4pPr>
            <a:lvl5pPr marR="0" lvl="4" algn="r" rtl="1">
              <a:lnSpc>
                <a:spcPct val="90000"/>
              </a:lnSpc>
              <a:spcBef>
                <a:spcPts val="5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5pPr>
            <a:lvl6pPr marR="0" lvl="5"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6pPr>
            <a:lvl7pPr marR="0" lvl="6"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7pPr>
            <a:lvl8pPr marR="0" lvl="7"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8pPr>
            <a:lvl9pPr marR="0" lvl="8"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74" name="Google Shape;74;p45"/>
          <p:cNvSpPr txBox="1">
            <a:spLocks noGrp="1"/>
          </p:cNvSpPr>
          <p:nvPr>
            <p:ph type="body" idx="1"/>
          </p:nvPr>
        </p:nvSpPr>
        <p:spPr>
          <a:xfrm>
            <a:off x="841248" y="2057400"/>
            <a:ext cx="3931920" cy="3810000"/>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chemeClr val="dk1"/>
              </a:buClr>
              <a:buSzPts val="1600"/>
              <a:buNone/>
              <a:defRPr sz="1600"/>
            </a:lvl1pPr>
            <a:lvl2pPr marL="914400" lvl="1" indent="-228600" algn="r" rtl="1">
              <a:lnSpc>
                <a:spcPct val="90000"/>
              </a:lnSpc>
              <a:spcBef>
                <a:spcPts val="500"/>
              </a:spcBef>
              <a:spcAft>
                <a:spcPts val="0"/>
              </a:spcAft>
              <a:buClr>
                <a:schemeClr val="dk1"/>
              </a:buClr>
              <a:buSzPts val="1200"/>
              <a:buNone/>
              <a:defRPr sz="1200"/>
            </a:lvl2pPr>
            <a:lvl3pPr marL="1371600" lvl="2" indent="-228600" algn="r" rtl="1">
              <a:lnSpc>
                <a:spcPct val="90000"/>
              </a:lnSpc>
              <a:spcBef>
                <a:spcPts val="500"/>
              </a:spcBef>
              <a:spcAft>
                <a:spcPts val="0"/>
              </a:spcAft>
              <a:buClr>
                <a:schemeClr val="dk1"/>
              </a:buClr>
              <a:buSzPts val="1000"/>
              <a:buNone/>
              <a:defRPr sz="1000"/>
            </a:lvl3pPr>
            <a:lvl4pPr marL="1828800" lvl="3" indent="-228600" algn="r" rtl="1">
              <a:lnSpc>
                <a:spcPct val="90000"/>
              </a:lnSpc>
              <a:spcBef>
                <a:spcPts val="500"/>
              </a:spcBef>
              <a:spcAft>
                <a:spcPts val="0"/>
              </a:spcAft>
              <a:buClr>
                <a:schemeClr val="dk1"/>
              </a:buClr>
              <a:buSzPts val="900"/>
              <a:buNone/>
              <a:defRPr sz="900"/>
            </a:lvl4pPr>
            <a:lvl5pPr marL="2286000" lvl="4" indent="-228600" algn="r" rtl="1">
              <a:lnSpc>
                <a:spcPct val="90000"/>
              </a:lnSpc>
              <a:spcBef>
                <a:spcPts val="500"/>
              </a:spcBef>
              <a:spcAft>
                <a:spcPts val="0"/>
              </a:spcAft>
              <a:buClr>
                <a:schemeClr val="dk1"/>
              </a:buClr>
              <a:buSzPts val="900"/>
              <a:buNone/>
              <a:defRPr sz="900"/>
            </a:lvl5pPr>
            <a:lvl6pPr marL="2743200" lvl="5" indent="-228600" algn="r" rtl="1">
              <a:spcBef>
                <a:spcPts val="180"/>
              </a:spcBef>
              <a:spcAft>
                <a:spcPts val="0"/>
              </a:spcAft>
              <a:buClr>
                <a:schemeClr val="dk1"/>
              </a:buClr>
              <a:buSzPts val="900"/>
              <a:buNone/>
              <a:defRPr sz="900"/>
            </a:lvl6pPr>
            <a:lvl7pPr marL="3200400" lvl="6" indent="-228600" algn="r" rtl="1">
              <a:spcBef>
                <a:spcPts val="180"/>
              </a:spcBef>
              <a:spcAft>
                <a:spcPts val="0"/>
              </a:spcAft>
              <a:buClr>
                <a:schemeClr val="dk1"/>
              </a:buClr>
              <a:buSzPts val="900"/>
              <a:buNone/>
              <a:defRPr sz="900"/>
            </a:lvl7pPr>
            <a:lvl8pPr marL="3657600" lvl="7" indent="-228600" algn="r" rtl="1">
              <a:spcBef>
                <a:spcPts val="180"/>
              </a:spcBef>
              <a:spcAft>
                <a:spcPts val="0"/>
              </a:spcAft>
              <a:buClr>
                <a:schemeClr val="dk1"/>
              </a:buClr>
              <a:buSzPts val="900"/>
              <a:buNone/>
              <a:defRPr sz="900"/>
            </a:lvl8pPr>
            <a:lvl9pPr marL="4114800" lvl="8" indent="-228600" algn="r" rtl="1">
              <a:spcBef>
                <a:spcPts val="180"/>
              </a:spcBef>
              <a:spcAft>
                <a:spcPts val="0"/>
              </a:spcAft>
              <a:buClr>
                <a:schemeClr val="dk1"/>
              </a:buClr>
              <a:buSzPts val="900"/>
              <a:buNone/>
              <a:defRPr sz="900"/>
            </a:lvl9pPr>
          </a:lstStyle>
          <a:p>
            <a:endParaRPr/>
          </a:p>
        </p:txBody>
      </p:sp>
      <p:sp>
        <p:nvSpPr>
          <p:cNvPr id="75" name="Google Shape;75;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5"/>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w-I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6"/>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marR="0" lvl="0" algn="l" rtl="1">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6"/>
          <p:cNvSpPr txBox="1">
            <a:spLocks noGrp="1"/>
          </p:cNvSpPr>
          <p:nvPr>
            <p:ph type="body" idx="1"/>
          </p:nvPr>
        </p:nvSpPr>
        <p:spPr>
          <a:xfrm>
            <a:off x="845127" y="1828800"/>
            <a:ext cx="10515600" cy="4351337"/>
          </a:xfrm>
          <a:prstGeom prst="rect">
            <a:avLst/>
          </a:prstGeom>
          <a:noFill/>
          <a:ln>
            <a:noFill/>
          </a:ln>
        </p:spPr>
        <p:txBody>
          <a:bodyPr spcFirstLastPara="1" wrap="square" lIns="91425" tIns="45700" rIns="91425" bIns="45700" anchor="t" anchorCtr="0">
            <a:normAutofit/>
          </a:bodyPr>
          <a:lstStyle>
            <a:lvl1pPr marL="457200" marR="0" lvl="0" indent="-406400" algn="r" rtl="1">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r" rtl="1">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r" rtl="1">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r" rtl="1">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r" rtl="1">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1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6"/>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100" b="0" i="0" u="none" strike="noStrike" cap="none">
                <a:solidFill>
                  <a:srgbClr val="888888"/>
                </a:solidFill>
                <a:latin typeface="Calibri"/>
                <a:ea typeface="Calibri"/>
                <a:cs typeface="Calibri"/>
                <a:sym typeface="Calibri"/>
              </a:defRPr>
            </a:lvl1pPr>
            <a:lvl2pPr marL="0" marR="0" lvl="1" indent="0" algn="r" rtl="0">
              <a:spcBef>
                <a:spcPts val="0"/>
              </a:spcBef>
              <a:buNone/>
              <a:defRPr sz="1100" b="0" i="0" u="none" strike="noStrike" cap="none">
                <a:solidFill>
                  <a:srgbClr val="888888"/>
                </a:solidFill>
                <a:latin typeface="Calibri"/>
                <a:ea typeface="Calibri"/>
                <a:cs typeface="Calibri"/>
                <a:sym typeface="Calibri"/>
              </a:defRPr>
            </a:lvl2pPr>
            <a:lvl3pPr marL="0" marR="0" lvl="2" indent="0" algn="r" rtl="0">
              <a:spcBef>
                <a:spcPts val="0"/>
              </a:spcBef>
              <a:buNone/>
              <a:defRPr sz="1100" b="0" i="0" u="none" strike="noStrike" cap="none">
                <a:solidFill>
                  <a:srgbClr val="888888"/>
                </a:solidFill>
                <a:latin typeface="Calibri"/>
                <a:ea typeface="Calibri"/>
                <a:cs typeface="Calibri"/>
                <a:sym typeface="Calibri"/>
              </a:defRPr>
            </a:lvl3pPr>
            <a:lvl4pPr marL="0" marR="0" lvl="3" indent="0" algn="r" rtl="0">
              <a:spcBef>
                <a:spcPts val="0"/>
              </a:spcBef>
              <a:buNone/>
              <a:defRPr sz="1100" b="0" i="0" u="none" strike="noStrike" cap="none">
                <a:solidFill>
                  <a:srgbClr val="888888"/>
                </a:solidFill>
                <a:latin typeface="Calibri"/>
                <a:ea typeface="Calibri"/>
                <a:cs typeface="Calibri"/>
                <a:sym typeface="Calibri"/>
              </a:defRPr>
            </a:lvl4pPr>
            <a:lvl5pPr marL="0" marR="0" lvl="4" indent="0" algn="r" rtl="0">
              <a:spcBef>
                <a:spcPts val="0"/>
              </a:spcBef>
              <a:buNone/>
              <a:defRPr sz="1100" b="0" i="0" u="none" strike="noStrike" cap="none">
                <a:solidFill>
                  <a:srgbClr val="888888"/>
                </a:solidFill>
                <a:latin typeface="Calibri"/>
                <a:ea typeface="Calibri"/>
                <a:cs typeface="Calibri"/>
                <a:sym typeface="Calibri"/>
              </a:defRPr>
            </a:lvl5pPr>
            <a:lvl6pPr marL="0" marR="0" lvl="5" indent="0" algn="r" rtl="0">
              <a:spcBef>
                <a:spcPts val="0"/>
              </a:spcBef>
              <a:buNone/>
              <a:defRPr sz="1100" b="0" i="0" u="none" strike="noStrike" cap="none">
                <a:solidFill>
                  <a:srgbClr val="888888"/>
                </a:solidFill>
                <a:latin typeface="Calibri"/>
                <a:ea typeface="Calibri"/>
                <a:cs typeface="Calibri"/>
                <a:sym typeface="Calibri"/>
              </a:defRPr>
            </a:lvl6pPr>
            <a:lvl7pPr marL="0" marR="0" lvl="6" indent="0" algn="r" rtl="0">
              <a:spcBef>
                <a:spcPts val="0"/>
              </a:spcBef>
              <a:buNone/>
              <a:defRPr sz="1100" b="0" i="0" u="none" strike="noStrike" cap="none">
                <a:solidFill>
                  <a:srgbClr val="888888"/>
                </a:solidFill>
                <a:latin typeface="Calibri"/>
                <a:ea typeface="Calibri"/>
                <a:cs typeface="Calibri"/>
                <a:sym typeface="Calibri"/>
              </a:defRPr>
            </a:lvl7pPr>
            <a:lvl8pPr marL="0" marR="0" lvl="7" indent="0" algn="r" rtl="0">
              <a:spcBef>
                <a:spcPts val="0"/>
              </a:spcBef>
              <a:buNone/>
              <a:defRPr sz="1100" b="0" i="0" u="none" strike="noStrike" cap="none">
                <a:solidFill>
                  <a:srgbClr val="888888"/>
                </a:solidFill>
                <a:latin typeface="Calibri"/>
                <a:ea typeface="Calibri"/>
                <a:cs typeface="Calibri"/>
                <a:sym typeface="Calibri"/>
              </a:defRPr>
            </a:lvl8pPr>
            <a:lvl9pPr marL="0" marR="0" lvl="8" indent="0" algn="r" rtl="0">
              <a:spcBef>
                <a:spcPts val="0"/>
              </a:spcBef>
              <a:buNone/>
              <a:defRPr sz="11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w-IL"/>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
          <p:cNvSpPr txBox="1">
            <a:spLocks noGrp="1"/>
          </p:cNvSpPr>
          <p:nvPr>
            <p:ph type="ctrTitle"/>
          </p:nvPr>
        </p:nvSpPr>
        <p:spPr>
          <a:xfrm>
            <a:off x="1524000" y="1124530"/>
            <a:ext cx="9144000" cy="2387600"/>
          </a:xfrm>
          <a:prstGeom prst="rect">
            <a:avLst/>
          </a:prstGeom>
          <a:noFill/>
          <a:ln>
            <a:noFill/>
          </a:ln>
        </p:spPr>
        <p:txBody>
          <a:bodyPr spcFirstLastPara="1" wrap="square" lIns="91425" tIns="45700" rIns="91425" bIns="45700" anchor="b" anchorCtr="0">
            <a:normAutofit/>
          </a:bodyPr>
          <a:lstStyle/>
          <a:p>
            <a:pPr marL="0" lvl="0" indent="0" algn="ctr" rtl="1">
              <a:lnSpc>
                <a:spcPct val="90000"/>
              </a:lnSpc>
              <a:spcBef>
                <a:spcPts val="0"/>
              </a:spcBef>
              <a:spcAft>
                <a:spcPts val="0"/>
              </a:spcAft>
              <a:buClr>
                <a:schemeClr val="dk1"/>
              </a:buClr>
              <a:buSzPts val="6000"/>
              <a:buFont typeface="Calibri"/>
              <a:buNone/>
            </a:pPr>
            <a:r>
              <a:rPr lang="iw-IL" dirty="0"/>
              <a:t>בחירות לכנסת </a:t>
            </a:r>
            <a:r>
              <a:rPr lang="he-IL" dirty="0"/>
              <a:t>ה- 26</a:t>
            </a:r>
            <a:endParaRPr dirty="0"/>
          </a:p>
        </p:txBody>
      </p:sp>
      <p:sp>
        <p:nvSpPr>
          <p:cNvPr id="95" name="Google Shape;95;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rgbClr val="3F3F3F"/>
              </a:buClr>
              <a:buSzPts val="2400"/>
              <a:buNone/>
            </a:pPr>
            <a:endParaRPr/>
          </a:p>
          <a:p>
            <a:pPr marL="0" lvl="0" indent="0" algn="ctr" rtl="1">
              <a:lnSpc>
                <a:spcPct val="90000"/>
              </a:lnSpc>
              <a:spcBef>
                <a:spcPts val="1000"/>
              </a:spcBef>
              <a:spcAft>
                <a:spcPts val="0"/>
              </a:spcAft>
              <a:buClr>
                <a:schemeClr val="dk1"/>
              </a:buClr>
              <a:buSzPts val="2400"/>
              <a:buNone/>
            </a:pPr>
            <a:r>
              <a:rPr lang="iw-IL">
                <a:solidFill>
                  <a:schemeClr val="dk1"/>
                </a:solidFill>
              </a:rPr>
              <a:t>מנהיגי העתיד בונים חלום של מדינה</a:t>
            </a:r>
            <a:endParaRPr/>
          </a:p>
        </p:txBody>
      </p:sp>
      <p:pic>
        <p:nvPicPr>
          <p:cNvPr id="96" name="Google Shape;96;p1"/>
          <p:cNvPicPr preferRelativeResize="0"/>
          <p:nvPr/>
        </p:nvPicPr>
        <p:blipFill rotWithShape="1">
          <a:blip r:embed="rId3">
            <a:alphaModFix/>
          </a:blip>
          <a:srcRect/>
          <a:stretch/>
        </p:blipFill>
        <p:spPr>
          <a:xfrm>
            <a:off x="5453578" y="0"/>
            <a:ext cx="1284844" cy="136744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0"/>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חלום של מדינה</a:t>
            </a:r>
            <a:endParaRPr/>
          </a:p>
        </p:txBody>
      </p:sp>
      <p:sp>
        <p:nvSpPr>
          <p:cNvPr id="156" name="Google Shape;156;p10"/>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iw-IL" dirty="0"/>
              <a:t>בשיעורים הקרובים נשחק במשחק בו כולנו נוכל להיות מנהיגי המדינה ונציג את החלום שלנו על "איך שהמדינה צריכה להיות בעינינו"</a:t>
            </a:r>
            <a:r>
              <a:rPr lang="he-IL" dirty="0"/>
              <a:t>. </a:t>
            </a:r>
            <a:endParaRPr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iw-IL" dirty="0"/>
              <a:t>נכתוב את הרעיון שלנו לגבי "המדינה שהייתי רוצה לחיות בה</a:t>
            </a:r>
            <a:r>
              <a:rPr lang="he-IL" dirty="0"/>
              <a:t>" , </a:t>
            </a:r>
            <a:r>
              <a:rPr lang="iw-IL" dirty="0"/>
              <a:t>ננסה לשכנע את הכיתה שתבחר בנו כנציגים שלה,</a:t>
            </a:r>
            <a:r>
              <a:rPr lang="he-IL" dirty="0"/>
              <a:t> </a:t>
            </a:r>
            <a:r>
              <a:rPr lang="iw-IL" dirty="0"/>
              <a:t>נערוך בכיתה בחירות שבסופן ייבחרו הנציגים הרצויים ביותר בעיניכם.</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1"/>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חלום של מדינה</a:t>
            </a:r>
            <a:endParaRPr/>
          </a:p>
        </p:txBody>
      </p:sp>
      <p:sp>
        <p:nvSpPr>
          <p:cNvPr id="163" name="Google Shape;163;p11"/>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iw-IL" dirty="0"/>
              <a:t>משימה אישית </a:t>
            </a:r>
            <a:endParaRPr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rgbClr val="2D5E89"/>
              </a:buClr>
              <a:buSzPts val="2600"/>
              <a:buNone/>
            </a:pPr>
            <a:r>
              <a:rPr lang="iw-IL" dirty="0">
                <a:solidFill>
                  <a:srgbClr val="2D5E89"/>
                </a:solidFill>
              </a:rPr>
              <a:t>הפעלת תלמידים פרונטלית</a:t>
            </a:r>
            <a:endParaRPr dirty="0"/>
          </a:p>
          <a:p>
            <a:pPr marL="0" lvl="0" indent="0" algn="r" rtl="1">
              <a:lnSpc>
                <a:spcPct val="90000"/>
              </a:lnSpc>
              <a:spcBef>
                <a:spcPts val="1000"/>
              </a:spcBef>
              <a:spcAft>
                <a:spcPts val="0"/>
              </a:spcAft>
              <a:buClr>
                <a:schemeClr val="dk1"/>
              </a:buClr>
              <a:buSzPts val="2600"/>
              <a:buNone/>
            </a:pPr>
            <a:r>
              <a:rPr lang="iw-IL" dirty="0"/>
              <a:t>כל תלמיד מגדיר שלושה דברים שהיה רוצה שיהיו במדינה עליה הוא חולם </a:t>
            </a:r>
            <a:br>
              <a:rPr lang="iw-IL" dirty="0"/>
            </a:br>
            <a:endParaRPr u="sng" dirty="0"/>
          </a:p>
          <a:p>
            <a:pPr marL="0" lvl="0" indent="0" algn="r" rtl="1">
              <a:lnSpc>
                <a:spcPct val="90000"/>
              </a:lnSpc>
              <a:spcBef>
                <a:spcPts val="1000"/>
              </a:spcBef>
              <a:spcAft>
                <a:spcPts val="0"/>
              </a:spcAft>
              <a:buClr>
                <a:srgbClr val="2D5E89"/>
              </a:buClr>
              <a:buSzPts val="2600"/>
              <a:buNone/>
            </a:pPr>
            <a:r>
              <a:rPr lang="iw-IL" dirty="0">
                <a:solidFill>
                  <a:srgbClr val="2D5E89"/>
                </a:solidFill>
              </a:rPr>
              <a:t>הפעלת תלמידים מקוונת</a:t>
            </a:r>
            <a:endParaRPr dirty="0">
              <a:solidFill>
                <a:srgbClr val="2D5E89"/>
              </a:solidFill>
            </a:endParaRPr>
          </a:p>
          <a:p>
            <a:pPr marL="0" lvl="0" indent="0" algn="r" rtl="1">
              <a:lnSpc>
                <a:spcPct val="90000"/>
              </a:lnSpc>
              <a:spcBef>
                <a:spcPts val="1000"/>
              </a:spcBef>
              <a:spcAft>
                <a:spcPts val="0"/>
              </a:spcAft>
              <a:buClr>
                <a:schemeClr val="dk1"/>
              </a:buClr>
              <a:buSzPts val="2600"/>
              <a:buNone/>
            </a:pPr>
            <a:r>
              <a:rPr lang="iw-IL" dirty="0"/>
              <a:t>לוח חלק בזום שהמורה כותב את מה שהתלמידים אומרים</a:t>
            </a:r>
            <a:endParaRPr dirty="0"/>
          </a:p>
          <a:p>
            <a:pPr marL="0" lvl="0" indent="0" algn="r" rtl="1">
              <a:lnSpc>
                <a:spcPct val="90000"/>
              </a:lnSpc>
              <a:spcBef>
                <a:spcPts val="1000"/>
              </a:spcBef>
              <a:spcAft>
                <a:spcPts val="0"/>
              </a:spcAft>
              <a:buClr>
                <a:schemeClr val="dk1"/>
              </a:buClr>
              <a:buSzPts val="2600"/>
              <a:buNone/>
            </a:pPr>
            <a:r>
              <a:rPr lang="iw-IL" dirty="0"/>
              <a:t>התלמידים כותבים בצ'ט</a:t>
            </a:r>
            <a:endParaRPr dirty="0"/>
          </a:p>
          <a:p>
            <a:pPr marL="0" lvl="0" indent="0" algn="r" rtl="1">
              <a:lnSpc>
                <a:spcPct val="90000"/>
              </a:lnSpc>
              <a:spcBef>
                <a:spcPts val="1000"/>
              </a:spcBef>
              <a:spcAft>
                <a:spcPts val="0"/>
              </a:spcAft>
              <a:buClr>
                <a:schemeClr val="dk1"/>
              </a:buClr>
              <a:buSzPts val="2600"/>
              <a:buNone/>
            </a:pPr>
            <a:r>
              <a:rPr lang="iw-IL" dirty="0"/>
              <a:t>קישור לפאדלט-לעלות פתק או פסקה קטנה  ללוח שהתלמיד כותב </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2"/>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חלום של מדינה</a:t>
            </a:r>
            <a:endParaRPr/>
          </a:p>
        </p:txBody>
      </p:sp>
      <p:sp>
        <p:nvSpPr>
          <p:cNvPr id="169" name="Google Shape;169;p12"/>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iw-IL" dirty="0"/>
              <a:t>משימה קבוצתית -</a:t>
            </a:r>
            <a:r>
              <a:rPr lang="he-IL" dirty="0"/>
              <a:t> </a:t>
            </a:r>
            <a:r>
              <a:rPr lang="iw-IL" dirty="0"/>
              <a:t> בניית מצע המפלגה</a:t>
            </a:r>
            <a:endParaRPr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iw-IL" dirty="0"/>
              <a:t>כעת נתחלק לקבוצות</a:t>
            </a:r>
            <a:r>
              <a:rPr lang="he-IL" dirty="0"/>
              <a:t>.</a:t>
            </a:r>
          </a:p>
          <a:p>
            <a:pPr marL="0" lvl="0" indent="0" algn="r" rtl="1">
              <a:lnSpc>
                <a:spcPct val="90000"/>
              </a:lnSpc>
              <a:spcBef>
                <a:spcPts val="1000"/>
              </a:spcBef>
              <a:spcAft>
                <a:spcPts val="0"/>
              </a:spcAft>
              <a:buClr>
                <a:schemeClr val="dk1"/>
              </a:buClr>
              <a:buSzPts val="2600"/>
              <a:buNone/>
            </a:pPr>
            <a:r>
              <a:rPr lang="iw-IL" dirty="0"/>
              <a:t>כל קבוצה תהווה מפלגה ועליה לכתוב את מצע המפלגה שלה. </a:t>
            </a:r>
            <a:endParaRPr dirty="0"/>
          </a:p>
          <a:p>
            <a:pPr marL="228600" lvl="0" indent="-6350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iw-IL" dirty="0"/>
              <a:t>בראש כל קבוצה ייבחר תלמיד שיוביל את הדיון. בתחילה, כל תלמיד יציג לחבריו את החלום האישי שלו . בהמשך יבחרו כל חברי הקבוצה, במשותף,  מהם שבעת הנושאים החשובים ביותר בעיניהם, שיהיו במדינה שהם חולמים להקים. שבעת הנושאים האלה יהוו העקרונות למצע המפלגה. </a:t>
            </a:r>
            <a:endParaRPr dirty="0"/>
          </a:p>
          <a:p>
            <a:pPr marL="0" lvl="0" indent="0" algn="r" rtl="1">
              <a:lnSpc>
                <a:spcPct val="90000"/>
              </a:lnSpc>
              <a:spcBef>
                <a:spcPts val="1000"/>
              </a:spcBef>
              <a:spcAft>
                <a:spcPts val="0"/>
              </a:spcAft>
              <a:buClr>
                <a:schemeClr val="dk1"/>
              </a:buClr>
              <a:buSzPts val="2600"/>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3"/>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חלום של מדינה</a:t>
            </a:r>
            <a:endParaRPr/>
          </a:p>
        </p:txBody>
      </p:sp>
      <p:sp>
        <p:nvSpPr>
          <p:cNvPr id="175" name="Google Shape;175;p1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80000"/>
              </a:lnSpc>
              <a:spcBef>
                <a:spcPts val="0"/>
              </a:spcBef>
              <a:spcAft>
                <a:spcPts val="0"/>
              </a:spcAft>
              <a:buClr>
                <a:schemeClr val="dk1"/>
              </a:buClr>
              <a:buSzPts val="2405"/>
              <a:buNone/>
            </a:pPr>
            <a:r>
              <a:rPr lang="iw-IL" sz="2405" dirty="0"/>
              <a:t>משימה קבוצתית - בניית מצע המפלגה</a:t>
            </a:r>
            <a:endParaRPr sz="2405" dirty="0"/>
          </a:p>
          <a:p>
            <a:pPr marL="0" lvl="0" indent="0" algn="r" rtl="1">
              <a:lnSpc>
                <a:spcPct val="80000"/>
              </a:lnSpc>
              <a:spcBef>
                <a:spcPts val="1000"/>
              </a:spcBef>
              <a:spcAft>
                <a:spcPts val="0"/>
              </a:spcAft>
              <a:buClr>
                <a:schemeClr val="dk1"/>
              </a:buClr>
              <a:buSzPts val="2405"/>
              <a:buNone/>
            </a:pPr>
            <a:endParaRPr sz="2405" dirty="0"/>
          </a:p>
          <a:p>
            <a:pPr marL="0" lvl="0" indent="0" algn="r" rtl="1">
              <a:lnSpc>
                <a:spcPct val="80000"/>
              </a:lnSpc>
              <a:spcBef>
                <a:spcPts val="1000"/>
              </a:spcBef>
              <a:spcAft>
                <a:spcPts val="0"/>
              </a:spcAft>
              <a:buClr>
                <a:schemeClr val="dk1"/>
              </a:buClr>
              <a:buSzPts val="2405"/>
              <a:buNone/>
            </a:pPr>
            <a:r>
              <a:rPr lang="iw-IL" sz="2405" dirty="0"/>
              <a:t>לאחר שהקבוצה ניסחה את מצע המפלגה הקבוצה מציגה את המצע לכלל הכיתה.</a:t>
            </a:r>
            <a:endParaRPr dirty="0"/>
          </a:p>
          <a:p>
            <a:pPr marL="0" lvl="0" indent="0" algn="r" rtl="1">
              <a:lnSpc>
                <a:spcPct val="80000"/>
              </a:lnSpc>
              <a:spcBef>
                <a:spcPts val="1000"/>
              </a:spcBef>
              <a:spcAft>
                <a:spcPts val="0"/>
              </a:spcAft>
              <a:buClr>
                <a:schemeClr val="dk1"/>
              </a:buClr>
              <a:buSzPts val="2405"/>
              <a:buNone/>
            </a:pPr>
            <a:endParaRPr sz="2405" dirty="0"/>
          </a:p>
          <a:p>
            <a:pPr marL="0" lvl="0" indent="0" algn="r" rtl="1">
              <a:lnSpc>
                <a:spcPct val="80000"/>
              </a:lnSpc>
              <a:spcBef>
                <a:spcPts val="1000"/>
              </a:spcBef>
              <a:spcAft>
                <a:spcPts val="0"/>
              </a:spcAft>
              <a:buClr>
                <a:schemeClr val="dk1"/>
              </a:buClr>
              <a:buSzPts val="2405"/>
              <a:buNone/>
            </a:pPr>
            <a:r>
              <a:rPr lang="iw-IL" sz="2405" dirty="0"/>
              <a:t>לאחר המשימה הקבוצתית המורה עורך הקבלה לתהליך הבחירות הארצי. </a:t>
            </a:r>
            <a:endParaRPr dirty="0"/>
          </a:p>
          <a:p>
            <a:pPr marL="0" lvl="0" indent="0" algn="r" rtl="1">
              <a:lnSpc>
                <a:spcPct val="80000"/>
              </a:lnSpc>
              <a:spcBef>
                <a:spcPts val="1000"/>
              </a:spcBef>
              <a:spcAft>
                <a:spcPts val="0"/>
              </a:spcAft>
              <a:buClr>
                <a:schemeClr val="dk1"/>
              </a:buClr>
              <a:buSzPts val="2405"/>
              <a:buNone/>
            </a:pPr>
            <a:r>
              <a:rPr lang="iw-IL" sz="2405" dirty="0"/>
              <a:t>כל קבוצה בכיתה היא כמו מפלגה. </a:t>
            </a:r>
            <a:endParaRPr sz="2405" dirty="0"/>
          </a:p>
          <a:p>
            <a:pPr marL="0" lvl="0" indent="0" algn="r" rtl="1">
              <a:lnSpc>
                <a:spcPct val="80000"/>
              </a:lnSpc>
              <a:spcBef>
                <a:spcPts val="1000"/>
              </a:spcBef>
              <a:spcAft>
                <a:spcPts val="0"/>
              </a:spcAft>
              <a:buClr>
                <a:schemeClr val="dk1"/>
              </a:buClr>
              <a:buSzPts val="2405"/>
              <a:buNone/>
            </a:pPr>
            <a:r>
              <a:rPr lang="iw-IL" sz="2405" dirty="0"/>
              <a:t>מפלגה היא "קבוצת בני-אדם שהתאחדו כדי לקדם בדרך חוקית מטרות מדיניות ו/או חברתיות ולהביא לייצוגם בכנסת על-ידי נבחרים</a:t>
            </a:r>
            <a:r>
              <a:rPr lang="he-IL" sz="2405" dirty="0"/>
              <a:t>. (</a:t>
            </a:r>
            <a:r>
              <a:rPr lang="iw-IL" sz="2405" dirty="0"/>
              <a:t>חוק המפלגות התשנ"ב 1992</a:t>
            </a:r>
            <a:r>
              <a:rPr lang="he-IL" sz="2405" dirty="0"/>
              <a:t>)</a:t>
            </a:r>
            <a:endParaRPr dirty="0"/>
          </a:p>
          <a:p>
            <a:pPr marL="0" lvl="0" indent="0" algn="r" rtl="1">
              <a:lnSpc>
                <a:spcPct val="80000"/>
              </a:lnSpc>
              <a:spcBef>
                <a:spcPts val="1000"/>
              </a:spcBef>
              <a:spcAft>
                <a:spcPts val="0"/>
              </a:spcAft>
              <a:buClr>
                <a:schemeClr val="dk1"/>
              </a:buClr>
              <a:buSzPts val="2405"/>
              <a:buNone/>
            </a:pPr>
            <a:endParaRPr sz="2405" dirty="0"/>
          </a:p>
          <a:p>
            <a:pPr marL="0" lvl="0" indent="0" algn="r" rtl="1">
              <a:lnSpc>
                <a:spcPct val="80000"/>
              </a:lnSpc>
              <a:spcBef>
                <a:spcPts val="1000"/>
              </a:spcBef>
              <a:spcAft>
                <a:spcPts val="0"/>
              </a:spcAft>
              <a:buClr>
                <a:srgbClr val="2D5E89"/>
              </a:buClr>
              <a:buSzPts val="2405"/>
              <a:buNone/>
            </a:pPr>
            <a:r>
              <a:rPr lang="iw-IL" sz="2405" dirty="0">
                <a:solidFill>
                  <a:srgbClr val="2D5E89"/>
                </a:solidFill>
              </a:rPr>
              <a:t>הפעלת תלמידים מקוונת</a:t>
            </a:r>
            <a:endParaRPr sz="2405" dirty="0">
              <a:solidFill>
                <a:srgbClr val="2D5E89"/>
              </a:solidFill>
            </a:endParaRPr>
          </a:p>
          <a:p>
            <a:pPr marL="0" lvl="0" indent="0" algn="r" rtl="1">
              <a:lnSpc>
                <a:spcPct val="80000"/>
              </a:lnSpc>
              <a:spcBef>
                <a:spcPts val="1000"/>
              </a:spcBef>
              <a:spcAft>
                <a:spcPts val="0"/>
              </a:spcAft>
              <a:buClr>
                <a:schemeClr val="dk1"/>
              </a:buClr>
              <a:buSzPts val="2405"/>
              <a:buNone/>
            </a:pPr>
            <a:r>
              <a:rPr lang="iw-IL" sz="2405" dirty="0"/>
              <a:t>חלוקת התלמידים לחדרי זום. כל ילד יעלה את הרעיונות שהוא הציע ואת החלום שלו </a:t>
            </a:r>
            <a:endParaRPr sz="2405" dirty="0"/>
          </a:p>
          <a:p>
            <a:pPr marL="0" lvl="0" indent="0" algn="r" rtl="1">
              <a:lnSpc>
                <a:spcPct val="80000"/>
              </a:lnSpc>
              <a:spcBef>
                <a:spcPts val="1000"/>
              </a:spcBef>
              <a:spcAft>
                <a:spcPts val="0"/>
              </a:spcAft>
              <a:buClr>
                <a:schemeClr val="dk1"/>
              </a:buClr>
              <a:buSzPts val="2405"/>
              <a:buNone/>
            </a:pPr>
            <a:r>
              <a:rPr lang="iw-IL" sz="2405" dirty="0"/>
              <a:t>חברי החדר יכינו את מצע המפלגה ויעלו לפדלט כדי שיוכלו להציג למליאה</a:t>
            </a:r>
            <a:endParaRPr sz="2405" dirty="0"/>
          </a:p>
          <a:p>
            <a:pPr marL="0" lvl="0" indent="0" algn="r" rtl="1">
              <a:lnSpc>
                <a:spcPct val="80000"/>
              </a:lnSpc>
              <a:spcBef>
                <a:spcPts val="1000"/>
              </a:spcBef>
              <a:spcAft>
                <a:spcPts val="0"/>
              </a:spcAft>
              <a:buClr>
                <a:schemeClr val="dk1"/>
              </a:buClr>
              <a:buSzPts val="2405"/>
              <a:buNone/>
            </a:pPr>
            <a:endParaRPr sz="240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4"/>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חלום של מדינה</a:t>
            </a:r>
            <a:endParaRPr/>
          </a:p>
        </p:txBody>
      </p:sp>
      <p:sp>
        <p:nvSpPr>
          <p:cNvPr id="181" name="Google Shape;181;p14"/>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iw-IL" dirty="0"/>
              <a:t>החלום שבניתם המורכב מהדברים החשובים בעיניכם במדינה שתקימו נקרא –מצע מפלגתי</a:t>
            </a:r>
            <a:endParaRPr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iw-IL" dirty="0"/>
              <a:t>מצע מפלגתי - </a:t>
            </a:r>
            <a:r>
              <a:rPr lang="he-IL" dirty="0"/>
              <a:t> </a:t>
            </a:r>
            <a:r>
              <a:rPr lang="iw-IL" dirty="0"/>
              <a:t>הוא מסמך המפרט את העקרונות של המפלגה ואת התוכניות שבכוונתה להגשים כאשר תעלה לשלטון.</a:t>
            </a:r>
            <a:endParaRPr dirty="0"/>
          </a:p>
          <a:p>
            <a:pPr marL="0" lvl="0" indent="0" algn="r" rtl="1">
              <a:lnSpc>
                <a:spcPct val="90000"/>
              </a:lnSpc>
              <a:spcBef>
                <a:spcPts val="1000"/>
              </a:spcBef>
              <a:spcAft>
                <a:spcPts val="0"/>
              </a:spcAft>
              <a:buClr>
                <a:schemeClr val="dk1"/>
              </a:buClr>
              <a:buSzPts val="2600"/>
              <a:buNone/>
            </a:pPr>
            <a:endParaRPr u="sng" dirty="0"/>
          </a:p>
        </p:txBody>
      </p:sp>
      <p:grpSp>
        <p:nvGrpSpPr>
          <p:cNvPr id="182" name="Google Shape;182;p14"/>
          <p:cNvGrpSpPr/>
          <p:nvPr/>
        </p:nvGrpSpPr>
        <p:grpSpPr>
          <a:xfrm>
            <a:off x="1104159" y="3293964"/>
            <a:ext cx="4894990" cy="3260720"/>
            <a:chOff x="1104159" y="3293964"/>
            <a:chExt cx="4894990" cy="3260720"/>
          </a:xfrm>
        </p:grpSpPr>
        <p:pic>
          <p:nvPicPr>
            <p:cNvPr id="183" name="Google Shape;183;p14" descr="Business deal, agreement, sign contract and paperwork for banking loan, mortgage or government policy, confidence businessman leader or client using fountain pen signing his signature on paperwork. Premium Vector"/>
            <p:cNvPicPr preferRelativeResize="0"/>
            <p:nvPr/>
          </p:nvPicPr>
          <p:blipFill rotWithShape="1">
            <a:blip r:embed="rId3">
              <a:alphaModFix/>
            </a:blip>
            <a:srcRect/>
            <a:stretch/>
          </p:blipFill>
          <p:spPr>
            <a:xfrm>
              <a:off x="1104159" y="3293964"/>
              <a:ext cx="4894990" cy="3260720"/>
            </a:xfrm>
            <a:prstGeom prst="rect">
              <a:avLst/>
            </a:prstGeom>
            <a:noFill/>
            <a:ln>
              <a:noFill/>
            </a:ln>
          </p:spPr>
        </p:pic>
        <p:sp>
          <p:nvSpPr>
            <p:cNvPr id="184" name="Google Shape;184;p14"/>
            <p:cNvSpPr/>
            <p:nvPr/>
          </p:nvSpPr>
          <p:spPr>
            <a:xfrm>
              <a:off x="2221642" y="4004910"/>
              <a:ext cx="142218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w-IL" sz="1800" b="1">
                  <a:solidFill>
                    <a:schemeClr val="dk1"/>
                  </a:solidFill>
                  <a:latin typeface="Calibri"/>
                  <a:ea typeface="Calibri"/>
                  <a:cs typeface="Calibri"/>
                  <a:sym typeface="Calibri"/>
                </a:rPr>
                <a:t>מצע מפלגתי </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5"/>
          <p:cNvSpPr txBox="1">
            <a:spLocks noGrp="1"/>
          </p:cNvSpPr>
          <p:nvPr>
            <p:ph type="ctrTitle"/>
          </p:nvPr>
        </p:nvSpPr>
        <p:spPr>
          <a:xfrm>
            <a:off x="1524000" y="2098751"/>
            <a:ext cx="9144000" cy="2387600"/>
          </a:xfrm>
          <a:prstGeom prst="rect">
            <a:avLst/>
          </a:prstGeom>
          <a:noFill/>
          <a:ln>
            <a:noFill/>
          </a:ln>
        </p:spPr>
        <p:txBody>
          <a:bodyPr spcFirstLastPara="1" wrap="square" lIns="91425" tIns="45700" rIns="91425" bIns="45700" anchor="b" anchorCtr="0">
            <a:normAutofit/>
          </a:bodyPr>
          <a:lstStyle/>
          <a:p>
            <a:pPr marL="0" lvl="0" indent="0" algn="ctr" rtl="1">
              <a:lnSpc>
                <a:spcPct val="90000"/>
              </a:lnSpc>
              <a:spcBef>
                <a:spcPts val="0"/>
              </a:spcBef>
              <a:spcAft>
                <a:spcPts val="0"/>
              </a:spcAft>
              <a:buClr>
                <a:schemeClr val="dk1"/>
              </a:buClr>
              <a:buSzPts val="6000"/>
              <a:buFont typeface="Calibri"/>
              <a:buNone/>
            </a:pPr>
            <a:r>
              <a:rPr lang="iw-IL"/>
              <a:t>שיעור 2</a:t>
            </a:r>
            <a:br>
              <a:rPr lang="iw-IL"/>
            </a:br>
            <a:r>
              <a:rPr lang="iw-IL"/>
              <a:t>הכנת תעמולת בחירות</a:t>
            </a:r>
            <a:endParaRPr/>
          </a:p>
        </p:txBody>
      </p:sp>
      <p:pic>
        <p:nvPicPr>
          <p:cNvPr id="190" name="Google Shape;190;p15"/>
          <p:cNvPicPr preferRelativeResize="0"/>
          <p:nvPr/>
        </p:nvPicPr>
        <p:blipFill rotWithShape="1">
          <a:blip r:embed="rId3">
            <a:alphaModFix/>
          </a:blip>
          <a:srcRect/>
          <a:stretch/>
        </p:blipFill>
        <p:spPr>
          <a:xfrm>
            <a:off x="5453578" y="0"/>
            <a:ext cx="1284844" cy="136744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6"/>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הכנת תעמולת בחירות</a:t>
            </a:r>
            <a:endParaRPr/>
          </a:p>
        </p:txBody>
      </p:sp>
      <p:sp>
        <p:nvSpPr>
          <p:cNvPr id="196" name="Google Shape;196;p16"/>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iw-IL" dirty="0"/>
              <a:t>בשיעור הקודם כל קבוצה הייתה מפלגה והגדירה את המצע שלה – העקרונות החשובים ביותר בעיניה במדינה שתקום. </a:t>
            </a:r>
            <a:endParaRPr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iw-IL" dirty="0"/>
              <a:t>בשיעור זה כל קבוצה תעבוד על תעמולת הבחירות שלה ותחשוב כיצד היא תשכנע את חברי הכיתה לבחור דווקא במפלגה שלה. </a:t>
            </a:r>
            <a:endParaRPr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iw-IL" u="sng" dirty="0"/>
              <a:t>תעמולת בחירות</a:t>
            </a:r>
            <a:endParaRPr u="sng" dirty="0"/>
          </a:p>
          <a:p>
            <a:pPr marL="0" lvl="0" indent="0" algn="r" rtl="1">
              <a:lnSpc>
                <a:spcPct val="90000"/>
              </a:lnSpc>
              <a:spcBef>
                <a:spcPts val="1000"/>
              </a:spcBef>
              <a:spcAft>
                <a:spcPts val="0"/>
              </a:spcAft>
              <a:buClr>
                <a:schemeClr val="dk1"/>
              </a:buClr>
              <a:buSzPts val="2600"/>
              <a:buNone/>
            </a:pPr>
            <a:r>
              <a:rPr lang="iw-IL" dirty="0"/>
              <a:t>פרסום שנועד לשכנע מצביעים לבחור </a:t>
            </a:r>
            <a:endParaRPr dirty="0"/>
          </a:p>
          <a:p>
            <a:pPr marL="0" lvl="0" indent="0" algn="r" rtl="1">
              <a:lnSpc>
                <a:spcPct val="90000"/>
              </a:lnSpc>
              <a:spcBef>
                <a:spcPts val="1000"/>
              </a:spcBef>
              <a:spcAft>
                <a:spcPts val="0"/>
              </a:spcAft>
              <a:buClr>
                <a:schemeClr val="dk1"/>
              </a:buClr>
              <a:buSzPts val="2600"/>
              <a:buNone/>
            </a:pPr>
            <a:r>
              <a:rPr lang="iw-IL" dirty="0"/>
              <a:t>במועמד או מפלגה בבחירות.</a:t>
            </a:r>
            <a:endParaRPr dirty="0"/>
          </a:p>
        </p:txBody>
      </p:sp>
      <p:pic>
        <p:nvPicPr>
          <p:cNvPr id="197" name="Google Shape;197;p16" descr="Internet or electronic voting Free Vector"/>
          <p:cNvPicPr preferRelativeResize="0"/>
          <p:nvPr/>
        </p:nvPicPr>
        <p:blipFill rotWithShape="1">
          <a:blip r:embed="rId3">
            <a:alphaModFix/>
          </a:blip>
          <a:srcRect t="21211" b="19883"/>
          <a:stretch/>
        </p:blipFill>
        <p:spPr>
          <a:xfrm>
            <a:off x="675118" y="3940370"/>
            <a:ext cx="4597638" cy="270825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7"/>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הכנת תעמולת בחירות</a:t>
            </a:r>
            <a:endParaRPr/>
          </a:p>
        </p:txBody>
      </p:sp>
      <p:sp>
        <p:nvSpPr>
          <p:cNvPr id="203" name="Google Shape;203;p17"/>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2D5E89"/>
              </a:buClr>
              <a:buSzPts val="2600"/>
              <a:buNone/>
            </a:pPr>
            <a:r>
              <a:rPr lang="iw-IL" dirty="0">
                <a:solidFill>
                  <a:srgbClr val="2D5E89"/>
                </a:solidFill>
              </a:rPr>
              <a:t>הפעלת תלמידים פרונטלית</a:t>
            </a:r>
            <a:endParaRPr dirty="0"/>
          </a:p>
          <a:p>
            <a:pPr marL="0" lvl="0" indent="0" algn="r" rtl="1">
              <a:lnSpc>
                <a:spcPct val="90000"/>
              </a:lnSpc>
              <a:spcBef>
                <a:spcPts val="1000"/>
              </a:spcBef>
              <a:spcAft>
                <a:spcPts val="0"/>
              </a:spcAft>
              <a:buClr>
                <a:schemeClr val="dk1"/>
              </a:buClr>
              <a:buSzPts val="2600"/>
              <a:buNone/>
            </a:pPr>
            <a:r>
              <a:rPr lang="iw-IL" dirty="0"/>
              <a:t>על מנת לשכנע את חברי הכיתה עליכם לבנות מפלגה:</a:t>
            </a:r>
            <a:endParaRPr dirty="0"/>
          </a:p>
          <a:p>
            <a:pPr marL="0" lvl="0" indent="0" algn="r" rtl="1">
              <a:lnSpc>
                <a:spcPct val="90000"/>
              </a:lnSpc>
              <a:spcBef>
                <a:spcPts val="1000"/>
              </a:spcBef>
              <a:spcAft>
                <a:spcPts val="0"/>
              </a:spcAft>
              <a:buClr>
                <a:schemeClr val="dk1"/>
              </a:buClr>
              <a:buSzPts val="2600"/>
              <a:buNone/>
            </a:pPr>
            <a:r>
              <a:rPr lang="iw-IL" dirty="0"/>
              <a:t>לתת למפלגה שם, שמעביר את המסר העיקרי שלכם, להמציא שיר פרסומת למפלגה – שיר קליט שמעביר את הרעיונות שלכם, להמציא סיסמא למפלגה, לצייר כרזה, להשתמש בעזרים השונים וניתן גם בטלפונים ותמונות שלכם ולבסוף עליכם לבחור את הדרך היצירתית בה תציגו את מצע המפלגה לכיתה וניסיון לשכנע את אזרחי הכיתה לבחור דווקא במפלגה שלכם.</a:t>
            </a:r>
            <a:endParaRPr lang="he-IL"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rgbClr val="2D5E89"/>
              </a:buClr>
              <a:buSzPts val="2600"/>
              <a:buNone/>
            </a:pPr>
            <a:r>
              <a:rPr lang="iw-IL" dirty="0">
                <a:solidFill>
                  <a:srgbClr val="2D5E89"/>
                </a:solidFill>
              </a:rPr>
              <a:t>הפעלת תלמידים מקוונת</a:t>
            </a:r>
            <a:endParaRPr dirty="0">
              <a:solidFill>
                <a:srgbClr val="2D5E89"/>
              </a:solidFill>
            </a:endParaRPr>
          </a:p>
          <a:p>
            <a:pPr marL="0" lvl="0" indent="0" algn="r" rtl="1">
              <a:lnSpc>
                <a:spcPct val="90000"/>
              </a:lnSpc>
              <a:spcBef>
                <a:spcPts val="1000"/>
              </a:spcBef>
              <a:spcAft>
                <a:spcPts val="0"/>
              </a:spcAft>
              <a:buClr>
                <a:schemeClr val="dk1"/>
              </a:buClr>
              <a:buSzPts val="2600"/>
              <a:buNone/>
            </a:pPr>
            <a:r>
              <a:rPr lang="iw-IL" dirty="0"/>
              <a:t>הכנת מצגת שיתופית </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8"/>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הכנת תעמולת בחירות</a:t>
            </a:r>
            <a:endParaRPr/>
          </a:p>
        </p:txBody>
      </p:sp>
      <p:sp>
        <p:nvSpPr>
          <p:cNvPr id="209" name="Google Shape;209;p18"/>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iw-IL" dirty="0"/>
              <a:t>סיום שיעור</a:t>
            </a:r>
            <a:endParaRPr dirty="0"/>
          </a:p>
          <a:p>
            <a:pPr marL="0" lvl="0" indent="0" algn="r" rtl="1">
              <a:lnSpc>
                <a:spcPct val="90000"/>
              </a:lnSpc>
              <a:spcBef>
                <a:spcPts val="1000"/>
              </a:spcBef>
              <a:spcAft>
                <a:spcPts val="0"/>
              </a:spcAft>
              <a:buClr>
                <a:schemeClr val="dk1"/>
              </a:buClr>
              <a:buSzPts val="2600"/>
              <a:buNone/>
            </a:pPr>
            <a:endParaRPr dirty="0">
              <a:solidFill>
                <a:srgbClr val="2D5E89"/>
              </a:solidFill>
            </a:endParaRPr>
          </a:p>
          <a:p>
            <a:pPr marL="0" lvl="0" indent="0" algn="r" rtl="1">
              <a:lnSpc>
                <a:spcPct val="90000"/>
              </a:lnSpc>
              <a:spcBef>
                <a:spcPts val="1000"/>
              </a:spcBef>
              <a:spcAft>
                <a:spcPts val="0"/>
              </a:spcAft>
              <a:buClr>
                <a:srgbClr val="2D5E89"/>
              </a:buClr>
              <a:buSzPts val="2600"/>
              <a:buNone/>
            </a:pPr>
            <a:r>
              <a:rPr lang="iw-IL" dirty="0">
                <a:solidFill>
                  <a:srgbClr val="2D5E89"/>
                </a:solidFill>
              </a:rPr>
              <a:t>הפעלת תלמידים פרונטלית</a:t>
            </a:r>
            <a:endParaRPr dirty="0"/>
          </a:p>
          <a:p>
            <a:pPr marL="0" lvl="0" indent="0" algn="r" rtl="1">
              <a:lnSpc>
                <a:spcPct val="90000"/>
              </a:lnSpc>
              <a:spcBef>
                <a:spcPts val="1000"/>
              </a:spcBef>
              <a:spcAft>
                <a:spcPts val="0"/>
              </a:spcAft>
              <a:buClr>
                <a:schemeClr val="dk1"/>
              </a:buClr>
              <a:buSzPts val="2600"/>
              <a:buNone/>
            </a:pPr>
            <a:r>
              <a:rPr lang="iw-IL" dirty="0"/>
              <a:t>תעמולת הבחירות בכיתה תעשה עוד מספר ימים ובימים אלה כל מפלגה יכולה להיפגש ולהכין בבית את התעמולה שלה – לרשות כל קבוצה יעמדו  </a:t>
            </a:r>
            <a:r>
              <a:rPr lang="he-IL" dirty="0"/>
              <a:t>7 </a:t>
            </a:r>
            <a:r>
              <a:rPr lang="iw-IL" dirty="0"/>
              <a:t> דקות לשם הצגת הרעיונות שלה וכדי לשכנע את תלמידי הכיתה להצביע להם.</a:t>
            </a:r>
            <a:endParaRPr dirty="0"/>
          </a:p>
          <a:p>
            <a:pPr marL="228600" lvl="0" indent="-6350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rgbClr val="2D5E89"/>
              </a:buClr>
              <a:buSzPts val="2600"/>
              <a:buNone/>
            </a:pPr>
            <a:r>
              <a:rPr lang="iw-IL" dirty="0">
                <a:solidFill>
                  <a:srgbClr val="2D5E89"/>
                </a:solidFill>
              </a:rPr>
              <a:t>הפעלת תלמידים מקוונת</a:t>
            </a:r>
            <a:endParaRPr dirty="0">
              <a:solidFill>
                <a:srgbClr val="2D5E89"/>
              </a:solidFill>
            </a:endParaRPr>
          </a:p>
          <a:p>
            <a:pPr marL="0" lvl="0" indent="0" algn="r" rtl="1">
              <a:lnSpc>
                <a:spcPct val="90000"/>
              </a:lnSpc>
              <a:spcBef>
                <a:spcPts val="1000"/>
              </a:spcBef>
              <a:spcAft>
                <a:spcPts val="0"/>
              </a:spcAft>
              <a:buClr>
                <a:schemeClr val="dk1"/>
              </a:buClr>
              <a:buSzPts val="2600"/>
              <a:buNone/>
            </a:pPr>
            <a:r>
              <a:rPr lang="iw-IL" dirty="0"/>
              <a:t>הצגת מצגת שיתופית</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9"/>
          <p:cNvSpPr txBox="1">
            <a:spLocks noGrp="1"/>
          </p:cNvSpPr>
          <p:nvPr>
            <p:ph type="ctrTitle"/>
          </p:nvPr>
        </p:nvSpPr>
        <p:spPr>
          <a:xfrm>
            <a:off x="1524000" y="2098751"/>
            <a:ext cx="9144000" cy="2387600"/>
          </a:xfrm>
          <a:prstGeom prst="rect">
            <a:avLst/>
          </a:prstGeom>
          <a:noFill/>
          <a:ln>
            <a:noFill/>
          </a:ln>
        </p:spPr>
        <p:txBody>
          <a:bodyPr spcFirstLastPara="1" wrap="square" lIns="91425" tIns="45700" rIns="91425" bIns="45700" anchor="b" anchorCtr="0">
            <a:normAutofit/>
          </a:bodyPr>
          <a:lstStyle/>
          <a:p>
            <a:pPr marL="0" lvl="0" indent="0" algn="ctr" rtl="1">
              <a:lnSpc>
                <a:spcPct val="90000"/>
              </a:lnSpc>
              <a:spcBef>
                <a:spcPts val="0"/>
              </a:spcBef>
              <a:spcAft>
                <a:spcPts val="0"/>
              </a:spcAft>
              <a:buClr>
                <a:schemeClr val="dk1"/>
              </a:buClr>
              <a:buSzPts val="6000"/>
              <a:buFont typeface="Calibri"/>
              <a:buNone/>
            </a:pPr>
            <a:r>
              <a:rPr lang="iw-IL"/>
              <a:t>שיעור 3-4</a:t>
            </a:r>
            <a:br>
              <a:rPr lang="iw-IL"/>
            </a:br>
            <a:r>
              <a:rPr lang="iw-IL"/>
              <a:t>תעמולת בחירות בכיתה </a:t>
            </a:r>
            <a:endParaRPr/>
          </a:p>
        </p:txBody>
      </p:sp>
      <p:pic>
        <p:nvPicPr>
          <p:cNvPr id="215" name="Google Shape;215;p19"/>
          <p:cNvPicPr preferRelativeResize="0"/>
          <p:nvPr/>
        </p:nvPicPr>
        <p:blipFill rotWithShape="1">
          <a:blip r:embed="rId3">
            <a:alphaModFix/>
          </a:blip>
          <a:srcRect/>
          <a:stretch/>
        </p:blipFill>
        <p:spPr>
          <a:xfrm>
            <a:off x="5453578" y="0"/>
            <a:ext cx="1284844" cy="136744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מנהיגי העתיד בונים חלום של מדינה</a:t>
            </a:r>
            <a:endParaRPr/>
          </a:p>
        </p:txBody>
      </p:sp>
      <p:sp>
        <p:nvSpPr>
          <p:cNvPr id="102" name="Google Shape;102;p2"/>
          <p:cNvSpPr txBox="1">
            <a:spLocks noGrp="1"/>
          </p:cNvSpPr>
          <p:nvPr>
            <p:ph type="body" idx="1"/>
          </p:nvPr>
        </p:nvSpPr>
        <p:spPr>
          <a:xfrm>
            <a:off x="348948" y="1093861"/>
            <a:ext cx="11494200" cy="5144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070C0"/>
              </a:buClr>
              <a:buSzPts val="2600"/>
              <a:buNone/>
            </a:pPr>
            <a:r>
              <a:rPr lang="iw-IL" dirty="0">
                <a:solidFill>
                  <a:srgbClr val="0070C0"/>
                </a:solidFill>
              </a:rPr>
              <a:t>רקע: </a:t>
            </a:r>
            <a:endParaRPr dirty="0"/>
          </a:p>
          <a:p>
            <a:pPr marL="0" lvl="0" indent="0" algn="r" rtl="1">
              <a:lnSpc>
                <a:spcPct val="90000"/>
              </a:lnSpc>
              <a:spcBef>
                <a:spcPts val="1000"/>
              </a:spcBef>
              <a:spcAft>
                <a:spcPts val="0"/>
              </a:spcAft>
              <a:buClr>
                <a:schemeClr val="dk1"/>
              </a:buClr>
              <a:buSzPts val="2600"/>
              <a:buNone/>
            </a:pPr>
            <a:r>
              <a:rPr lang="iw-IL" dirty="0"/>
              <a:t>הבחירות הן נשמת אפה של הדמוקרטיה והן מבטאות את יכולת האזרחים להשפיע על חייהם</a:t>
            </a:r>
            <a:r>
              <a:rPr lang="he-IL" dirty="0"/>
              <a:t>,</a:t>
            </a:r>
            <a:r>
              <a:rPr lang="iw-IL" dirty="0"/>
              <a:t> ולהכריע בעיצוב דמותה של מדינת ישראל. </a:t>
            </a:r>
            <a:endParaRPr dirty="0"/>
          </a:p>
          <a:p>
            <a:pPr marL="0" lvl="0" indent="0" algn="r" rtl="1">
              <a:lnSpc>
                <a:spcPct val="90000"/>
              </a:lnSpc>
              <a:spcBef>
                <a:spcPts val="1000"/>
              </a:spcBef>
              <a:spcAft>
                <a:spcPts val="0"/>
              </a:spcAft>
              <a:buClr>
                <a:schemeClr val="dk1"/>
              </a:buClr>
              <a:buSzPts val="2600"/>
              <a:buNone/>
            </a:pPr>
            <a:r>
              <a:rPr lang="iw-IL" dirty="0"/>
              <a:t>למערכת החינוך מקום מרכזי בחינוך לתודעה אזרחית ומעורבות פוליטית. </a:t>
            </a:r>
            <a:endParaRPr lang="he-IL" dirty="0"/>
          </a:p>
          <a:p>
            <a:pPr marL="0" lvl="0" indent="0" algn="r" rtl="1">
              <a:lnSpc>
                <a:spcPct val="90000"/>
              </a:lnSpc>
              <a:spcBef>
                <a:spcPts val="1000"/>
              </a:spcBef>
              <a:spcAft>
                <a:spcPts val="0"/>
              </a:spcAft>
              <a:buClr>
                <a:schemeClr val="dk1"/>
              </a:buClr>
              <a:buSzPts val="2600"/>
              <a:buNone/>
            </a:pPr>
            <a:r>
              <a:rPr lang="he-IL" dirty="0"/>
              <a:t>ת</a:t>
            </a:r>
            <a:r>
              <a:rPr lang="iw-IL" dirty="0"/>
              <a:t>קופת הבחירות מזמנת אפשרות להתחקות אחר תהליך הבחירות במדינה דמוקרטית</a:t>
            </a:r>
            <a:r>
              <a:rPr lang="he-IL" dirty="0"/>
              <a:t>, </a:t>
            </a:r>
            <a:r>
              <a:rPr lang="iw-IL" dirty="0"/>
              <a:t>בה הזכות להצביע שמורה לכל אזרח במדינה ללא הבדל דת, גזע ומין מגיל18 </a:t>
            </a:r>
            <a:r>
              <a:rPr lang="he-IL" dirty="0"/>
              <a:t> </a:t>
            </a:r>
            <a:r>
              <a:rPr lang="iw-IL" dirty="0"/>
              <a:t>ומעלה</a:t>
            </a:r>
            <a:r>
              <a:rPr lang="he-IL" dirty="0"/>
              <a:t>. </a:t>
            </a:r>
            <a:endParaRPr dirty="0"/>
          </a:p>
          <a:p>
            <a:pPr marL="0" lvl="0" indent="0" algn="r" rtl="1">
              <a:lnSpc>
                <a:spcPct val="90000"/>
              </a:lnSpc>
              <a:spcBef>
                <a:spcPts val="1000"/>
              </a:spcBef>
              <a:spcAft>
                <a:spcPts val="0"/>
              </a:spcAft>
              <a:buClr>
                <a:schemeClr val="dk1"/>
              </a:buClr>
              <a:buSzPts val="2600"/>
              <a:buNone/>
            </a:pPr>
            <a:r>
              <a:rPr lang="iw-IL" dirty="0"/>
              <a:t>במהלך ששת השיעורים</a:t>
            </a:r>
            <a:r>
              <a:rPr lang="he-IL" dirty="0"/>
              <a:t> ה</a:t>
            </a:r>
            <a:r>
              <a:rPr lang="iw-IL" dirty="0"/>
              <a:t>מוצעים בזאת</a:t>
            </a:r>
            <a:r>
              <a:rPr lang="he-IL" dirty="0"/>
              <a:t>, </a:t>
            </a:r>
            <a:r>
              <a:rPr lang="iw-IL" dirty="0"/>
              <a:t>יתנסו תלמידי היסודי בכיתות ג</a:t>
            </a:r>
            <a:r>
              <a:rPr lang="he-IL" dirty="0"/>
              <a:t>-ד </a:t>
            </a:r>
            <a:r>
              <a:rPr lang="iw-IL" dirty="0"/>
              <a:t>בתהליך הבחירות. התלמידים יתארו מהי המדינה עליה הם חולמים</a:t>
            </a:r>
            <a:r>
              <a:rPr lang="he-IL" dirty="0"/>
              <a:t>, </a:t>
            </a:r>
            <a:r>
              <a:rPr lang="iw-IL" dirty="0"/>
              <a:t>יכינו מצע למפלגה</a:t>
            </a:r>
            <a:r>
              <a:rPr lang="he-IL" dirty="0"/>
              <a:t>, </a:t>
            </a:r>
            <a:r>
              <a:rPr lang="iw-IL" dirty="0"/>
              <a:t>יקימו מפלגה</a:t>
            </a:r>
            <a:r>
              <a:rPr lang="he-IL" dirty="0"/>
              <a:t>, </a:t>
            </a:r>
            <a:r>
              <a:rPr lang="iw-IL" dirty="0"/>
              <a:t> יקיימו תעמולת בחירות ויתנסו בתהליך הבחירות. </a:t>
            </a:r>
            <a:endParaRPr dirty="0"/>
          </a:p>
          <a:p>
            <a:pPr marL="0" lvl="0" indent="0" algn="r" rtl="1">
              <a:lnSpc>
                <a:spcPct val="90000"/>
              </a:lnSpc>
              <a:spcBef>
                <a:spcPts val="1000"/>
              </a:spcBef>
              <a:spcAft>
                <a:spcPts val="0"/>
              </a:spcAft>
              <a:buClr>
                <a:schemeClr val="dk1"/>
              </a:buClr>
              <a:buSzPts val="2600"/>
              <a:buNone/>
            </a:pPr>
            <a:r>
              <a:rPr lang="iw-IL" dirty="0"/>
              <a:t>תוך כדי התנסות זו ילמדו על ההליך הדמוקרטי ובסיומו תתבצע הקבלה מן הכיתה אל המדינה. </a:t>
            </a:r>
            <a:endParaRPr dirty="0"/>
          </a:p>
          <a:p>
            <a:pPr marL="0" lvl="0" indent="0" algn="r" rtl="1">
              <a:lnSpc>
                <a:spcPct val="90000"/>
              </a:lnSpc>
              <a:spcBef>
                <a:spcPts val="1000"/>
              </a:spcBef>
              <a:spcAft>
                <a:spcPts val="0"/>
              </a:spcAft>
              <a:buClr>
                <a:schemeClr val="dk1"/>
              </a:buClr>
              <a:buSzPts val="2600"/>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0"/>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תעמולת בחירות בכיתה</a:t>
            </a:r>
            <a:endParaRPr/>
          </a:p>
        </p:txBody>
      </p:sp>
      <p:sp>
        <p:nvSpPr>
          <p:cNvPr id="221" name="Google Shape;221;p20"/>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iw-IL"/>
              <a:t>שני השיעורים הקרובים יוקדשו לכך, שכל קבוצה תציג את תעמולת הבחירות שלה, תנסה לשכנע אתכם, אזרחי הכיתה, לבחור בה ותאפשר לכם לשאול שאלות את חברי המפלגה.</a:t>
            </a:r>
            <a:endParaRPr/>
          </a:p>
          <a:p>
            <a:pPr marL="0" lvl="0" indent="0" algn="r" rtl="1">
              <a:lnSpc>
                <a:spcPct val="90000"/>
              </a:lnSpc>
              <a:spcBef>
                <a:spcPts val="1000"/>
              </a:spcBef>
              <a:spcAft>
                <a:spcPts val="0"/>
              </a:spcAft>
              <a:buClr>
                <a:schemeClr val="dk1"/>
              </a:buClr>
              <a:buSzPts val="2600"/>
              <a:buNone/>
            </a:pPr>
            <a:endParaRPr/>
          </a:p>
          <a:p>
            <a:pPr marL="0" lvl="0" indent="0" algn="r" rtl="1">
              <a:lnSpc>
                <a:spcPct val="90000"/>
              </a:lnSpc>
              <a:spcBef>
                <a:spcPts val="1000"/>
              </a:spcBef>
              <a:spcAft>
                <a:spcPts val="0"/>
              </a:spcAft>
              <a:buClr>
                <a:schemeClr val="dk1"/>
              </a:buClr>
              <a:buSzPts val="2600"/>
              <a:buNone/>
            </a:pPr>
            <a:r>
              <a:rPr lang="iw-IL"/>
              <a:t>לכל קבוצה יש 7 דקות להצגה ו – 3 דקות לשאלות. </a:t>
            </a:r>
            <a:endParaRPr/>
          </a:p>
          <a:p>
            <a:pPr marL="0" lvl="0" indent="0" algn="r" rtl="1">
              <a:lnSpc>
                <a:spcPct val="90000"/>
              </a:lnSpc>
              <a:spcBef>
                <a:spcPts val="1000"/>
              </a:spcBef>
              <a:spcAft>
                <a:spcPts val="0"/>
              </a:spcAft>
              <a:buClr>
                <a:schemeClr val="dk1"/>
              </a:buClr>
              <a:buSzPts val="2600"/>
              <a:buNone/>
            </a:pPr>
            <a:endParaRPr/>
          </a:p>
          <a:p>
            <a:pPr marL="0" lvl="0" indent="0" algn="r" rtl="1">
              <a:lnSpc>
                <a:spcPct val="90000"/>
              </a:lnSpc>
              <a:spcBef>
                <a:spcPts val="1000"/>
              </a:spcBef>
              <a:spcAft>
                <a:spcPts val="0"/>
              </a:spcAft>
              <a:buClr>
                <a:srgbClr val="2D5E89"/>
              </a:buClr>
              <a:buSzPts val="2600"/>
              <a:buNone/>
            </a:pPr>
            <a:r>
              <a:rPr lang="iw-IL">
                <a:solidFill>
                  <a:srgbClr val="2D5E89"/>
                </a:solidFill>
              </a:rPr>
              <a:t>הפעלת תלמידים פרונטלית</a:t>
            </a:r>
            <a:endParaRPr/>
          </a:p>
          <a:p>
            <a:pPr marL="0" lvl="0" indent="0" algn="r" rtl="1">
              <a:lnSpc>
                <a:spcPct val="90000"/>
              </a:lnSpc>
              <a:spcBef>
                <a:spcPts val="1000"/>
              </a:spcBef>
              <a:spcAft>
                <a:spcPts val="0"/>
              </a:spcAft>
              <a:buClr>
                <a:schemeClr val="dk1"/>
              </a:buClr>
              <a:buSzPts val="2600"/>
              <a:buNone/>
            </a:pPr>
            <a:r>
              <a:rPr lang="iw-IL"/>
              <a:t>הצגה פרונטלית</a:t>
            </a:r>
            <a:endParaRPr/>
          </a:p>
          <a:p>
            <a:pPr marL="228600" lvl="0" indent="-63500" algn="r" rtl="1">
              <a:lnSpc>
                <a:spcPct val="90000"/>
              </a:lnSpc>
              <a:spcBef>
                <a:spcPts val="1000"/>
              </a:spcBef>
              <a:spcAft>
                <a:spcPts val="0"/>
              </a:spcAft>
              <a:buClr>
                <a:schemeClr val="dk1"/>
              </a:buClr>
              <a:buSzPts val="2600"/>
              <a:buNone/>
            </a:pPr>
            <a:endParaRPr/>
          </a:p>
          <a:p>
            <a:pPr marL="0" lvl="0" indent="0" algn="r" rtl="1">
              <a:lnSpc>
                <a:spcPct val="90000"/>
              </a:lnSpc>
              <a:spcBef>
                <a:spcPts val="1000"/>
              </a:spcBef>
              <a:spcAft>
                <a:spcPts val="0"/>
              </a:spcAft>
              <a:buClr>
                <a:srgbClr val="2D5E89"/>
              </a:buClr>
              <a:buSzPts val="2600"/>
              <a:buNone/>
            </a:pPr>
            <a:r>
              <a:rPr lang="iw-IL">
                <a:solidFill>
                  <a:srgbClr val="2D5E89"/>
                </a:solidFill>
              </a:rPr>
              <a:t>הפעלת תלמידים מקוונת</a:t>
            </a:r>
            <a:endParaRPr>
              <a:solidFill>
                <a:srgbClr val="2D5E89"/>
              </a:solidFill>
            </a:endParaRPr>
          </a:p>
          <a:p>
            <a:pPr marL="0" lvl="0" indent="0" algn="r" rtl="1">
              <a:lnSpc>
                <a:spcPct val="90000"/>
              </a:lnSpc>
              <a:spcBef>
                <a:spcPts val="1000"/>
              </a:spcBef>
              <a:spcAft>
                <a:spcPts val="0"/>
              </a:spcAft>
              <a:buClr>
                <a:schemeClr val="dk1"/>
              </a:buClr>
              <a:buSzPts val="2600"/>
              <a:buNone/>
            </a:pPr>
            <a:r>
              <a:rPr lang="iw-IL"/>
              <a:t>הצגת מצגת שיתופית</a:t>
            </a:r>
            <a:endParaRPr/>
          </a:p>
          <a:p>
            <a:pPr marL="0" lvl="0" indent="0" algn="r" rtl="1">
              <a:lnSpc>
                <a:spcPct val="90000"/>
              </a:lnSpc>
              <a:spcBef>
                <a:spcPts val="1000"/>
              </a:spcBef>
              <a:spcAft>
                <a:spcPts val="0"/>
              </a:spcAft>
              <a:buClr>
                <a:schemeClr val="dk1"/>
              </a:buClr>
              <a:buSzPts val="2600"/>
              <a:buNone/>
            </a:pPr>
            <a:endParaRPr/>
          </a:p>
          <a:p>
            <a:pPr marL="0" lvl="0" indent="0" algn="r" rtl="1">
              <a:lnSpc>
                <a:spcPct val="90000"/>
              </a:lnSpc>
              <a:spcBef>
                <a:spcPts val="1000"/>
              </a:spcBef>
              <a:spcAft>
                <a:spcPts val="0"/>
              </a:spcAft>
              <a:buClr>
                <a:schemeClr val="dk1"/>
              </a:buClr>
              <a:buSzPts val="2600"/>
              <a:buNone/>
            </a:pPr>
            <a:endParaRPr/>
          </a:p>
        </p:txBody>
      </p:sp>
      <p:pic>
        <p:nvPicPr>
          <p:cNvPr id="222" name="Google Shape;222;p20" descr="Election campaign scenes Free Vector"/>
          <p:cNvPicPr preferRelativeResize="0"/>
          <p:nvPr/>
        </p:nvPicPr>
        <p:blipFill rotWithShape="1">
          <a:blip r:embed="rId3">
            <a:alphaModFix/>
          </a:blip>
          <a:srcRect/>
          <a:stretch/>
        </p:blipFill>
        <p:spPr>
          <a:xfrm>
            <a:off x="1044338" y="2837204"/>
            <a:ext cx="3743057" cy="374305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1"/>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תעמולת בחירות בכיתה</a:t>
            </a:r>
            <a:endParaRPr/>
          </a:p>
        </p:txBody>
      </p:sp>
      <p:sp>
        <p:nvSpPr>
          <p:cNvPr id="228" name="Google Shape;228;p21"/>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iw-IL"/>
              <a:t>האם היו דברים מיוחדים במיוחד בעיניכם? </a:t>
            </a:r>
            <a:endParaRPr/>
          </a:p>
          <a:p>
            <a:pPr marL="0" lvl="0" indent="0" algn="ctr" rtl="1">
              <a:lnSpc>
                <a:spcPct val="90000"/>
              </a:lnSpc>
              <a:spcBef>
                <a:spcPts val="1000"/>
              </a:spcBef>
              <a:spcAft>
                <a:spcPts val="0"/>
              </a:spcAft>
              <a:buClr>
                <a:schemeClr val="dk1"/>
              </a:buClr>
              <a:buSzPts val="2600"/>
              <a:buNone/>
            </a:pPr>
            <a:r>
              <a:rPr lang="iw-IL"/>
              <a:t>מה אהבתם במיוחד? </a:t>
            </a:r>
            <a:endParaRPr/>
          </a:p>
          <a:p>
            <a:pPr marL="0" lvl="0" indent="0" algn="ctr" rtl="1">
              <a:lnSpc>
                <a:spcPct val="90000"/>
              </a:lnSpc>
              <a:spcBef>
                <a:spcPts val="1000"/>
              </a:spcBef>
              <a:spcAft>
                <a:spcPts val="0"/>
              </a:spcAft>
              <a:buClr>
                <a:schemeClr val="dk1"/>
              </a:buClr>
              <a:buSzPts val="2600"/>
              <a:buNone/>
            </a:pPr>
            <a:r>
              <a:rPr lang="iw-IL"/>
              <a:t>מה היה מיוחד בהצגה...</a:t>
            </a:r>
            <a:endParaRPr/>
          </a:p>
        </p:txBody>
      </p:sp>
      <p:pic>
        <p:nvPicPr>
          <p:cNvPr id="229" name="Google Shape;229;p21" descr="Business people asking questions flat vector illustration Free Vector"/>
          <p:cNvPicPr preferRelativeResize="0"/>
          <p:nvPr/>
        </p:nvPicPr>
        <p:blipFill rotWithShape="1">
          <a:blip r:embed="rId3">
            <a:alphaModFix/>
          </a:blip>
          <a:srcRect/>
          <a:stretch/>
        </p:blipFill>
        <p:spPr>
          <a:xfrm>
            <a:off x="4640647" y="2747753"/>
            <a:ext cx="2930645" cy="293064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2"/>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תעמולת בחירות בכיתה</a:t>
            </a:r>
            <a:endParaRPr/>
          </a:p>
        </p:txBody>
      </p:sp>
      <p:sp>
        <p:nvSpPr>
          <p:cNvPr id="235" name="Google Shape;235;p22"/>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iw-IL"/>
              <a:t>סיום שיעור</a:t>
            </a:r>
            <a:endParaRPr/>
          </a:p>
          <a:p>
            <a:pPr marL="0" lvl="0" indent="0" algn="r" rtl="1">
              <a:lnSpc>
                <a:spcPct val="90000"/>
              </a:lnSpc>
              <a:spcBef>
                <a:spcPts val="1000"/>
              </a:spcBef>
              <a:spcAft>
                <a:spcPts val="0"/>
              </a:spcAft>
              <a:buClr>
                <a:schemeClr val="dk1"/>
              </a:buClr>
              <a:buSzPts val="2600"/>
              <a:buNone/>
            </a:pPr>
            <a:endParaRPr>
              <a:solidFill>
                <a:srgbClr val="2D5E89"/>
              </a:solidFill>
            </a:endParaRPr>
          </a:p>
          <a:p>
            <a:pPr marL="0" lvl="0" indent="0" algn="r" rtl="1">
              <a:lnSpc>
                <a:spcPct val="90000"/>
              </a:lnSpc>
              <a:spcBef>
                <a:spcPts val="1000"/>
              </a:spcBef>
              <a:spcAft>
                <a:spcPts val="0"/>
              </a:spcAft>
              <a:buClr>
                <a:srgbClr val="2D5E89"/>
              </a:buClr>
              <a:buSzPts val="2600"/>
              <a:buNone/>
            </a:pPr>
            <a:r>
              <a:rPr lang="iw-IL">
                <a:solidFill>
                  <a:srgbClr val="2D5E89"/>
                </a:solidFill>
              </a:rPr>
              <a:t>הפעלת תלמידים פרונטלית</a:t>
            </a:r>
            <a:endParaRPr/>
          </a:p>
          <a:p>
            <a:pPr marL="0" lvl="0" indent="0" algn="r" rtl="1">
              <a:lnSpc>
                <a:spcPct val="90000"/>
              </a:lnSpc>
              <a:spcBef>
                <a:spcPts val="1000"/>
              </a:spcBef>
              <a:spcAft>
                <a:spcPts val="0"/>
              </a:spcAft>
              <a:buClr>
                <a:schemeClr val="dk1"/>
              </a:buClr>
              <a:buSzPts val="2600"/>
              <a:buNone/>
            </a:pPr>
            <a:r>
              <a:rPr lang="iw-IL"/>
              <a:t>יש לתלמידים מספר ימים עד לבחירות הכיתתיות בהן כל קבוצה יכולה להמשיך את התעמולה ולשכנע את חברי כיתתם לבחור דווקא בהם. </a:t>
            </a:r>
            <a:endParaRPr/>
          </a:p>
          <a:p>
            <a:pPr marL="0" lvl="0" indent="0" algn="r" rtl="1">
              <a:lnSpc>
                <a:spcPct val="90000"/>
              </a:lnSpc>
              <a:spcBef>
                <a:spcPts val="1000"/>
              </a:spcBef>
              <a:spcAft>
                <a:spcPts val="0"/>
              </a:spcAft>
              <a:buClr>
                <a:schemeClr val="dk1"/>
              </a:buClr>
              <a:buSzPts val="2600"/>
              <a:buNone/>
            </a:pPr>
            <a:endParaRPr/>
          </a:p>
          <a:p>
            <a:pPr marL="0" lvl="0" indent="0" algn="r" rtl="1">
              <a:lnSpc>
                <a:spcPct val="90000"/>
              </a:lnSpc>
              <a:spcBef>
                <a:spcPts val="1000"/>
              </a:spcBef>
              <a:spcAft>
                <a:spcPts val="0"/>
              </a:spcAft>
              <a:buClr>
                <a:srgbClr val="2D5E89"/>
              </a:buClr>
              <a:buSzPts val="2600"/>
              <a:buNone/>
            </a:pPr>
            <a:r>
              <a:rPr lang="iw-IL">
                <a:solidFill>
                  <a:srgbClr val="2D5E89"/>
                </a:solidFill>
              </a:rPr>
              <a:t>הפעלת תלמידים מקוונת</a:t>
            </a:r>
            <a:endParaRPr>
              <a:solidFill>
                <a:srgbClr val="2D5E89"/>
              </a:solidFill>
            </a:endParaRPr>
          </a:p>
          <a:p>
            <a:pPr marL="0" lvl="0" indent="0" algn="r" rtl="1">
              <a:lnSpc>
                <a:spcPct val="90000"/>
              </a:lnSpc>
              <a:spcBef>
                <a:spcPts val="1000"/>
              </a:spcBef>
              <a:spcAft>
                <a:spcPts val="0"/>
              </a:spcAft>
              <a:buClr>
                <a:schemeClr val="dk1"/>
              </a:buClr>
              <a:buSzPts val="2600"/>
              <a:buNone/>
            </a:pPr>
            <a:r>
              <a:rPr lang="iw-IL"/>
              <a:t>העלאת המצגות השיתופיות למסמך פאדלט מרכז</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3"/>
          <p:cNvSpPr txBox="1">
            <a:spLocks noGrp="1"/>
          </p:cNvSpPr>
          <p:nvPr>
            <p:ph type="ctrTitle"/>
          </p:nvPr>
        </p:nvSpPr>
        <p:spPr>
          <a:xfrm>
            <a:off x="1524000" y="2098751"/>
            <a:ext cx="9144000" cy="2387600"/>
          </a:xfrm>
          <a:prstGeom prst="rect">
            <a:avLst/>
          </a:prstGeom>
          <a:noFill/>
          <a:ln>
            <a:noFill/>
          </a:ln>
        </p:spPr>
        <p:txBody>
          <a:bodyPr spcFirstLastPara="1" wrap="square" lIns="91425" tIns="45700" rIns="91425" bIns="45700" anchor="b" anchorCtr="0">
            <a:normAutofit/>
          </a:bodyPr>
          <a:lstStyle/>
          <a:p>
            <a:pPr marL="0" lvl="0" indent="0" algn="ctr" rtl="1">
              <a:lnSpc>
                <a:spcPct val="90000"/>
              </a:lnSpc>
              <a:spcBef>
                <a:spcPts val="0"/>
              </a:spcBef>
              <a:spcAft>
                <a:spcPts val="0"/>
              </a:spcAft>
              <a:buClr>
                <a:schemeClr val="dk1"/>
              </a:buClr>
              <a:buSzPts val="6000"/>
              <a:buFont typeface="Calibri"/>
              <a:buNone/>
            </a:pPr>
            <a:r>
              <a:rPr lang="iw-IL"/>
              <a:t>שיעור 5</a:t>
            </a:r>
            <a:br>
              <a:rPr lang="iw-IL"/>
            </a:br>
            <a:r>
              <a:rPr lang="iw-IL"/>
              <a:t>בחירות כיתתיות </a:t>
            </a:r>
            <a:endParaRPr/>
          </a:p>
        </p:txBody>
      </p:sp>
      <p:pic>
        <p:nvPicPr>
          <p:cNvPr id="241" name="Google Shape;241;p23"/>
          <p:cNvPicPr preferRelativeResize="0"/>
          <p:nvPr/>
        </p:nvPicPr>
        <p:blipFill rotWithShape="1">
          <a:blip r:embed="rId3">
            <a:alphaModFix/>
          </a:blip>
          <a:srcRect/>
          <a:stretch/>
        </p:blipFill>
        <p:spPr>
          <a:xfrm>
            <a:off x="5453578" y="0"/>
            <a:ext cx="1284844" cy="136744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4"/>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בחירות כיתתיות</a:t>
            </a:r>
            <a:endParaRPr/>
          </a:p>
        </p:txBody>
      </p:sp>
      <p:sp>
        <p:nvSpPr>
          <p:cNvPr id="247" name="Google Shape;247;p24"/>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iw-IL" dirty="0"/>
              <a:t>היום הגדול הגיע ואנו עורכים בחירות בכיתה – המפלגה </a:t>
            </a:r>
            <a:r>
              <a:rPr lang="he-IL" dirty="0"/>
              <a:t>/</a:t>
            </a:r>
            <a:r>
              <a:rPr lang="iw-IL" dirty="0"/>
              <a:t>הקבוצה שהצליחה לשכנע</a:t>
            </a:r>
            <a:r>
              <a:rPr lang="he-IL" dirty="0"/>
              <a:t>, </a:t>
            </a:r>
            <a:r>
              <a:rPr lang="iw-IL" dirty="0"/>
              <a:t>בצורה הטובה ביותר</a:t>
            </a:r>
            <a:r>
              <a:rPr lang="he-IL" dirty="0"/>
              <a:t> את </a:t>
            </a:r>
            <a:r>
              <a:rPr lang="iw-IL" dirty="0"/>
              <a:t>חברי הכיתה היא זו שתנצח היום</a:t>
            </a:r>
            <a:r>
              <a:rPr lang="he-IL" dirty="0"/>
              <a:t>. </a:t>
            </a:r>
            <a:r>
              <a:rPr lang="iw-IL" dirty="0"/>
              <a:t>זהו עקרון מקובל בחברה דמוקרטית הנקרא עקרון הכרעת הרוב.</a:t>
            </a:r>
            <a:endParaRPr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iw-IL" dirty="0"/>
              <a:t>עקרון הכרעת הרוב – בדמוקרטיה ההחלטות מתקבלות על פי רצון הרוב</a:t>
            </a:r>
            <a:r>
              <a:rPr lang="he-IL" dirty="0"/>
              <a:t>. </a:t>
            </a:r>
            <a:r>
              <a:rPr lang="iw-IL" dirty="0"/>
              <a:t>המיעוט חייב לקבל על עצמו את החלטת הרוב,</a:t>
            </a:r>
            <a:r>
              <a:rPr lang="he-IL" dirty="0"/>
              <a:t> </a:t>
            </a:r>
            <a:r>
              <a:rPr lang="iw-IL" dirty="0"/>
              <a:t>כל עוד החלטת הרוב שומרת על ערכי הדמוקרטיה ואינה פוגעת בזכויות המיעוט.</a:t>
            </a:r>
            <a:endParaRPr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iw-IL" dirty="0"/>
              <a:t>המפלגה שתנצח היא המפלגה שתזכה למירב הקולות מחברי הכיתה – למעשה הרוב קובע. </a:t>
            </a:r>
            <a:endParaRPr dirty="0"/>
          </a:p>
          <a:p>
            <a:pPr marL="0" lvl="0" indent="0" algn="r" rtl="1">
              <a:lnSpc>
                <a:spcPct val="90000"/>
              </a:lnSpc>
              <a:spcBef>
                <a:spcPts val="1000"/>
              </a:spcBef>
              <a:spcAft>
                <a:spcPts val="0"/>
              </a:spcAft>
              <a:buClr>
                <a:schemeClr val="dk1"/>
              </a:buClr>
              <a:buSzPts val="2600"/>
              <a:buNone/>
            </a:pP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5"/>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בחירות כיתתיות</a:t>
            </a:r>
            <a:endParaRPr/>
          </a:p>
        </p:txBody>
      </p:sp>
      <p:sp>
        <p:nvSpPr>
          <p:cNvPr id="253" name="Google Shape;253;p25"/>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endParaRPr lang="he-IL" dirty="0"/>
          </a:p>
          <a:p>
            <a:pPr marL="0" lvl="0" indent="0" algn="ctr" rtl="1">
              <a:lnSpc>
                <a:spcPct val="90000"/>
              </a:lnSpc>
              <a:spcBef>
                <a:spcPts val="0"/>
              </a:spcBef>
              <a:spcAft>
                <a:spcPts val="0"/>
              </a:spcAft>
              <a:buClr>
                <a:schemeClr val="dk1"/>
              </a:buClr>
              <a:buSzPts val="2600"/>
              <a:buNone/>
            </a:pPr>
            <a:r>
              <a:rPr lang="he-IL" dirty="0"/>
              <a:t>מהם הכללים עליהם יש לשמור ב</a:t>
            </a:r>
            <a:r>
              <a:rPr lang="iw-IL" dirty="0"/>
              <a:t>עריכת הבחירות בכיתה?</a:t>
            </a:r>
            <a:endParaRPr dirty="0"/>
          </a:p>
        </p:txBody>
      </p:sp>
      <p:pic>
        <p:nvPicPr>
          <p:cNvPr id="254" name="Google Shape;254;p25" descr="Business people asking questions flat vector illustration Free Vector"/>
          <p:cNvPicPr preferRelativeResize="0"/>
          <p:nvPr/>
        </p:nvPicPr>
        <p:blipFill rotWithShape="1">
          <a:blip r:embed="rId3">
            <a:alphaModFix/>
          </a:blip>
          <a:srcRect/>
          <a:stretch/>
        </p:blipFill>
        <p:spPr>
          <a:xfrm>
            <a:off x="4640647" y="2747753"/>
            <a:ext cx="2930645" cy="293064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6"/>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בחירות כיתתיות</a:t>
            </a:r>
            <a:endParaRPr/>
          </a:p>
        </p:txBody>
      </p:sp>
      <p:sp>
        <p:nvSpPr>
          <p:cNvPr id="260" name="Google Shape;260;p26"/>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iw-IL" dirty="0"/>
              <a:t>כללים לבחירות הכיתתיות </a:t>
            </a:r>
            <a:endParaRPr dirty="0"/>
          </a:p>
          <a:p>
            <a:pPr marL="514350" lvl="0" indent="-514350" algn="r" rtl="1">
              <a:lnSpc>
                <a:spcPct val="90000"/>
              </a:lnSpc>
              <a:spcBef>
                <a:spcPts val="1000"/>
              </a:spcBef>
              <a:spcAft>
                <a:spcPts val="0"/>
              </a:spcAft>
              <a:buClr>
                <a:schemeClr val="dk1"/>
              </a:buClr>
              <a:buSzPts val="2600"/>
              <a:buFont typeface="Calibri"/>
              <a:buAutoNum type="arabicPeriod"/>
            </a:pPr>
            <a:r>
              <a:rPr lang="iw-IL" dirty="0"/>
              <a:t>כל תלמידי הכיתה זכאים לבחור</a:t>
            </a:r>
            <a:endParaRPr dirty="0"/>
          </a:p>
          <a:p>
            <a:pPr marL="514350" lvl="0" indent="-514350" algn="r" rtl="1">
              <a:lnSpc>
                <a:spcPct val="90000"/>
              </a:lnSpc>
              <a:spcBef>
                <a:spcPts val="1000"/>
              </a:spcBef>
              <a:spcAft>
                <a:spcPts val="0"/>
              </a:spcAft>
              <a:buClr>
                <a:schemeClr val="dk1"/>
              </a:buClr>
              <a:buSzPts val="2600"/>
              <a:buFont typeface="Calibri"/>
              <a:buAutoNum type="arabicPeriod"/>
            </a:pPr>
            <a:r>
              <a:rPr lang="iw-IL" dirty="0"/>
              <a:t>כל תלמיד בוחר פעם אחת בלבד</a:t>
            </a:r>
            <a:endParaRPr dirty="0"/>
          </a:p>
          <a:p>
            <a:pPr marL="514350" lvl="0" indent="-514350" algn="r" rtl="1">
              <a:lnSpc>
                <a:spcPct val="90000"/>
              </a:lnSpc>
              <a:spcBef>
                <a:spcPts val="1000"/>
              </a:spcBef>
              <a:spcAft>
                <a:spcPts val="0"/>
              </a:spcAft>
              <a:buClr>
                <a:schemeClr val="dk1"/>
              </a:buClr>
              <a:buSzPts val="2600"/>
              <a:buFont typeface="Calibri"/>
              <a:buAutoNum type="arabicPeriod"/>
            </a:pPr>
            <a:r>
              <a:rPr lang="iw-IL" dirty="0"/>
              <a:t>תלמיד צריך לבחור מפלגה שאיננה מפלגתו</a:t>
            </a:r>
            <a:endParaRPr lang="he-IL" dirty="0"/>
          </a:p>
          <a:p>
            <a:pPr marL="514350" lvl="0" indent="-514350" algn="r" rtl="1">
              <a:lnSpc>
                <a:spcPct val="90000"/>
              </a:lnSpc>
              <a:spcBef>
                <a:spcPts val="1000"/>
              </a:spcBef>
              <a:spcAft>
                <a:spcPts val="0"/>
              </a:spcAft>
              <a:buClr>
                <a:schemeClr val="dk1"/>
              </a:buClr>
              <a:buSzPts val="2600"/>
              <a:buFont typeface="Calibri"/>
              <a:buAutoNum type="arabicPeriod"/>
            </a:pPr>
            <a:endParaRPr lang="he-IL" dirty="0"/>
          </a:p>
          <a:p>
            <a:pPr marL="0" lvl="0" indent="0" algn="r" rtl="1">
              <a:lnSpc>
                <a:spcPct val="90000"/>
              </a:lnSpc>
              <a:spcBef>
                <a:spcPts val="1000"/>
              </a:spcBef>
              <a:spcAft>
                <a:spcPts val="0"/>
              </a:spcAft>
              <a:buClr>
                <a:schemeClr val="dk1"/>
              </a:buClr>
              <a:buSzPts val="2600"/>
              <a:buNone/>
            </a:pPr>
            <a:r>
              <a:rPr lang="he-IL" dirty="0"/>
              <a:t>* חשוב לדעת: כי בבחירות הדמוקרטיות בישראל, </a:t>
            </a:r>
          </a:p>
          <a:p>
            <a:pPr marL="0" lvl="0" indent="0" algn="r" rtl="1">
              <a:lnSpc>
                <a:spcPct val="90000"/>
              </a:lnSpc>
              <a:spcBef>
                <a:spcPts val="1000"/>
              </a:spcBef>
              <a:spcAft>
                <a:spcPts val="0"/>
              </a:spcAft>
              <a:buClr>
                <a:schemeClr val="dk1"/>
              </a:buClr>
              <a:buSzPts val="2600"/>
              <a:buNone/>
            </a:pPr>
            <a:r>
              <a:rPr lang="he-IL" dirty="0"/>
              <a:t>בניגוד לבחירות הכיתתיות, כל </a:t>
            </a:r>
          </a:p>
          <a:p>
            <a:pPr marL="0" lvl="0" indent="0" algn="r" rtl="1">
              <a:lnSpc>
                <a:spcPct val="90000"/>
              </a:lnSpc>
              <a:spcBef>
                <a:spcPts val="1000"/>
              </a:spcBef>
              <a:spcAft>
                <a:spcPts val="0"/>
              </a:spcAft>
              <a:buClr>
                <a:schemeClr val="dk1"/>
              </a:buClr>
              <a:buSzPts val="2600"/>
              <a:buNone/>
            </a:pPr>
            <a:r>
              <a:rPr lang="he-IL" dirty="0"/>
              <a:t>מועמד יכול לבחור את מפלגתו </a:t>
            </a:r>
            <a:r>
              <a:rPr lang="he-IL"/>
              <a:t>ואת עצמו.</a:t>
            </a:r>
            <a:endParaRPr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endParaRPr dirty="0"/>
          </a:p>
        </p:txBody>
      </p:sp>
      <p:grpSp>
        <p:nvGrpSpPr>
          <p:cNvPr id="261" name="Google Shape;261;p26"/>
          <p:cNvGrpSpPr/>
          <p:nvPr/>
        </p:nvGrpSpPr>
        <p:grpSpPr>
          <a:xfrm>
            <a:off x="1514357" y="1735669"/>
            <a:ext cx="4117323" cy="4117323"/>
            <a:chOff x="1514357" y="1735669"/>
            <a:chExt cx="4117323" cy="4117323"/>
          </a:xfrm>
        </p:grpSpPr>
        <p:pic>
          <p:nvPicPr>
            <p:cNvPr id="262" name="Google Shape;262;p26" descr="Documents confirmed or approved document. Premium Vector"/>
            <p:cNvPicPr preferRelativeResize="0"/>
            <p:nvPr/>
          </p:nvPicPr>
          <p:blipFill rotWithShape="1">
            <a:blip r:embed="rId3">
              <a:alphaModFix/>
            </a:blip>
            <a:srcRect/>
            <a:stretch/>
          </p:blipFill>
          <p:spPr>
            <a:xfrm>
              <a:off x="1514357" y="1735669"/>
              <a:ext cx="4117323" cy="4117323"/>
            </a:xfrm>
            <a:prstGeom prst="rect">
              <a:avLst/>
            </a:prstGeom>
            <a:noFill/>
            <a:ln>
              <a:noFill/>
            </a:ln>
          </p:spPr>
        </p:pic>
        <p:sp>
          <p:nvSpPr>
            <p:cNvPr id="263" name="Google Shape;263;p26"/>
            <p:cNvSpPr/>
            <p:nvPr/>
          </p:nvSpPr>
          <p:spPr>
            <a:xfrm>
              <a:off x="2217650" y="3022144"/>
              <a:ext cx="1648208"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w-IL" sz="1800" b="1">
                  <a:solidFill>
                    <a:schemeClr val="dk1"/>
                  </a:solidFill>
                  <a:latin typeface="Calibri"/>
                  <a:ea typeface="Calibri"/>
                  <a:cs typeface="Calibri"/>
                  <a:sym typeface="Calibri"/>
                </a:rPr>
                <a:t>כללים לבחירות </a:t>
              </a: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iw-IL" sz="1800" b="1">
                  <a:solidFill>
                    <a:schemeClr val="dk1"/>
                  </a:solidFill>
                  <a:latin typeface="Calibri"/>
                  <a:ea typeface="Calibri"/>
                  <a:cs typeface="Calibri"/>
                  <a:sym typeface="Calibri"/>
                </a:rPr>
                <a:t>הכיתתיות </a:t>
              </a:r>
              <a:endParaRPr sz="1800" b="1">
                <a:solidFill>
                  <a:schemeClr val="dk1"/>
                </a:solidFill>
                <a:latin typeface="Calibri"/>
                <a:ea typeface="Calibri"/>
                <a:cs typeface="Calibri"/>
                <a:sym typeface="Calibri"/>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7"/>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בחירות כיתתיות</a:t>
            </a:r>
            <a:endParaRPr/>
          </a:p>
        </p:txBody>
      </p:sp>
      <p:sp>
        <p:nvSpPr>
          <p:cNvPr id="269" name="Google Shape;269;p27"/>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iw-IL"/>
              <a:t>מה הם כללי/תנאי הבחירות במציאות?</a:t>
            </a:r>
            <a:endParaRPr/>
          </a:p>
        </p:txBody>
      </p:sp>
      <p:pic>
        <p:nvPicPr>
          <p:cNvPr id="270" name="Google Shape;270;p27" descr="Business people asking questions flat vector illustration Free Vector"/>
          <p:cNvPicPr preferRelativeResize="0"/>
          <p:nvPr/>
        </p:nvPicPr>
        <p:blipFill rotWithShape="1">
          <a:blip r:embed="rId3">
            <a:alphaModFix/>
          </a:blip>
          <a:srcRect/>
          <a:stretch/>
        </p:blipFill>
        <p:spPr>
          <a:xfrm>
            <a:off x="4640647" y="2747753"/>
            <a:ext cx="2930645" cy="293064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8"/>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בחירות כיתתיות</a:t>
            </a:r>
            <a:endParaRPr/>
          </a:p>
        </p:txBody>
      </p:sp>
      <p:sp>
        <p:nvSpPr>
          <p:cNvPr id="276" name="Google Shape;276;p28"/>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iw-IL" dirty="0"/>
              <a:t>סעיף 5 </a:t>
            </a:r>
            <a:r>
              <a:rPr lang="he-IL" dirty="0"/>
              <a:t> </a:t>
            </a:r>
            <a:r>
              <a:rPr lang="iw-IL" dirty="0"/>
              <a:t>ל</a:t>
            </a:r>
            <a:r>
              <a:rPr lang="iw-IL" u="sng" dirty="0"/>
              <a:t>חוק יסוד הכנסת </a:t>
            </a:r>
            <a:r>
              <a:rPr lang="iw-IL" dirty="0"/>
              <a:t>קובע כי כל אזרח ישראלי בן שמונה עשרה ומעלה זכאי לבחור לכנסת אם בית המשפט לא שלל ממנו זכות זו על פי חוק</a:t>
            </a:r>
            <a:r>
              <a:rPr lang="he-IL" dirty="0"/>
              <a:t>. </a:t>
            </a:r>
            <a:endParaRPr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iw-IL" dirty="0"/>
              <a:t>מדובר באחת מהזכויות העומדות בבסיס כל משטר דמוקרטי</a:t>
            </a:r>
            <a:r>
              <a:rPr lang="he-IL" dirty="0"/>
              <a:t>, </a:t>
            </a:r>
            <a:r>
              <a:rPr lang="iw-IL" dirty="0"/>
              <a:t>המושתתת על ההנחה שהאזרחים בוחרים את נציגיהם במוסדות הנבחרים באופן תדיר ובדרך זו מעניקים לנבחרים את האישור לכהן ולהחליט החלטות הקשורות במדינה כולה.</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29"/>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dirty="0"/>
              <a:t>בחירות כיתתיות</a:t>
            </a:r>
            <a:endParaRPr dirty="0"/>
          </a:p>
        </p:txBody>
      </p:sp>
      <p:sp>
        <p:nvSpPr>
          <p:cNvPr id="282" name="Google Shape;282;p29"/>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405"/>
              <a:buNone/>
            </a:pPr>
            <a:r>
              <a:rPr lang="iw-IL" sz="2405" dirty="0"/>
              <a:t>הבחירות הן דמוקרטיות רק אם יתקיימו בהן שישה תנאים הכרחיים</a:t>
            </a:r>
            <a:r>
              <a:rPr lang="he-IL" sz="2405" dirty="0"/>
              <a:t>, </a:t>
            </a:r>
            <a:r>
              <a:rPr lang="iw-IL" sz="2405" dirty="0"/>
              <a:t>המבטיחים את מימוש עקרונות הדמוקרטיה:</a:t>
            </a:r>
            <a:endParaRPr lang="he-IL" sz="2405" dirty="0"/>
          </a:p>
          <a:p>
            <a:pPr marL="0" lvl="0" indent="0" algn="r" rtl="1">
              <a:lnSpc>
                <a:spcPct val="90000"/>
              </a:lnSpc>
              <a:spcBef>
                <a:spcPts val="0"/>
              </a:spcBef>
              <a:spcAft>
                <a:spcPts val="0"/>
              </a:spcAft>
              <a:buClr>
                <a:schemeClr val="dk1"/>
              </a:buClr>
              <a:buSzPts val="2405"/>
              <a:buNone/>
            </a:pPr>
            <a:r>
              <a:rPr lang="iw-IL" sz="2405" dirty="0"/>
              <a:t> </a:t>
            </a:r>
            <a:r>
              <a:rPr lang="he-IL" sz="2405" dirty="0"/>
              <a:t>1. </a:t>
            </a:r>
            <a:r>
              <a:rPr lang="iw-IL" sz="2405" dirty="0"/>
              <a:t>כלליות: כל אזרחי המדינה ללא הבדל דת, גזע ומין, החל מגיל הנקבע בחוק, זכאים להשתתף </a:t>
            </a:r>
            <a:r>
              <a:rPr lang="he-IL" sz="2405" dirty="0"/>
              <a:t> </a:t>
            </a:r>
            <a:r>
              <a:rPr lang="iw-IL" sz="2405" dirty="0"/>
              <a:t>בבחירות</a:t>
            </a:r>
            <a:r>
              <a:rPr lang="he-IL" sz="2405" dirty="0"/>
              <a:t>: לבחור</a:t>
            </a:r>
            <a:r>
              <a:rPr lang="iw-IL" sz="2405" dirty="0"/>
              <a:t> ולהיבחר. </a:t>
            </a:r>
            <a:endParaRPr sz="2405" dirty="0"/>
          </a:p>
          <a:p>
            <a:pPr marL="0" lvl="0" indent="0" algn="r">
              <a:lnSpc>
                <a:spcPct val="90000"/>
              </a:lnSpc>
              <a:spcBef>
                <a:spcPts val="1000"/>
              </a:spcBef>
              <a:spcAft>
                <a:spcPts val="0"/>
              </a:spcAft>
              <a:buClr>
                <a:schemeClr val="dk1"/>
              </a:buClr>
              <a:buSzPts val="2405"/>
              <a:buNone/>
            </a:pPr>
            <a:r>
              <a:rPr lang="he-IL" sz="2405" dirty="0"/>
              <a:t>2. </a:t>
            </a:r>
            <a:r>
              <a:rPr lang="he-IL" sz="2405" dirty="0" err="1"/>
              <a:t>שו</a:t>
            </a:r>
            <a:r>
              <a:rPr lang="iw-IL" sz="2405" dirty="0"/>
              <a:t>ות: לכל בוחר יש קול אחד וערכם של כל הקולות שווה. </a:t>
            </a:r>
            <a:endParaRPr lang="he-IL" sz="2405" dirty="0"/>
          </a:p>
          <a:p>
            <a:pPr marL="0" lvl="0" indent="0" algn="r">
              <a:lnSpc>
                <a:spcPct val="90000"/>
              </a:lnSpc>
              <a:spcBef>
                <a:spcPts val="1000"/>
              </a:spcBef>
              <a:spcAft>
                <a:spcPts val="0"/>
              </a:spcAft>
              <a:buClr>
                <a:schemeClr val="dk1"/>
              </a:buClr>
              <a:buSzPts val="2405"/>
              <a:buNone/>
            </a:pPr>
            <a:r>
              <a:rPr lang="he-IL" sz="2405" dirty="0"/>
              <a:t>3. </a:t>
            </a:r>
            <a:r>
              <a:rPr lang="iw-IL" sz="2405" dirty="0"/>
              <a:t>מחזוריות: הבחירות נערכות אחת למספר שנים, בהתאם לחוק. מחזוריות   הבחירות קוצבת את תקופת שלטונם של הנבחרים. </a:t>
            </a:r>
            <a:endParaRPr sz="2405" dirty="0"/>
          </a:p>
          <a:p>
            <a:pPr marL="0" lvl="0" indent="0" algn="r">
              <a:lnSpc>
                <a:spcPct val="90000"/>
              </a:lnSpc>
              <a:spcBef>
                <a:spcPts val="1000"/>
              </a:spcBef>
              <a:spcAft>
                <a:spcPts val="0"/>
              </a:spcAft>
              <a:buClr>
                <a:schemeClr val="dk1"/>
              </a:buClr>
              <a:buSzPts val="2405"/>
              <a:buNone/>
            </a:pPr>
            <a:r>
              <a:rPr lang="he-IL" sz="2405" dirty="0"/>
              <a:t>4. </a:t>
            </a:r>
            <a:r>
              <a:rPr lang="iw-IL" sz="2405" dirty="0"/>
              <a:t>תחרותיות</a:t>
            </a:r>
            <a:r>
              <a:rPr lang="he-IL" sz="2405" dirty="0"/>
              <a:t>: </a:t>
            </a:r>
            <a:r>
              <a:rPr lang="iw-IL" sz="2405" dirty="0"/>
              <a:t>ההתמודדות בבחירות היא בין שני מתמודדים או בין שתי מפלגות לפחות.</a:t>
            </a:r>
            <a:endParaRPr lang="he-IL" sz="2405" dirty="0"/>
          </a:p>
          <a:p>
            <a:pPr marL="0" lvl="0" indent="0" algn="r">
              <a:lnSpc>
                <a:spcPct val="90000"/>
              </a:lnSpc>
              <a:spcBef>
                <a:spcPts val="1000"/>
              </a:spcBef>
              <a:spcAft>
                <a:spcPts val="0"/>
              </a:spcAft>
              <a:buClr>
                <a:schemeClr val="dk1"/>
              </a:buClr>
              <a:buSzPts val="2405"/>
              <a:buNone/>
            </a:pPr>
            <a:r>
              <a:rPr lang="he-IL" sz="2405" dirty="0"/>
              <a:t>5.</a:t>
            </a:r>
            <a:r>
              <a:rPr lang="iw-IL" sz="2405" dirty="0"/>
              <a:t> חופשיות: כל אזרח ואזרחית רשאים להתמודד בבחירות בכפוף למגבלות הקבועות בחוק</a:t>
            </a:r>
            <a:r>
              <a:rPr lang="he-IL" sz="2405" dirty="0"/>
              <a:t>. </a:t>
            </a:r>
            <a:r>
              <a:rPr lang="iw-IL" sz="2405" dirty="0"/>
              <a:t>הבחירות בין המועמדים מתקיימות באווירה של חופש לבוחרים ולנבחרים.</a:t>
            </a:r>
            <a:endParaRPr sz="2405" dirty="0"/>
          </a:p>
          <a:p>
            <a:pPr marL="0" lvl="0" indent="0" algn="r">
              <a:lnSpc>
                <a:spcPct val="90000"/>
              </a:lnSpc>
              <a:spcBef>
                <a:spcPts val="1000"/>
              </a:spcBef>
              <a:spcAft>
                <a:spcPts val="0"/>
              </a:spcAft>
              <a:buClr>
                <a:schemeClr val="dk1"/>
              </a:buClr>
              <a:buSzPts val="2405"/>
              <a:buNone/>
            </a:pPr>
            <a:r>
              <a:rPr lang="he-IL" sz="2405" dirty="0"/>
              <a:t>6. </a:t>
            </a:r>
            <a:r>
              <a:rPr lang="iw-IL" sz="2405" dirty="0"/>
              <a:t>חשאיות - הליך הבחירות הוא חשאי, והבוחרים אינם חייבים לתת דין וחשבון על בחירתם.</a:t>
            </a:r>
            <a:endParaRPr lang="he-IL" sz="240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מנהיגי העתיד בונים חלום של מדינה</a:t>
            </a:r>
            <a:endParaRPr/>
          </a:p>
        </p:txBody>
      </p:sp>
      <p:sp>
        <p:nvSpPr>
          <p:cNvPr id="108" name="Google Shape;108;p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70000"/>
              </a:lnSpc>
              <a:spcBef>
                <a:spcPts val="0"/>
              </a:spcBef>
              <a:spcAft>
                <a:spcPts val="0"/>
              </a:spcAft>
              <a:buClr>
                <a:srgbClr val="0070C0"/>
              </a:buClr>
              <a:buSzPts val="2015"/>
              <a:buNone/>
            </a:pPr>
            <a:r>
              <a:rPr lang="iw-IL" sz="2015" dirty="0">
                <a:solidFill>
                  <a:srgbClr val="0070C0"/>
                </a:solidFill>
              </a:rPr>
              <a:t>הנחיות למורה – רציונל השיעורים</a:t>
            </a:r>
            <a:endParaRPr dirty="0"/>
          </a:p>
          <a:p>
            <a:pPr marL="0" lvl="0" indent="0" algn="r" rtl="1">
              <a:lnSpc>
                <a:spcPct val="70000"/>
              </a:lnSpc>
              <a:spcBef>
                <a:spcPts val="1000"/>
              </a:spcBef>
              <a:spcAft>
                <a:spcPts val="0"/>
              </a:spcAft>
              <a:buClr>
                <a:schemeClr val="dk1"/>
              </a:buClr>
              <a:buSzPts val="2015"/>
              <a:buNone/>
            </a:pPr>
            <a:r>
              <a:rPr lang="iw-IL" sz="2015" dirty="0"/>
              <a:t>מטרת היחידה היא: להקנות לתלמידים ידע ומושגים בתהליך הדמוקרטי של הבחירות באמצעות פעילות חווייתית של בניית מדינה עליה הם חולמים. </a:t>
            </a:r>
            <a:endParaRPr sz="2015" dirty="0"/>
          </a:p>
          <a:p>
            <a:pPr marL="0" lvl="0" indent="0" algn="r" rtl="1">
              <a:lnSpc>
                <a:spcPct val="70000"/>
              </a:lnSpc>
              <a:spcBef>
                <a:spcPts val="1000"/>
              </a:spcBef>
              <a:spcAft>
                <a:spcPts val="0"/>
              </a:spcAft>
              <a:buClr>
                <a:schemeClr val="dk1"/>
              </a:buClr>
              <a:buSzPts val="2015"/>
              <a:buNone/>
            </a:pPr>
            <a:endParaRPr sz="2015" dirty="0"/>
          </a:p>
          <a:p>
            <a:pPr marL="0" lvl="0" indent="0" algn="r" rtl="1">
              <a:lnSpc>
                <a:spcPct val="70000"/>
              </a:lnSpc>
              <a:spcBef>
                <a:spcPts val="1000"/>
              </a:spcBef>
              <a:spcAft>
                <a:spcPts val="0"/>
              </a:spcAft>
              <a:buClr>
                <a:schemeClr val="dk1"/>
              </a:buClr>
              <a:buSzPts val="2015"/>
              <a:buNone/>
            </a:pPr>
            <a:r>
              <a:rPr lang="iw-IL" sz="2015" dirty="0"/>
              <a:t>יש לשים לב</a:t>
            </a:r>
            <a:r>
              <a:rPr lang="he-IL" sz="2015" dirty="0"/>
              <a:t>, </a:t>
            </a:r>
            <a:r>
              <a:rPr lang="iw-IL" sz="2015" dirty="0"/>
              <a:t>שהדגש בשיח איננו המדינה החלומית אלא הדגש הוא על התהליך הדמוקרטי והמושגים</a:t>
            </a:r>
            <a:r>
              <a:rPr lang="he-IL" sz="2015" dirty="0"/>
              <a:t>. </a:t>
            </a:r>
            <a:r>
              <a:rPr lang="iw-IL" sz="2015" dirty="0"/>
              <a:t>המדינה החלומית משמשת כלי או אמצעי ללימוד והבנה של תהליך הבחירות המתרחש במציאות חיינו בימים אלה.</a:t>
            </a:r>
            <a:endParaRPr sz="2015" dirty="0"/>
          </a:p>
          <a:p>
            <a:pPr marL="0" lvl="0" indent="0" algn="r" rtl="1">
              <a:lnSpc>
                <a:spcPct val="70000"/>
              </a:lnSpc>
              <a:spcBef>
                <a:spcPts val="1000"/>
              </a:spcBef>
              <a:spcAft>
                <a:spcPts val="0"/>
              </a:spcAft>
              <a:buClr>
                <a:schemeClr val="dk1"/>
              </a:buClr>
              <a:buSzPts val="2015"/>
              <a:buNone/>
            </a:pPr>
            <a:endParaRPr sz="2015" dirty="0"/>
          </a:p>
          <a:p>
            <a:pPr marL="0" lvl="0" indent="0" algn="r" rtl="1">
              <a:lnSpc>
                <a:spcPct val="70000"/>
              </a:lnSpc>
              <a:spcBef>
                <a:spcPts val="1000"/>
              </a:spcBef>
              <a:spcAft>
                <a:spcPts val="0"/>
              </a:spcAft>
              <a:buClr>
                <a:schemeClr val="dk1"/>
              </a:buClr>
              <a:buSzPts val="2015"/>
              <a:buNone/>
            </a:pPr>
            <a:r>
              <a:rPr lang="iw-IL" sz="2015" dirty="0"/>
              <a:t>לאורך כל תהליך העבודה כדאי לציין בצד הלוח את המושגים הדמוקרטיים הרלוונטיים לכל שלב בתהליך.</a:t>
            </a:r>
            <a:endParaRPr sz="2015" dirty="0"/>
          </a:p>
          <a:p>
            <a:pPr marL="0" lvl="0" indent="0" algn="r" rtl="1">
              <a:lnSpc>
                <a:spcPct val="70000"/>
              </a:lnSpc>
              <a:spcBef>
                <a:spcPts val="1000"/>
              </a:spcBef>
              <a:spcAft>
                <a:spcPts val="0"/>
              </a:spcAft>
              <a:buClr>
                <a:schemeClr val="dk1"/>
              </a:buClr>
              <a:buSzPts val="2015"/>
              <a:buNone/>
            </a:pPr>
            <a:r>
              <a:rPr lang="he-IL" sz="2015" dirty="0"/>
              <a:t>(</a:t>
            </a:r>
            <a:r>
              <a:rPr lang="iw-IL" sz="2015" dirty="0"/>
              <a:t>מומלץ למורה לבחור את המושגים אותם ברצונו ללמד בהתאם לרמת כיתתו</a:t>
            </a:r>
            <a:r>
              <a:rPr lang="he-IL" sz="2015" dirty="0"/>
              <a:t>). </a:t>
            </a:r>
            <a:endParaRPr sz="2015" dirty="0"/>
          </a:p>
          <a:p>
            <a:pPr marL="0" lvl="0" indent="0" algn="r" rtl="1">
              <a:lnSpc>
                <a:spcPct val="70000"/>
              </a:lnSpc>
              <a:spcBef>
                <a:spcPts val="1000"/>
              </a:spcBef>
              <a:spcAft>
                <a:spcPts val="0"/>
              </a:spcAft>
              <a:buClr>
                <a:schemeClr val="dk1"/>
              </a:buClr>
              <a:buSzPts val="2015"/>
              <a:buNone/>
            </a:pPr>
            <a:r>
              <a:rPr lang="iw-IL" sz="2015" dirty="0"/>
              <a:t> שיעור ראשון– נושא השיעור –חלום של מדינה– המושגים הרלוונטיים: עקרון שלטון העם, מפלגה, מצע ומפלגה.</a:t>
            </a:r>
            <a:endParaRPr sz="2015" dirty="0"/>
          </a:p>
          <a:p>
            <a:pPr marL="0" lvl="0" indent="0" algn="r" rtl="1">
              <a:lnSpc>
                <a:spcPct val="70000"/>
              </a:lnSpc>
              <a:spcBef>
                <a:spcPts val="1000"/>
              </a:spcBef>
              <a:spcAft>
                <a:spcPts val="0"/>
              </a:spcAft>
              <a:buClr>
                <a:schemeClr val="dk1"/>
              </a:buClr>
              <a:buSzPts val="2015"/>
              <a:buNone/>
            </a:pPr>
            <a:r>
              <a:rPr lang="iw-IL" sz="2015" dirty="0"/>
              <a:t>שיעור שני– נושא השיעור – בניית תעמולת בחירות – המושגים הרלוונטיים – תעמולת בחירות.</a:t>
            </a:r>
            <a:endParaRPr sz="2015" dirty="0"/>
          </a:p>
          <a:p>
            <a:pPr marL="0" lvl="0" indent="0" algn="r" rtl="1">
              <a:lnSpc>
                <a:spcPct val="70000"/>
              </a:lnSpc>
              <a:spcBef>
                <a:spcPts val="1000"/>
              </a:spcBef>
              <a:spcAft>
                <a:spcPts val="0"/>
              </a:spcAft>
              <a:buClr>
                <a:schemeClr val="dk1"/>
              </a:buClr>
              <a:buSzPts val="2015"/>
              <a:buNone/>
            </a:pPr>
            <a:r>
              <a:rPr lang="iw-IL" sz="2015" dirty="0"/>
              <a:t>שיעורים שלישי ורביעי </a:t>
            </a:r>
            <a:r>
              <a:rPr lang="he-IL" sz="2015" dirty="0"/>
              <a:t>(</a:t>
            </a:r>
            <a:r>
              <a:rPr lang="iw-IL" sz="2015" dirty="0"/>
              <a:t>מומלץ ברצף</a:t>
            </a:r>
            <a:r>
              <a:rPr lang="he-IL" sz="2015" dirty="0"/>
              <a:t>)</a:t>
            </a:r>
            <a:r>
              <a:rPr lang="iw-IL" sz="2015" dirty="0"/>
              <a:t>– נושא השיעור - הצגת תעמולת בחירות כיתתית – המושגים הרלוונטיים – תעמולת בחירות.</a:t>
            </a:r>
            <a:endParaRPr sz="2015" dirty="0"/>
          </a:p>
          <a:p>
            <a:pPr marL="0" lvl="0" indent="0" algn="r" rtl="1">
              <a:lnSpc>
                <a:spcPct val="70000"/>
              </a:lnSpc>
              <a:spcBef>
                <a:spcPts val="1000"/>
              </a:spcBef>
              <a:spcAft>
                <a:spcPts val="0"/>
              </a:spcAft>
              <a:buClr>
                <a:schemeClr val="dk1"/>
              </a:buClr>
              <a:buSzPts val="2015"/>
              <a:buNone/>
            </a:pPr>
            <a:r>
              <a:rPr lang="iw-IL" sz="2015" dirty="0"/>
              <a:t>שיעור חמישי– נושא השיעור – בחירות בכיתה – המושגים הרלוונטיים – עקרון הכרעת הרוב</a:t>
            </a:r>
            <a:r>
              <a:rPr lang="he-IL" sz="2015" dirty="0"/>
              <a:t>, </a:t>
            </a:r>
            <a:r>
              <a:rPr lang="iw-IL" sz="2015" dirty="0"/>
              <a:t>בחירות/הצבעה.</a:t>
            </a:r>
            <a:endParaRPr sz="2015" dirty="0"/>
          </a:p>
          <a:p>
            <a:pPr marL="0" lvl="0" indent="0" algn="r" rtl="1">
              <a:lnSpc>
                <a:spcPct val="70000"/>
              </a:lnSpc>
              <a:spcBef>
                <a:spcPts val="1000"/>
              </a:spcBef>
              <a:spcAft>
                <a:spcPts val="0"/>
              </a:spcAft>
              <a:buClr>
                <a:schemeClr val="dk1"/>
              </a:buClr>
              <a:buSzPts val="2015"/>
              <a:buNone/>
            </a:pPr>
            <a:r>
              <a:rPr lang="iw-IL" sz="2015" dirty="0"/>
              <a:t>שיעור שישי– נושא השיעור – מן הכיתה אל המדינה </a:t>
            </a:r>
            <a:r>
              <a:rPr lang="he-IL" sz="2015" dirty="0"/>
              <a:t>ו</a:t>
            </a:r>
            <a:r>
              <a:rPr lang="iw-IL" sz="2015" dirty="0"/>
              <a:t>רפלקציה על היחידה תוך ביסוס המושגים הדמוקרטיים שנלמדו תוך כדי התהליך וסיכום החוויה והלמידה. </a:t>
            </a:r>
            <a:endParaRPr sz="2015" dirty="0"/>
          </a:p>
          <a:p>
            <a:pPr marL="0" lvl="0" indent="0" algn="r" rtl="1">
              <a:lnSpc>
                <a:spcPct val="70000"/>
              </a:lnSpc>
              <a:spcBef>
                <a:spcPts val="1000"/>
              </a:spcBef>
              <a:spcAft>
                <a:spcPts val="0"/>
              </a:spcAft>
              <a:buClr>
                <a:schemeClr val="dk1"/>
              </a:buClr>
              <a:buSzPts val="2015"/>
              <a:buNone/>
            </a:pPr>
            <a:endParaRPr sz="2015"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0"/>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בחירות כיתתיות</a:t>
            </a:r>
            <a:endParaRPr/>
          </a:p>
        </p:txBody>
      </p:sp>
      <p:sp>
        <p:nvSpPr>
          <p:cNvPr id="288" name="Google Shape;288;p30"/>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70000"/>
              </a:lnSpc>
              <a:spcBef>
                <a:spcPts val="0"/>
              </a:spcBef>
              <a:spcAft>
                <a:spcPts val="0"/>
              </a:spcAft>
              <a:buClr>
                <a:srgbClr val="2D5E89"/>
              </a:buClr>
              <a:buSzPts val="2590"/>
              <a:buNone/>
            </a:pPr>
            <a:r>
              <a:rPr lang="iw-IL" sz="2590" dirty="0">
                <a:solidFill>
                  <a:srgbClr val="2D5E89"/>
                </a:solidFill>
              </a:rPr>
              <a:t>הפעלת תלמידים פרונטלית</a:t>
            </a:r>
            <a:endParaRPr dirty="0"/>
          </a:p>
          <a:p>
            <a:pPr marL="228600" lvl="0" indent="-228600" algn="r" rtl="1">
              <a:lnSpc>
                <a:spcPct val="70000"/>
              </a:lnSpc>
              <a:spcBef>
                <a:spcPts val="1000"/>
              </a:spcBef>
              <a:spcAft>
                <a:spcPts val="0"/>
              </a:spcAft>
              <a:buClr>
                <a:schemeClr val="dk1"/>
              </a:buClr>
              <a:buSzPts val="2590"/>
              <a:buChar char="●"/>
            </a:pPr>
            <a:r>
              <a:rPr lang="iw-IL" sz="2590" dirty="0"/>
              <a:t>המורה בוחרת שני תלמידים שיהיו רשמים</a:t>
            </a:r>
            <a:r>
              <a:rPr lang="he-IL" sz="2590" dirty="0"/>
              <a:t>, </a:t>
            </a:r>
            <a:r>
              <a:rPr lang="iw-IL" sz="2590" dirty="0"/>
              <a:t> ויעקבו אחר תהליך בחירות הוגן </a:t>
            </a:r>
            <a:r>
              <a:rPr lang="he-IL" sz="2590" dirty="0"/>
              <a:t>. </a:t>
            </a:r>
          </a:p>
          <a:p>
            <a:pPr marL="228600" lvl="0" indent="-228600" algn="r" rtl="1">
              <a:lnSpc>
                <a:spcPct val="70000"/>
              </a:lnSpc>
              <a:spcBef>
                <a:spcPts val="1000"/>
              </a:spcBef>
              <a:spcAft>
                <a:spcPts val="0"/>
              </a:spcAft>
              <a:buClr>
                <a:schemeClr val="dk1"/>
              </a:buClr>
              <a:buSzPts val="2590"/>
              <a:buChar char="●"/>
            </a:pPr>
            <a:r>
              <a:rPr lang="iw-IL" sz="2590" dirty="0"/>
              <a:t>הרשמים יקבלו רשימה שמית של תלמידי הכיתה ויסמנו</a:t>
            </a:r>
            <a:r>
              <a:rPr lang="he-IL" sz="2590" dirty="0"/>
              <a:t> </a:t>
            </a:r>
            <a:r>
              <a:rPr lang="iw-IL" sz="2590" dirty="0"/>
              <a:t>מי הצביע לאחר שנכנס מאחורי הפרגוד</a:t>
            </a:r>
            <a:r>
              <a:rPr lang="he-IL" sz="2590" dirty="0"/>
              <a:t>. </a:t>
            </a:r>
            <a:r>
              <a:rPr lang="iw-IL" sz="2590" dirty="0"/>
              <a:t>על שולחן הרשמים תהיה תיבת ההצבעה אליה ישלשלו התלמידים את מעטפות ההצבעה.</a:t>
            </a:r>
            <a:endParaRPr sz="2590" dirty="0"/>
          </a:p>
          <a:p>
            <a:pPr marL="228600" lvl="0" indent="-228600" algn="r" rtl="1">
              <a:lnSpc>
                <a:spcPct val="70000"/>
              </a:lnSpc>
              <a:spcBef>
                <a:spcPts val="1000"/>
              </a:spcBef>
              <a:spcAft>
                <a:spcPts val="0"/>
              </a:spcAft>
              <a:buClr>
                <a:schemeClr val="dk1"/>
              </a:buClr>
              <a:buSzPts val="2590"/>
              <a:buChar char="●"/>
            </a:pPr>
            <a:r>
              <a:rPr lang="iw-IL" sz="2590" dirty="0"/>
              <a:t>הרשמים בוחרים גם הם בסיום בחירת ילדי הכיתה.</a:t>
            </a:r>
            <a:endParaRPr sz="2590" dirty="0"/>
          </a:p>
          <a:p>
            <a:pPr marL="228600" lvl="0" indent="-228600" algn="r" rtl="1">
              <a:lnSpc>
                <a:spcPct val="70000"/>
              </a:lnSpc>
              <a:spcBef>
                <a:spcPts val="1000"/>
              </a:spcBef>
              <a:spcAft>
                <a:spcPts val="0"/>
              </a:spcAft>
              <a:buClr>
                <a:schemeClr val="dk1"/>
              </a:buClr>
              <a:buSzPts val="2590"/>
              <a:buChar char="●"/>
            </a:pPr>
            <a:r>
              <a:rPr lang="iw-IL" sz="2590" dirty="0"/>
              <a:t>ספירת הקולות– הרשמים פותחים את תיבת הקלפי וסופרים בפני התלמידים את קולות המצביעים – המתח בשיאו....</a:t>
            </a:r>
            <a:endParaRPr sz="2590" dirty="0"/>
          </a:p>
          <a:p>
            <a:pPr marL="0" lvl="0" indent="0" algn="r" rtl="1">
              <a:lnSpc>
                <a:spcPct val="70000"/>
              </a:lnSpc>
              <a:spcBef>
                <a:spcPts val="1000"/>
              </a:spcBef>
              <a:spcAft>
                <a:spcPts val="0"/>
              </a:spcAft>
              <a:buClr>
                <a:schemeClr val="dk1"/>
              </a:buClr>
              <a:buSzPts val="2405"/>
              <a:buNone/>
            </a:pPr>
            <a:endParaRPr sz="2405" dirty="0"/>
          </a:p>
          <a:p>
            <a:pPr marL="0" lvl="0" indent="0" algn="r" rtl="1">
              <a:lnSpc>
                <a:spcPct val="70000"/>
              </a:lnSpc>
              <a:spcBef>
                <a:spcPts val="1000"/>
              </a:spcBef>
              <a:spcAft>
                <a:spcPts val="0"/>
              </a:spcAft>
              <a:buClr>
                <a:srgbClr val="2D5E89"/>
              </a:buClr>
              <a:buSzPts val="2590"/>
              <a:buNone/>
            </a:pPr>
            <a:r>
              <a:rPr lang="iw-IL" sz="2590" dirty="0">
                <a:solidFill>
                  <a:srgbClr val="2D5E89"/>
                </a:solidFill>
              </a:rPr>
              <a:t>הפעלת תלמידים מקוונת</a:t>
            </a:r>
            <a:endParaRPr sz="2590" dirty="0">
              <a:solidFill>
                <a:srgbClr val="2D5E89"/>
              </a:solidFill>
            </a:endParaRPr>
          </a:p>
          <a:p>
            <a:pPr marL="228600" lvl="0" indent="-228600" algn="r" rtl="1">
              <a:lnSpc>
                <a:spcPct val="70000"/>
              </a:lnSpc>
              <a:spcBef>
                <a:spcPts val="1000"/>
              </a:spcBef>
              <a:spcAft>
                <a:spcPts val="0"/>
              </a:spcAft>
              <a:buClr>
                <a:schemeClr val="dk1"/>
              </a:buClr>
              <a:buSzPts val="2590"/>
              <a:buChar char="●"/>
            </a:pPr>
            <a:r>
              <a:rPr lang="iw-IL" sz="2590" dirty="0"/>
              <a:t>שאלון מקוון עם שמות הקבוצות. </a:t>
            </a:r>
            <a:endParaRPr dirty="0"/>
          </a:p>
          <a:p>
            <a:pPr marL="228600" lvl="0" indent="-228600" algn="r" rtl="1">
              <a:lnSpc>
                <a:spcPct val="70000"/>
              </a:lnSpc>
              <a:spcBef>
                <a:spcPts val="1000"/>
              </a:spcBef>
              <a:spcAft>
                <a:spcPts val="0"/>
              </a:spcAft>
              <a:buClr>
                <a:schemeClr val="dk1"/>
              </a:buClr>
              <a:buSzPts val="2590"/>
              <a:buChar char="●"/>
            </a:pPr>
            <a:r>
              <a:rPr lang="iw-IL" sz="2590" dirty="0"/>
              <a:t>השתתפות תלמידים באמצעות קישור הצבעה </a:t>
            </a:r>
            <a:r>
              <a:rPr lang="he-IL" sz="2590" dirty="0"/>
              <a:t>.</a:t>
            </a:r>
            <a:endParaRPr dirty="0"/>
          </a:p>
          <a:p>
            <a:pPr marL="228600" lvl="0" indent="-228600" algn="r" rtl="1">
              <a:lnSpc>
                <a:spcPct val="70000"/>
              </a:lnSpc>
              <a:spcBef>
                <a:spcPts val="1000"/>
              </a:spcBef>
              <a:spcAft>
                <a:spcPts val="0"/>
              </a:spcAft>
              <a:buClr>
                <a:schemeClr val="dk1"/>
              </a:buClr>
              <a:buSzPts val="2590"/>
              <a:buChar char="●"/>
            </a:pPr>
            <a:r>
              <a:rPr lang="iw-IL" sz="2590" dirty="0"/>
              <a:t>הצגת התגובות לשאלון ואת הקבוצה הזוכה.</a:t>
            </a:r>
            <a:endParaRPr sz="259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1"/>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בחירות כיתתיות</a:t>
            </a:r>
            <a:endParaRPr/>
          </a:p>
        </p:txBody>
      </p:sp>
      <p:sp>
        <p:nvSpPr>
          <p:cNvPr id="294" name="Google Shape;294;p31"/>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iw-IL" dirty="0"/>
              <a:t>הקבוצה שקיבלה את מירב הקולות היא המפלגה המנצחת – אם יש שוויון מכריזים על שתי מפלגות כזוכות – חברי המפלגה "עולים" לנאום ניצחון בו מודים לבוחרים ומבטיחים להם</a:t>
            </a:r>
            <a:r>
              <a:rPr lang="he-IL" dirty="0"/>
              <a:t>, </a:t>
            </a:r>
            <a:r>
              <a:rPr lang="iw-IL" dirty="0"/>
              <a:t> כי יפעלו למען הגשמת הבטחותיהם.</a:t>
            </a:r>
            <a:endParaRPr dirty="0"/>
          </a:p>
          <a:p>
            <a:pPr marL="228600" lvl="0" indent="-6350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iw-IL" dirty="0"/>
              <a:t>"מי שמצביע – משפיע</a:t>
            </a:r>
            <a:r>
              <a:rPr lang="he-IL" dirty="0"/>
              <a:t>"</a:t>
            </a:r>
            <a:r>
              <a:rPr lang="iw-IL" dirty="0"/>
              <a:t> - משמעות ההשתתפות בבחירות– בסיום הצבעת התלמידים</a:t>
            </a:r>
            <a:r>
              <a:rPr lang="he-IL" dirty="0"/>
              <a:t>,</a:t>
            </a:r>
            <a:r>
              <a:rPr lang="iw-IL" dirty="0"/>
              <a:t> המורה תסביר כי ההשתתפות בתהליך הבחירות היא השתתפות של התלמידים שנכחו היום בכיתה – באו היום להצביע – מי שלא הגיע היום פספס את ההזדמנות שלו להשפיע</a:t>
            </a:r>
            <a:r>
              <a:rPr lang="he-IL" dirty="0"/>
              <a:t>. </a:t>
            </a:r>
          </a:p>
          <a:p>
            <a:pPr marL="0" lvl="0" indent="0" algn="r" rtl="1">
              <a:lnSpc>
                <a:spcPct val="90000"/>
              </a:lnSpc>
              <a:spcBef>
                <a:spcPts val="1000"/>
              </a:spcBef>
              <a:spcAft>
                <a:spcPts val="0"/>
              </a:spcAft>
              <a:buClr>
                <a:schemeClr val="dk1"/>
              </a:buClr>
              <a:buSzPts val="2600"/>
              <a:buNone/>
            </a:pPr>
            <a:r>
              <a:rPr lang="he-IL" dirty="0"/>
              <a:t>לא</a:t>
            </a:r>
            <a:r>
              <a:rPr lang="iw-IL" dirty="0"/>
              <a:t> ניתן להצביע למפלגה שהקמת.</a:t>
            </a:r>
            <a:endParaRPr dirty="0"/>
          </a:p>
          <a:p>
            <a:pPr marL="228600" lvl="0" indent="-63500" algn="r" rtl="1">
              <a:lnSpc>
                <a:spcPct val="90000"/>
              </a:lnSpc>
              <a:spcBef>
                <a:spcPts val="1000"/>
              </a:spcBef>
              <a:spcAft>
                <a:spcPts val="0"/>
              </a:spcAft>
              <a:buClr>
                <a:schemeClr val="dk1"/>
              </a:buClr>
              <a:buSzPts val="2600"/>
              <a:buNone/>
            </a:pPr>
            <a:endParaRPr dirty="0"/>
          </a:p>
        </p:txBody>
      </p:sp>
      <p:pic>
        <p:nvPicPr>
          <p:cNvPr id="295" name="Google Shape;295;p31" descr="Winners concept illustration Free Vector"/>
          <p:cNvPicPr preferRelativeResize="0"/>
          <p:nvPr/>
        </p:nvPicPr>
        <p:blipFill rotWithShape="1">
          <a:blip r:embed="rId3">
            <a:alphaModFix/>
          </a:blip>
          <a:srcRect/>
          <a:stretch/>
        </p:blipFill>
        <p:spPr>
          <a:xfrm>
            <a:off x="839239" y="4093795"/>
            <a:ext cx="3835311" cy="255483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32"/>
          <p:cNvSpPr txBox="1">
            <a:spLocks noGrp="1"/>
          </p:cNvSpPr>
          <p:nvPr>
            <p:ph type="ctrTitle"/>
          </p:nvPr>
        </p:nvSpPr>
        <p:spPr>
          <a:xfrm>
            <a:off x="1524000" y="2098751"/>
            <a:ext cx="9144000" cy="2387600"/>
          </a:xfrm>
          <a:prstGeom prst="rect">
            <a:avLst/>
          </a:prstGeom>
          <a:noFill/>
          <a:ln>
            <a:noFill/>
          </a:ln>
        </p:spPr>
        <p:txBody>
          <a:bodyPr spcFirstLastPara="1" wrap="square" lIns="91425" tIns="45700" rIns="91425" bIns="45700" anchor="b" anchorCtr="0">
            <a:normAutofit/>
          </a:bodyPr>
          <a:lstStyle/>
          <a:p>
            <a:pPr marL="0" lvl="0" indent="0" algn="ctr" rtl="1">
              <a:lnSpc>
                <a:spcPct val="90000"/>
              </a:lnSpc>
              <a:spcBef>
                <a:spcPts val="0"/>
              </a:spcBef>
              <a:spcAft>
                <a:spcPts val="0"/>
              </a:spcAft>
              <a:buClr>
                <a:schemeClr val="dk1"/>
              </a:buClr>
              <a:buSzPts val="6000"/>
              <a:buFont typeface="Calibri"/>
              <a:buNone/>
            </a:pPr>
            <a:r>
              <a:rPr lang="iw-IL"/>
              <a:t>שיעור 6</a:t>
            </a:r>
            <a:br>
              <a:rPr lang="iw-IL"/>
            </a:br>
            <a:r>
              <a:rPr lang="iw-IL"/>
              <a:t>מן הכיתה אל המדינה</a:t>
            </a:r>
            <a:endParaRPr/>
          </a:p>
        </p:txBody>
      </p:sp>
      <p:pic>
        <p:nvPicPr>
          <p:cNvPr id="301" name="Google Shape;301;p32"/>
          <p:cNvPicPr preferRelativeResize="0"/>
          <p:nvPr/>
        </p:nvPicPr>
        <p:blipFill rotWithShape="1">
          <a:blip r:embed="rId3">
            <a:alphaModFix/>
          </a:blip>
          <a:srcRect/>
          <a:stretch/>
        </p:blipFill>
        <p:spPr>
          <a:xfrm>
            <a:off x="5453578" y="0"/>
            <a:ext cx="1284844" cy="136744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3"/>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מן הכיתה אל המדינה</a:t>
            </a:r>
            <a:endParaRPr/>
          </a:p>
        </p:txBody>
      </p:sp>
      <p:sp>
        <p:nvSpPr>
          <p:cNvPr id="307" name="Google Shape;307;p3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iw-IL"/>
              <a:t>סיכום התהליך שעברנו </a:t>
            </a:r>
            <a:endParaRPr/>
          </a:p>
        </p:txBody>
      </p:sp>
      <p:grpSp>
        <p:nvGrpSpPr>
          <p:cNvPr id="308" name="Google Shape;308;p33"/>
          <p:cNvGrpSpPr/>
          <p:nvPr/>
        </p:nvGrpSpPr>
        <p:grpSpPr>
          <a:xfrm>
            <a:off x="1673020" y="2772502"/>
            <a:ext cx="9641667" cy="1522368"/>
            <a:chOff x="8489" y="1046251"/>
            <a:chExt cx="9641667" cy="1522368"/>
          </a:xfrm>
        </p:grpSpPr>
        <p:sp>
          <p:nvSpPr>
            <p:cNvPr id="309" name="Google Shape;309;p33"/>
            <p:cNvSpPr/>
            <p:nvPr/>
          </p:nvSpPr>
          <p:spPr>
            <a:xfrm>
              <a:off x="7112875" y="1046251"/>
              <a:ext cx="2537281" cy="1522368"/>
            </a:xfrm>
            <a:prstGeom prst="roundRect">
              <a:avLst>
                <a:gd name="adj" fmla="val 10000"/>
              </a:avLst>
            </a:prstGeom>
            <a:solidFill>
              <a:schemeClr val="lt1"/>
            </a:solidFill>
            <a:ln w="12700" cap="flat" cmpd="sng">
              <a:solidFill>
                <a:srgbClr val="528C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3"/>
            <p:cNvSpPr txBox="1"/>
            <p:nvPr/>
          </p:nvSpPr>
          <p:spPr>
            <a:xfrm>
              <a:off x="7157464" y="1090840"/>
              <a:ext cx="2448103" cy="1433190"/>
            </a:xfrm>
            <a:prstGeom prst="rect">
              <a:avLst/>
            </a:prstGeom>
            <a:noFill/>
            <a:ln>
              <a:noFill/>
            </a:ln>
          </p:spPr>
          <p:txBody>
            <a:bodyPr spcFirstLastPara="1" wrap="square" lIns="87625" tIns="87625" rIns="87625" bIns="87625" anchor="ctr" anchorCtr="0">
              <a:noAutofit/>
            </a:bodyPr>
            <a:lstStyle/>
            <a:p>
              <a:pPr marL="0" marR="0" lvl="0" indent="0" algn="ctr" rtl="1">
                <a:lnSpc>
                  <a:spcPct val="90000"/>
                </a:lnSpc>
                <a:spcBef>
                  <a:spcPts val="0"/>
                </a:spcBef>
                <a:spcAft>
                  <a:spcPts val="0"/>
                </a:spcAft>
                <a:buNone/>
              </a:pPr>
              <a:r>
                <a:rPr lang="iw-IL" sz="2300" b="1">
                  <a:solidFill>
                    <a:schemeClr val="lt1"/>
                  </a:solidFill>
                  <a:latin typeface="Calibri"/>
                  <a:ea typeface="Calibri"/>
                  <a:cs typeface="Calibri"/>
                  <a:sym typeface="Calibri"/>
                </a:rPr>
                <a:t>עבודה אישית בבניית ה"חלום של מדינה"</a:t>
              </a:r>
              <a:endParaRPr sz="2300" b="1">
                <a:solidFill>
                  <a:schemeClr val="lt1"/>
                </a:solidFill>
                <a:latin typeface="Calibri"/>
                <a:ea typeface="Calibri"/>
                <a:cs typeface="Calibri"/>
                <a:sym typeface="Calibri"/>
              </a:endParaRPr>
            </a:p>
          </p:txBody>
        </p:sp>
        <p:sp>
          <p:nvSpPr>
            <p:cNvPr id="311" name="Google Shape;311;p33"/>
            <p:cNvSpPr/>
            <p:nvPr/>
          </p:nvSpPr>
          <p:spPr>
            <a:xfrm rot="10800000">
              <a:off x="6321244" y="1492812"/>
              <a:ext cx="537903" cy="629245"/>
            </a:xfrm>
            <a:prstGeom prst="rightArrow">
              <a:avLst>
                <a:gd name="adj1" fmla="val 60000"/>
                <a:gd name="adj2" fmla="val 50000"/>
              </a:avLst>
            </a:prstGeom>
            <a:solidFill>
              <a:srgbClr val="B3CA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3"/>
            <p:cNvSpPr txBox="1"/>
            <p:nvPr/>
          </p:nvSpPr>
          <p:spPr>
            <a:xfrm>
              <a:off x="6482615" y="1618661"/>
              <a:ext cx="376532" cy="377547"/>
            </a:xfrm>
            <a:prstGeom prst="rect">
              <a:avLst/>
            </a:prstGeom>
            <a:noFill/>
            <a:ln>
              <a:noFill/>
            </a:ln>
          </p:spPr>
          <p:txBody>
            <a:bodyPr spcFirstLastPara="1" wrap="square" lIns="0" tIns="0" rIns="0" bIns="0" anchor="ctr" anchorCtr="0">
              <a:noAutofit/>
            </a:bodyPr>
            <a:lstStyle/>
            <a:p>
              <a:pPr marL="0" marR="0" lvl="0" indent="0" algn="ctr" rtl="1">
                <a:lnSpc>
                  <a:spcPct val="90000"/>
                </a:lnSpc>
                <a:spcBef>
                  <a:spcPts val="0"/>
                </a:spcBef>
                <a:spcAft>
                  <a:spcPts val="0"/>
                </a:spcAft>
                <a:buNone/>
              </a:pPr>
              <a:endParaRPr sz="1900" b="1">
                <a:solidFill>
                  <a:schemeClr val="lt1"/>
                </a:solidFill>
                <a:latin typeface="Calibri"/>
                <a:ea typeface="Calibri"/>
                <a:cs typeface="Calibri"/>
                <a:sym typeface="Calibri"/>
              </a:endParaRPr>
            </a:p>
          </p:txBody>
        </p:sp>
        <p:sp>
          <p:nvSpPr>
            <p:cNvPr id="313" name="Google Shape;313;p33"/>
            <p:cNvSpPr/>
            <p:nvPr/>
          </p:nvSpPr>
          <p:spPr>
            <a:xfrm>
              <a:off x="3560682" y="1046251"/>
              <a:ext cx="2537281" cy="1522368"/>
            </a:xfrm>
            <a:prstGeom prst="roundRect">
              <a:avLst>
                <a:gd name="adj" fmla="val 10000"/>
              </a:avLst>
            </a:prstGeom>
            <a:solidFill>
              <a:schemeClr val="lt1"/>
            </a:solidFill>
            <a:ln w="12700" cap="flat" cmpd="sng">
              <a:solidFill>
                <a:srgbClr val="528C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3"/>
            <p:cNvSpPr txBox="1"/>
            <p:nvPr/>
          </p:nvSpPr>
          <p:spPr>
            <a:xfrm>
              <a:off x="3605271" y="1090840"/>
              <a:ext cx="2448103" cy="1433190"/>
            </a:xfrm>
            <a:prstGeom prst="rect">
              <a:avLst/>
            </a:prstGeom>
            <a:noFill/>
            <a:ln>
              <a:noFill/>
            </a:ln>
          </p:spPr>
          <p:txBody>
            <a:bodyPr spcFirstLastPara="1" wrap="square" lIns="87625" tIns="87625" rIns="87625" bIns="87625" anchor="ctr" anchorCtr="0">
              <a:noAutofit/>
            </a:bodyPr>
            <a:lstStyle/>
            <a:p>
              <a:pPr marL="0" marR="0" lvl="0" indent="0" algn="ctr" rtl="1">
                <a:lnSpc>
                  <a:spcPct val="90000"/>
                </a:lnSpc>
                <a:spcBef>
                  <a:spcPts val="0"/>
                </a:spcBef>
                <a:spcAft>
                  <a:spcPts val="0"/>
                </a:spcAft>
                <a:buNone/>
              </a:pPr>
              <a:r>
                <a:rPr lang="iw-IL" sz="2300" b="1">
                  <a:solidFill>
                    <a:schemeClr val="lt1"/>
                  </a:solidFill>
                  <a:latin typeface="Calibri"/>
                  <a:ea typeface="Calibri"/>
                  <a:cs typeface="Calibri"/>
                  <a:sym typeface="Calibri"/>
                </a:rPr>
                <a:t>עבודה קבוצתית – בניית מצע המפלגה ותעמולת הבחירות</a:t>
              </a:r>
              <a:endParaRPr sz="2300" b="1">
                <a:solidFill>
                  <a:schemeClr val="lt1"/>
                </a:solidFill>
                <a:latin typeface="Calibri"/>
                <a:ea typeface="Calibri"/>
                <a:cs typeface="Calibri"/>
                <a:sym typeface="Calibri"/>
              </a:endParaRPr>
            </a:p>
          </p:txBody>
        </p:sp>
        <p:sp>
          <p:nvSpPr>
            <p:cNvPr id="315" name="Google Shape;315;p33"/>
            <p:cNvSpPr/>
            <p:nvPr/>
          </p:nvSpPr>
          <p:spPr>
            <a:xfrm rot="10800000">
              <a:off x="2769050" y="1492812"/>
              <a:ext cx="537903" cy="629245"/>
            </a:xfrm>
            <a:prstGeom prst="rightArrow">
              <a:avLst>
                <a:gd name="adj1" fmla="val 60000"/>
                <a:gd name="adj2" fmla="val 50000"/>
              </a:avLst>
            </a:prstGeom>
            <a:solidFill>
              <a:srgbClr val="B3CA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3"/>
            <p:cNvSpPr txBox="1"/>
            <p:nvPr/>
          </p:nvSpPr>
          <p:spPr>
            <a:xfrm>
              <a:off x="2930421" y="1618661"/>
              <a:ext cx="376532" cy="377547"/>
            </a:xfrm>
            <a:prstGeom prst="rect">
              <a:avLst/>
            </a:prstGeom>
            <a:noFill/>
            <a:ln>
              <a:noFill/>
            </a:ln>
          </p:spPr>
          <p:txBody>
            <a:bodyPr spcFirstLastPara="1" wrap="square" lIns="0" tIns="0" rIns="0" bIns="0" anchor="ctr" anchorCtr="0">
              <a:noAutofit/>
            </a:bodyPr>
            <a:lstStyle/>
            <a:p>
              <a:pPr marL="0" marR="0" lvl="0" indent="0" algn="ctr" rtl="1">
                <a:lnSpc>
                  <a:spcPct val="90000"/>
                </a:lnSpc>
                <a:spcBef>
                  <a:spcPts val="0"/>
                </a:spcBef>
                <a:spcAft>
                  <a:spcPts val="0"/>
                </a:spcAft>
                <a:buNone/>
              </a:pPr>
              <a:endParaRPr sz="1900" b="1">
                <a:solidFill>
                  <a:schemeClr val="lt1"/>
                </a:solidFill>
                <a:latin typeface="Calibri"/>
                <a:ea typeface="Calibri"/>
                <a:cs typeface="Calibri"/>
                <a:sym typeface="Calibri"/>
              </a:endParaRPr>
            </a:p>
          </p:txBody>
        </p:sp>
        <p:sp>
          <p:nvSpPr>
            <p:cNvPr id="317" name="Google Shape;317;p33"/>
            <p:cNvSpPr/>
            <p:nvPr/>
          </p:nvSpPr>
          <p:spPr>
            <a:xfrm>
              <a:off x="8489" y="1046251"/>
              <a:ext cx="2537281" cy="1522368"/>
            </a:xfrm>
            <a:prstGeom prst="roundRect">
              <a:avLst>
                <a:gd name="adj" fmla="val 10000"/>
              </a:avLst>
            </a:prstGeom>
            <a:solidFill>
              <a:schemeClr val="lt1"/>
            </a:solidFill>
            <a:ln w="12700" cap="flat" cmpd="sng">
              <a:solidFill>
                <a:srgbClr val="528C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3"/>
            <p:cNvSpPr txBox="1"/>
            <p:nvPr/>
          </p:nvSpPr>
          <p:spPr>
            <a:xfrm>
              <a:off x="53078" y="1090840"/>
              <a:ext cx="2448103" cy="1433190"/>
            </a:xfrm>
            <a:prstGeom prst="rect">
              <a:avLst/>
            </a:prstGeom>
            <a:noFill/>
            <a:ln>
              <a:noFill/>
            </a:ln>
          </p:spPr>
          <p:txBody>
            <a:bodyPr spcFirstLastPara="1" wrap="square" lIns="87625" tIns="87625" rIns="87625" bIns="87625" anchor="ctr" anchorCtr="0">
              <a:noAutofit/>
            </a:bodyPr>
            <a:lstStyle/>
            <a:p>
              <a:pPr marL="0" marR="0" lvl="0" indent="0" algn="ctr" rtl="1">
                <a:lnSpc>
                  <a:spcPct val="90000"/>
                </a:lnSpc>
                <a:spcBef>
                  <a:spcPts val="0"/>
                </a:spcBef>
                <a:spcAft>
                  <a:spcPts val="0"/>
                </a:spcAft>
                <a:buNone/>
              </a:pPr>
              <a:r>
                <a:rPr lang="iw-IL" sz="2300" b="1">
                  <a:solidFill>
                    <a:schemeClr val="lt1"/>
                  </a:solidFill>
                  <a:latin typeface="Calibri"/>
                  <a:ea typeface="Calibri"/>
                  <a:cs typeface="Calibri"/>
                  <a:sym typeface="Calibri"/>
                </a:rPr>
                <a:t>יום ההצבעה ובחירת המפלגה המנצחת</a:t>
              </a:r>
              <a:endParaRPr sz="2300" b="1">
                <a:solidFill>
                  <a:schemeClr val="lt1"/>
                </a:solidFill>
                <a:latin typeface="Calibri"/>
                <a:ea typeface="Calibri"/>
                <a:cs typeface="Calibri"/>
                <a:sym typeface="Calibri"/>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4"/>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מן הכיתה אל המדינה</a:t>
            </a:r>
            <a:endParaRPr/>
          </a:p>
        </p:txBody>
      </p:sp>
      <p:sp>
        <p:nvSpPr>
          <p:cNvPr id="324" name="Google Shape;324;p34"/>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iw-IL"/>
              <a:t>הקבלת הפעילות בכיתה לתהליך הבחירות במדינה:</a:t>
            </a:r>
            <a:endParaRPr/>
          </a:p>
        </p:txBody>
      </p:sp>
      <p:graphicFrame>
        <p:nvGraphicFramePr>
          <p:cNvPr id="325" name="Google Shape;325;p34"/>
          <p:cNvGraphicFramePr/>
          <p:nvPr/>
        </p:nvGraphicFramePr>
        <p:xfrm>
          <a:off x="1843042" y="1890441"/>
          <a:ext cx="8718600" cy="4114890"/>
        </p:xfrm>
        <a:graphic>
          <a:graphicData uri="http://schemas.openxmlformats.org/drawingml/2006/table">
            <a:tbl>
              <a:tblPr firstRow="1" bandRow="1">
                <a:noFill/>
                <a:tableStyleId>{73F66B2C-CB68-4695-846C-0716068F4184}</a:tableStyleId>
              </a:tblPr>
              <a:tblGrid>
                <a:gridCol w="4359300">
                  <a:extLst>
                    <a:ext uri="{9D8B030D-6E8A-4147-A177-3AD203B41FA5}">
                      <a16:colId xmlns:a16="http://schemas.microsoft.com/office/drawing/2014/main" val="20000"/>
                    </a:ext>
                  </a:extLst>
                </a:gridCol>
                <a:gridCol w="4359300">
                  <a:extLst>
                    <a:ext uri="{9D8B030D-6E8A-4147-A177-3AD203B41FA5}">
                      <a16:colId xmlns:a16="http://schemas.microsoft.com/office/drawing/2014/main" val="20001"/>
                    </a:ext>
                  </a:extLst>
                </a:gridCol>
              </a:tblGrid>
              <a:tr h="370850">
                <a:tc>
                  <a:txBody>
                    <a:bodyPr/>
                    <a:lstStyle/>
                    <a:p>
                      <a:pPr marL="0" marR="0" lvl="0" indent="0" algn="ctr" rtl="1">
                        <a:spcBef>
                          <a:spcPts val="0"/>
                        </a:spcBef>
                        <a:spcAft>
                          <a:spcPts val="0"/>
                        </a:spcAft>
                        <a:buNone/>
                      </a:pPr>
                      <a:r>
                        <a:rPr lang="iw-IL" sz="2400" b="1" u="none" strike="noStrike" cap="none">
                          <a:solidFill>
                            <a:srgbClr val="2D5E89"/>
                          </a:solidFill>
                        </a:rPr>
                        <a:t>כיתה</a:t>
                      </a:r>
                      <a:endParaRPr sz="2400" b="1" u="none" strike="noStrike" cap="none">
                        <a:solidFill>
                          <a:srgbClr val="2D5E89"/>
                        </a:solidFill>
                      </a:endParaRPr>
                    </a:p>
                  </a:txBody>
                  <a:tcPr marL="91450" marR="91450" marT="45725" marB="45725"/>
                </a:tc>
                <a:tc>
                  <a:txBody>
                    <a:bodyPr/>
                    <a:lstStyle/>
                    <a:p>
                      <a:pPr marL="0" marR="0" lvl="0" indent="0" algn="ctr" rtl="1">
                        <a:spcBef>
                          <a:spcPts val="0"/>
                        </a:spcBef>
                        <a:spcAft>
                          <a:spcPts val="0"/>
                        </a:spcAft>
                        <a:buNone/>
                      </a:pPr>
                      <a:r>
                        <a:rPr lang="iw-IL" sz="2400" b="1" u="none" strike="noStrike" cap="none">
                          <a:solidFill>
                            <a:srgbClr val="2D5E89"/>
                          </a:solidFill>
                        </a:rPr>
                        <a:t>מדינה</a:t>
                      </a:r>
                      <a:endParaRPr sz="2400" b="1" u="none" strike="noStrike" cap="none">
                        <a:solidFill>
                          <a:srgbClr val="2D5E89"/>
                        </a:solidFill>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r" rtl="1">
                        <a:spcBef>
                          <a:spcPts val="0"/>
                        </a:spcBef>
                        <a:spcAft>
                          <a:spcPts val="0"/>
                        </a:spcAft>
                        <a:buNone/>
                      </a:pPr>
                      <a:r>
                        <a:rPr lang="iw-IL" sz="2400" b="1" u="none" strike="noStrike" cap="none"/>
                        <a:t>עקרון שלטון העם ו הגדרת המילה</a:t>
                      </a:r>
                      <a:endParaRPr sz="2400" b="1"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r" rtl="1">
                        <a:spcBef>
                          <a:spcPts val="0"/>
                        </a:spcBef>
                        <a:spcAft>
                          <a:spcPts val="0"/>
                        </a:spcAft>
                        <a:buNone/>
                      </a:pPr>
                      <a:endParaRPr sz="2400" b="1" u="none" strike="noStrike" cap="none">
                        <a:solidFill>
                          <a:schemeClr val="dk1"/>
                        </a:solidFill>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r" rtl="1">
                        <a:spcBef>
                          <a:spcPts val="0"/>
                        </a:spcBef>
                        <a:spcAft>
                          <a:spcPts val="0"/>
                        </a:spcAft>
                        <a:buNone/>
                      </a:pPr>
                      <a:r>
                        <a:rPr lang="iw-IL" sz="2400" b="1" u="none" strike="noStrike" cap="none"/>
                        <a:t>דמוקרטיה</a:t>
                      </a:r>
                      <a:endParaRPr sz="2400" b="1" u="none" strike="noStrike" cap="none">
                        <a:solidFill>
                          <a:schemeClr val="dk1"/>
                        </a:solidFill>
                      </a:endParaRPr>
                    </a:p>
                  </a:txBody>
                  <a:tcPr marL="91450" marR="91450" marT="45725" marB="45725"/>
                </a:tc>
                <a:tc>
                  <a:txBody>
                    <a:bodyPr/>
                    <a:lstStyle/>
                    <a:p>
                      <a:pPr marL="0" marR="0" lvl="0" indent="0" algn="r" rtl="1">
                        <a:spcBef>
                          <a:spcPts val="0"/>
                        </a:spcBef>
                        <a:spcAft>
                          <a:spcPts val="0"/>
                        </a:spcAft>
                        <a:buNone/>
                      </a:pPr>
                      <a:endParaRPr sz="2400" b="1" u="none" strike="noStrike" cap="none">
                        <a:solidFill>
                          <a:schemeClr val="dk1"/>
                        </a:solidFill>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r" rtl="1">
                        <a:lnSpc>
                          <a:spcPct val="100000"/>
                        </a:lnSpc>
                        <a:spcBef>
                          <a:spcPts val="0"/>
                        </a:spcBef>
                        <a:spcAft>
                          <a:spcPts val="0"/>
                        </a:spcAft>
                        <a:buClr>
                          <a:schemeClr val="dk1"/>
                        </a:buClr>
                        <a:buSzPts val="2400"/>
                        <a:buFont typeface="Calibri"/>
                        <a:buNone/>
                      </a:pPr>
                      <a:r>
                        <a:rPr lang="iw-IL" sz="2400" b="1" u="none" strike="noStrike" cap="none"/>
                        <a:t>מפלגה </a:t>
                      </a:r>
                      <a:endParaRPr sz="2400" b="1"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r" rtl="1">
                        <a:spcBef>
                          <a:spcPts val="0"/>
                        </a:spcBef>
                        <a:spcAft>
                          <a:spcPts val="0"/>
                        </a:spcAft>
                        <a:buNone/>
                      </a:pPr>
                      <a:endParaRPr sz="2400" b="1" u="none" strike="noStrike" cap="none">
                        <a:solidFill>
                          <a:schemeClr val="dk1"/>
                        </a:solidFill>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r" rtl="1">
                        <a:lnSpc>
                          <a:spcPct val="100000"/>
                        </a:lnSpc>
                        <a:spcBef>
                          <a:spcPts val="0"/>
                        </a:spcBef>
                        <a:spcAft>
                          <a:spcPts val="0"/>
                        </a:spcAft>
                        <a:buClr>
                          <a:schemeClr val="dk1"/>
                        </a:buClr>
                        <a:buSzPts val="2400"/>
                        <a:buFont typeface="Calibri"/>
                        <a:buNone/>
                      </a:pPr>
                      <a:r>
                        <a:rPr lang="iw-IL" sz="2400" b="1" u="none" strike="noStrike" cap="none"/>
                        <a:t>מצע מפלגה</a:t>
                      </a:r>
                      <a:endParaRPr sz="2400" b="1"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r" rtl="1">
                        <a:spcBef>
                          <a:spcPts val="0"/>
                        </a:spcBef>
                        <a:spcAft>
                          <a:spcPts val="0"/>
                        </a:spcAft>
                        <a:buNone/>
                      </a:pPr>
                      <a:endParaRPr sz="2400" b="1" u="none" strike="noStrike" cap="none">
                        <a:solidFill>
                          <a:schemeClr val="dk1"/>
                        </a:solidFill>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r" rtl="1">
                        <a:lnSpc>
                          <a:spcPct val="100000"/>
                        </a:lnSpc>
                        <a:spcBef>
                          <a:spcPts val="0"/>
                        </a:spcBef>
                        <a:spcAft>
                          <a:spcPts val="0"/>
                        </a:spcAft>
                        <a:buClr>
                          <a:schemeClr val="dk1"/>
                        </a:buClr>
                        <a:buSzPts val="2400"/>
                        <a:buFont typeface="Calibri"/>
                        <a:buNone/>
                      </a:pPr>
                      <a:r>
                        <a:rPr lang="iw-IL" sz="2400" b="1" u="none" strike="noStrike" cap="none"/>
                        <a:t>תעמולת בחירות</a:t>
                      </a:r>
                      <a:endParaRPr sz="2400" b="1"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r" rtl="1">
                        <a:spcBef>
                          <a:spcPts val="0"/>
                        </a:spcBef>
                        <a:spcAft>
                          <a:spcPts val="0"/>
                        </a:spcAft>
                        <a:buNone/>
                      </a:pPr>
                      <a:endParaRPr sz="2400" b="1" u="none" strike="noStrike" cap="none">
                        <a:solidFill>
                          <a:schemeClr val="dk1"/>
                        </a:solidFill>
                      </a:endParaRPr>
                    </a:p>
                  </a:txBody>
                  <a:tcPr marL="91450" marR="91450" marT="45725" marB="45725"/>
                </a:tc>
                <a:extLst>
                  <a:ext uri="{0D108BD9-81ED-4DB2-BD59-A6C34878D82A}">
                    <a16:rowId xmlns:a16="http://schemas.microsoft.com/office/drawing/2014/main" val="10005"/>
                  </a:ext>
                </a:extLst>
              </a:tr>
              <a:tr h="370850">
                <a:tc>
                  <a:txBody>
                    <a:bodyPr/>
                    <a:lstStyle/>
                    <a:p>
                      <a:pPr marL="0" marR="0" lvl="0" indent="0" algn="r" rtl="1">
                        <a:lnSpc>
                          <a:spcPct val="100000"/>
                        </a:lnSpc>
                        <a:spcBef>
                          <a:spcPts val="0"/>
                        </a:spcBef>
                        <a:spcAft>
                          <a:spcPts val="0"/>
                        </a:spcAft>
                        <a:buClr>
                          <a:schemeClr val="dk1"/>
                        </a:buClr>
                        <a:buSzPts val="2400"/>
                        <a:buFont typeface="Calibri"/>
                        <a:buNone/>
                      </a:pPr>
                      <a:r>
                        <a:rPr lang="iw-IL" sz="2400" b="1" u="none" strike="noStrike" cap="none"/>
                        <a:t>עקרון הכרעת הרוב</a:t>
                      </a:r>
                      <a:endParaRPr sz="2400" b="1"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r" rtl="1">
                        <a:spcBef>
                          <a:spcPts val="0"/>
                        </a:spcBef>
                        <a:spcAft>
                          <a:spcPts val="0"/>
                        </a:spcAft>
                        <a:buNone/>
                      </a:pPr>
                      <a:endParaRPr sz="2400" b="1" u="none" strike="noStrike" cap="none">
                        <a:solidFill>
                          <a:schemeClr val="dk1"/>
                        </a:solidFill>
                      </a:endParaRPr>
                    </a:p>
                  </a:txBody>
                  <a:tcPr marL="91450" marR="91450" marT="45725" marB="45725"/>
                </a:tc>
                <a:extLst>
                  <a:ext uri="{0D108BD9-81ED-4DB2-BD59-A6C34878D82A}">
                    <a16:rowId xmlns:a16="http://schemas.microsoft.com/office/drawing/2014/main" val="10006"/>
                  </a:ext>
                </a:extLst>
              </a:tr>
              <a:tr h="370850">
                <a:tc>
                  <a:txBody>
                    <a:bodyPr/>
                    <a:lstStyle/>
                    <a:p>
                      <a:pPr marL="0" marR="0" lvl="0" indent="0" algn="r" rtl="1">
                        <a:lnSpc>
                          <a:spcPct val="100000"/>
                        </a:lnSpc>
                        <a:spcBef>
                          <a:spcPts val="0"/>
                        </a:spcBef>
                        <a:spcAft>
                          <a:spcPts val="0"/>
                        </a:spcAft>
                        <a:buClr>
                          <a:schemeClr val="dk1"/>
                        </a:buClr>
                        <a:buSzPts val="2400"/>
                        <a:buFont typeface="Calibri"/>
                        <a:buNone/>
                      </a:pPr>
                      <a:r>
                        <a:rPr lang="iw-IL" sz="2400" b="1" u="none" strike="noStrike" cap="none"/>
                        <a:t>בחירות/הצבעה</a:t>
                      </a:r>
                      <a:endParaRPr sz="2400" b="1"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r" rtl="1">
                        <a:spcBef>
                          <a:spcPts val="0"/>
                        </a:spcBef>
                        <a:spcAft>
                          <a:spcPts val="0"/>
                        </a:spcAft>
                        <a:buNone/>
                      </a:pPr>
                      <a:endParaRPr sz="2400" b="1" u="none" strike="noStrike" cap="none">
                        <a:solidFill>
                          <a:schemeClr val="dk1"/>
                        </a:solidFill>
                      </a:endParaRPr>
                    </a:p>
                  </a:txBody>
                  <a:tcPr marL="91450" marR="91450" marT="45725" marB="45725"/>
                </a:tc>
                <a:extLst>
                  <a:ext uri="{0D108BD9-81ED-4DB2-BD59-A6C34878D82A}">
                    <a16:rowId xmlns:a16="http://schemas.microsoft.com/office/drawing/2014/main" val="10007"/>
                  </a:ext>
                </a:extLst>
              </a:tr>
              <a:tr h="370850">
                <a:tc>
                  <a:txBody>
                    <a:bodyPr/>
                    <a:lstStyle/>
                    <a:p>
                      <a:pPr marL="0" marR="0" lvl="0" indent="0" algn="r" rtl="1">
                        <a:lnSpc>
                          <a:spcPct val="100000"/>
                        </a:lnSpc>
                        <a:spcBef>
                          <a:spcPts val="0"/>
                        </a:spcBef>
                        <a:spcAft>
                          <a:spcPts val="0"/>
                        </a:spcAft>
                        <a:buClr>
                          <a:schemeClr val="dk1"/>
                        </a:buClr>
                        <a:buSzPts val="2400"/>
                        <a:buFont typeface="Calibri"/>
                        <a:buNone/>
                      </a:pPr>
                      <a:r>
                        <a:rPr lang="iw-IL" sz="2400" b="1" u="none" strike="noStrike" cap="none"/>
                        <a:t>תנאים לבחירות</a:t>
                      </a:r>
                      <a:endParaRPr sz="2400" b="1"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r" rtl="1">
                        <a:spcBef>
                          <a:spcPts val="0"/>
                        </a:spcBef>
                        <a:spcAft>
                          <a:spcPts val="0"/>
                        </a:spcAft>
                        <a:buNone/>
                      </a:pPr>
                      <a:endParaRPr sz="2400" b="1" u="none" strike="noStrike" cap="none">
                        <a:solidFill>
                          <a:schemeClr val="dk1"/>
                        </a:solidFill>
                      </a:endParaRPr>
                    </a:p>
                  </a:txBody>
                  <a:tcPr marL="91450" marR="91450" marT="45725" marB="45725"/>
                </a:tc>
                <a:extLst>
                  <a:ext uri="{0D108BD9-81ED-4DB2-BD59-A6C34878D82A}">
                    <a16:rowId xmlns:a16="http://schemas.microsoft.com/office/drawing/2014/main" val="10008"/>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5"/>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מן הכיתה אל המדינה</a:t>
            </a:r>
            <a:endParaRPr/>
          </a:p>
        </p:txBody>
      </p:sp>
      <p:sp>
        <p:nvSpPr>
          <p:cNvPr id="331" name="Google Shape;331;p35"/>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iw-IL" dirty="0"/>
              <a:t>סיכום </a:t>
            </a:r>
            <a:endParaRPr dirty="0"/>
          </a:p>
          <a:p>
            <a:pPr marL="0" lvl="0" indent="0" algn="ctr" rtl="1">
              <a:lnSpc>
                <a:spcPct val="90000"/>
              </a:lnSpc>
              <a:spcBef>
                <a:spcPts val="1000"/>
              </a:spcBef>
              <a:spcAft>
                <a:spcPts val="0"/>
              </a:spcAft>
              <a:buClr>
                <a:schemeClr val="dk1"/>
              </a:buClr>
              <a:buSzPts val="2600"/>
              <a:buNone/>
            </a:pPr>
            <a:r>
              <a:rPr lang="iw-IL" dirty="0"/>
              <a:t>האם נהניתם מתהליך הבחירות הכיתתי? </a:t>
            </a:r>
            <a:endParaRPr dirty="0"/>
          </a:p>
          <a:p>
            <a:pPr marL="0" lvl="0" indent="0" algn="ctr" rtl="1">
              <a:lnSpc>
                <a:spcPct val="90000"/>
              </a:lnSpc>
              <a:spcBef>
                <a:spcPts val="1000"/>
              </a:spcBef>
              <a:spcAft>
                <a:spcPts val="0"/>
              </a:spcAft>
              <a:buClr>
                <a:schemeClr val="dk1"/>
              </a:buClr>
              <a:buSzPts val="2600"/>
              <a:buNone/>
            </a:pPr>
            <a:r>
              <a:rPr lang="iw-IL" dirty="0"/>
              <a:t>בזכות מה נהניתם וממה לא  ?</a:t>
            </a:r>
            <a:endParaRPr dirty="0"/>
          </a:p>
          <a:p>
            <a:pPr marL="0" lvl="0" indent="0" algn="ctr" rtl="1">
              <a:lnSpc>
                <a:spcPct val="90000"/>
              </a:lnSpc>
              <a:spcBef>
                <a:spcPts val="1000"/>
              </a:spcBef>
              <a:spcAft>
                <a:spcPts val="0"/>
              </a:spcAft>
              <a:buClr>
                <a:schemeClr val="dk1"/>
              </a:buClr>
              <a:buSzPts val="2600"/>
              <a:buNone/>
            </a:pPr>
            <a:r>
              <a:rPr lang="iw-IL" dirty="0"/>
              <a:t>האם למדתם דברים חדשים תוך כדי התהליך? </a:t>
            </a:r>
            <a:endParaRPr dirty="0"/>
          </a:p>
          <a:p>
            <a:pPr marL="0" lvl="0" indent="0" algn="ctr" rtl="1">
              <a:lnSpc>
                <a:spcPct val="90000"/>
              </a:lnSpc>
              <a:spcBef>
                <a:spcPts val="1000"/>
              </a:spcBef>
              <a:spcAft>
                <a:spcPts val="0"/>
              </a:spcAft>
              <a:buClr>
                <a:schemeClr val="dk1"/>
              </a:buClr>
              <a:buSzPts val="2600"/>
              <a:buNone/>
            </a:pPr>
            <a:r>
              <a:rPr lang="iw-IL" dirty="0"/>
              <a:t>האם חשוב בעיניהם להשתתף בתהליך הבחירות? </a:t>
            </a:r>
            <a:r>
              <a:rPr lang="iw-IL"/>
              <a:t>למה? </a:t>
            </a:r>
            <a:endParaRPr dirty="0"/>
          </a:p>
          <a:p>
            <a:pPr marL="0" lvl="0" indent="0" algn="ctr" rtl="1">
              <a:lnSpc>
                <a:spcPct val="90000"/>
              </a:lnSpc>
              <a:spcBef>
                <a:spcPts val="1000"/>
              </a:spcBef>
              <a:spcAft>
                <a:spcPts val="0"/>
              </a:spcAft>
              <a:buClr>
                <a:schemeClr val="dk1"/>
              </a:buClr>
              <a:buSzPts val="2600"/>
              <a:buNone/>
            </a:pPr>
            <a:r>
              <a:rPr lang="iw-IL" dirty="0"/>
              <a:t>האם תרצו להיות חברי מפלגה כשיהיו גדולים?</a:t>
            </a:r>
            <a:endParaRPr dirty="0"/>
          </a:p>
        </p:txBody>
      </p:sp>
      <p:pic>
        <p:nvPicPr>
          <p:cNvPr id="332" name="Google Shape;332;p35" descr="Business people asking questions flat vector illustration Free Vector"/>
          <p:cNvPicPr preferRelativeResize="0"/>
          <p:nvPr/>
        </p:nvPicPr>
        <p:blipFill rotWithShape="1">
          <a:blip r:embed="rId3">
            <a:alphaModFix/>
          </a:blip>
          <a:srcRect/>
          <a:stretch/>
        </p:blipFill>
        <p:spPr>
          <a:xfrm>
            <a:off x="4837200" y="4128180"/>
            <a:ext cx="2426726" cy="24267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4"/>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מנהיגי העתיד בונים חלום של מדינה</a:t>
            </a:r>
            <a:endParaRPr/>
          </a:p>
        </p:txBody>
      </p:sp>
      <p:sp>
        <p:nvSpPr>
          <p:cNvPr id="114" name="Google Shape;114;p4"/>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80000"/>
              </a:lnSpc>
              <a:spcBef>
                <a:spcPts val="0"/>
              </a:spcBef>
              <a:spcAft>
                <a:spcPts val="0"/>
              </a:spcAft>
              <a:buClr>
                <a:srgbClr val="0070C0"/>
              </a:buClr>
              <a:buSzPts val="2600"/>
              <a:buNone/>
            </a:pPr>
            <a:r>
              <a:rPr lang="iw-IL">
                <a:solidFill>
                  <a:srgbClr val="0070C0"/>
                </a:solidFill>
              </a:rPr>
              <a:t>קהל יעד</a:t>
            </a:r>
            <a:endParaRPr/>
          </a:p>
          <a:p>
            <a:pPr marL="0" lvl="0" indent="0" algn="r" rtl="1">
              <a:lnSpc>
                <a:spcPct val="80000"/>
              </a:lnSpc>
              <a:spcBef>
                <a:spcPts val="1000"/>
              </a:spcBef>
              <a:spcAft>
                <a:spcPts val="0"/>
              </a:spcAft>
              <a:buClr>
                <a:schemeClr val="dk1"/>
              </a:buClr>
              <a:buSzPts val="2600"/>
              <a:buNone/>
            </a:pPr>
            <a:r>
              <a:rPr lang="iw-IL"/>
              <a:t>כיתות ג'-ד'</a:t>
            </a:r>
            <a:endParaRPr/>
          </a:p>
          <a:p>
            <a:pPr marL="0" lvl="0" indent="0" algn="r" rtl="1">
              <a:lnSpc>
                <a:spcPct val="80000"/>
              </a:lnSpc>
              <a:spcBef>
                <a:spcPts val="1000"/>
              </a:spcBef>
              <a:spcAft>
                <a:spcPts val="0"/>
              </a:spcAft>
              <a:buClr>
                <a:schemeClr val="dk1"/>
              </a:buClr>
              <a:buSzPts val="2600"/>
              <a:buNone/>
            </a:pPr>
            <a:endParaRPr/>
          </a:p>
          <a:p>
            <a:pPr marL="0" lvl="0" indent="0" algn="r" rtl="1">
              <a:lnSpc>
                <a:spcPct val="80000"/>
              </a:lnSpc>
              <a:spcBef>
                <a:spcPts val="1000"/>
              </a:spcBef>
              <a:spcAft>
                <a:spcPts val="0"/>
              </a:spcAft>
              <a:buClr>
                <a:srgbClr val="0070C0"/>
              </a:buClr>
              <a:buSzPts val="2600"/>
              <a:buNone/>
            </a:pPr>
            <a:r>
              <a:rPr lang="iw-IL">
                <a:solidFill>
                  <a:srgbClr val="0070C0"/>
                </a:solidFill>
              </a:rPr>
              <a:t>משך זמן</a:t>
            </a:r>
            <a:endParaRPr/>
          </a:p>
          <a:p>
            <a:pPr marL="0" lvl="0" indent="0" algn="r" rtl="1">
              <a:lnSpc>
                <a:spcPct val="80000"/>
              </a:lnSpc>
              <a:spcBef>
                <a:spcPts val="1000"/>
              </a:spcBef>
              <a:spcAft>
                <a:spcPts val="0"/>
              </a:spcAft>
              <a:buClr>
                <a:schemeClr val="dk1"/>
              </a:buClr>
              <a:buSzPts val="2600"/>
              <a:buNone/>
            </a:pPr>
            <a:r>
              <a:rPr lang="iw-IL"/>
              <a:t>6 שיעורים</a:t>
            </a:r>
            <a:endParaRPr/>
          </a:p>
          <a:p>
            <a:pPr marL="0" lvl="0" indent="0" algn="r" rtl="1">
              <a:lnSpc>
                <a:spcPct val="80000"/>
              </a:lnSpc>
              <a:spcBef>
                <a:spcPts val="1000"/>
              </a:spcBef>
              <a:spcAft>
                <a:spcPts val="0"/>
              </a:spcAft>
              <a:buClr>
                <a:schemeClr val="dk1"/>
              </a:buClr>
              <a:buSzPts val="2600"/>
              <a:buNone/>
            </a:pPr>
            <a:endParaRPr/>
          </a:p>
          <a:p>
            <a:pPr marL="0" lvl="0" indent="0" algn="r" rtl="1">
              <a:lnSpc>
                <a:spcPct val="80000"/>
              </a:lnSpc>
              <a:spcBef>
                <a:spcPts val="1000"/>
              </a:spcBef>
              <a:spcAft>
                <a:spcPts val="0"/>
              </a:spcAft>
              <a:buClr>
                <a:srgbClr val="0070C0"/>
              </a:buClr>
              <a:buSzPts val="2600"/>
              <a:buNone/>
            </a:pPr>
            <a:r>
              <a:rPr lang="iw-IL">
                <a:solidFill>
                  <a:srgbClr val="0070C0"/>
                </a:solidFill>
              </a:rPr>
              <a:t>מטרות</a:t>
            </a:r>
            <a:endParaRPr/>
          </a:p>
          <a:p>
            <a:pPr marL="0" lvl="0" indent="0" algn="r" rtl="1">
              <a:lnSpc>
                <a:spcPct val="80000"/>
              </a:lnSpc>
              <a:spcBef>
                <a:spcPts val="1000"/>
              </a:spcBef>
              <a:spcAft>
                <a:spcPts val="0"/>
              </a:spcAft>
              <a:buClr>
                <a:schemeClr val="dk1"/>
              </a:buClr>
              <a:buSzPts val="2600"/>
              <a:buNone/>
            </a:pPr>
            <a:r>
              <a:rPr lang="iw-IL"/>
              <a:t>התלמידים יכירו מושגים דמוקרטיים הקשורים לנושא הבחירות: דמוקרטיה, מפלגה, מצע מפלגתי, תעמולת בחירות, </a:t>
            </a:r>
            <a:endParaRPr/>
          </a:p>
          <a:p>
            <a:pPr marL="0" lvl="0" indent="0" algn="r" rtl="1">
              <a:lnSpc>
                <a:spcPct val="80000"/>
              </a:lnSpc>
              <a:spcBef>
                <a:spcPts val="1000"/>
              </a:spcBef>
              <a:spcAft>
                <a:spcPts val="0"/>
              </a:spcAft>
              <a:buClr>
                <a:schemeClr val="dk1"/>
              </a:buClr>
              <a:buSzPts val="2600"/>
              <a:buNone/>
            </a:pPr>
            <a:r>
              <a:rPr lang="iw-IL"/>
              <a:t>התלמידים יתנסו בחוויות מעולם הבחירות.</a:t>
            </a:r>
            <a:endParaRPr/>
          </a:p>
          <a:p>
            <a:pPr marL="0" lvl="0" indent="0" algn="r" rtl="1">
              <a:lnSpc>
                <a:spcPct val="80000"/>
              </a:lnSpc>
              <a:spcBef>
                <a:spcPts val="1000"/>
              </a:spcBef>
              <a:spcAft>
                <a:spcPts val="0"/>
              </a:spcAft>
              <a:buClr>
                <a:schemeClr val="dk1"/>
              </a:buClr>
              <a:buSzPts val="2600"/>
              <a:buNone/>
            </a:pPr>
            <a:r>
              <a:rPr lang="iw-IL"/>
              <a:t>התלמידים יבינו את האופן בו מתנהל תהליך הבחירות במדינה.</a:t>
            </a:r>
            <a:endParaRPr/>
          </a:p>
          <a:p>
            <a:pPr marL="0" lvl="0" indent="0" algn="r" rtl="1">
              <a:lnSpc>
                <a:spcPct val="80000"/>
              </a:lnSpc>
              <a:spcBef>
                <a:spcPts val="1000"/>
              </a:spcBef>
              <a:spcAft>
                <a:spcPts val="0"/>
              </a:spcAft>
              <a:buClr>
                <a:schemeClr val="dk1"/>
              </a:buClr>
              <a:buSzPts val="26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5"/>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מנהיגי העתיד בונים חלום של מדינה</a:t>
            </a:r>
            <a:endParaRPr/>
          </a:p>
        </p:txBody>
      </p:sp>
      <p:sp>
        <p:nvSpPr>
          <p:cNvPr id="120" name="Google Shape;120;p5"/>
          <p:cNvSpPr txBox="1">
            <a:spLocks noGrp="1"/>
          </p:cNvSpPr>
          <p:nvPr>
            <p:ph type="body" idx="1"/>
          </p:nvPr>
        </p:nvSpPr>
        <p:spPr>
          <a:xfrm>
            <a:off x="6007693" y="1333144"/>
            <a:ext cx="5913690" cy="5144567"/>
          </a:xfrm>
          <a:prstGeom prst="rect">
            <a:avLst/>
          </a:prstGeom>
          <a:noFill/>
          <a:ln w="9525" cap="flat" cmpd="sng">
            <a:solidFill>
              <a:srgbClr val="00B0F0"/>
            </a:solidFill>
            <a:prstDash val="solid"/>
            <a:round/>
            <a:headEnd type="none" w="sm" len="sm"/>
            <a:tailEnd type="none" w="sm" len="sm"/>
          </a:ln>
        </p:spPr>
        <p:txBody>
          <a:bodyPr spcFirstLastPara="1" wrap="square" lIns="91425" tIns="45700" rIns="91425" bIns="45700" anchor="t" anchorCtr="0">
            <a:normAutofit/>
          </a:bodyPr>
          <a:lstStyle/>
          <a:p>
            <a:pPr marL="0" lvl="0" indent="0" algn="r" rtl="1">
              <a:lnSpc>
                <a:spcPct val="80000"/>
              </a:lnSpc>
              <a:spcBef>
                <a:spcPts val="0"/>
              </a:spcBef>
              <a:spcAft>
                <a:spcPts val="0"/>
              </a:spcAft>
              <a:buClr>
                <a:srgbClr val="0070C0"/>
              </a:buClr>
              <a:buSzPts val="2405"/>
              <a:buNone/>
            </a:pPr>
            <a:r>
              <a:rPr lang="iw-IL" sz="2405" dirty="0">
                <a:solidFill>
                  <a:srgbClr val="0070C0"/>
                </a:solidFill>
              </a:rPr>
              <a:t>עזרים בהפעלה פרונטלית</a:t>
            </a:r>
            <a:endParaRPr sz="2405" dirty="0">
              <a:solidFill>
                <a:srgbClr val="0070C0"/>
              </a:solidFill>
            </a:endParaRPr>
          </a:p>
          <a:p>
            <a:pPr marL="228600" lvl="0" indent="-228600" algn="r" rtl="1">
              <a:lnSpc>
                <a:spcPct val="80000"/>
              </a:lnSpc>
              <a:spcBef>
                <a:spcPts val="1000"/>
              </a:spcBef>
              <a:spcAft>
                <a:spcPts val="0"/>
              </a:spcAft>
              <a:buClr>
                <a:schemeClr val="dk1"/>
              </a:buClr>
              <a:buSzPts val="2405"/>
              <a:buChar char="●"/>
            </a:pPr>
            <a:r>
              <a:rPr lang="iw-IL" sz="2405" dirty="0"/>
              <a:t>בריסטולים צבעוניים בגדלים שונים</a:t>
            </a:r>
            <a:endParaRPr sz="2405" dirty="0"/>
          </a:p>
          <a:p>
            <a:pPr marL="228600" lvl="0" indent="-228600" algn="r" rtl="1">
              <a:lnSpc>
                <a:spcPct val="80000"/>
              </a:lnSpc>
              <a:spcBef>
                <a:spcPts val="1000"/>
              </a:spcBef>
              <a:spcAft>
                <a:spcPts val="0"/>
              </a:spcAft>
              <a:buClr>
                <a:schemeClr val="dk1"/>
              </a:buClr>
              <a:buSzPts val="2405"/>
              <a:buChar char="●"/>
            </a:pPr>
            <a:r>
              <a:rPr lang="iw-IL" sz="2405" dirty="0"/>
              <a:t>צבעים – צבעי עיפרון, צבעי גואש, צבעי מים, טושים</a:t>
            </a:r>
            <a:endParaRPr sz="2405" dirty="0"/>
          </a:p>
          <a:p>
            <a:pPr marL="228600" lvl="0" indent="-228600" algn="r" rtl="1">
              <a:lnSpc>
                <a:spcPct val="80000"/>
              </a:lnSpc>
              <a:spcBef>
                <a:spcPts val="1000"/>
              </a:spcBef>
              <a:spcAft>
                <a:spcPts val="0"/>
              </a:spcAft>
              <a:buClr>
                <a:schemeClr val="dk1"/>
              </a:buClr>
              <a:buSzPts val="2405"/>
              <a:buChar char="●"/>
            </a:pPr>
            <a:r>
              <a:rPr lang="iw-IL" sz="2405" dirty="0"/>
              <a:t>מכחולים וצלוחיות עם מים</a:t>
            </a:r>
            <a:endParaRPr sz="2405" dirty="0"/>
          </a:p>
          <a:p>
            <a:pPr marL="228600" lvl="0" indent="-228600" algn="r" rtl="1">
              <a:lnSpc>
                <a:spcPct val="80000"/>
              </a:lnSpc>
              <a:spcBef>
                <a:spcPts val="1000"/>
              </a:spcBef>
              <a:spcAft>
                <a:spcPts val="0"/>
              </a:spcAft>
              <a:buClr>
                <a:schemeClr val="dk1"/>
              </a:buClr>
              <a:buSzPts val="2405"/>
              <a:buChar char="●"/>
            </a:pPr>
            <a:r>
              <a:rPr lang="iw-IL" sz="2405" dirty="0"/>
              <a:t>מספריים ודבק</a:t>
            </a:r>
            <a:endParaRPr sz="2405" dirty="0"/>
          </a:p>
          <a:p>
            <a:pPr marL="228600" lvl="0" indent="-228600" algn="r" rtl="1">
              <a:lnSpc>
                <a:spcPct val="80000"/>
              </a:lnSpc>
              <a:spcBef>
                <a:spcPts val="1000"/>
              </a:spcBef>
              <a:spcAft>
                <a:spcPts val="0"/>
              </a:spcAft>
              <a:buClr>
                <a:schemeClr val="dk1"/>
              </a:buClr>
              <a:buSzPts val="2405"/>
              <a:buChar char="●"/>
            </a:pPr>
            <a:r>
              <a:rPr lang="iw-IL" sz="2405" dirty="0"/>
              <a:t>עיתונים וירחונים</a:t>
            </a:r>
            <a:endParaRPr sz="2405" dirty="0"/>
          </a:p>
          <a:p>
            <a:pPr marL="228600" lvl="0" indent="-228600" algn="r" rtl="1">
              <a:lnSpc>
                <a:spcPct val="80000"/>
              </a:lnSpc>
              <a:spcBef>
                <a:spcPts val="1000"/>
              </a:spcBef>
              <a:spcAft>
                <a:spcPts val="0"/>
              </a:spcAft>
              <a:buClr>
                <a:schemeClr val="dk1"/>
              </a:buClr>
              <a:buSzPts val="2405"/>
              <a:buChar char="●"/>
            </a:pPr>
            <a:r>
              <a:rPr lang="iw-IL" sz="2405" dirty="0"/>
              <a:t>דפי עבודה לחלוקה</a:t>
            </a:r>
            <a:endParaRPr lang="he-IL" sz="2405" dirty="0"/>
          </a:p>
          <a:p>
            <a:pPr marL="228600" lvl="0" indent="-228600" algn="r" rtl="1">
              <a:lnSpc>
                <a:spcPct val="80000"/>
              </a:lnSpc>
              <a:spcBef>
                <a:spcPts val="1000"/>
              </a:spcBef>
              <a:spcAft>
                <a:spcPts val="0"/>
              </a:spcAft>
              <a:buClr>
                <a:schemeClr val="dk1"/>
              </a:buClr>
              <a:buSzPts val="2405"/>
              <a:buChar char="●"/>
            </a:pPr>
            <a:r>
              <a:rPr lang="iw-IL" sz="2405" dirty="0"/>
              <a:t>ליום הבחירות – פרגוד, מעטפות</a:t>
            </a:r>
            <a:r>
              <a:rPr lang="he-IL" sz="2405" dirty="0"/>
              <a:t>. </a:t>
            </a:r>
            <a:endParaRPr sz="240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6"/>
          <p:cNvSpPr txBox="1">
            <a:spLocks noGrp="1"/>
          </p:cNvSpPr>
          <p:nvPr>
            <p:ph type="ctrTitle"/>
          </p:nvPr>
        </p:nvSpPr>
        <p:spPr>
          <a:xfrm>
            <a:off x="1524000" y="2098751"/>
            <a:ext cx="9144000" cy="2387600"/>
          </a:xfrm>
          <a:prstGeom prst="rect">
            <a:avLst/>
          </a:prstGeom>
          <a:noFill/>
          <a:ln>
            <a:noFill/>
          </a:ln>
        </p:spPr>
        <p:txBody>
          <a:bodyPr spcFirstLastPara="1" wrap="square" lIns="91425" tIns="45700" rIns="91425" bIns="45700" anchor="b" anchorCtr="0">
            <a:normAutofit/>
          </a:bodyPr>
          <a:lstStyle/>
          <a:p>
            <a:pPr marL="0" lvl="0" indent="0" algn="ctr" rtl="1">
              <a:lnSpc>
                <a:spcPct val="90000"/>
              </a:lnSpc>
              <a:spcBef>
                <a:spcPts val="0"/>
              </a:spcBef>
              <a:spcAft>
                <a:spcPts val="0"/>
              </a:spcAft>
              <a:buClr>
                <a:schemeClr val="dk1"/>
              </a:buClr>
              <a:buSzPts val="6000"/>
              <a:buFont typeface="Calibri"/>
              <a:buNone/>
            </a:pPr>
            <a:r>
              <a:rPr lang="iw-IL"/>
              <a:t>שיעור 1</a:t>
            </a:r>
            <a:br>
              <a:rPr lang="iw-IL"/>
            </a:br>
            <a:r>
              <a:rPr lang="iw-IL"/>
              <a:t>חלום של מדינה </a:t>
            </a:r>
            <a:endParaRPr/>
          </a:p>
        </p:txBody>
      </p:sp>
      <p:pic>
        <p:nvPicPr>
          <p:cNvPr id="127" name="Google Shape;127;p6"/>
          <p:cNvPicPr preferRelativeResize="0"/>
          <p:nvPr/>
        </p:nvPicPr>
        <p:blipFill rotWithShape="1">
          <a:blip r:embed="rId3">
            <a:alphaModFix/>
          </a:blip>
          <a:srcRect/>
          <a:stretch/>
        </p:blipFill>
        <p:spPr>
          <a:xfrm>
            <a:off x="5453578" y="0"/>
            <a:ext cx="1284844" cy="136744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7"/>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חלום של מדינה</a:t>
            </a:r>
            <a:endParaRPr/>
          </a:p>
        </p:txBody>
      </p:sp>
      <p:sp>
        <p:nvSpPr>
          <p:cNvPr id="133" name="Google Shape;133;p7"/>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iw-IL"/>
              <a:t>בשלטון דמוקרטי העם הוא זה שבוחר את הנציגים שלו – את השלטון – עקרון דמוקרטי זה נקרא: עקרון שלטון העם. </a:t>
            </a:r>
            <a:endParaRPr/>
          </a:p>
          <a:p>
            <a:pPr marL="0" lvl="0" indent="0" algn="r" rtl="1">
              <a:lnSpc>
                <a:spcPct val="90000"/>
              </a:lnSpc>
              <a:spcBef>
                <a:spcPts val="1000"/>
              </a:spcBef>
              <a:spcAft>
                <a:spcPts val="0"/>
              </a:spcAft>
              <a:buClr>
                <a:schemeClr val="dk1"/>
              </a:buClr>
              <a:buSzPts val="2600"/>
              <a:buNone/>
            </a:pPr>
            <a:endParaRPr/>
          </a:p>
          <a:p>
            <a:pPr marL="0" lvl="0" indent="0" algn="r" rtl="1">
              <a:lnSpc>
                <a:spcPct val="90000"/>
              </a:lnSpc>
              <a:spcBef>
                <a:spcPts val="1000"/>
              </a:spcBef>
              <a:spcAft>
                <a:spcPts val="0"/>
              </a:spcAft>
              <a:buClr>
                <a:schemeClr val="dk1"/>
              </a:buClr>
              <a:buSzPts val="2600"/>
              <a:buNone/>
            </a:pPr>
            <a:r>
              <a:rPr lang="iw-IL"/>
              <a:t>תפקידם של הנציגים - לנהל את המדינה ולדאוג לאזרחי המדינה. </a:t>
            </a:r>
            <a:endParaRPr/>
          </a:p>
        </p:txBody>
      </p:sp>
      <p:grpSp>
        <p:nvGrpSpPr>
          <p:cNvPr id="134" name="Google Shape;134;p7"/>
          <p:cNvGrpSpPr/>
          <p:nvPr/>
        </p:nvGrpSpPr>
        <p:grpSpPr>
          <a:xfrm>
            <a:off x="4013125" y="3015196"/>
            <a:ext cx="4515577" cy="3606691"/>
            <a:chOff x="4013125" y="3015196"/>
            <a:chExt cx="4515577" cy="3606691"/>
          </a:xfrm>
        </p:grpSpPr>
        <p:pic>
          <p:nvPicPr>
            <p:cNvPr id="135" name="Google Shape;135;p7" descr="Illustration of people with justice and order icons Free Vector"/>
            <p:cNvPicPr preferRelativeResize="0"/>
            <p:nvPr/>
          </p:nvPicPr>
          <p:blipFill rotWithShape="1">
            <a:blip r:embed="rId3">
              <a:alphaModFix/>
            </a:blip>
            <a:srcRect/>
            <a:stretch/>
          </p:blipFill>
          <p:spPr>
            <a:xfrm>
              <a:off x="4013125" y="3015196"/>
              <a:ext cx="4515577" cy="3606691"/>
            </a:xfrm>
            <a:prstGeom prst="rect">
              <a:avLst/>
            </a:prstGeom>
            <a:noFill/>
            <a:ln>
              <a:noFill/>
            </a:ln>
          </p:spPr>
        </p:pic>
        <p:sp>
          <p:nvSpPr>
            <p:cNvPr id="136" name="Google Shape;136;p7"/>
            <p:cNvSpPr/>
            <p:nvPr/>
          </p:nvSpPr>
          <p:spPr>
            <a:xfrm>
              <a:off x="6563170" y="5161660"/>
              <a:ext cx="863125" cy="393106"/>
            </a:xfrm>
            <a:prstGeom prst="rect">
              <a:avLst/>
            </a:prstGeom>
            <a:solidFill>
              <a:srgbClr val="3B2F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w-IL" sz="1800" b="1">
                  <a:solidFill>
                    <a:schemeClr val="lt1"/>
                  </a:solidFill>
                  <a:latin typeface="Calibri"/>
                  <a:ea typeface="Calibri"/>
                  <a:cs typeface="Calibri"/>
                  <a:sym typeface="Calibri"/>
                </a:rPr>
                <a:t>שלטון העם</a:t>
              </a:r>
              <a:endParaRPr sz="1800" b="1">
                <a:solidFill>
                  <a:schemeClr val="lt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8"/>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חלום של מדינה</a:t>
            </a:r>
            <a:endParaRPr/>
          </a:p>
        </p:txBody>
      </p:sp>
      <p:sp>
        <p:nvSpPr>
          <p:cNvPr id="142" name="Google Shape;142;p8"/>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he-IL" dirty="0"/>
              <a:t>בדמוקרטיה - </a:t>
            </a:r>
            <a:r>
              <a:rPr lang="iw-IL" dirty="0"/>
              <a:t>מי שבוחר את ה</a:t>
            </a:r>
            <a:r>
              <a:rPr lang="he-IL" dirty="0"/>
              <a:t>נציגים, </a:t>
            </a:r>
            <a:r>
              <a:rPr lang="iw-IL" dirty="0"/>
              <a:t>הם אזרחי המדינה</a:t>
            </a:r>
            <a:r>
              <a:rPr lang="he-IL" dirty="0"/>
              <a:t>, </a:t>
            </a:r>
            <a:r>
              <a:rPr lang="iw-IL" dirty="0"/>
              <a:t>ולהם הכוח לקבל החלטה מי ינהיג אותם ואת מדינתם</a:t>
            </a:r>
            <a:r>
              <a:rPr lang="he-IL" dirty="0"/>
              <a:t>. </a:t>
            </a:r>
            <a:endParaRPr dirty="0"/>
          </a:p>
          <a:p>
            <a:pPr marL="0" lvl="0" indent="0" algn="ctr" rtl="1">
              <a:lnSpc>
                <a:spcPct val="90000"/>
              </a:lnSpc>
              <a:spcBef>
                <a:spcPts val="1000"/>
              </a:spcBef>
              <a:spcAft>
                <a:spcPts val="0"/>
              </a:spcAft>
              <a:buClr>
                <a:schemeClr val="dk1"/>
              </a:buClr>
              <a:buSzPts val="2600"/>
              <a:buNone/>
            </a:pPr>
            <a:endParaRPr dirty="0"/>
          </a:p>
          <a:p>
            <a:pPr marL="0" lvl="0" indent="0" algn="ctr" rtl="1">
              <a:lnSpc>
                <a:spcPct val="90000"/>
              </a:lnSpc>
              <a:spcBef>
                <a:spcPts val="1000"/>
              </a:spcBef>
              <a:spcAft>
                <a:spcPts val="0"/>
              </a:spcAft>
              <a:buClr>
                <a:schemeClr val="dk1"/>
              </a:buClr>
              <a:buSzPts val="2600"/>
              <a:buNone/>
            </a:pPr>
            <a:r>
              <a:rPr lang="iw-IL" dirty="0"/>
              <a:t>אלו מנהיגים אתם מכירים ומה תפקידם ? </a:t>
            </a:r>
            <a:endParaRPr dirty="0"/>
          </a:p>
        </p:txBody>
      </p:sp>
      <p:pic>
        <p:nvPicPr>
          <p:cNvPr id="143" name="Google Shape;143;p8" descr="Business people asking questions flat vector illustration Free Vector"/>
          <p:cNvPicPr preferRelativeResize="0"/>
          <p:nvPr/>
        </p:nvPicPr>
        <p:blipFill rotWithShape="1">
          <a:blip r:embed="rId3">
            <a:alphaModFix/>
          </a:blip>
          <a:srcRect/>
          <a:stretch/>
        </p:blipFill>
        <p:spPr>
          <a:xfrm>
            <a:off x="4580544" y="3512883"/>
            <a:ext cx="2930645" cy="293064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9"/>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iw-IL"/>
              <a:t>חלום של מדינה</a:t>
            </a:r>
            <a:endParaRPr/>
          </a:p>
        </p:txBody>
      </p:sp>
      <p:sp>
        <p:nvSpPr>
          <p:cNvPr id="149" name="Google Shape;149;p9"/>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iw-IL" dirty="0"/>
              <a:t>העם בוחר את המפלגה על פי מצע המפלגה</a:t>
            </a:r>
            <a:r>
              <a:rPr lang="he-IL" dirty="0"/>
              <a:t>. </a:t>
            </a:r>
            <a:r>
              <a:rPr lang="iw-IL" dirty="0"/>
              <a:t>לכל מפלגה יש מצע ובו כתוב ה"אני המאמין" של אותה מפלגה. האזרח בוחר את המפלגה על פי המצע שלה התואם ביותר את עמדותיו. </a:t>
            </a:r>
            <a:endParaRPr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iw-IL" dirty="0"/>
              <a:t>בהגדרת "עקרון שלטון העם" מופיעה המילה "ריבון".</a:t>
            </a:r>
            <a:endParaRPr dirty="0"/>
          </a:p>
          <a:p>
            <a:pPr marL="0" lvl="0" indent="0" algn="r" rtl="1">
              <a:lnSpc>
                <a:spcPct val="90000"/>
              </a:lnSpc>
              <a:spcBef>
                <a:spcPts val="1000"/>
              </a:spcBef>
              <a:spcAft>
                <a:spcPts val="0"/>
              </a:spcAft>
              <a:buClr>
                <a:schemeClr val="dk1"/>
              </a:buClr>
              <a:buSzPts val="2600"/>
              <a:buNone/>
            </a:pPr>
            <a:r>
              <a:rPr lang="iw-IL" dirty="0"/>
              <a:t>פירוש המילה ריבון הוא – אדון, מושל, שולט. </a:t>
            </a:r>
            <a:endParaRPr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r>
              <a:rPr lang="iw-IL" dirty="0"/>
              <a:t>עקרון שלטון העם הוא עקרון מהותי בדמוקרטיה.</a:t>
            </a:r>
            <a:endParaRPr dirty="0"/>
          </a:p>
          <a:p>
            <a:pPr marL="0" lvl="0" indent="0" algn="r" rtl="1">
              <a:lnSpc>
                <a:spcPct val="90000"/>
              </a:lnSpc>
              <a:spcBef>
                <a:spcPts val="1000"/>
              </a:spcBef>
              <a:spcAft>
                <a:spcPts val="0"/>
              </a:spcAft>
              <a:buClr>
                <a:schemeClr val="dk1"/>
              </a:buClr>
              <a:buSzPts val="2600"/>
              <a:buNone/>
            </a:pPr>
            <a:r>
              <a:rPr lang="iw-IL" dirty="0"/>
              <a:t> משמעות המילה דמוקרטיה :</a:t>
            </a:r>
            <a:endParaRPr dirty="0"/>
          </a:p>
          <a:p>
            <a:pPr marL="0" lvl="0" indent="0" algn="r" rtl="1">
              <a:lnSpc>
                <a:spcPct val="90000"/>
              </a:lnSpc>
              <a:spcBef>
                <a:spcPts val="1000"/>
              </a:spcBef>
              <a:spcAft>
                <a:spcPts val="0"/>
              </a:spcAft>
              <a:buClr>
                <a:schemeClr val="dk1"/>
              </a:buClr>
              <a:buSzPts val="2600"/>
              <a:buNone/>
            </a:pPr>
            <a:r>
              <a:rPr lang="iw-IL" dirty="0"/>
              <a:t>שלטון העם </a:t>
            </a:r>
            <a:r>
              <a:rPr lang="he-IL" dirty="0"/>
              <a:t>= </a:t>
            </a:r>
            <a:r>
              <a:rPr lang="iw-IL" dirty="0"/>
              <a:t>דמוס – עם, קרטיה – שלטון</a:t>
            </a:r>
            <a:r>
              <a:rPr lang="he-IL" dirty="0"/>
              <a:t>. </a:t>
            </a:r>
            <a:endParaRPr dirty="0"/>
          </a:p>
        </p:txBody>
      </p:sp>
      <p:pic>
        <p:nvPicPr>
          <p:cNvPr id="150" name="Google Shape;150;p9" descr="Corporate portrait of office workers and employees Free Vector"/>
          <p:cNvPicPr preferRelativeResize="0"/>
          <p:nvPr/>
        </p:nvPicPr>
        <p:blipFill rotWithShape="1">
          <a:blip r:embed="rId3">
            <a:alphaModFix/>
          </a:blip>
          <a:srcRect/>
          <a:stretch/>
        </p:blipFill>
        <p:spPr>
          <a:xfrm>
            <a:off x="111100" y="3114099"/>
            <a:ext cx="5125899" cy="3406350"/>
          </a:xfrm>
          <a:prstGeom prst="rect">
            <a:avLst/>
          </a:prstGeom>
          <a:noFill/>
          <a:ln>
            <a:noFill/>
          </a:ln>
        </p:spPr>
      </p:pic>
    </p:spTree>
  </p:cSld>
  <p:clrMapOvr>
    <a:masterClrMapping/>
  </p:clrMapOvr>
</p:sld>
</file>

<file path=ppt/theme/theme1.xml><?xml version="1.0" encoding="utf-8"?>
<a:theme xmlns:a="http://schemas.openxmlformats.org/drawingml/2006/main" name="HDOfficeLightV0">
  <a:themeElements>
    <a:clrScheme name="התאמה אישית 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1869</Words>
  <Application>Microsoft Office PowerPoint</Application>
  <PresentationFormat>מסך רחב</PresentationFormat>
  <Paragraphs>224</Paragraphs>
  <Slides>35</Slides>
  <Notes>35</Notes>
  <HiddenSlides>0</HiddenSlides>
  <MMClips>0</MMClips>
  <ScaleCrop>false</ScaleCrop>
  <HeadingPairs>
    <vt:vector size="6" baseType="variant">
      <vt:variant>
        <vt:lpstr>גופנים בשימוש</vt:lpstr>
      </vt:variant>
      <vt:variant>
        <vt:i4>3</vt:i4>
      </vt:variant>
      <vt:variant>
        <vt:lpstr>ערכת נושא</vt:lpstr>
      </vt:variant>
      <vt:variant>
        <vt:i4>1</vt:i4>
      </vt:variant>
      <vt:variant>
        <vt:lpstr>כותרות שקופיות</vt:lpstr>
      </vt:variant>
      <vt:variant>
        <vt:i4>35</vt:i4>
      </vt:variant>
    </vt:vector>
  </HeadingPairs>
  <TitlesOfParts>
    <vt:vector size="39" baseType="lpstr">
      <vt:lpstr>Arial</vt:lpstr>
      <vt:lpstr>Calibri</vt:lpstr>
      <vt:lpstr>Noto Sans Symbols</vt:lpstr>
      <vt:lpstr>HDOfficeLightV0</vt:lpstr>
      <vt:lpstr>בחירות לכנסת ה- 26</vt:lpstr>
      <vt:lpstr>מנהיגי העתיד בונים חלום של מדינה</vt:lpstr>
      <vt:lpstr>מנהיגי העתיד בונים חלום של מדינה</vt:lpstr>
      <vt:lpstr>מנהיגי העתיד בונים חלום של מדינה</vt:lpstr>
      <vt:lpstr>מנהיגי העתיד בונים חלום של מדינה</vt:lpstr>
      <vt:lpstr>שיעור 1 חלום של מדינה </vt:lpstr>
      <vt:lpstr>חלום של מדינה</vt:lpstr>
      <vt:lpstr>חלום של מדינה</vt:lpstr>
      <vt:lpstr>חלום של מדינה</vt:lpstr>
      <vt:lpstr>חלום של מדינה</vt:lpstr>
      <vt:lpstr>חלום של מדינה</vt:lpstr>
      <vt:lpstr>חלום של מדינה</vt:lpstr>
      <vt:lpstr>חלום של מדינה</vt:lpstr>
      <vt:lpstr>חלום של מדינה</vt:lpstr>
      <vt:lpstr>שיעור 2 הכנת תעמולת בחירות</vt:lpstr>
      <vt:lpstr>הכנת תעמולת בחירות</vt:lpstr>
      <vt:lpstr>הכנת תעמולת בחירות</vt:lpstr>
      <vt:lpstr>הכנת תעמולת בחירות</vt:lpstr>
      <vt:lpstr>שיעור 3-4 תעמולת בחירות בכיתה </vt:lpstr>
      <vt:lpstr>תעמולת בחירות בכיתה</vt:lpstr>
      <vt:lpstr>תעמולת בחירות בכיתה</vt:lpstr>
      <vt:lpstr>תעמולת בחירות בכיתה</vt:lpstr>
      <vt:lpstr>שיעור 5 בחירות כיתתיות </vt:lpstr>
      <vt:lpstr>בחירות כיתתיות</vt:lpstr>
      <vt:lpstr>בחירות כיתתיות</vt:lpstr>
      <vt:lpstr>בחירות כיתתיות</vt:lpstr>
      <vt:lpstr>בחירות כיתתיות</vt:lpstr>
      <vt:lpstr>בחירות כיתתיות</vt:lpstr>
      <vt:lpstr>בחירות כיתתיות</vt:lpstr>
      <vt:lpstr>בחירות כיתתיות</vt:lpstr>
      <vt:lpstr>בחירות כיתתיות</vt:lpstr>
      <vt:lpstr>שיעור 6 מן הכיתה אל המדינה</vt:lpstr>
      <vt:lpstr>מן הכיתה אל המדינה</vt:lpstr>
      <vt:lpstr>מן הכיתה אל המדינה</vt:lpstr>
      <vt:lpstr>מן הכיתה אל המדינה</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בחירות לכנסת ה-24</dc:title>
  <dc:creator>יוסי ברק</dc:creator>
  <cp:lastModifiedBy>יוסי ברק</cp:lastModifiedBy>
  <cp:revision>12</cp:revision>
  <dcterms:created xsi:type="dcterms:W3CDTF">2021-02-03T07:01:08Z</dcterms:created>
  <dcterms:modified xsi:type="dcterms:W3CDTF">2026-08-09T15:41:55Z</dcterms:modified>
</cp:coreProperties>
</file>