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sldIdLst>
    <p:sldId id="269" r:id="rId2"/>
    <p:sldId id="281" r:id="rId3"/>
    <p:sldId id="268" r:id="rId4"/>
    <p:sldId id="271" r:id="rId5"/>
    <p:sldId id="277" r:id="rId6"/>
    <p:sldId id="278" r:id="rId7"/>
    <p:sldId id="279" r:id="rId8"/>
    <p:sldId id="280" r:id="rId9"/>
  </p:sldIdLst>
  <p:sldSz cx="18288000" cy="10287000"/>
  <p:notesSz cx="6858000" cy="9144000"/>
  <p:embeddedFontLst>
    <p:embeddedFont>
      <p:font typeface="Aharoni" panose="02010803020104030203" pitchFamily="2" charset="-79"/>
      <p:bold r:id="rId10"/>
    </p:embeddedFont>
    <p:embeddedFont>
      <p:font typeface="Franklin Gothic Book" panose="020B0503020102020204" pitchFamily="34" charset="0"/>
      <p:regular r:id="rId11"/>
      <p:italic r:id="rId12"/>
    </p:embeddedFont>
    <p:embeddedFont>
      <p:font typeface="Habibi" panose="020B0604020202020204" charset="-79"/>
      <p:regular r:id="rId1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1B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4" d="100"/>
          <a:sy n="34" d="100"/>
        </p:scale>
        <p:origin x="931"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ya Moshkovitz" userId="4f0f2671f3d7de45" providerId="LiveId" clId="{336EC077-50DE-4731-882C-297A53DB3DE6}"/>
    <pc:docChg chg="modSld">
      <pc:chgData name="Miya Moshkovitz" userId="4f0f2671f3d7de45" providerId="LiveId" clId="{336EC077-50DE-4731-882C-297A53DB3DE6}" dt="2025-10-13T07:43:31.282" v="8" actId="1076"/>
      <pc:docMkLst>
        <pc:docMk/>
      </pc:docMkLst>
      <pc:sldChg chg="addSp modSp mod">
        <pc:chgData name="Miya Moshkovitz" userId="4f0f2671f3d7de45" providerId="LiveId" clId="{336EC077-50DE-4731-882C-297A53DB3DE6}" dt="2025-10-13T07:43:31.282" v="8" actId="1076"/>
        <pc:sldMkLst>
          <pc:docMk/>
          <pc:sldMk cId="0" sldId="257"/>
        </pc:sldMkLst>
        <pc:picChg chg="add mod modCrop">
          <ac:chgData name="Miya Moshkovitz" userId="4f0f2671f3d7de45" providerId="LiveId" clId="{336EC077-50DE-4731-882C-297A53DB3DE6}" dt="2025-10-13T07:43:31.282" v="8" actId="1076"/>
          <ac:picMkLst>
            <pc:docMk/>
            <pc:sldMk cId="0" sldId="257"/>
            <ac:picMk id="3" creationId="{BC079453-C63C-368A-1202-5AE80CCE425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872693" y="2682681"/>
            <a:ext cx="12541844" cy="3147339"/>
          </a:xfrm>
        </p:spPr>
        <p:txBody>
          <a:bodyPr anchor="b">
            <a:noAutofit/>
          </a:bodyPr>
          <a:lstStyle>
            <a:lvl1pPr algn="ctr">
              <a:defRPr sz="10800" cap="all" baseline="0">
                <a:solidFill>
                  <a:schemeClr val="tx2"/>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4019860" y="5934419"/>
            <a:ext cx="10247510" cy="1629356"/>
          </a:xfrm>
        </p:spPr>
        <p:txBody>
          <a:bodyPr>
            <a:normAutofit/>
          </a:bodyPr>
          <a:lstStyle>
            <a:lvl1pPr marL="0" indent="0" algn="ctr">
              <a:lnSpc>
                <a:spcPct val="112000"/>
              </a:lnSpc>
              <a:spcBef>
                <a:spcPts val="0"/>
              </a:spcBef>
              <a:spcAft>
                <a:spcPts val="0"/>
              </a:spcAft>
              <a:buNone/>
              <a:defRPr sz="345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1129287" y="9680079"/>
            <a:ext cx="2411916" cy="606921"/>
          </a:xfrm>
        </p:spPr>
        <p:txBody>
          <a:bodyPr/>
          <a:lstStyle>
            <a:lvl1pPr>
              <a:defRPr baseline="0">
                <a:solidFill>
                  <a:schemeClr val="tx2"/>
                </a:solidFill>
              </a:defRPr>
            </a:lvl1p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a:xfrm>
            <a:off x="3876082" y="9680079"/>
            <a:ext cx="10535066" cy="606921"/>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14746025" y="9680079"/>
            <a:ext cx="2394438" cy="606921"/>
          </a:xfrm>
        </p:spPr>
        <p:txBody>
          <a:bodyPr/>
          <a:lstStyle>
            <a:lvl1pPr>
              <a:defRPr baseline="0">
                <a:solidFill>
                  <a:schemeClr val="tx2"/>
                </a:solidFill>
              </a:defRPr>
            </a:lvl1pPr>
          </a:lstStyle>
          <a:p>
            <a:fld id="{B6F15528-21DE-4FAA-801E-634DDDAF4B2B}" type="slidenum">
              <a:rPr lang="en-US" smtClean="0"/>
              <a:pPr/>
              <a:t>‹#›</a:t>
            </a:fld>
            <a:endParaRPr lang="en-US"/>
          </a:p>
        </p:txBody>
      </p:sp>
      <p:grpSp>
        <p:nvGrpSpPr>
          <p:cNvPr id="7" name="Group 6"/>
          <p:cNvGrpSpPr/>
          <p:nvPr/>
        </p:nvGrpSpPr>
        <p:grpSpPr>
          <a:xfrm>
            <a:off x="1129288" y="1116704"/>
            <a:ext cx="16011176" cy="8024507"/>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81135688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grpSp>
        <p:nvGrpSpPr>
          <p:cNvPr id="10" name="קבוצה 9"/>
          <p:cNvGrpSpPr/>
          <p:nvPr userDrawn="1"/>
        </p:nvGrpSpPr>
        <p:grpSpPr>
          <a:xfrm rot="10800000">
            <a:off x="12184827" y="4166801"/>
            <a:ext cx="6099054" cy="6115050"/>
            <a:chOff x="4340346" y="0"/>
            <a:chExt cx="6099054" cy="6115050"/>
          </a:xfrm>
        </p:grpSpPr>
        <p:sp>
          <p:nvSpPr>
            <p:cNvPr id="11" name="מלבן 10"/>
            <p:cNvSpPr/>
            <p:nvPr userDrawn="1"/>
          </p:nvSpPr>
          <p:spPr>
            <a:xfrm>
              <a:off x="4340346" y="0"/>
              <a:ext cx="6099054" cy="342900"/>
            </a:xfrm>
            <a:prstGeom prst="rect">
              <a:avLst/>
            </a:prstGeom>
            <a:solidFill>
              <a:srgbClr val="191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מלבן 11"/>
            <p:cNvSpPr/>
            <p:nvPr userDrawn="1"/>
          </p:nvSpPr>
          <p:spPr>
            <a:xfrm rot="5400000">
              <a:off x="1462269" y="2894073"/>
              <a:ext cx="6099054" cy="342900"/>
            </a:xfrm>
            <a:prstGeom prst="rect">
              <a:avLst/>
            </a:prstGeom>
            <a:solidFill>
              <a:srgbClr val="191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13" name="תמונה 12"/>
          <p:cNvPicPr>
            <a:picLocks noChangeAspect="1"/>
          </p:cNvPicPr>
          <p:nvPr userDrawn="1"/>
        </p:nvPicPr>
        <p:blipFill>
          <a:blip r:embed="rId2"/>
          <a:stretch>
            <a:fillRect/>
          </a:stretch>
        </p:blipFill>
        <p:spPr>
          <a:xfrm>
            <a:off x="575620" y="-1"/>
            <a:ext cx="487946" cy="10287001"/>
          </a:xfrm>
          <a:prstGeom prst="rect">
            <a:avLst/>
          </a:prstGeom>
        </p:spPr>
      </p:pic>
      <p:grpSp>
        <p:nvGrpSpPr>
          <p:cNvPr id="9" name="קבוצה 8"/>
          <p:cNvGrpSpPr/>
          <p:nvPr userDrawn="1"/>
        </p:nvGrpSpPr>
        <p:grpSpPr>
          <a:xfrm>
            <a:off x="0" y="-36041"/>
            <a:ext cx="6099054" cy="6115050"/>
            <a:chOff x="4340346" y="0"/>
            <a:chExt cx="6099054" cy="6115050"/>
          </a:xfrm>
        </p:grpSpPr>
        <p:sp>
          <p:nvSpPr>
            <p:cNvPr id="7" name="מלבן 6"/>
            <p:cNvSpPr/>
            <p:nvPr userDrawn="1"/>
          </p:nvSpPr>
          <p:spPr>
            <a:xfrm>
              <a:off x="4340346" y="0"/>
              <a:ext cx="6099054" cy="342900"/>
            </a:xfrm>
            <a:prstGeom prst="rect">
              <a:avLst/>
            </a:prstGeom>
            <a:solidFill>
              <a:srgbClr val="191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p:cNvSpPr/>
            <p:nvPr userDrawn="1"/>
          </p:nvSpPr>
          <p:spPr>
            <a:xfrm rot="5400000">
              <a:off x="1462269" y="2894073"/>
              <a:ext cx="6099054" cy="342900"/>
            </a:xfrm>
            <a:prstGeom prst="rect">
              <a:avLst/>
            </a:prstGeom>
            <a:solidFill>
              <a:srgbClr val="191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4065410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147538" y="1952041"/>
            <a:ext cx="14419457" cy="4279106"/>
          </a:xfrm>
        </p:spPr>
        <p:txBody>
          <a:bodyPr anchor="b">
            <a:normAutofit/>
          </a:bodyPr>
          <a:lstStyle>
            <a:lvl1pPr algn="r">
              <a:defRPr sz="10800" cap="all" baseline="0">
                <a:solidFill>
                  <a:schemeClr val="tx2"/>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47538" y="6324492"/>
            <a:ext cx="14419457" cy="1714986"/>
          </a:xfrm>
        </p:spPr>
        <p:txBody>
          <a:bodyPr/>
          <a:lstStyle>
            <a:lvl1pPr marL="0" indent="0" algn="r">
              <a:lnSpc>
                <a:spcPct val="112000"/>
              </a:lnSpc>
              <a:spcBef>
                <a:spcPts val="0"/>
              </a:spcBef>
              <a:spcAft>
                <a:spcPts val="0"/>
              </a:spcAft>
              <a:buNone/>
              <a:defRPr sz="3600">
                <a:solidFill>
                  <a:schemeClr val="tx2"/>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a:xfrm>
            <a:off x="1108363" y="9680079"/>
            <a:ext cx="2433614" cy="606921"/>
          </a:xfrm>
        </p:spPr>
        <p:txBody>
          <a:bodyPr/>
          <a:lstStyle>
            <a:lvl1pPr>
              <a:defRPr>
                <a:solidFill>
                  <a:schemeClr val="tx2"/>
                </a:solidFill>
              </a:defRPr>
            </a:lvl1p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a:xfrm>
            <a:off x="3876469" y="9680079"/>
            <a:ext cx="10535066" cy="606921"/>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14746025" y="9680079"/>
            <a:ext cx="2394438" cy="606921"/>
          </a:xfrm>
        </p:spPr>
        <p:txBody>
          <a:bodyPr/>
          <a:lstStyle>
            <a:lvl1pPr>
              <a:defRPr>
                <a:solidFill>
                  <a:schemeClr val="tx2"/>
                </a:solidFill>
              </a:defRPr>
            </a:lvl1pPr>
          </a:lstStyle>
          <a:p>
            <a:fld id="{B6F15528-21DE-4FAA-801E-634DDDAF4B2B}" type="slidenum">
              <a:rPr lang="en-US" smtClean="0"/>
              <a:pPr/>
              <a:t>‹#›</a:t>
            </a:fld>
            <a:endParaRPr lang="en-US"/>
          </a:p>
        </p:txBody>
      </p:sp>
      <p:sp>
        <p:nvSpPr>
          <p:cNvPr id="7" name="Freeform 6" title="Crop Mark"/>
          <p:cNvSpPr/>
          <p:nvPr/>
        </p:nvSpPr>
        <p:spPr bwMode="auto">
          <a:xfrm>
            <a:off x="12227944" y="2528478"/>
            <a:ext cx="4912520" cy="6612732"/>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28635266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2057400" y="3428999"/>
            <a:ext cx="6671679" cy="5372102"/>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9788105" y="3428999"/>
            <a:ext cx="6671679" cy="5372102"/>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17926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2057400" y="1028700"/>
            <a:ext cx="14401800" cy="2228850"/>
          </a:xfrm>
        </p:spPr>
        <p:txBody>
          <a:bodyPr/>
          <a:lstStyle>
            <a:lvl1pPr>
              <a:defRPr>
                <a:solidFill>
                  <a:schemeClr val="tx2"/>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057400" y="3511296"/>
            <a:ext cx="6665976" cy="1235868"/>
          </a:xfrm>
        </p:spPr>
        <p:txBody>
          <a:bodyPr anchor="b">
            <a:noAutofit/>
          </a:bodyPr>
          <a:lstStyle>
            <a:lvl1pPr marL="0" indent="0">
              <a:lnSpc>
                <a:spcPct val="84000"/>
              </a:lnSpc>
              <a:spcBef>
                <a:spcPts val="0"/>
              </a:spcBef>
              <a:spcAft>
                <a:spcPts val="0"/>
              </a:spcAft>
              <a:buNone/>
              <a:defRPr sz="4500" b="0" baseline="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he-IL"/>
              <a:t>ערוך סגנונות טקסט של תבנית בסיס</a:t>
            </a:r>
          </a:p>
        </p:txBody>
      </p:sp>
      <p:sp>
        <p:nvSpPr>
          <p:cNvPr id="4" name="Content Placeholder 3"/>
          <p:cNvSpPr>
            <a:spLocks noGrp="1"/>
          </p:cNvSpPr>
          <p:nvPr>
            <p:ph sz="half" idx="2"/>
          </p:nvPr>
        </p:nvSpPr>
        <p:spPr>
          <a:xfrm>
            <a:off x="2057400" y="4957811"/>
            <a:ext cx="6665976" cy="3843290"/>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9787521" y="3511296"/>
            <a:ext cx="6665976" cy="1235868"/>
          </a:xfrm>
        </p:spPr>
        <p:txBody>
          <a:bodyPr anchor="b">
            <a:noAutofit/>
          </a:bodyPr>
          <a:lstStyle>
            <a:lvl1pPr marL="0" indent="0">
              <a:lnSpc>
                <a:spcPct val="84000"/>
              </a:lnSpc>
              <a:spcBef>
                <a:spcPts val="0"/>
              </a:spcBef>
              <a:spcAft>
                <a:spcPts val="0"/>
              </a:spcAft>
              <a:buNone/>
              <a:defRPr sz="4500" b="0" baseline="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he-IL"/>
              <a:t>ערוך סגנונות טקסט של תבנית בסיס</a:t>
            </a:r>
          </a:p>
        </p:txBody>
      </p:sp>
      <p:sp>
        <p:nvSpPr>
          <p:cNvPr id="6" name="Content Placeholder 5"/>
          <p:cNvSpPr>
            <a:spLocks noGrp="1"/>
          </p:cNvSpPr>
          <p:nvPr>
            <p:ph sz="quarter" idx="4"/>
          </p:nvPr>
        </p:nvSpPr>
        <p:spPr>
          <a:xfrm>
            <a:off x="9787521" y="4957811"/>
            <a:ext cx="6665976" cy="3843290"/>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20294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4230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5953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8" name="Rectangle 7" title="Background Shape"/>
          <p:cNvSpPr/>
          <p:nvPr/>
        </p:nvSpPr>
        <p:spPr>
          <a:xfrm>
            <a:off x="0" y="564"/>
            <a:ext cx="7955280" cy="10286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85850" y="1028700"/>
            <a:ext cx="5783580" cy="3236826"/>
          </a:xfrm>
        </p:spPr>
        <p:txBody>
          <a:bodyPr anchor="t">
            <a:noAutofit/>
          </a:bodyPr>
          <a:lstStyle>
            <a:lvl1pPr>
              <a:lnSpc>
                <a:spcPct val="84000"/>
              </a:lnSpc>
              <a:defRPr sz="7200" baseline="0">
                <a:solidFill>
                  <a:schemeClr val="tx2"/>
                </a:solidFill>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9384030" y="1028702"/>
            <a:ext cx="7818120" cy="7762875"/>
          </a:xfrm>
        </p:spPr>
        <p:txBody>
          <a:bodyPr/>
          <a:lstStyle>
            <a:lvl1pPr>
              <a:defRPr sz="3000"/>
            </a:lvl1pPr>
            <a:lvl2pPr>
              <a:defRPr sz="3000"/>
            </a:lvl2pPr>
            <a:lvl3pPr>
              <a:defRPr sz="2700"/>
            </a:lvl3pPr>
            <a:lvl4pPr>
              <a:defRPr sz="2700"/>
            </a:lvl4pPr>
            <a:lvl5pPr>
              <a:defRPr sz="2400"/>
            </a:lvl5pPr>
            <a:lvl6pPr>
              <a:defRPr sz="2400"/>
            </a:lvl6pPr>
            <a:lvl7pPr>
              <a:defRPr sz="2400"/>
            </a:lvl7pPr>
            <a:lvl8pPr>
              <a:defRPr sz="2400"/>
            </a:lvl8pPr>
            <a:lvl9pPr>
              <a:defRPr sz="24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1085850" y="4284516"/>
            <a:ext cx="5783580" cy="4516584"/>
          </a:xfrm>
        </p:spPr>
        <p:txBody>
          <a:bodyPr/>
          <a:lstStyle>
            <a:lvl1pPr marL="0" indent="0">
              <a:lnSpc>
                <a:spcPct val="113000"/>
              </a:lnSpc>
              <a:spcBef>
                <a:spcPts val="0"/>
              </a:spcBef>
              <a:spcAft>
                <a:spcPts val="2250"/>
              </a:spcAft>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he-IL"/>
              <a:t>ערוך סגנונות טקסט של תבנית בסיס</a:t>
            </a:r>
          </a:p>
        </p:txBody>
      </p:sp>
      <p:sp>
        <p:nvSpPr>
          <p:cNvPr id="5" name="Date Placeholder 4"/>
          <p:cNvSpPr>
            <a:spLocks noGrp="1"/>
          </p:cNvSpPr>
          <p:nvPr>
            <p:ph type="dt" sz="half" idx="10"/>
          </p:nvPr>
        </p:nvSpPr>
        <p:spPr>
          <a:xfrm>
            <a:off x="1085850" y="9680079"/>
            <a:ext cx="1806858" cy="606921"/>
          </a:xfrm>
        </p:spPr>
        <p:txBody>
          <a:bodyPr/>
          <a:lstStyle>
            <a:lvl1pPr>
              <a:defRPr>
                <a:solidFill>
                  <a:schemeClr val="tx2"/>
                </a:solidFill>
              </a:defRPr>
            </a:lvl1pPr>
          </a:lstStyle>
          <a:p>
            <a:fld id="{1D8BD707-D9CF-40AE-B4C6-C98DA3205C09}" type="datetimeFigureOut">
              <a:rPr lang="en-US" smtClean="0"/>
              <a:pPr/>
              <a:t>10/4/2026</a:t>
            </a:fld>
            <a:endParaRPr lang="en-US"/>
          </a:p>
        </p:txBody>
      </p:sp>
      <p:sp>
        <p:nvSpPr>
          <p:cNvPr id="6" name="Footer Placeholder 5"/>
          <p:cNvSpPr>
            <a:spLocks noGrp="1"/>
          </p:cNvSpPr>
          <p:nvPr>
            <p:ph type="ftr" sz="quarter" idx="11"/>
          </p:nvPr>
        </p:nvSpPr>
        <p:spPr>
          <a:xfrm>
            <a:off x="3308918" y="9680079"/>
            <a:ext cx="3560513" cy="606921"/>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14824710" y="9680079"/>
            <a:ext cx="2394438" cy="606921"/>
          </a:xfrm>
        </p:spPr>
        <p:txBody>
          <a:bodyPr/>
          <a:lstStyle>
            <a:lvl1pPr>
              <a:defRPr>
                <a:solidFill>
                  <a:schemeClr val="tx2"/>
                </a:solidFill>
              </a:defRPr>
            </a:lvl1pPr>
          </a:lstStyle>
          <a:p>
            <a:fld id="{B6F15528-21DE-4FAA-801E-634DDDAF4B2B}" type="slidenum">
              <a:rPr lang="en-US" smtClean="0"/>
              <a:pPr/>
              <a:t>‹#›</a:t>
            </a:fld>
            <a:endParaRPr lang="en-US"/>
          </a:p>
        </p:txBody>
      </p:sp>
      <p:sp>
        <p:nvSpPr>
          <p:cNvPr id="9" name="Rectangle 8" title="Divider Bar"/>
          <p:cNvSpPr/>
          <p:nvPr/>
        </p:nvSpPr>
        <p:spPr>
          <a:xfrm>
            <a:off x="7955280" y="564"/>
            <a:ext cx="342900"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92612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8" name="Rectangle 7" title="Background Shape"/>
          <p:cNvSpPr/>
          <p:nvPr/>
        </p:nvSpPr>
        <p:spPr>
          <a:xfrm>
            <a:off x="0" y="564"/>
            <a:ext cx="7955280" cy="10286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85850" y="1028700"/>
            <a:ext cx="5783580" cy="3236826"/>
          </a:xfrm>
        </p:spPr>
        <p:txBody>
          <a:bodyPr anchor="t">
            <a:normAutofit/>
          </a:bodyPr>
          <a:lstStyle>
            <a:lvl1pPr>
              <a:lnSpc>
                <a:spcPct val="84000"/>
              </a:lnSpc>
              <a:defRPr sz="7200" baseline="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8298180" y="1"/>
            <a:ext cx="9989820" cy="10286999"/>
          </a:xfrm>
        </p:spPr>
        <p:txBody>
          <a:bodyPr anchor="t">
            <a:normAutofit/>
          </a:bodyPr>
          <a:lstStyle>
            <a:lvl1pPr marL="0" indent="0">
              <a:buNone/>
              <a:defRPr sz="3000"/>
            </a:lvl1pPr>
            <a:lvl2pPr marL="685800" indent="0">
              <a:buNone/>
              <a:defRPr sz="3000"/>
            </a:lvl2pPr>
            <a:lvl3pPr marL="1371600" indent="0">
              <a:buNone/>
              <a:defRPr sz="30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085850" y="4283952"/>
            <a:ext cx="5783580" cy="4517148"/>
          </a:xfrm>
        </p:spPr>
        <p:txBody>
          <a:bodyPr/>
          <a:lstStyle>
            <a:lvl1pPr marL="0" indent="0">
              <a:lnSpc>
                <a:spcPct val="113000"/>
              </a:lnSpc>
              <a:spcBef>
                <a:spcPts val="0"/>
              </a:spcBef>
              <a:spcAft>
                <a:spcPts val="2250"/>
              </a:spcAft>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he-IL"/>
              <a:t>ערוך סגנונות טקסט של תבנית בסיס</a:t>
            </a:r>
          </a:p>
        </p:txBody>
      </p:sp>
      <p:sp>
        <p:nvSpPr>
          <p:cNvPr id="5" name="Date Placeholder 4"/>
          <p:cNvSpPr>
            <a:spLocks noGrp="1"/>
          </p:cNvSpPr>
          <p:nvPr>
            <p:ph type="dt" sz="half" idx="10"/>
          </p:nvPr>
        </p:nvSpPr>
        <p:spPr>
          <a:xfrm>
            <a:off x="1085850" y="9680079"/>
            <a:ext cx="1806858" cy="606921"/>
          </a:xfrm>
        </p:spPr>
        <p:txBody>
          <a:bodyPr/>
          <a:lstStyle>
            <a:lvl1pPr>
              <a:defRPr>
                <a:solidFill>
                  <a:schemeClr val="tx2"/>
                </a:solidFill>
              </a:defRPr>
            </a:lvl1pPr>
          </a:lstStyle>
          <a:p>
            <a:fld id="{1D8BD707-D9CF-40AE-B4C6-C98DA3205C09}" type="datetimeFigureOut">
              <a:rPr lang="en-US" smtClean="0"/>
              <a:pPr/>
              <a:t>10/4/2026</a:t>
            </a:fld>
            <a:endParaRPr lang="en-US"/>
          </a:p>
        </p:txBody>
      </p:sp>
      <p:sp>
        <p:nvSpPr>
          <p:cNvPr id="6" name="Footer Placeholder 5"/>
          <p:cNvSpPr>
            <a:spLocks noGrp="1"/>
          </p:cNvSpPr>
          <p:nvPr>
            <p:ph type="ftr" sz="quarter" idx="11"/>
          </p:nvPr>
        </p:nvSpPr>
        <p:spPr>
          <a:xfrm>
            <a:off x="3308918" y="9680079"/>
            <a:ext cx="3560513" cy="606921"/>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14824710" y="9680079"/>
            <a:ext cx="2394438" cy="606921"/>
          </a:xfrm>
        </p:spPr>
        <p:txBody>
          <a:bodyPr/>
          <a:lstStyle>
            <a:lvl1pPr>
              <a:defRPr>
                <a:solidFill>
                  <a:schemeClr val="tx2"/>
                </a:solidFill>
              </a:defRPr>
            </a:lvl1pPr>
          </a:lstStyle>
          <a:p>
            <a:fld id="{B6F15528-21DE-4FAA-801E-634DDDAF4B2B}" type="slidenum">
              <a:rPr lang="en-US" smtClean="0"/>
              <a:pPr/>
              <a:t>‹#›</a:t>
            </a:fld>
            <a:endParaRPr lang="en-US"/>
          </a:p>
        </p:txBody>
      </p:sp>
      <p:sp>
        <p:nvSpPr>
          <p:cNvPr id="9" name="Rectangle 8" title="Divider Bar"/>
          <p:cNvSpPr/>
          <p:nvPr/>
        </p:nvSpPr>
        <p:spPr>
          <a:xfrm>
            <a:off x="7955280" y="564"/>
            <a:ext cx="342900"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75294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057400" y="3443288"/>
            <a:ext cx="14401800" cy="5357813"/>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9816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94842" y="936234"/>
            <a:ext cx="2348649" cy="7864866"/>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057401" y="936234"/>
            <a:ext cx="12269462" cy="7864866"/>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72564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57400" y="1028700"/>
            <a:ext cx="14401800" cy="222885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057400" y="3429000"/>
            <a:ext cx="14401800" cy="5372100"/>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2085975" y="9680079"/>
            <a:ext cx="1806858" cy="606921"/>
          </a:xfrm>
          <a:prstGeom prst="rect">
            <a:avLst/>
          </a:prstGeom>
        </p:spPr>
        <p:txBody>
          <a:bodyPr vert="horz" lIns="91440" tIns="45720" rIns="91440" bIns="45720" rtlCol="0" anchor="ctr"/>
          <a:lstStyle>
            <a:lvl1pPr algn="l">
              <a:defRPr sz="1800" baseline="0">
                <a:solidFill>
                  <a:schemeClr val="tx2"/>
                </a:solidFill>
              </a:defRPr>
            </a:lvl1pPr>
          </a:lstStyle>
          <a:p>
            <a:fld id="{1D8BD707-D9CF-40AE-B4C6-C98DA3205C09}" type="datetimeFigureOut">
              <a:rPr lang="en-US" smtClean="0"/>
              <a:pPr/>
              <a:t>10/4/2026</a:t>
            </a:fld>
            <a:endParaRPr lang="en-US"/>
          </a:p>
        </p:txBody>
      </p:sp>
      <p:sp>
        <p:nvSpPr>
          <p:cNvPr id="5" name="Footer Placeholder 4"/>
          <p:cNvSpPr>
            <a:spLocks noGrp="1"/>
          </p:cNvSpPr>
          <p:nvPr>
            <p:ph type="ftr" sz="quarter" idx="3"/>
          </p:nvPr>
        </p:nvSpPr>
        <p:spPr>
          <a:xfrm>
            <a:off x="4340346" y="9680079"/>
            <a:ext cx="9421245" cy="606921"/>
          </a:xfrm>
          <a:prstGeom prst="rect">
            <a:avLst/>
          </a:prstGeom>
        </p:spPr>
        <p:txBody>
          <a:bodyPr vert="horz" lIns="91440" tIns="45720" rIns="91440" bIns="45720" rtlCol="0" anchor="ctr"/>
          <a:lstStyle>
            <a:lvl1pPr algn="l">
              <a:defRPr sz="1800" baseline="0">
                <a:solidFill>
                  <a:schemeClr val="tx2"/>
                </a:solidFill>
              </a:defRPr>
            </a:lvl1pPr>
          </a:lstStyle>
          <a:p>
            <a:endParaRPr lang="en-US"/>
          </a:p>
        </p:txBody>
      </p:sp>
      <p:sp>
        <p:nvSpPr>
          <p:cNvPr id="6" name="Slide Number Placeholder 5"/>
          <p:cNvSpPr>
            <a:spLocks noGrp="1"/>
          </p:cNvSpPr>
          <p:nvPr>
            <p:ph type="sldNum" sz="quarter" idx="4"/>
          </p:nvPr>
        </p:nvSpPr>
        <p:spPr>
          <a:xfrm>
            <a:off x="14209104" y="9680079"/>
            <a:ext cx="2394438" cy="606921"/>
          </a:xfrm>
          <a:prstGeom prst="rect">
            <a:avLst/>
          </a:prstGeom>
        </p:spPr>
        <p:txBody>
          <a:bodyPr vert="horz" lIns="91440" tIns="45720" rIns="91440" bIns="45720" rtlCol="0" anchor="ctr"/>
          <a:lstStyle>
            <a:lvl1pPr algn="r">
              <a:defRPr sz="1800" baseline="0">
                <a:solidFill>
                  <a:schemeClr val="tx2"/>
                </a:solidFill>
              </a:defRPr>
            </a:lvl1pPr>
          </a:lstStyle>
          <a:p>
            <a:fld id="{B6F15528-21DE-4FAA-801E-634DDDAF4B2B}" type="slidenum">
              <a:rPr lang="en-US" smtClean="0"/>
              <a:pPr/>
              <a:t>‹#›</a:t>
            </a:fld>
            <a:endParaRPr lang="en-US"/>
          </a:p>
        </p:txBody>
      </p:sp>
      <p:sp>
        <p:nvSpPr>
          <p:cNvPr id="9" name="Rectangle 8" title="Side bar"/>
          <p:cNvSpPr/>
          <p:nvPr/>
        </p:nvSpPr>
        <p:spPr>
          <a:xfrm>
            <a:off x="717143" y="564"/>
            <a:ext cx="342900"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681776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371600" rtl="1" eaLnBrk="1" latinLnBrk="0" hangingPunct="1">
        <a:lnSpc>
          <a:spcPct val="89000"/>
        </a:lnSpc>
        <a:spcBef>
          <a:spcPct val="0"/>
        </a:spcBef>
        <a:buNone/>
        <a:defRPr sz="6600" kern="1200" baseline="0">
          <a:solidFill>
            <a:schemeClr val="tx2"/>
          </a:solidFill>
          <a:latin typeface="+mj-lt"/>
          <a:ea typeface="+mj-ea"/>
          <a:cs typeface="+mj-cs"/>
        </a:defRPr>
      </a:lvl1pPr>
    </p:titleStyle>
    <p:bodyStyle>
      <a:lvl1pPr marL="576072" indent="-576072" algn="r" defTabSz="1371600" rtl="1" eaLnBrk="1" latinLnBrk="0" hangingPunct="1">
        <a:lnSpc>
          <a:spcPct val="94000"/>
        </a:lnSpc>
        <a:spcBef>
          <a:spcPts val="1500"/>
        </a:spcBef>
        <a:spcAft>
          <a:spcPts val="300"/>
        </a:spcAft>
        <a:buFont typeface="Franklin Gothic Book" panose="020B0503020102020204" pitchFamily="34" charset="0"/>
        <a:buChar char="■"/>
        <a:defRPr sz="3000" kern="1200" baseline="0">
          <a:solidFill>
            <a:schemeClr val="tx2"/>
          </a:solidFill>
          <a:latin typeface="+mn-lt"/>
          <a:ea typeface="+mn-ea"/>
          <a:cs typeface="+mn-cs"/>
        </a:defRPr>
      </a:lvl1pPr>
      <a:lvl2pPr marL="1371600" indent="-576072" algn="r" defTabSz="1371600" rtl="1" eaLnBrk="1" latinLnBrk="0" hangingPunct="1">
        <a:lnSpc>
          <a:spcPct val="94000"/>
        </a:lnSpc>
        <a:spcBef>
          <a:spcPts val="750"/>
        </a:spcBef>
        <a:spcAft>
          <a:spcPts val="300"/>
        </a:spcAft>
        <a:buFont typeface="Franklin Gothic Book" panose="020B0503020102020204" pitchFamily="34" charset="0"/>
        <a:buChar char="–"/>
        <a:defRPr sz="3000" i="1" kern="1200" baseline="0">
          <a:solidFill>
            <a:schemeClr val="tx2"/>
          </a:solidFill>
          <a:latin typeface="+mn-lt"/>
          <a:ea typeface="+mn-ea"/>
          <a:cs typeface="+mn-cs"/>
        </a:defRPr>
      </a:lvl2pPr>
      <a:lvl3pPr marL="2057400" indent="-576072" algn="r" defTabSz="1371600" rtl="1" eaLnBrk="1" latinLnBrk="0" hangingPunct="1">
        <a:lnSpc>
          <a:spcPct val="94000"/>
        </a:lnSpc>
        <a:spcBef>
          <a:spcPts val="750"/>
        </a:spcBef>
        <a:spcAft>
          <a:spcPts val="300"/>
        </a:spcAft>
        <a:buFont typeface="Franklin Gothic Book" panose="020B0503020102020204" pitchFamily="34" charset="0"/>
        <a:buChar char="■"/>
        <a:defRPr sz="2700" kern="1200" baseline="0">
          <a:solidFill>
            <a:schemeClr val="tx2"/>
          </a:solidFill>
          <a:latin typeface="+mn-lt"/>
          <a:ea typeface="+mn-ea"/>
          <a:cs typeface="+mn-cs"/>
        </a:defRPr>
      </a:lvl3pPr>
      <a:lvl4pPr marL="2743200" indent="-576072" algn="r" defTabSz="1371600" rtl="1" eaLnBrk="1" latinLnBrk="0" hangingPunct="1">
        <a:lnSpc>
          <a:spcPct val="94000"/>
        </a:lnSpc>
        <a:spcBef>
          <a:spcPts val="750"/>
        </a:spcBef>
        <a:spcAft>
          <a:spcPts val="300"/>
        </a:spcAft>
        <a:buFont typeface="Franklin Gothic Book" panose="020B0503020102020204" pitchFamily="34" charset="0"/>
        <a:buChar char="–"/>
        <a:defRPr sz="2700" i="1" kern="1200" baseline="0">
          <a:solidFill>
            <a:schemeClr val="tx2"/>
          </a:solidFill>
          <a:latin typeface="+mn-lt"/>
          <a:ea typeface="+mn-ea"/>
          <a:cs typeface="+mn-cs"/>
        </a:defRPr>
      </a:lvl4pPr>
      <a:lvl5pPr marL="3429000" indent="-576072" algn="r" defTabSz="1371600" rtl="1" eaLnBrk="1" latinLnBrk="0" hangingPunct="1">
        <a:lnSpc>
          <a:spcPct val="94000"/>
        </a:lnSpc>
        <a:spcBef>
          <a:spcPts val="750"/>
        </a:spcBef>
        <a:spcAft>
          <a:spcPts val="300"/>
        </a:spcAft>
        <a:buFont typeface="Franklin Gothic Book" panose="020B0503020102020204" pitchFamily="34" charset="0"/>
        <a:buChar char="■"/>
        <a:defRPr sz="2400" kern="1200" baseline="0">
          <a:solidFill>
            <a:schemeClr val="tx2"/>
          </a:solidFill>
          <a:latin typeface="+mn-lt"/>
          <a:ea typeface="+mn-ea"/>
          <a:cs typeface="+mn-cs"/>
        </a:defRPr>
      </a:lvl5pPr>
      <a:lvl6pPr marL="4114800" indent="-576072" algn="r" defTabSz="1371600" rtl="1" eaLnBrk="1" latinLnBrk="0" hangingPunct="1">
        <a:lnSpc>
          <a:spcPct val="94000"/>
        </a:lnSpc>
        <a:spcBef>
          <a:spcPts val="750"/>
        </a:spcBef>
        <a:spcAft>
          <a:spcPts val="300"/>
        </a:spcAft>
        <a:buFont typeface="Franklin Gothic Book" panose="020B0503020102020204" pitchFamily="34" charset="0"/>
        <a:buChar char="–"/>
        <a:defRPr sz="2400" i="1" kern="1200" baseline="0">
          <a:solidFill>
            <a:schemeClr val="tx2"/>
          </a:solidFill>
          <a:latin typeface="+mn-lt"/>
          <a:ea typeface="+mn-ea"/>
          <a:cs typeface="+mn-cs"/>
        </a:defRPr>
      </a:lvl6pPr>
      <a:lvl7pPr marL="4800600" indent="-576072" algn="r" defTabSz="1371600" rtl="1" eaLnBrk="1" latinLnBrk="0" hangingPunct="1">
        <a:lnSpc>
          <a:spcPct val="94000"/>
        </a:lnSpc>
        <a:spcBef>
          <a:spcPts val="750"/>
        </a:spcBef>
        <a:spcAft>
          <a:spcPts val="300"/>
        </a:spcAft>
        <a:buFont typeface="Franklin Gothic Book" panose="020B0503020102020204" pitchFamily="34" charset="0"/>
        <a:buChar char="■"/>
        <a:defRPr sz="2100" kern="1200" baseline="0">
          <a:solidFill>
            <a:schemeClr val="tx2"/>
          </a:solidFill>
          <a:latin typeface="+mn-lt"/>
          <a:ea typeface="+mn-ea"/>
          <a:cs typeface="+mn-cs"/>
        </a:defRPr>
      </a:lvl7pPr>
      <a:lvl8pPr marL="5486400" indent="-576072" algn="r" defTabSz="1371600" rtl="1" eaLnBrk="1" latinLnBrk="0" hangingPunct="1">
        <a:lnSpc>
          <a:spcPct val="94000"/>
        </a:lnSpc>
        <a:spcBef>
          <a:spcPts val="750"/>
        </a:spcBef>
        <a:spcAft>
          <a:spcPts val="300"/>
        </a:spcAft>
        <a:buFont typeface="Franklin Gothic Book" panose="020B0503020102020204" pitchFamily="34" charset="0"/>
        <a:buChar char="–"/>
        <a:defRPr sz="2100" i="1" kern="1200" baseline="0">
          <a:solidFill>
            <a:schemeClr val="tx2"/>
          </a:solidFill>
          <a:latin typeface="+mn-lt"/>
          <a:ea typeface="+mn-ea"/>
          <a:cs typeface="+mn-cs"/>
        </a:defRPr>
      </a:lvl8pPr>
      <a:lvl9pPr marL="6172200" indent="-576072" algn="r" defTabSz="1371600" rtl="1" eaLnBrk="1" latinLnBrk="0" hangingPunct="1">
        <a:lnSpc>
          <a:spcPct val="94000"/>
        </a:lnSpc>
        <a:spcBef>
          <a:spcPts val="750"/>
        </a:spcBef>
        <a:spcAft>
          <a:spcPts val="300"/>
        </a:spcAft>
        <a:buFont typeface="Franklin Gothic Book" panose="020B0503020102020204" pitchFamily="34" charset="0"/>
        <a:buChar char="■"/>
        <a:defRPr sz="2100" kern="1200" baseline="0">
          <a:solidFill>
            <a:schemeClr val="tx2"/>
          </a:solidFill>
          <a:latin typeface="+mn-lt"/>
          <a:ea typeface="+mn-ea"/>
          <a:cs typeface="+mn-cs"/>
        </a:defRPr>
      </a:lvl9pPr>
    </p:bodyStyle>
    <p:otherStyle>
      <a:defPPr>
        <a:defRPr lang="en-US"/>
      </a:defPPr>
      <a:lvl1pPr marL="0" algn="r" defTabSz="1371600" rtl="1" eaLnBrk="1" latinLnBrk="0" hangingPunct="1">
        <a:defRPr sz="2700" kern="1200">
          <a:solidFill>
            <a:schemeClr val="tx1"/>
          </a:solidFill>
          <a:latin typeface="+mn-lt"/>
          <a:ea typeface="+mn-ea"/>
          <a:cs typeface="+mn-cs"/>
        </a:defRPr>
      </a:lvl1pPr>
      <a:lvl2pPr marL="685800" algn="r" defTabSz="1371600" rtl="1" eaLnBrk="1" latinLnBrk="0" hangingPunct="1">
        <a:defRPr sz="2700" kern="1200">
          <a:solidFill>
            <a:schemeClr val="tx1"/>
          </a:solidFill>
          <a:latin typeface="+mn-lt"/>
          <a:ea typeface="+mn-ea"/>
          <a:cs typeface="+mn-cs"/>
        </a:defRPr>
      </a:lvl2pPr>
      <a:lvl3pPr marL="1371600" algn="r" defTabSz="1371600" rtl="1" eaLnBrk="1" latinLnBrk="0" hangingPunct="1">
        <a:defRPr sz="2700" kern="1200">
          <a:solidFill>
            <a:schemeClr val="tx1"/>
          </a:solidFill>
          <a:latin typeface="+mn-lt"/>
          <a:ea typeface="+mn-ea"/>
          <a:cs typeface="+mn-cs"/>
        </a:defRPr>
      </a:lvl3pPr>
      <a:lvl4pPr marL="2057400" algn="r" defTabSz="1371600" rtl="1" eaLnBrk="1" latinLnBrk="0" hangingPunct="1">
        <a:defRPr sz="2700" kern="1200">
          <a:solidFill>
            <a:schemeClr val="tx1"/>
          </a:solidFill>
          <a:latin typeface="+mn-lt"/>
          <a:ea typeface="+mn-ea"/>
          <a:cs typeface="+mn-cs"/>
        </a:defRPr>
      </a:lvl4pPr>
      <a:lvl5pPr marL="2743200" algn="r" defTabSz="1371600" rtl="1" eaLnBrk="1" latinLnBrk="0" hangingPunct="1">
        <a:defRPr sz="2700" kern="1200">
          <a:solidFill>
            <a:schemeClr val="tx1"/>
          </a:solidFill>
          <a:latin typeface="+mn-lt"/>
          <a:ea typeface="+mn-ea"/>
          <a:cs typeface="+mn-cs"/>
        </a:defRPr>
      </a:lvl5pPr>
      <a:lvl6pPr marL="3429000" algn="r" defTabSz="1371600" rtl="1" eaLnBrk="1" latinLnBrk="0" hangingPunct="1">
        <a:defRPr sz="2700" kern="1200">
          <a:solidFill>
            <a:schemeClr val="tx1"/>
          </a:solidFill>
          <a:latin typeface="+mn-lt"/>
          <a:ea typeface="+mn-ea"/>
          <a:cs typeface="+mn-cs"/>
        </a:defRPr>
      </a:lvl6pPr>
      <a:lvl7pPr marL="4114800" algn="r" defTabSz="1371600" rtl="1" eaLnBrk="1" latinLnBrk="0" hangingPunct="1">
        <a:defRPr sz="2700" kern="1200">
          <a:solidFill>
            <a:schemeClr val="tx1"/>
          </a:solidFill>
          <a:latin typeface="+mn-lt"/>
          <a:ea typeface="+mn-ea"/>
          <a:cs typeface="+mn-cs"/>
        </a:defRPr>
      </a:lvl7pPr>
      <a:lvl8pPr marL="4800600" algn="r" defTabSz="1371600" rtl="1" eaLnBrk="1" latinLnBrk="0" hangingPunct="1">
        <a:defRPr sz="2700" kern="1200">
          <a:solidFill>
            <a:schemeClr val="tx1"/>
          </a:solidFill>
          <a:latin typeface="+mn-lt"/>
          <a:ea typeface="+mn-ea"/>
          <a:cs typeface="+mn-cs"/>
        </a:defRPr>
      </a:lvl8pPr>
      <a:lvl9pPr marL="5486400" algn="r" defTabSz="1371600" rtl="1"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youtu.be/RDJmDWKOavo?si=s4dqHnO3ABgNseu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alefalefalef.co.il/hope-poster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pPr>
              <a:lnSpc>
                <a:spcPts val="9000"/>
              </a:lnSpc>
            </a:pPr>
            <a:r>
              <a:rPr lang="he-IL" sz="11500" b="1" dirty="0">
                <a:sym typeface="Habibi"/>
              </a:rPr>
              <a:t>מלוכדים יחד</a:t>
            </a:r>
            <a:br>
              <a:rPr lang="he-IL" sz="11500" b="1" dirty="0">
                <a:sym typeface="Habibi"/>
              </a:rPr>
            </a:br>
            <a:r>
              <a:rPr lang="he-IL" sz="11500" b="1" dirty="0">
                <a:sym typeface="Habibi"/>
              </a:rPr>
              <a:t>בין זיכרון לבין תקווה</a:t>
            </a:r>
            <a:endParaRPr lang="he-IL" sz="11500" b="1" dirty="0"/>
          </a:p>
        </p:txBody>
      </p:sp>
      <p:sp>
        <p:nvSpPr>
          <p:cNvPr id="3" name="כותרת משנה 2"/>
          <p:cNvSpPr>
            <a:spLocks noGrp="1"/>
          </p:cNvSpPr>
          <p:nvPr>
            <p:ph type="subTitle" idx="1"/>
          </p:nvPr>
        </p:nvSpPr>
        <p:spPr>
          <a:xfrm>
            <a:off x="4019860" y="6591300"/>
            <a:ext cx="10247510" cy="809281"/>
          </a:xfrm>
        </p:spPr>
        <p:txBody>
          <a:bodyPr>
            <a:noAutofit/>
          </a:bodyPr>
          <a:lstStyle/>
          <a:p>
            <a:pPr>
              <a:lnSpc>
                <a:spcPts val="9000"/>
              </a:lnSpc>
              <a:spcBef>
                <a:spcPct val="0"/>
              </a:spcBef>
            </a:pPr>
            <a:r>
              <a:rPr lang="he-IL" sz="3600" dirty="0">
                <a:solidFill>
                  <a:srgbClr val="251E1B"/>
                </a:solidFill>
                <a:latin typeface="Habibi"/>
                <a:ea typeface="Habibi"/>
                <a:cs typeface="Habibi"/>
                <a:sym typeface="Habibi"/>
                <a:rtl/>
              </a:rPr>
              <a:t> </a:t>
            </a:r>
            <a:r>
              <a:rPr lang="he-IL" sz="4800" b="1" cap="all" dirty="0">
                <a:latin typeface="+mj-lt"/>
                <a:ea typeface="+mj-ea"/>
                <a:cs typeface="+mj-cs"/>
                <a:sym typeface="Habibi"/>
              </a:rPr>
              <a:t>שלוש שנים לשבעה באוקטובר</a:t>
            </a:r>
          </a:p>
        </p:txBody>
      </p:sp>
      <p:grpSp>
        <p:nvGrpSpPr>
          <p:cNvPr id="6" name="Group 3"/>
          <p:cNvGrpSpPr/>
          <p:nvPr/>
        </p:nvGrpSpPr>
        <p:grpSpPr>
          <a:xfrm>
            <a:off x="10363200" y="0"/>
            <a:ext cx="2009174" cy="2009174"/>
            <a:chOff x="0" y="0"/>
            <a:chExt cx="812800" cy="812800"/>
          </a:xfrm>
        </p:grpSpPr>
        <p:sp>
          <p:nvSpPr>
            <p:cNvPr id="7"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t="-2981" b="-2981"/>
              </a:stretch>
            </a:blip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L" sz="1800" b="0" i="0" u="none" strike="noStrike" kern="1200" cap="none" spc="0" normalizeH="0" baseline="0" noProof="0">
                <a:ln>
                  <a:noFill/>
                </a:ln>
                <a:solidFill>
                  <a:prstClr val="black"/>
                </a:solidFill>
                <a:effectLst/>
                <a:uLnTx/>
                <a:uFillTx/>
                <a:latin typeface="Aharoni" panose="02010803020104030203" pitchFamily="2" charset="-79"/>
                <a:ea typeface="+mn-ea"/>
                <a:cs typeface="+mn-cs"/>
              </a:endParaRPr>
            </a:p>
          </p:txBody>
        </p:sp>
      </p:grpSp>
      <p:pic>
        <p:nvPicPr>
          <p:cNvPr id="8" name="תמונה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132960"/>
            <a:ext cx="3648584" cy="1629002"/>
          </a:xfrm>
          <a:prstGeom prst="rect">
            <a:avLst/>
          </a:prstGeom>
        </p:spPr>
      </p:pic>
      <p:pic>
        <p:nvPicPr>
          <p:cNvPr id="9" name="תמונה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335000" y="70408"/>
            <a:ext cx="1449827" cy="1850993"/>
          </a:xfrm>
          <a:prstGeom prst="rect">
            <a:avLst/>
          </a:prstGeom>
        </p:spPr>
      </p:pic>
    </p:spTree>
    <p:extLst>
      <p:ext uri="{BB962C8B-B14F-4D97-AF65-F5344CB8AC3E}">
        <p14:creationId xmlns:p14="http://schemas.microsoft.com/office/powerpoint/2010/main" val="353018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133600" y="342900"/>
            <a:ext cx="14401800" cy="2228850"/>
          </a:xfrm>
        </p:spPr>
        <p:txBody>
          <a:bodyPr/>
          <a:lstStyle/>
          <a:p>
            <a:pPr algn="r"/>
            <a:r>
              <a:rPr lang="he-IL" dirty="0"/>
              <a:t>אודות הפעילות</a:t>
            </a:r>
          </a:p>
        </p:txBody>
      </p:sp>
      <p:sp>
        <p:nvSpPr>
          <p:cNvPr id="3" name="מציין מיקום תוכן 2"/>
          <p:cNvSpPr>
            <a:spLocks noGrp="1"/>
          </p:cNvSpPr>
          <p:nvPr>
            <p:ph idx="1"/>
          </p:nvPr>
        </p:nvSpPr>
        <p:spPr>
          <a:xfrm>
            <a:off x="2133600" y="1409700"/>
            <a:ext cx="14401800" cy="7676297"/>
          </a:xfrm>
        </p:spPr>
        <p:txBody>
          <a:bodyPr>
            <a:noAutofit/>
          </a:bodyPr>
          <a:lstStyle/>
          <a:p>
            <a:pPr marL="0" indent="0">
              <a:buNone/>
            </a:pPr>
            <a:r>
              <a:rPr lang="he-IL" sz="3300" dirty="0"/>
              <a:t>הקדמה:</a:t>
            </a:r>
            <a:br>
              <a:rPr lang="en-US" sz="3300" dirty="0"/>
            </a:br>
            <a:r>
              <a:rPr lang="he-IL" sz="3300" dirty="0"/>
              <a:t>מדינת ישראל זוכרת ומציינת את האירועים המכוננים שעיצבו אותה, את רגעי גדולתה ואת האסונות שפקדו אותה מיום הקמתה ועד ימנו. ציון אירועים אלו הופך את המורשת ההיסטורית, התרבותית והלאומית לחלק מזהותם האישית של כל אזרחי מדינת ישראל ולגורם משמעותי בעיצוב הזהות הלאומית של העם היהודי בארץ ובעולם.</a:t>
            </a:r>
            <a:br>
              <a:rPr lang="en-US" sz="3300" dirty="0"/>
            </a:br>
            <a:r>
              <a:rPr lang="he-IL" sz="3300" dirty="0"/>
              <a:t>בשנת הלימודים התשפ"ז מציינת מערכת החינוך, עם כל מדינת ישראל, את יום הזיכרון לאירועי שבעה באוקטובר ופרוץ מלחמת חרבות ברזל. </a:t>
            </a:r>
          </a:p>
          <a:p>
            <a:pPr marL="0" indent="0">
              <a:buNone/>
            </a:pPr>
            <a:r>
              <a:rPr lang="he-IL" sz="3300" dirty="0"/>
              <a:t>מטרות המערך:</a:t>
            </a:r>
            <a:br>
              <a:rPr lang="en-US" sz="3300" dirty="0"/>
            </a:br>
            <a:r>
              <a:rPr lang="he-IL" sz="3300" dirty="0"/>
              <a:t>1. המורים יקיימו עם התלמידים בירור של הערכים שלהם עצמם לחיזוק הסובלנות, הכבוד ההדדי והלכידות החברתית.</a:t>
            </a:r>
            <a:br>
              <a:rPr lang="en-US" sz="3300" dirty="0"/>
            </a:br>
            <a:r>
              <a:rPr lang="he-IL" sz="3300" dirty="0"/>
              <a:t>2. המורים יחזקו את ההבנה בקרב התלמידים על חשיבות בניית סולידיות חברתית דרך עיסוק אקטיבי בתכנון פעולות עתידיות למען חברה ומדינה טובות יותר וחזקות יותר.</a:t>
            </a:r>
            <a:br>
              <a:rPr lang="en-US" sz="3300" dirty="0"/>
            </a:br>
            <a:r>
              <a:rPr lang="he-IL" sz="3300" dirty="0"/>
              <a:t>3. המורים יטפחו את התחושה בקרב התלמידים כי השינוי – בידיים של כל אחד ואחת </a:t>
            </a:r>
            <a:r>
              <a:rPr lang="he-IL" sz="3300" dirty="0" err="1"/>
              <a:t>מאיתנו</a:t>
            </a:r>
            <a:r>
              <a:rPr lang="he-IL" sz="3300" dirty="0"/>
              <a:t> – השלם מורכב מפעולות של כל חלקי החברה הישראלית יחד.</a:t>
            </a:r>
          </a:p>
          <a:p>
            <a:pPr marL="0" indent="0">
              <a:buNone/>
            </a:pPr>
            <a:r>
              <a:rPr lang="he-IL" sz="3300" dirty="0"/>
              <a:t>קהל יעד: יסודי שכבות ה-ו. </a:t>
            </a:r>
          </a:p>
          <a:p>
            <a:pPr marL="0" indent="0">
              <a:buNone/>
            </a:pPr>
            <a:r>
              <a:rPr lang="he-IL" sz="3300" dirty="0"/>
              <a:t>משך הפעילות: 45 דקות. </a:t>
            </a:r>
          </a:p>
        </p:txBody>
      </p:sp>
    </p:spTree>
    <p:extLst>
      <p:ext uri="{BB962C8B-B14F-4D97-AF65-F5344CB8AC3E}">
        <p14:creationId xmlns:p14="http://schemas.microsoft.com/office/powerpoint/2010/main" val="4039896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dirty="0"/>
              <a:t>דרישת שלום /  שלומי שבת</a:t>
            </a:r>
          </a:p>
        </p:txBody>
      </p:sp>
      <p:sp>
        <p:nvSpPr>
          <p:cNvPr id="3" name="מציין מיקום תוכן 2"/>
          <p:cNvSpPr>
            <a:spLocks noGrp="1"/>
          </p:cNvSpPr>
          <p:nvPr>
            <p:ph idx="1"/>
          </p:nvPr>
        </p:nvSpPr>
        <p:spPr/>
        <p:txBody>
          <a:bodyPr>
            <a:normAutofit/>
          </a:bodyPr>
          <a:lstStyle/>
          <a:p>
            <a:pPr marL="0" indent="0">
              <a:buNone/>
            </a:pPr>
            <a:r>
              <a:rPr lang="he-IL" sz="4000" dirty="0"/>
              <a:t>האזינו לשיר </a:t>
            </a:r>
          </a:p>
          <a:p>
            <a:pPr marL="0" indent="0">
              <a:buNone/>
            </a:pPr>
            <a:r>
              <a:rPr lang="he-IL" sz="4800" dirty="0">
                <a:hlinkClick r:id="rId2"/>
              </a:rPr>
              <a:t>דרישת שלום / שלומי שבת</a:t>
            </a:r>
            <a:endParaRPr lang="he-IL" sz="4800" dirty="0"/>
          </a:p>
        </p:txBody>
      </p:sp>
      <p:pic>
        <p:nvPicPr>
          <p:cNvPr id="4" name="תמונה 3"/>
          <p:cNvPicPr>
            <a:picLocks noChangeAspect="1"/>
          </p:cNvPicPr>
          <p:nvPr/>
        </p:nvPicPr>
        <p:blipFill>
          <a:blip r:embed="rId3">
            <a:duotone>
              <a:schemeClr val="accent5">
                <a:shade val="45000"/>
                <a:satMod val="135000"/>
              </a:schemeClr>
              <a:prstClr val="white"/>
            </a:duotone>
          </a:blip>
          <a:stretch>
            <a:fillRect/>
          </a:stretch>
        </p:blipFill>
        <p:spPr>
          <a:xfrm>
            <a:off x="2286000" y="2476500"/>
            <a:ext cx="5943600" cy="5943600"/>
          </a:xfrm>
          <a:prstGeom prst="rect">
            <a:avLst/>
          </a:prstGeom>
        </p:spPr>
      </p:pic>
    </p:spTree>
    <p:extLst>
      <p:ext uri="{BB962C8B-B14F-4D97-AF65-F5344CB8AC3E}">
        <p14:creationId xmlns:p14="http://schemas.microsoft.com/office/powerpoint/2010/main" val="2126129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dirty="0"/>
              <a:t>דרישת שלום / שלומי שבת</a:t>
            </a:r>
          </a:p>
        </p:txBody>
      </p:sp>
      <p:sp>
        <p:nvSpPr>
          <p:cNvPr id="3" name="מציין מיקום תוכן 2"/>
          <p:cNvSpPr>
            <a:spLocks noGrp="1"/>
          </p:cNvSpPr>
          <p:nvPr>
            <p:ph idx="1"/>
          </p:nvPr>
        </p:nvSpPr>
        <p:spPr/>
        <p:txBody>
          <a:bodyPr>
            <a:normAutofit/>
          </a:bodyPr>
          <a:lstStyle/>
          <a:p>
            <a:pPr marL="0" indent="0">
              <a:buNone/>
            </a:pPr>
            <a:r>
              <a:rPr lang="he-IL" sz="4000" dirty="0"/>
              <a:t>מה הרגשתם במהלך ההאזנה לשיר? </a:t>
            </a:r>
          </a:p>
          <a:p>
            <a:pPr marL="0" indent="0">
              <a:buNone/>
            </a:pPr>
            <a:r>
              <a:rPr lang="he-IL" sz="4000" dirty="0"/>
              <a:t>איזה משפט תפס אתכם במיוחד ולמה?</a:t>
            </a:r>
          </a:p>
        </p:txBody>
      </p:sp>
      <p:pic>
        <p:nvPicPr>
          <p:cNvPr id="5" name="תמונה 4"/>
          <p:cNvPicPr>
            <a:picLocks noChangeAspect="1"/>
          </p:cNvPicPr>
          <p:nvPr/>
        </p:nvPicPr>
        <p:blipFill>
          <a:blip r:embed="rId2"/>
          <a:stretch>
            <a:fillRect/>
          </a:stretch>
        </p:blipFill>
        <p:spPr>
          <a:xfrm>
            <a:off x="2057400" y="3162300"/>
            <a:ext cx="4876800" cy="4876800"/>
          </a:xfrm>
          <a:prstGeom prst="rect">
            <a:avLst/>
          </a:prstGeom>
        </p:spPr>
      </p:pic>
    </p:spTree>
    <p:extLst>
      <p:ext uri="{BB962C8B-B14F-4D97-AF65-F5344CB8AC3E}">
        <p14:creationId xmlns:p14="http://schemas.microsoft.com/office/powerpoint/2010/main" val="3022278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057400" y="1028700"/>
            <a:ext cx="14401800" cy="8763000"/>
          </a:xfrm>
        </p:spPr>
        <p:txBody>
          <a:bodyPr>
            <a:normAutofit/>
          </a:bodyPr>
          <a:lstStyle/>
          <a:p>
            <a:pPr algn="ctr"/>
            <a:r>
              <a:rPr lang="he-IL" dirty="0"/>
              <a:t>“וכשם שאנחנו נתבעים, בכוחו של </a:t>
            </a:r>
            <a:r>
              <a:rPr lang="he-IL" dirty="0" err="1"/>
              <a:t>הזכרון</a:t>
            </a:r>
            <a:r>
              <a:rPr lang="he-IL" dirty="0"/>
              <a:t>, </a:t>
            </a:r>
            <a:br>
              <a:rPr lang="he-IL" dirty="0"/>
            </a:br>
            <a:r>
              <a:rPr lang="he-IL" dirty="0"/>
              <a:t>להשתתף בכל יום ובכל אירוע של עברנו, </a:t>
            </a:r>
            <a:br>
              <a:rPr lang="he-IL" dirty="0"/>
            </a:br>
            <a:r>
              <a:rPr lang="he-IL" dirty="0"/>
              <a:t>כך אנחנו נתבעים, </a:t>
            </a:r>
            <a:br>
              <a:rPr lang="he-IL" dirty="0"/>
            </a:br>
            <a:r>
              <a:rPr lang="he-IL" sz="16600" dirty="0"/>
              <a:t>בכוחה של התקווה, </a:t>
            </a:r>
            <a:br>
              <a:rPr lang="he-IL" dirty="0"/>
            </a:br>
            <a:r>
              <a:rPr lang="he-IL" dirty="0"/>
              <a:t>להתבונן לכל יום ויום </a:t>
            </a:r>
            <a:br>
              <a:rPr lang="he-IL" dirty="0"/>
            </a:br>
            <a:r>
              <a:rPr lang="he-IL" dirty="0"/>
              <a:t>של עתידנו...”</a:t>
            </a:r>
            <a:br>
              <a:rPr lang="he-IL" dirty="0"/>
            </a:br>
            <a:br>
              <a:rPr lang="he-IL" dirty="0"/>
            </a:br>
            <a:r>
              <a:rPr lang="he-IL" dirty="0"/>
              <a:t>עזר ויצמן</a:t>
            </a:r>
          </a:p>
        </p:txBody>
      </p:sp>
    </p:spTree>
    <p:extLst>
      <p:ext uri="{BB962C8B-B14F-4D97-AF65-F5344CB8AC3E}">
        <p14:creationId xmlns:p14="http://schemas.microsoft.com/office/powerpoint/2010/main" val="3955192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dirty="0"/>
              <a:t>״מילים של תקווה״</a:t>
            </a:r>
          </a:p>
        </p:txBody>
      </p:sp>
      <p:sp>
        <p:nvSpPr>
          <p:cNvPr id="3" name="מציין מיקום תוכן 2"/>
          <p:cNvSpPr>
            <a:spLocks noGrp="1"/>
          </p:cNvSpPr>
          <p:nvPr>
            <p:ph idx="1"/>
          </p:nvPr>
        </p:nvSpPr>
        <p:spPr>
          <a:xfrm>
            <a:off x="2057400" y="3429000"/>
            <a:ext cx="14401800" cy="6438900"/>
          </a:xfrm>
        </p:spPr>
        <p:txBody>
          <a:bodyPr>
            <a:normAutofit/>
          </a:bodyPr>
          <a:lstStyle/>
          <a:p>
            <a:pPr marL="0" indent="0">
              <a:buNone/>
            </a:pPr>
            <a:r>
              <a:rPr lang="he-IL" sz="4000" dirty="0"/>
              <a:t>היכנסו לתערוכת </a:t>
            </a:r>
            <a:r>
              <a:rPr lang="he-IL" sz="4000" dirty="0">
                <a:hlinkClick r:id="rId2"/>
              </a:rPr>
              <a:t>״מילים של תקווה״</a:t>
            </a:r>
            <a:endParaRPr lang="he-IL" sz="4000" dirty="0"/>
          </a:p>
          <a:p>
            <a:pPr marL="0" indent="0">
              <a:buNone/>
            </a:pPr>
            <a:r>
              <a:rPr lang="he-IL" sz="4000" dirty="0"/>
              <a:t>בחרו מילה אחת שמהדהדת בכם בתקופה הנוכחית...</a:t>
            </a:r>
          </a:p>
          <a:p>
            <a:pPr marL="0" indent="0">
              <a:buNone/>
            </a:pPr>
            <a:r>
              <a:rPr lang="he-IL" sz="4000" dirty="0"/>
              <a:t>שתפו מדוע בחרתם במילה זו.</a:t>
            </a:r>
          </a:p>
        </p:txBody>
      </p:sp>
      <p:pic>
        <p:nvPicPr>
          <p:cNvPr id="4" name="תמונה 3"/>
          <p:cNvPicPr>
            <a:picLocks noChangeAspect="1"/>
          </p:cNvPicPr>
          <p:nvPr/>
        </p:nvPicPr>
        <p:blipFill>
          <a:blip r:embed="rId3"/>
          <a:stretch>
            <a:fillRect/>
          </a:stretch>
        </p:blipFill>
        <p:spPr>
          <a:xfrm>
            <a:off x="2057400" y="3162300"/>
            <a:ext cx="4876800" cy="4876800"/>
          </a:xfrm>
          <a:prstGeom prst="rect">
            <a:avLst/>
          </a:prstGeom>
        </p:spPr>
      </p:pic>
    </p:spTree>
    <p:extLst>
      <p:ext uri="{BB962C8B-B14F-4D97-AF65-F5344CB8AC3E}">
        <p14:creationId xmlns:p14="http://schemas.microsoft.com/office/powerpoint/2010/main" val="2655516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dirty="0"/>
              <a:t>מקדמים יחד לכידות חברתית</a:t>
            </a:r>
          </a:p>
        </p:txBody>
      </p:sp>
      <p:sp>
        <p:nvSpPr>
          <p:cNvPr id="3" name="מציין מיקום תוכן 2"/>
          <p:cNvSpPr>
            <a:spLocks noGrp="1"/>
          </p:cNvSpPr>
          <p:nvPr>
            <p:ph idx="1"/>
          </p:nvPr>
        </p:nvSpPr>
        <p:spPr>
          <a:xfrm>
            <a:off x="2057400" y="3429000"/>
            <a:ext cx="14401800" cy="6438900"/>
          </a:xfrm>
        </p:spPr>
        <p:txBody>
          <a:bodyPr>
            <a:normAutofit/>
          </a:bodyPr>
          <a:lstStyle/>
          <a:p>
            <a:pPr marL="0" indent="0">
              <a:buNone/>
            </a:pPr>
            <a:r>
              <a:rPr lang="he-IL" sz="4000" dirty="0"/>
              <a:t>עבודה בקבוצות</a:t>
            </a:r>
          </a:p>
          <a:p>
            <a:pPr marL="0" indent="0">
              <a:buNone/>
            </a:pPr>
            <a:r>
              <a:rPr lang="he-IL" sz="4000" dirty="0"/>
              <a:t>איזה ערכים הייתם רוצים שיבואו לידי ביטוי בכיתה? </a:t>
            </a:r>
          </a:p>
          <a:p>
            <a:pPr marL="0" indent="0">
              <a:buNone/>
            </a:pPr>
            <a:r>
              <a:rPr lang="he-IL" sz="4000" dirty="0"/>
              <a:t>איזה ערכים הייתם רוצים שיבואו לידי ביטוי בחברה הישראלית?</a:t>
            </a:r>
          </a:p>
          <a:p>
            <a:pPr marL="0" indent="0">
              <a:buNone/>
            </a:pPr>
            <a:r>
              <a:rPr lang="he-IL" sz="4000" dirty="0"/>
              <a:t>הציעו רעיונות לקידום ערכים אלו בכיתה ובקהילה.</a:t>
            </a:r>
          </a:p>
        </p:txBody>
      </p:sp>
      <p:pic>
        <p:nvPicPr>
          <p:cNvPr id="4" name="תמונה 3"/>
          <p:cNvPicPr>
            <a:picLocks noChangeAspect="1"/>
          </p:cNvPicPr>
          <p:nvPr/>
        </p:nvPicPr>
        <p:blipFill>
          <a:blip r:embed="rId2"/>
          <a:stretch>
            <a:fillRect/>
          </a:stretch>
        </p:blipFill>
        <p:spPr>
          <a:xfrm>
            <a:off x="609600" y="2781300"/>
            <a:ext cx="4876800" cy="4876800"/>
          </a:xfrm>
          <a:prstGeom prst="rect">
            <a:avLst/>
          </a:prstGeom>
        </p:spPr>
      </p:pic>
    </p:spTree>
    <p:extLst>
      <p:ext uri="{BB962C8B-B14F-4D97-AF65-F5344CB8AC3E}">
        <p14:creationId xmlns:p14="http://schemas.microsoft.com/office/powerpoint/2010/main" val="1927736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057400" y="1028700"/>
            <a:ext cx="14401800" cy="8763000"/>
          </a:xfrm>
        </p:spPr>
        <p:txBody>
          <a:bodyPr>
            <a:normAutofit fontScale="90000"/>
          </a:bodyPr>
          <a:lstStyle/>
          <a:p>
            <a:pPr algn="ctr"/>
            <a:r>
              <a:rPr lang="he-IL" sz="11500" dirty="0"/>
              <a:t>“אינכם יכולים </a:t>
            </a:r>
            <a:br>
              <a:rPr lang="he-IL" sz="11500" dirty="0"/>
            </a:br>
            <a:r>
              <a:rPr lang="he-IL" sz="11500" dirty="0"/>
              <a:t>לשנות את העבר, </a:t>
            </a:r>
            <a:br>
              <a:rPr lang="he-IL" sz="11500" dirty="0"/>
            </a:br>
            <a:r>
              <a:rPr lang="he-IL" sz="11500" dirty="0"/>
              <a:t>אבל בידכם </a:t>
            </a:r>
            <a:br>
              <a:rPr lang="he-IL" sz="11500" dirty="0"/>
            </a:br>
            <a:r>
              <a:rPr lang="he-IL" sz="11500" dirty="0"/>
              <a:t>לשנות את העתיד.”</a:t>
            </a:r>
            <a:br>
              <a:rPr lang="he-IL" sz="11500" dirty="0"/>
            </a:br>
            <a:br>
              <a:rPr lang="he-IL" sz="11500" dirty="0"/>
            </a:br>
            <a:r>
              <a:rPr lang="he-IL" sz="7300" dirty="0"/>
              <a:t>הרב יונתן זקס ז”ל</a:t>
            </a:r>
          </a:p>
        </p:txBody>
      </p:sp>
    </p:spTree>
    <p:extLst>
      <p:ext uri="{BB962C8B-B14F-4D97-AF65-F5344CB8AC3E}">
        <p14:creationId xmlns:p14="http://schemas.microsoft.com/office/powerpoint/2010/main" val="1689007276"/>
      </p:ext>
    </p:extLst>
  </p:cSld>
  <p:clrMapOvr>
    <a:masterClrMapping/>
  </p:clrMapOvr>
</p:sld>
</file>

<file path=ppt/theme/theme1.xml><?xml version="1.0" encoding="utf-8"?>
<a:theme xmlns:a="http://schemas.openxmlformats.org/drawingml/2006/main" name="Crop">
  <a:themeElements>
    <a:clrScheme name="התאמה אישית 1">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002060"/>
      </a:hlink>
      <a:folHlink>
        <a:srgbClr val="FF0000"/>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חיתוך</Template>
  <TotalTime>150</TotalTime>
  <Words>339</Words>
  <Application>Microsoft Office PowerPoint</Application>
  <PresentationFormat>מותאם אישית</PresentationFormat>
  <Paragraphs>24</Paragraphs>
  <Slides>8</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8</vt:i4>
      </vt:variant>
    </vt:vector>
  </HeadingPairs>
  <TitlesOfParts>
    <vt:vector size="12" baseType="lpstr">
      <vt:lpstr>Habibi</vt:lpstr>
      <vt:lpstr>Aharoni</vt:lpstr>
      <vt:lpstr>Franklin Gothic Book</vt:lpstr>
      <vt:lpstr>Crop</vt:lpstr>
      <vt:lpstr>מלוכדים יחד בין זיכרון לבין תקווה</vt:lpstr>
      <vt:lpstr>אודות הפעילות</vt:lpstr>
      <vt:lpstr>דרישת שלום /  שלומי שבת</vt:lpstr>
      <vt:lpstr>דרישת שלום / שלומי שבת</vt:lpstr>
      <vt:lpstr>“וכשם שאנחנו נתבעים, בכוחו של הזכרון,  להשתתף בכל יום ובכל אירוע של עברנו,  כך אנחנו נתבעים,  בכוחה של התקווה,  להתבונן לכל יום ויום  של עתידנו...”  עזר ויצמן</vt:lpstr>
      <vt:lpstr>״מילים של תקווה״</vt:lpstr>
      <vt:lpstr>מקדמים יחד לכידות חברתית</vt:lpstr>
      <vt:lpstr>“אינכם יכולים  לשנות את העבר,  אבל בידכם  לשנות את העתיד.”  הרב יונתן זקס ז”ל</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המטה לחינוך אזרחי ולחיים משותפים- מערך לציון שנתיים לשבעה באוקטובר ולחזרת החטופים (יסודי)</dc:title>
  <dc:creator>שני ישראלי</dc:creator>
  <cp:lastModifiedBy>שני ישראלי</cp:lastModifiedBy>
  <cp:revision>19</cp:revision>
  <dcterms:created xsi:type="dcterms:W3CDTF">2006-08-16T00:00:00Z</dcterms:created>
  <dcterms:modified xsi:type="dcterms:W3CDTF">2026-10-04T13:45:43Z</dcterms:modified>
  <dc:identifier>DAG1k7r27Hw</dc:identifier>
</cp:coreProperties>
</file>