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816" r:id="rId1"/>
  </p:sldMasterIdLst>
  <p:notesMasterIdLst>
    <p:notesMasterId r:id="rId64"/>
  </p:notesMasterIdLst>
  <p:sldIdLst>
    <p:sldId id="280" r:id="rId2"/>
    <p:sldId id="339" r:id="rId3"/>
    <p:sldId id="338" r:id="rId4"/>
    <p:sldId id="358" r:id="rId5"/>
    <p:sldId id="360" r:id="rId6"/>
    <p:sldId id="359" r:id="rId7"/>
    <p:sldId id="348" r:id="rId8"/>
    <p:sldId id="349" r:id="rId9"/>
    <p:sldId id="342" r:id="rId10"/>
    <p:sldId id="350" r:id="rId11"/>
    <p:sldId id="343" r:id="rId12"/>
    <p:sldId id="344" r:id="rId13"/>
    <p:sldId id="265" r:id="rId14"/>
    <p:sldId id="345" r:id="rId15"/>
    <p:sldId id="351" r:id="rId16"/>
    <p:sldId id="260" r:id="rId17"/>
    <p:sldId id="298" r:id="rId18"/>
    <p:sldId id="316" r:id="rId19"/>
    <p:sldId id="278" r:id="rId20"/>
    <p:sldId id="306" r:id="rId21"/>
    <p:sldId id="287" r:id="rId22"/>
    <p:sldId id="302" r:id="rId23"/>
    <p:sldId id="268" r:id="rId24"/>
    <p:sldId id="352" r:id="rId25"/>
    <p:sldId id="353" r:id="rId26"/>
    <p:sldId id="317" r:id="rId27"/>
    <p:sldId id="277" r:id="rId28"/>
    <p:sldId id="356" r:id="rId29"/>
    <p:sldId id="354" r:id="rId30"/>
    <p:sldId id="304" r:id="rId31"/>
    <p:sldId id="307" r:id="rId32"/>
    <p:sldId id="291" r:id="rId33"/>
    <p:sldId id="301" r:id="rId34"/>
    <p:sldId id="308" r:id="rId35"/>
    <p:sldId id="293" r:id="rId36"/>
    <p:sldId id="294" r:id="rId37"/>
    <p:sldId id="295" r:id="rId38"/>
    <p:sldId id="361" r:id="rId39"/>
    <p:sldId id="297" r:id="rId40"/>
    <p:sldId id="296" r:id="rId41"/>
    <p:sldId id="313" r:id="rId42"/>
    <p:sldId id="266" r:id="rId43"/>
    <p:sldId id="267" r:id="rId44"/>
    <p:sldId id="270" r:id="rId45"/>
    <p:sldId id="269" r:id="rId46"/>
    <p:sldId id="271" r:id="rId47"/>
    <p:sldId id="272" r:id="rId48"/>
    <p:sldId id="273" r:id="rId49"/>
    <p:sldId id="274" r:id="rId50"/>
    <p:sldId id="283" r:id="rId51"/>
    <p:sldId id="284" r:id="rId52"/>
    <p:sldId id="263" r:id="rId53"/>
    <p:sldId id="318" r:id="rId54"/>
    <p:sldId id="319" r:id="rId55"/>
    <p:sldId id="320" r:id="rId56"/>
    <p:sldId id="264" r:id="rId57"/>
    <p:sldId id="357" r:id="rId58"/>
    <p:sldId id="363" r:id="rId59"/>
    <p:sldId id="325" r:id="rId60"/>
    <p:sldId id="326" r:id="rId61"/>
    <p:sldId id="362" r:id="rId62"/>
    <p:sldId id="355"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na" initials="A" lastIdx="5" clrIdx="0"/>
  <p:cmAuthor id="2" name="אורית וינשטוק" initials="או" lastIdx="8" clrIdx="1">
    <p:extLst>
      <p:ext uri="{19B8F6BF-5375-455C-9EA6-DF929625EA0E}">
        <p15:presenceInfo xmlns:p15="http://schemas.microsoft.com/office/powerpoint/2012/main" userId="אורית וינשטוק" providerId="None"/>
      </p:ext>
    </p:extLst>
  </p:cmAuthor>
  <p:cmAuthor id="3" name="עדינה שינפלד" initials="עש" lastIdx="4" clrIdx="2">
    <p:extLst>
      <p:ext uri="{19B8F6BF-5375-455C-9EA6-DF929625EA0E}">
        <p15:presenceInfo xmlns:p15="http://schemas.microsoft.com/office/powerpoint/2012/main" userId="S::adina.sheinfeld@office.eduil.org::79bcecfe-c949-46f7-b333-e99154460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F07"/>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79" autoAdjust="0"/>
    <p:restoredTop sz="93380" autoAdjust="0"/>
  </p:normalViewPr>
  <p:slideViewPr>
    <p:cSldViewPr>
      <p:cViewPr varScale="1">
        <p:scale>
          <a:sx n="51" d="100"/>
          <a:sy n="51" d="100"/>
        </p:scale>
        <p:origin x="1648" y="44"/>
      </p:cViewPr>
      <p:guideLst>
        <p:guide orient="horz" pos="2160"/>
        <p:guide pos="2880"/>
      </p:guideLst>
    </p:cSldViewPr>
  </p:slideViewPr>
  <p:outlineViewPr>
    <p:cViewPr>
      <p:scale>
        <a:sx n="33" d="100"/>
        <a:sy n="33" d="100"/>
      </p:scale>
      <p:origin x="0" y="-7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3C65DA8-4A14-4466-8822-8EE5A6EBD98C}" type="datetimeFigureOut">
              <a:rPr lang="he-IL" smtClean="0"/>
              <a:pPr/>
              <a:t>כ"ה/שבט/תשפ"ה</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5C3FC78-1DFF-46F6-8098-17C2DA7943F1}" type="slidenum">
              <a:rPr lang="he-IL" smtClean="0"/>
              <a:pPr/>
              <a:t>‹#›</a:t>
            </a:fld>
            <a:endParaRPr lang="he-IL"/>
          </a:p>
        </p:txBody>
      </p:sp>
    </p:spTree>
    <p:extLst>
      <p:ext uri="{BB962C8B-B14F-4D97-AF65-F5344CB8AC3E}">
        <p14:creationId xmlns:p14="http://schemas.microsoft.com/office/powerpoint/2010/main" val="32631949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5C3FC78-1DFF-46F6-8098-17C2DA7943F1}" type="slidenum">
              <a:rPr lang="he-IL" smtClean="0"/>
              <a:pPr/>
              <a:t>2</a:t>
            </a:fld>
            <a:endParaRPr lang="he-IL"/>
          </a:p>
        </p:txBody>
      </p:sp>
    </p:spTree>
    <p:extLst>
      <p:ext uri="{BB962C8B-B14F-4D97-AF65-F5344CB8AC3E}">
        <p14:creationId xmlns:p14="http://schemas.microsoft.com/office/powerpoint/2010/main" val="191196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024484-7C25-4DAD-8518-949C98AA4CFE}" type="slidenum">
              <a:rPr lang="he-IL" altLang="he-IL">
                <a:latin typeface="Arial" panose="020B0604020202020204" pitchFamily="34" charset="0"/>
              </a:rPr>
              <a:pPr/>
              <a:t>28</a:t>
            </a:fld>
            <a:endParaRPr lang="en-US" altLang="he-I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379399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024484-7C25-4DAD-8518-949C98AA4CFE}" type="slidenum">
              <a:rPr lang="he-IL" altLang="he-IL">
                <a:latin typeface="Arial" panose="020B0604020202020204" pitchFamily="34" charset="0"/>
              </a:rPr>
              <a:pPr/>
              <a:t>29</a:t>
            </a:fld>
            <a:endParaRPr lang="en-US" altLang="he-I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14073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A33198A-3279-4F7A-9ABB-48A3695B688E}" type="slidenum">
              <a:rPr lang="he-IL" altLang="he-IL">
                <a:latin typeface="Arial" panose="020B0604020202020204" pitchFamily="34" charset="0"/>
              </a:rPr>
              <a:pPr/>
              <a:t>30</a:t>
            </a:fld>
            <a:endParaRPr lang="en-US" altLang="he-IL">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418955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2DA7228-64DB-4CFF-A23A-A40114866C90}" type="slidenum">
              <a:rPr lang="he-IL" altLang="he-IL">
                <a:solidFill>
                  <a:srgbClr val="000000"/>
                </a:solidFill>
                <a:latin typeface="Arial" panose="020B0604020202020204" pitchFamily="34" charset="0"/>
              </a:rPr>
              <a:pPr/>
              <a:t>31</a:t>
            </a:fld>
            <a:endParaRPr lang="en-US" altLang="he-IL">
              <a:solidFill>
                <a:srgbClr val="000000"/>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177087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763BAC6-5D36-4FA2-920D-C173AC214006}" type="slidenum">
              <a:rPr lang="he-IL" altLang="he-IL">
                <a:latin typeface="Arial" panose="020B0604020202020204" pitchFamily="34" charset="0"/>
              </a:rPr>
              <a:pPr/>
              <a:t>32</a:t>
            </a:fld>
            <a:endParaRPr lang="en-US" altLang="he-IL">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89046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F8BAB5D-81A7-4693-97EC-13F70A4F53ED}" type="slidenum">
              <a:rPr lang="he-IL" altLang="he-IL">
                <a:latin typeface="Arial" panose="020B0604020202020204" pitchFamily="34" charset="0"/>
              </a:rPr>
              <a:pPr/>
              <a:t>33</a:t>
            </a:fld>
            <a:endParaRPr lang="en-US" altLang="he-IL">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256250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F8640D6-A5FF-4393-B922-CCE73F920E61}" type="slidenum">
              <a:rPr lang="he-IL" altLang="he-IL">
                <a:latin typeface="Arial" panose="020B0604020202020204" pitchFamily="34" charset="0"/>
              </a:rPr>
              <a:pPr/>
              <a:t>34</a:t>
            </a:fld>
            <a:endParaRPr lang="en-US" altLang="he-IL">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350225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C7D4CBB-8EAF-4EB5-A1A2-D216CE87852B}" type="slidenum">
              <a:rPr lang="he-IL" altLang="he-IL">
                <a:latin typeface="Arial" panose="020B0604020202020204" pitchFamily="34" charset="0"/>
              </a:rPr>
              <a:pPr/>
              <a:t>35</a:t>
            </a:fld>
            <a:endParaRPr lang="en-US" altLang="he-IL">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1851470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C4C5F76-927A-4BD1-8EF6-26455105F276}" type="slidenum">
              <a:rPr lang="he-IL" altLang="he-IL">
                <a:latin typeface="Arial" panose="020B0604020202020204" pitchFamily="34" charset="0"/>
              </a:rPr>
              <a:pPr/>
              <a:t>36</a:t>
            </a:fld>
            <a:endParaRPr lang="en-US" altLang="he-IL">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2565696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238AAD3-3E65-4B0B-9546-39334EAE6979}" type="slidenum">
              <a:rPr lang="he-IL" altLang="he-IL">
                <a:latin typeface="Arial" panose="020B0604020202020204" pitchFamily="34" charset="0"/>
              </a:rPr>
              <a:pPr/>
              <a:t>37</a:t>
            </a:fld>
            <a:endParaRPr lang="en-US" altLang="he-IL">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366179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DC15DA8-2EF4-47C8-91FB-0BF054D30E98}" type="slidenum">
              <a:rPr lang="he-IL" altLang="he-IL">
                <a:latin typeface="Arial" panose="020B0604020202020204" pitchFamily="34" charset="0"/>
              </a:rPr>
              <a:pPr/>
              <a:t>8</a:t>
            </a:fld>
            <a:endParaRPr lang="en-US" altLang="he-IL">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dirty="0"/>
          </a:p>
        </p:txBody>
      </p:sp>
    </p:spTree>
    <p:extLst>
      <p:ext uri="{BB962C8B-B14F-4D97-AF65-F5344CB8AC3E}">
        <p14:creationId xmlns:p14="http://schemas.microsoft.com/office/powerpoint/2010/main" val="2794420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5C3FC78-1DFF-46F6-8098-17C2DA7943F1}" type="slidenum">
              <a:rPr lang="he-IL" smtClean="0"/>
              <a:pPr/>
              <a:t>38</a:t>
            </a:fld>
            <a:endParaRPr lang="he-IL"/>
          </a:p>
        </p:txBody>
      </p:sp>
    </p:spTree>
    <p:extLst>
      <p:ext uri="{BB962C8B-B14F-4D97-AF65-F5344CB8AC3E}">
        <p14:creationId xmlns:p14="http://schemas.microsoft.com/office/powerpoint/2010/main" val="3159782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5C3FC78-1DFF-46F6-8098-17C2DA7943F1}" type="slidenum">
              <a:rPr lang="he-IL" smtClean="0"/>
              <a:pPr/>
              <a:t>49</a:t>
            </a:fld>
            <a:endParaRPr lang="he-IL"/>
          </a:p>
        </p:txBody>
      </p:sp>
    </p:spTree>
    <p:extLst>
      <p:ext uri="{BB962C8B-B14F-4D97-AF65-F5344CB8AC3E}">
        <p14:creationId xmlns:p14="http://schemas.microsoft.com/office/powerpoint/2010/main" val="752867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249B392-80AB-41DA-B807-4D0D8EAE9A97}" type="slidenum">
              <a:rPr lang="he-IL" altLang="he-IL">
                <a:latin typeface="Arial" panose="020B0604020202020204" pitchFamily="34" charset="0"/>
              </a:rPr>
              <a:pPr/>
              <a:t>52</a:t>
            </a:fld>
            <a:endParaRPr lang="en-US" altLang="he-IL">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899744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249B392-80AB-41DA-B807-4D0D8EAE9A97}" type="slidenum">
              <a:rPr lang="he-IL" altLang="he-IL">
                <a:latin typeface="Arial" panose="020B0604020202020204" pitchFamily="34" charset="0"/>
              </a:rPr>
              <a:pPr/>
              <a:t>55</a:t>
            </a:fld>
            <a:endParaRPr lang="en-US" altLang="he-IL">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253917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B5C3FC78-1DFF-46F6-8098-17C2DA7943F1}" type="slidenum">
              <a:rPr lang="he-IL" smtClean="0"/>
              <a:pPr/>
              <a:t>57</a:t>
            </a:fld>
            <a:endParaRPr lang="he-IL"/>
          </a:p>
        </p:txBody>
      </p:sp>
    </p:spTree>
    <p:extLst>
      <p:ext uri="{BB962C8B-B14F-4D97-AF65-F5344CB8AC3E}">
        <p14:creationId xmlns:p14="http://schemas.microsoft.com/office/powerpoint/2010/main" val="404143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23C01-3114-93B2-2B27-ABED3D4CD49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260A2A6-353F-7B3C-053E-CB95FC2D37D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DC354CD-5534-D2A1-3227-E8EAC8662B20}"/>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BF4D6618-D709-8A63-DAAD-384A43F68EFE}"/>
              </a:ext>
            </a:extLst>
          </p:cNvPr>
          <p:cNvSpPr>
            <a:spLocks noGrp="1"/>
          </p:cNvSpPr>
          <p:nvPr>
            <p:ph type="sldNum" sz="quarter" idx="5"/>
          </p:nvPr>
        </p:nvSpPr>
        <p:spPr/>
        <p:txBody>
          <a:bodyPr/>
          <a:lstStyle/>
          <a:p>
            <a:fld id="{B5C3FC78-1DFF-46F6-8098-17C2DA7943F1}" type="slidenum">
              <a:rPr lang="he-IL" smtClean="0"/>
              <a:pPr/>
              <a:t>58</a:t>
            </a:fld>
            <a:endParaRPr lang="he-IL"/>
          </a:p>
        </p:txBody>
      </p:sp>
    </p:spTree>
    <p:extLst>
      <p:ext uri="{BB962C8B-B14F-4D97-AF65-F5344CB8AC3E}">
        <p14:creationId xmlns:p14="http://schemas.microsoft.com/office/powerpoint/2010/main" val="262666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249B392-80AB-41DA-B807-4D0D8EAE9A97}" type="slidenum">
              <a:rPr lang="he-IL" altLang="he-IL">
                <a:latin typeface="Arial" panose="020B0604020202020204" pitchFamily="34" charset="0"/>
              </a:rPr>
              <a:pPr/>
              <a:t>59</a:t>
            </a:fld>
            <a:endParaRPr lang="en-US" altLang="he-IL">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1755097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249B392-80AB-41DA-B807-4D0D8EAE9A97}" type="slidenum">
              <a:rPr lang="he-IL" altLang="he-IL">
                <a:latin typeface="Arial" panose="020B0604020202020204" pitchFamily="34" charset="0"/>
              </a:rPr>
              <a:pPr/>
              <a:t>60</a:t>
            </a:fld>
            <a:endParaRPr lang="en-US" altLang="he-IL">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4030491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F7BAF-450E-771A-46E6-CC8C8BC6FAD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3700951-F7C8-8F29-5D17-800589935A0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C4F100D-C713-299F-82B1-C51E67DB8172}"/>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489389EB-A3CA-FECA-2934-A878251E2FE0}"/>
              </a:ext>
            </a:extLst>
          </p:cNvPr>
          <p:cNvSpPr>
            <a:spLocks noGrp="1"/>
          </p:cNvSpPr>
          <p:nvPr>
            <p:ph type="sldNum" sz="quarter" idx="5"/>
          </p:nvPr>
        </p:nvSpPr>
        <p:spPr/>
        <p:txBody>
          <a:bodyPr/>
          <a:lstStyle/>
          <a:p>
            <a:fld id="{B5C3FC78-1DFF-46F6-8098-17C2DA7943F1}" type="slidenum">
              <a:rPr lang="he-IL" smtClean="0"/>
              <a:pPr/>
              <a:t>61</a:t>
            </a:fld>
            <a:endParaRPr lang="he-IL"/>
          </a:p>
        </p:txBody>
      </p:sp>
    </p:spTree>
    <p:extLst>
      <p:ext uri="{BB962C8B-B14F-4D97-AF65-F5344CB8AC3E}">
        <p14:creationId xmlns:p14="http://schemas.microsoft.com/office/powerpoint/2010/main" val="3079206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1bc9d3d118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1bc9d3d11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BA7478D-20DF-4C90-B52B-0AF0EBBBA8A4}" type="slidenum">
              <a:rPr lang="he-IL" altLang="he-IL">
                <a:latin typeface="Arial" panose="020B0604020202020204" pitchFamily="34" charset="0"/>
              </a:rPr>
              <a:pPr/>
              <a:t>17</a:t>
            </a:fld>
            <a:endParaRPr lang="en-US" altLang="he-IL">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3552079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E2D4EAF-D4DB-492C-8B73-4A65795BB5B1}" type="slidenum">
              <a:rPr lang="he-IL" altLang="he-IL">
                <a:latin typeface="Arial" panose="020B0604020202020204" pitchFamily="34" charset="0"/>
              </a:rPr>
              <a:pPr/>
              <a:t>21</a:t>
            </a:fld>
            <a:endParaRPr lang="en-US" altLang="he-IL">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236973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024484-7C25-4DAD-8518-949C98AA4CFE}" type="slidenum">
              <a:rPr lang="he-IL" altLang="he-IL">
                <a:latin typeface="Arial" panose="020B0604020202020204" pitchFamily="34" charset="0"/>
              </a:rPr>
              <a:pPr/>
              <a:t>23</a:t>
            </a:fld>
            <a:endParaRPr lang="en-US" altLang="he-I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2940544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024484-7C25-4DAD-8518-949C98AA4CFE}" type="slidenum">
              <a:rPr lang="he-IL" altLang="he-IL">
                <a:latin typeface="Arial" panose="020B0604020202020204" pitchFamily="34" charset="0"/>
              </a:rPr>
              <a:pPr/>
              <a:t>24</a:t>
            </a:fld>
            <a:endParaRPr lang="en-US" altLang="he-I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164341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024484-7C25-4DAD-8518-949C98AA4CFE}" type="slidenum">
              <a:rPr lang="he-IL" altLang="he-IL">
                <a:latin typeface="Arial" panose="020B0604020202020204" pitchFamily="34" charset="0"/>
              </a:rPr>
              <a:pPr/>
              <a:t>25</a:t>
            </a:fld>
            <a:endParaRPr lang="en-US" altLang="he-I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he-IL" dirty="0"/>
          </a:p>
        </p:txBody>
      </p:sp>
    </p:spTree>
    <p:extLst>
      <p:ext uri="{BB962C8B-B14F-4D97-AF65-F5344CB8AC3E}">
        <p14:creationId xmlns:p14="http://schemas.microsoft.com/office/powerpoint/2010/main" val="144511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024484-7C25-4DAD-8518-949C98AA4CFE}" type="slidenum">
              <a:rPr lang="he-IL" altLang="he-IL">
                <a:latin typeface="Arial" panose="020B0604020202020204" pitchFamily="34" charset="0"/>
              </a:rPr>
              <a:pPr/>
              <a:t>26</a:t>
            </a:fld>
            <a:endParaRPr lang="en-US" altLang="he-I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331984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tx1">
                    <a:lumMod val="65000"/>
                    <a:lumOff val="35000"/>
                  </a:schemeClr>
                </a:solidFill>
              </a:defRPr>
            </a:lvl1pPr>
          </a:lstStyle>
          <a:p>
            <a:pPr fontAlgn="base">
              <a:spcBef>
                <a:spcPct val="0"/>
              </a:spcBef>
              <a:spcAft>
                <a:spcPct val="0"/>
              </a:spcAft>
              <a:defRPr/>
            </a:pPr>
            <a:fld id="{3334FB1B-BFBB-4F42-AEAC-181FADF72FCB}"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tx1">
                    <a:lumMod val="65000"/>
                    <a:lumOff val="35000"/>
                  </a:schemeClr>
                </a:solidFill>
              </a:defRPr>
            </a:lvl1p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tx1">
                    <a:lumMod val="65000"/>
                    <a:lumOff val="35000"/>
                  </a:schemeClr>
                </a:solidFill>
              </a:defRPr>
            </a:lvl1p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560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C12F8154-4AE0-4128-A986-C3EB277ED9FC}"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06376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FC28545E-0A42-480B-9EA7-4E8BAF5EB62F}"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62638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327"/>
        <p:cNvGrpSpPr/>
        <p:nvPr/>
      </p:nvGrpSpPr>
      <p:grpSpPr>
        <a:xfrm>
          <a:off x="0" y="0"/>
          <a:ext cx="0" cy="0"/>
          <a:chOff x="0" y="0"/>
          <a:chExt cx="0" cy="0"/>
        </a:xfrm>
      </p:grpSpPr>
      <p:grpSp>
        <p:nvGrpSpPr>
          <p:cNvPr id="1328" name="Google Shape;1328;p20"/>
          <p:cNvGrpSpPr/>
          <p:nvPr/>
        </p:nvGrpSpPr>
        <p:grpSpPr>
          <a:xfrm>
            <a:off x="-751829" y="-738959"/>
            <a:ext cx="1928311" cy="2570705"/>
            <a:chOff x="592350" y="1439550"/>
            <a:chExt cx="1026025" cy="1025875"/>
          </a:xfrm>
        </p:grpSpPr>
        <p:sp>
          <p:nvSpPr>
            <p:cNvPr id="1329" name="Google Shape;1329;p20"/>
            <p:cNvSpPr/>
            <p:nvPr/>
          </p:nvSpPr>
          <p:spPr>
            <a:xfrm>
              <a:off x="637950" y="1509300"/>
              <a:ext cx="208725" cy="231400"/>
            </a:xfrm>
            <a:custGeom>
              <a:avLst/>
              <a:gdLst/>
              <a:ahLst/>
              <a:cxnLst/>
              <a:rect l="l" t="t" r="r" b="b"/>
              <a:pathLst>
                <a:path w="8349" h="9256" extrusionOk="0">
                  <a:moveTo>
                    <a:pt x="8349" y="0"/>
                  </a:moveTo>
                  <a:lnTo>
                    <a:pt x="8349" y="0"/>
                  </a:lnTo>
                  <a:cubicBezTo>
                    <a:pt x="7678" y="390"/>
                    <a:pt x="7026" y="822"/>
                    <a:pt x="6397" y="1296"/>
                  </a:cubicBezTo>
                  <a:lnTo>
                    <a:pt x="1090" y="7179"/>
                  </a:lnTo>
                  <a:cubicBezTo>
                    <a:pt x="683" y="7856"/>
                    <a:pt x="319" y="8549"/>
                    <a:pt x="0" y="9256"/>
                  </a:cubicBezTo>
                  <a:lnTo>
                    <a:pt x="8349" y="0"/>
                  </a:ln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0" name="Google Shape;1330;p20"/>
            <p:cNvSpPr/>
            <p:nvPr/>
          </p:nvSpPr>
          <p:spPr>
            <a:xfrm>
              <a:off x="604700" y="1466025"/>
              <a:ext cx="337400" cy="374050"/>
            </a:xfrm>
            <a:custGeom>
              <a:avLst/>
              <a:gdLst/>
              <a:ahLst/>
              <a:cxnLst/>
              <a:rect l="l" t="t" r="r" b="b"/>
              <a:pathLst>
                <a:path w="13496" h="14962" extrusionOk="0">
                  <a:moveTo>
                    <a:pt x="13495" y="0"/>
                  </a:moveTo>
                  <a:lnTo>
                    <a:pt x="13495" y="0"/>
                  </a:lnTo>
                  <a:cubicBezTo>
                    <a:pt x="13102" y="130"/>
                    <a:pt x="12712" y="274"/>
                    <a:pt x="12325" y="431"/>
                  </a:cubicBezTo>
                  <a:lnTo>
                    <a:pt x="311" y="13751"/>
                  </a:lnTo>
                  <a:cubicBezTo>
                    <a:pt x="194" y="14152"/>
                    <a:pt x="90" y="14555"/>
                    <a:pt x="1" y="14962"/>
                  </a:cubicBezTo>
                  <a:lnTo>
                    <a:pt x="13495" y="0"/>
                  </a:ln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1" name="Google Shape;1331;p20"/>
            <p:cNvSpPr/>
            <p:nvPr/>
          </p:nvSpPr>
          <p:spPr>
            <a:xfrm>
              <a:off x="593700" y="1447350"/>
              <a:ext cx="421750" cy="467525"/>
            </a:xfrm>
            <a:custGeom>
              <a:avLst/>
              <a:gdLst/>
              <a:ahLst/>
              <a:cxnLst/>
              <a:rect l="l" t="t" r="r" b="b"/>
              <a:pathLst>
                <a:path w="16870" h="18701" extrusionOk="0">
                  <a:moveTo>
                    <a:pt x="16869" y="0"/>
                  </a:moveTo>
                  <a:lnTo>
                    <a:pt x="16869" y="0"/>
                  </a:lnTo>
                  <a:cubicBezTo>
                    <a:pt x="16549" y="56"/>
                    <a:pt x="16228" y="120"/>
                    <a:pt x="15911" y="192"/>
                  </a:cubicBezTo>
                  <a:lnTo>
                    <a:pt x="95" y="17728"/>
                  </a:lnTo>
                  <a:cubicBezTo>
                    <a:pt x="55" y="18051"/>
                    <a:pt x="23" y="18375"/>
                    <a:pt x="1" y="18700"/>
                  </a:cubicBezTo>
                  <a:lnTo>
                    <a:pt x="16869" y="0"/>
                  </a:ln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2" name="Google Shape;1332;p20"/>
            <p:cNvSpPr/>
            <p:nvPr/>
          </p:nvSpPr>
          <p:spPr>
            <a:xfrm>
              <a:off x="592350" y="1440150"/>
              <a:ext cx="486000" cy="538050"/>
            </a:xfrm>
            <a:custGeom>
              <a:avLst/>
              <a:gdLst/>
              <a:ahLst/>
              <a:cxnLst/>
              <a:rect l="l" t="t" r="r" b="b"/>
              <a:pathLst>
                <a:path w="19440" h="21522" extrusionOk="0">
                  <a:moveTo>
                    <a:pt x="19439" y="0"/>
                  </a:moveTo>
                  <a:cubicBezTo>
                    <a:pt x="19159" y="13"/>
                    <a:pt x="18880" y="34"/>
                    <a:pt x="18601" y="61"/>
                  </a:cubicBezTo>
                  <a:lnTo>
                    <a:pt x="1" y="20682"/>
                  </a:lnTo>
                  <a:lnTo>
                    <a:pt x="1" y="20684"/>
                  </a:lnTo>
                  <a:cubicBezTo>
                    <a:pt x="4" y="20964"/>
                    <a:pt x="12" y="21244"/>
                    <a:pt x="26" y="21522"/>
                  </a:cubicBezTo>
                  <a:lnTo>
                    <a:pt x="19439" y="0"/>
                  </a:ln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3" name="Google Shape;1333;p20"/>
            <p:cNvSpPr/>
            <p:nvPr/>
          </p:nvSpPr>
          <p:spPr>
            <a:xfrm>
              <a:off x="596200" y="1439550"/>
              <a:ext cx="538425" cy="594700"/>
            </a:xfrm>
            <a:custGeom>
              <a:avLst/>
              <a:gdLst/>
              <a:ahLst/>
              <a:cxnLst/>
              <a:rect l="l" t="t" r="r" b="b"/>
              <a:pathLst>
                <a:path w="21537" h="23788" extrusionOk="0">
                  <a:moveTo>
                    <a:pt x="20781" y="0"/>
                  </a:moveTo>
                  <a:lnTo>
                    <a:pt x="0" y="23037"/>
                  </a:lnTo>
                  <a:cubicBezTo>
                    <a:pt x="32" y="23288"/>
                    <a:pt x="67" y="23537"/>
                    <a:pt x="109" y="23787"/>
                  </a:cubicBezTo>
                  <a:lnTo>
                    <a:pt x="21536" y="29"/>
                  </a:lnTo>
                  <a:cubicBezTo>
                    <a:pt x="21285" y="13"/>
                    <a:pt x="21032" y="4"/>
                    <a:pt x="20781"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4" name="Google Shape;1334;p20"/>
            <p:cNvSpPr/>
            <p:nvPr/>
          </p:nvSpPr>
          <p:spPr>
            <a:xfrm>
              <a:off x="605425" y="1443300"/>
              <a:ext cx="580750" cy="641525"/>
            </a:xfrm>
            <a:custGeom>
              <a:avLst/>
              <a:gdLst/>
              <a:ahLst/>
              <a:cxnLst/>
              <a:rect l="l" t="t" r="r" b="b"/>
              <a:pathLst>
                <a:path w="23230" h="25661" extrusionOk="0">
                  <a:moveTo>
                    <a:pt x="22533" y="1"/>
                  </a:moveTo>
                  <a:lnTo>
                    <a:pt x="1" y="24981"/>
                  </a:lnTo>
                  <a:cubicBezTo>
                    <a:pt x="53" y="25209"/>
                    <a:pt x="109" y="25437"/>
                    <a:pt x="170" y="25661"/>
                  </a:cubicBezTo>
                  <a:lnTo>
                    <a:pt x="23229" y="98"/>
                  </a:lnTo>
                  <a:cubicBezTo>
                    <a:pt x="22996" y="62"/>
                    <a:pt x="22767" y="30"/>
                    <a:pt x="22535" y="1"/>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5" name="Google Shape;1335;p20"/>
            <p:cNvSpPr/>
            <p:nvPr/>
          </p:nvSpPr>
          <p:spPr>
            <a:xfrm>
              <a:off x="618875" y="1451750"/>
              <a:ext cx="614800" cy="679375"/>
            </a:xfrm>
            <a:custGeom>
              <a:avLst/>
              <a:gdLst/>
              <a:ahLst/>
              <a:cxnLst/>
              <a:rect l="l" t="t" r="r" b="b"/>
              <a:pathLst>
                <a:path w="24592" h="27175" extrusionOk="0">
                  <a:moveTo>
                    <a:pt x="23948" y="0"/>
                  </a:moveTo>
                  <a:lnTo>
                    <a:pt x="0" y="26549"/>
                  </a:lnTo>
                  <a:cubicBezTo>
                    <a:pt x="69" y="26761"/>
                    <a:pt x="143" y="26967"/>
                    <a:pt x="221" y="27175"/>
                  </a:cubicBezTo>
                  <a:lnTo>
                    <a:pt x="24591" y="155"/>
                  </a:lnTo>
                  <a:cubicBezTo>
                    <a:pt x="24377" y="99"/>
                    <a:pt x="24164" y="48"/>
                    <a:pt x="23948"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6" name="Google Shape;1336;p20"/>
            <p:cNvSpPr/>
            <p:nvPr/>
          </p:nvSpPr>
          <p:spPr>
            <a:xfrm>
              <a:off x="635825" y="1464100"/>
              <a:ext cx="642050" cy="709625"/>
            </a:xfrm>
            <a:custGeom>
              <a:avLst/>
              <a:gdLst/>
              <a:ahLst/>
              <a:cxnLst/>
              <a:rect l="l" t="t" r="r" b="b"/>
              <a:pathLst>
                <a:path w="25682" h="28385" extrusionOk="0">
                  <a:moveTo>
                    <a:pt x="25083" y="1"/>
                  </a:moveTo>
                  <a:lnTo>
                    <a:pt x="0" y="27807"/>
                  </a:lnTo>
                  <a:lnTo>
                    <a:pt x="0" y="27809"/>
                  </a:lnTo>
                  <a:cubicBezTo>
                    <a:pt x="84" y="28002"/>
                    <a:pt x="172" y="28194"/>
                    <a:pt x="263" y="28385"/>
                  </a:cubicBezTo>
                  <a:lnTo>
                    <a:pt x="25681" y="205"/>
                  </a:lnTo>
                  <a:cubicBezTo>
                    <a:pt x="25483" y="132"/>
                    <a:pt x="25284" y="65"/>
                    <a:pt x="25083" y="1"/>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7" name="Google Shape;1337;p20"/>
            <p:cNvSpPr/>
            <p:nvPr/>
          </p:nvSpPr>
          <p:spPr>
            <a:xfrm>
              <a:off x="655750" y="1479825"/>
              <a:ext cx="663425" cy="733225"/>
            </a:xfrm>
            <a:custGeom>
              <a:avLst/>
              <a:gdLst/>
              <a:ahLst/>
              <a:cxnLst/>
              <a:rect l="l" t="t" r="r" b="b"/>
              <a:pathLst>
                <a:path w="26537" h="29329" extrusionOk="0">
                  <a:moveTo>
                    <a:pt x="25977" y="0"/>
                  </a:moveTo>
                  <a:lnTo>
                    <a:pt x="0" y="28795"/>
                  </a:lnTo>
                  <a:lnTo>
                    <a:pt x="0" y="28797"/>
                  </a:lnTo>
                  <a:cubicBezTo>
                    <a:pt x="98" y="28976"/>
                    <a:pt x="198" y="29152"/>
                    <a:pt x="304" y="29328"/>
                  </a:cubicBezTo>
                  <a:lnTo>
                    <a:pt x="26536" y="245"/>
                  </a:lnTo>
                  <a:cubicBezTo>
                    <a:pt x="26349" y="160"/>
                    <a:pt x="26164" y="77"/>
                    <a:pt x="25977"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8" name="Google Shape;1338;p20"/>
            <p:cNvSpPr/>
            <p:nvPr/>
          </p:nvSpPr>
          <p:spPr>
            <a:xfrm>
              <a:off x="678500" y="1498575"/>
              <a:ext cx="679275" cy="750850"/>
            </a:xfrm>
            <a:custGeom>
              <a:avLst/>
              <a:gdLst/>
              <a:ahLst/>
              <a:cxnLst/>
              <a:rect l="l" t="t" r="r" b="b"/>
              <a:pathLst>
                <a:path w="27171" h="30034" extrusionOk="0">
                  <a:moveTo>
                    <a:pt x="26645" y="0"/>
                  </a:moveTo>
                  <a:lnTo>
                    <a:pt x="0" y="29543"/>
                  </a:lnTo>
                  <a:cubicBezTo>
                    <a:pt x="111" y="29709"/>
                    <a:pt x="223" y="29872"/>
                    <a:pt x="338" y="30034"/>
                  </a:cubicBezTo>
                  <a:lnTo>
                    <a:pt x="27170" y="287"/>
                  </a:lnTo>
                  <a:cubicBezTo>
                    <a:pt x="26997" y="188"/>
                    <a:pt x="26823" y="92"/>
                    <a:pt x="26645"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9" name="Google Shape;1339;p20"/>
            <p:cNvSpPr/>
            <p:nvPr/>
          </p:nvSpPr>
          <p:spPr>
            <a:xfrm>
              <a:off x="703700" y="1520100"/>
              <a:ext cx="690225" cy="763000"/>
            </a:xfrm>
            <a:custGeom>
              <a:avLst/>
              <a:gdLst/>
              <a:ahLst/>
              <a:cxnLst/>
              <a:rect l="l" t="t" r="r" b="b"/>
              <a:pathLst>
                <a:path w="27609" h="30520" extrusionOk="0">
                  <a:moveTo>
                    <a:pt x="27119" y="0"/>
                  </a:moveTo>
                  <a:lnTo>
                    <a:pt x="0" y="30065"/>
                  </a:lnTo>
                  <a:cubicBezTo>
                    <a:pt x="123" y="30217"/>
                    <a:pt x="248" y="30369"/>
                    <a:pt x="374" y="30520"/>
                  </a:cubicBezTo>
                  <a:lnTo>
                    <a:pt x="27608" y="325"/>
                  </a:lnTo>
                  <a:cubicBezTo>
                    <a:pt x="27445" y="214"/>
                    <a:pt x="27282" y="107"/>
                    <a:pt x="27119"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0" name="Google Shape;1340;p20"/>
            <p:cNvSpPr/>
            <p:nvPr/>
          </p:nvSpPr>
          <p:spPr>
            <a:xfrm>
              <a:off x="731400" y="1544375"/>
              <a:ext cx="696300" cy="769725"/>
            </a:xfrm>
            <a:custGeom>
              <a:avLst/>
              <a:gdLst/>
              <a:ahLst/>
              <a:cxnLst/>
              <a:rect l="l" t="t" r="r" b="b"/>
              <a:pathLst>
                <a:path w="27852" h="30789" extrusionOk="0">
                  <a:moveTo>
                    <a:pt x="27394" y="0"/>
                  </a:moveTo>
                  <a:lnTo>
                    <a:pt x="1" y="30369"/>
                  </a:lnTo>
                  <a:cubicBezTo>
                    <a:pt x="132" y="30512"/>
                    <a:pt x="266" y="30651"/>
                    <a:pt x="405" y="30788"/>
                  </a:cubicBezTo>
                  <a:lnTo>
                    <a:pt x="27852" y="360"/>
                  </a:lnTo>
                  <a:cubicBezTo>
                    <a:pt x="27700" y="237"/>
                    <a:pt x="27548" y="117"/>
                    <a:pt x="27394"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1" name="Google Shape;1341;p20"/>
            <p:cNvSpPr/>
            <p:nvPr/>
          </p:nvSpPr>
          <p:spPr>
            <a:xfrm>
              <a:off x="761325" y="1571125"/>
              <a:ext cx="697850" cy="771450"/>
            </a:xfrm>
            <a:custGeom>
              <a:avLst/>
              <a:gdLst/>
              <a:ahLst/>
              <a:cxnLst/>
              <a:rect l="l" t="t" r="r" b="b"/>
              <a:pathLst>
                <a:path w="27914" h="30858" extrusionOk="0">
                  <a:moveTo>
                    <a:pt x="27488" y="0"/>
                  </a:moveTo>
                  <a:lnTo>
                    <a:pt x="0" y="30475"/>
                  </a:lnTo>
                  <a:cubicBezTo>
                    <a:pt x="6" y="30480"/>
                    <a:pt x="11" y="30485"/>
                    <a:pt x="16" y="30489"/>
                  </a:cubicBezTo>
                  <a:cubicBezTo>
                    <a:pt x="155" y="30614"/>
                    <a:pt x="296" y="30737"/>
                    <a:pt x="437" y="30857"/>
                  </a:cubicBezTo>
                  <a:lnTo>
                    <a:pt x="27914" y="395"/>
                  </a:lnTo>
                  <a:cubicBezTo>
                    <a:pt x="27779" y="266"/>
                    <a:pt x="27642" y="141"/>
                    <a:pt x="27504" y="15"/>
                  </a:cubicBezTo>
                  <a:cubicBezTo>
                    <a:pt x="27498" y="10"/>
                    <a:pt x="27493" y="5"/>
                    <a:pt x="27488"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2" name="Google Shape;1342;p20"/>
            <p:cNvSpPr/>
            <p:nvPr/>
          </p:nvSpPr>
          <p:spPr>
            <a:xfrm>
              <a:off x="793575" y="1600425"/>
              <a:ext cx="694850" cy="768100"/>
            </a:xfrm>
            <a:custGeom>
              <a:avLst/>
              <a:gdLst/>
              <a:ahLst/>
              <a:cxnLst/>
              <a:rect l="l" t="t" r="r" b="b"/>
              <a:pathLst>
                <a:path w="27794" h="30724" extrusionOk="0">
                  <a:moveTo>
                    <a:pt x="27398" y="1"/>
                  </a:moveTo>
                  <a:lnTo>
                    <a:pt x="1" y="30375"/>
                  </a:lnTo>
                  <a:cubicBezTo>
                    <a:pt x="155" y="30496"/>
                    <a:pt x="311" y="30611"/>
                    <a:pt x="468" y="30723"/>
                  </a:cubicBezTo>
                  <a:lnTo>
                    <a:pt x="27793" y="429"/>
                  </a:lnTo>
                  <a:cubicBezTo>
                    <a:pt x="27664" y="285"/>
                    <a:pt x="27532" y="142"/>
                    <a:pt x="27398" y="1"/>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3" name="Google Shape;1343;p20"/>
            <p:cNvSpPr/>
            <p:nvPr/>
          </p:nvSpPr>
          <p:spPr>
            <a:xfrm>
              <a:off x="828050" y="1632275"/>
              <a:ext cx="687275" cy="759650"/>
            </a:xfrm>
            <a:custGeom>
              <a:avLst/>
              <a:gdLst/>
              <a:ahLst/>
              <a:cxnLst/>
              <a:rect l="l" t="t" r="r" b="b"/>
              <a:pathLst>
                <a:path w="27491" h="30386" extrusionOk="0">
                  <a:moveTo>
                    <a:pt x="27129" y="0"/>
                  </a:moveTo>
                  <a:lnTo>
                    <a:pt x="1" y="30073"/>
                  </a:lnTo>
                  <a:cubicBezTo>
                    <a:pt x="166" y="30180"/>
                    <a:pt x="334" y="30284"/>
                    <a:pt x="502" y="30385"/>
                  </a:cubicBezTo>
                  <a:lnTo>
                    <a:pt x="27491" y="466"/>
                  </a:lnTo>
                  <a:cubicBezTo>
                    <a:pt x="27372" y="309"/>
                    <a:pt x="27252" y="154"/>
                    <a:pt x="27129"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4" name="Google Shape;1344;p20"/>
            <p:cNvSpPr/>
            <p:nvPr/>
          </p:nvSpPr>
          <p:spPr>
            <a:xfrm>
              <a:off x="865050" y="1666775"/>
              <a:ext cx="674725" cy="745825"/>
            </a:xfrm>
            <a:custGeom>
              <a:avLst/>
              <a:gdLst/>
              <a:ahLst/>
              <a:cxnLst/>
              <a:rect l="l" t="t" r="r" b="b"/>
              <a:pathLst>
                <a:path w="26989" h="29833" extrusionOk="0">
                  <a:moveTo>
                    <a:pt x="26660" y="1"/>
                  </a:moveTo>
                  <a:lnTo>
                    <a:pt x="1" y="29559"/>
                  </a:lnTo>
                  <a:cubicBezTo>
                    <a:pt x="177" y="29653"/>
                    <a:pt x="356" y="29746"/>
                    <a:pt x="535" y="29832"/>
                  </a:cubicBezTo>
                  <a:lnTo>
                    <a:pt x="26988" y="504"/>
                  </a:lnTo>
                  <a:cubicBezTo>
                    <a:pt x="26882" y="335"/>
                    <a:pt x="26772" y="167"/>
                    <a:pt x="26660" y="1"/>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5" name="Google Shape;1345;p20"/>
            <p:cNvSpPr/>
            <p:nvPr/>
          </p:nvSpPr>
          <p:spPr>
            <a:xfrm>
              <a:off x="904400" y="1704100"/>
              <a:ext cx="657250" cy="726325"/>
            </a:xfrm>
            <a:custGeom>
              <a:avLst/>
              <a:gdLst/>
              <a:ahLst/>
              <a:cxnLst/>
              <a:rect l="l" t="t" r="r" b="b"/>
              <a:pathLst>
                <a:path w="26290" h="29053" extrusionOk="0">
                  <a:moveTo>
                    <a:pt x="25998" y="0"/>
                  </a:moveTo>
                  <a:lnTo>
                    <a:pt x="1" y="28819"/>
                  </a:lnTo>
                  <a:cubicBezTo>
                    <a:pt x="191" y="28899"/>
                    <a:pt x="383" y="28977"/>
                    <a:pt x="575" y="29053"/>
                  </a:cubicBezTo>
                  <a:lnTo>
                    <a:pt x="26289" y="544"/>
                  </a:lnTo>
                  <a:cubicBezTo>
                    <a:pt x="26195" y="362"/>
                    <a:pt x="26099" y="179"/>
                    <a:pt x="25998"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6" name="Google Shape;1346;p20"/>
            <p:cNvSpPr/>
            <p:nvPr/>
          </p:nvSpPr>
          <p:spPr>
            <a:xfrm>
              <a:off x="946625" y="1744450"/>
              <a:ext cx="634000" cy="700625"/>
            </a:xfrm>
            <a:custGeom>
              <a:avLst/>
              <a:gdLst/>
              <a:ahLst/>
              <a:cxnLst/>
              <a:rect l="l" t="t" r="r" b="b"/>
              <a:pathLst>
                <a:path w="25360" h="28025" extrusionOk="0">
                  <a:moveTo>
                    <a:pt x="25112" y="0"/>
                  </a:moveTo>
                  <a:lnTo>
                    <a:pt x="1" y="27837"/>
                  </a:lnTo>
                  <a:cubicBezTo>
                    <a:pt x="204" y="27903"/>
                    <a:pt x="409" y="27965"/>
                    <a:pt x="613" y="28024"/>
                  </a:cubicBezTo>
                  <a:lnTo>
                    <a:pt x="25360" y="590"/>
                  </a:lnTo>
                  <a:lnTo>
                    <a:pt x="25360" y="589"/>
                  </a:lnTo>
                  <a:cubicBezTo>
                    <a:pt x="25280" y="392"/>
                    <a:pt x="25198" y="194"/>
                    <a:pt x="25112"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7" name="Google Shape;1347;p20"/>
            <p:cNvSpPr/>
            <p:nvPr/>
          </p:nvSpPr>
          <p:spPr>
            <a:xfrm>
              <a:off x="991875" y="1788150"/>
              <a:ext cx="604625" cy="668075"/>
            </a:xfrm>
            <a:custGeom>
              <a:avLst/>
              <a:gdLst/>
              <a:ahLst/>
              <a:cxnLst/>
              <a:rect l="l" t="t" r="r" b="b"/>
              <a:pathLst>
                <a:path w="24185" h="26723" extrusionOk="0">
                  <a:moveTo>
                    <a:pt x="23980" y="0"/>
                  </a:moveTo>
                  <a:lnTo>
                    <a:pt x="0" y="26585"/>
                  </a:lnTo>
                  <a:cubicBezTo>
                    <a:pt x="219" y="26636"/>
                    <a:pt x="438" y="26681"/>
                    <a:pt x="659" y="26722"/>
                  </a:cubicBezTo>
                  <a:lnTo>
                    <a:pt x="24185" y="640"/>
                  </a:lnTo>
                  <a:cubicBezTo>
                    <a:pt x="24121" y="426"/>
                    <a:pt x="24052" y="213"/>
                    <a:pt x="23980"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8" name="Google Shape;1348;p20"/>
            <p:cNvSpPr/>
            <p:nvPr/>
          </p:nvSpPr>
          <p:spPr>
            <a:xfrm>
              <a:off x="1040575" y="1835650"/>
              <a:ext cx="568100" cy="627650"/>
            </a:xfrm>
            <a:custGeom>
              <a:avLst/>
              <a:gdLst/>
              <a:ahLst/>
              <a:cxnLst/>
              <a:rect l="l" t="t" r="r" b="b"/>
              <a:pathLst>
                <a:path w="22724" h="25106" extrusionOk="0">
                  <a:moveTo>
                    <a:pt x="22574" y="1"/>
                  </a:moveTo>
                  <a:lnTo>
                    <a:pt x="0" y="25027"/>
                  </a:lnTo>
                  <a:cubicBezTo>
                    <a:pt x="239" y="25058"/>
                    <a:pt x="477" y="25083"/>
                    <a:pt x="714" y="25106"/>
                  </a:cubicBezTo>
                  <a:lnTo>
                    <a:pt x="22723" y="705"/>
                  </a:lnTo>
                  <a:lnTo>
                    <a:pt x="22723" y="703"/>
                  </a:lnTo>
                  <a:cubicBezTo>
                    <a:pt x="22678" y="470"/>
                    <a:pt x="22627" y="234"/>
                    <a:pt x="22574" y="1"/>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9" name="Google Shape;1349;p20"/>
            <p:cNvSpPr/>
            <p:nvPr/>
          </p:nvSpPr>
          <p:spPr>
            <a:xfrm>
              <a:off x="1093475" y="1887875"/>
              <a:ext cx="522875" cy="577550"/>
            </a:xfrm>
            <a:custGeom>
              <a:avLst/>
              <a:gdLst/>
              <a:ahLst/>
              <a:cxnLst/>
              <a:rect l="l" t="t" r="r" b="b"/>
              <a:pathLst>
                <a:path w="20915" h="23102" extrusionOk="0">
                  <a:moveTo>
                    <a:pt x="20833" y="1"/>
                  </a:moveTo>
                  <a:lnTo>
                    <a:pt x="1" y="23097"/>
                  </a:lnTo>
                  <a:cubicBezTo>
                    <a:pt x="151" y="23099"/>
                    <a:pt x="302" y="23101"/>
                    <a:pt x="453" y="23101"/>
                  </a:cubicBezTo>
                  <a:cubicBezTo>
                    <a:pt x="562" y="23101"/>
                    <a:pt x="671" y="23100"/>
                    <a:pt x="780" y="23098"/>
                  </a:cubicBezTo>
                  <a:lnTo>
                    <a:pt x="20914" y="777"/>
                  </a:lnTo>
                  <a:cubicBezTo>
                    <a:pt x="20892" y="518"/>
                    <a:pt x="20865" y="258"/>
                    <a:pt x="20833" y="1"/>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0" name="Google Shape;1350;p20"/>
            <p:cNvSpPr/>
            <p:nvPr/>
          </p:nvSpPr>
          <p:spPr>
            <a:xfrm>
              <a:off x="1151700" y="1946000"/>
              <a:ext cx="466675" cy="517300"/>
            </a:xfrm>
            <a:custGeom>
              <a:avLst/>
              <a:gdLst/>
              <a:ahLst/>
              <a:cxnLst/>
              <a:rect l="l" t="t" r="r" b="b"/>
              <a:pathLst>
                <a:path w="18667" h="20692" extrusionOk="0">
                  <a:moveTo>
                    <a:pt x="18664" y="0"/>
                  </a:moveTo>
                  <a:lnTo>
                    <a:pt x="1" y="20692"/>
                  </a:lnTo>
                  <a:cubicBezTo>
                    <a:pt x="292" y="20666"/>
                    <a:pt x="581" y="20634"/>
                    <a:pt x="871" y="20594"/>
                  </a:cubicBezTo>
                  <a:lnTo>
                    <a:pt x="18654" y="878"/>
                  </a:lnTo>
                  <a:cubicBezTo>
                    <a:pt x="18664" y="587"/>
                    <a:pt x="18667" y="295"/>
                    <a:pt x="18664"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1" name="Google Shape;1351;p20"/>
            <p:cNvSpPr/>
            <p:nvPr/>
          </p:nvSpPr>
          <p:spPr>
            <a:xfrm>
              <a:off x="1217375" y="2012375"/>
              <a:ext cx="397500" cy="440700"/>
            </a:xfrm>
            <a:custGeom>
              <a:avLst/>
              <a:gdLst/>
              <a:ahLst/>
              <a:cxnLst/>
              <a:rect l="l" t="t" r="r" b="b"/>
              <a:pathLst>
                <a:path w="15900" h="17628" extrusionOk="0">
                  <a:moveTo>
                    <a:pt x="15899" y="1"/>
                  </a:moveTo>
                  <a:lnTo>
                    <a:pt x="0" y="17627"/>
                  </a:lnTo>
                  <a:cubicBezTo>
                    <a:pt x="338" y="17552"/>
                    <a:pt x="675" y="17469"/>
                    <a:pt x="1010" y="17374"/>
                  </a:cubicBezTo>
                  <a:lnTo>
                    <a:pt x="1011" y="17374"/>
                  </a:lnTo>
                  <a:lnTo>
                    <a:pt x="15752" y="1032"/>
                  </a:lnTo>
                  <a:lnTo>
                    <a:pt x="15752" y="1031"/>
                  </a:lnTo>
                  <a:cubicBezTo>
                    <a:pt x="15811" y="687"/>
                    <a:pt x="15859" y="345"/>
                    <a:pt x="15899" y="1"/>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2" name="Google Shape;1352;p20"/>
            <p:cNvSpPr/>
            <p:nvPr/>
          </p:nvSpPr>
          <p:spPr>
            <a:xfrm>
              <a:off x="1295550" y="2092675"/>
              <a:ext cx="303325" cy="336275"/>
            </a:xfrm>
            <a:custGeom>
              <a:avLst/>
              <a:gdLst/>
              <a:ahLst/>
              <a:cxnLst/>
              <a:rect l="l" t="t" r="r" b="b"/>
              <a:pathLst>
                <a:path w="12133" h="13451" extrusionOk="0">
                  <a:moveTo>
                    <a:pt x="12132" y="1"/>
                  </a:moveTo>
                  <a:lnTo>
                    <a:pt x="1" y="13450"/>
                  </a:lnTo>
                  <a:cubicBezTo>
                    <a:pt x="439" y="13276"/>
                    <a:pt x="869" y="13087"/>
                    <a:pt x="1296" y="12881"/>
                  </a:cubicBezTo>
                  <a:lnTo>
                    <a:pt x="11699" y="1349"/>
                  </a:lnTo>
                  <a:cubicBezTo>
                    <a:pt x="11860" y="903"/>
                    <a:pt x="12004" y="453"/>
                    <a:pt x="12132" y="1"/>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3" name="Google Shape;1353;p20"/>
            <p:cNvSpPr/>
            <p:nvPr/>
          </p:nvSpPr>
          <p:spPr>
            <a:xfrm>
              <a:off x="1408400" y="2211425"/>
              <a:ext cx="139850" cy="154975"/>
            </a:xfrm>
            <a:custGeom>
              <a:avLst/>
              <a:gdLst/>
              <a:ahLst/>
              <a:cxnLst/>
              <a:rect l="l" t="t" r="r" b="b"/>
              <a:pathLst>
                <a:path w="5594" h="6199" extrusionOk="0">
                  <a:moveTo>
                    <a:pt x="5593" y="0"/>
                  </a:moveTo>
                  <a:lnTo>
                    <a:pt x="1" y="6199"/>
                  </a:lnTo>
                  <a:cubicBezTo>
                    <a:pt x="1111" y="5384"/>
                    <a:pt x="2156" y="4445"/>
                    <a:pt x="3115" y="3382"/>
                  </a:cubicBezTo>
                  <a:cubicBezTo>
                    <a:pt x="4072" y="2321"/>
                    <a:pt x="4899" y="1187"/>
                    <a:pt x="5593" y="0"/>
                  </a:cubicBezTo>
                  <a:close/>
                </a:path>
              </a:pathLst>
            </a:custGeom>
            <a:solidFill>
              <a:srgbClr val="A5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54" name="Google Shape;1354;p20"/>
          <p:cNvGrpSpPr/>
          <p:nvPr/>
        </p:nvGrpSpPr>
        <p:grpSpPr>
          <a:xfrm>
            <a:off x="366632" y="5698601"/>
            <a:ext cx="1160337" cy="878799"/>
            <a:chOff x="3975856" y="181275"/>
            <a:chExt cx="1160337" cy="659099"/>
          </a:xfrm>
        </p:grpSpPr>
        <p:sp>
          <p:nvSpPr>
            <p:cNvPr id="1355" name="Google Shape;1355;p20"/>
            <p:cNvSpPr/>
            <p:nvPr/>
          </p:nvSpPr>
          <p:spPr>
            <a:xfrm rot="10800000">
              <a:off x="4678806" y="5500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6" name="Google Shape;1356;p20"/>
            <p:cNvSpPr/>
            <p:nvPr/>
          </p:nvSpPr>
          <p:spPr>
            <a:xfrm rot="10800000">
              <a:off x="4503068" y="5500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7" name="Google Shape;1357;p20"/>
            <p:cNvSpPr/>
            <p:nvPr/>
          </p:nvSpPr>
          <p:spPr>
            <a:xfrm rot="10800000">
              <a:off x="4327331" y="5500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8" name="Google Shape;1358;p20"/>
            <p:cNvSpPr/>
            <p:nvPr/>
          </p:nvSpPr>
          <p:spPr>
            <a:xfrm rot="10800000">
              <a:off x="4151593" y="5500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9" name="Google Shape;1359;p20"/>
            <p:cNvSpPr/>
            <p:nvPr/>
          </p:nvSpPr>
          <p:spPr>
            <a:xfrm rot="10800000">
              <a:off x="3975856" y="5500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0" name="Google Shape;1360;p20"/>
            <p:cNvSpPr/>
            <p:nvPr/>
          </p:nvSpPr>
          <p:spPr>
            <a:xfrm rot="10800000">
              <a:off x="4678806" y="3656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1" name="Google Shape;1361;p20"/>
            <p:cNvSpPr/>
            <p:nvPr/>
          </p:nvSpPr>
          <p:spPr>
            <a:xfrm rot="10800000">
              <a:off x="4503068" y="3656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2" name="Google Shape;1362;p20"/>
            <p:cNvSpPr/>
            <p:nvPr/>
          </p:nvSpPr>
          <p:spPr>
            <a:xfrm rot="10800000">
              <a:off x="4327331" y="3656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3" name="Google Shape;1363;p20"/>
            <p:cNvSpPr/>
            <p:nvPr/>
          </p:nvSpPr>
          <p:spPr>
            <a:xfrm rot="10800000">
              <a:off x="4151593" y="3656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4" name="Google Shape;1364;p20"/>
            <p:cNvSpPr/>
            <p:nvPr/>
          </p:nvSpPr>
          <p:spPr>
            <a:xfrm rot="10800000">
              <a:off x="3975856" y="3656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5" name="Google Shape;1365;p20"/>
            <p:cNvSpPr/>
            <p:nvPr/>
          </p:nvSpPr>
          <p:spPr>
            <a:xfrm rot="10800000">
              <a:off x="4678806" y="1812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6" name="Google Shape;1366;p20"/>
            <p:cNvSpPr/>
            <p:nvPr/>
          </p:nvSpPr>
          <p:spPr>
            <a:xfrm rot="10800000">
              <a:off x="4503068" y="1812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7" name="Google Shape;1367;p20"/>
            <p:cNvSpPr/>
            <p:nvPr/>
          </p:nvSpPr>
          <p:spPr>
            <a:xfrm rot="10800000">
              <a:off x="4327331" y="1812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8" name="Google Shape;1368;p20"/>
            <p:cNvSpPr/>
            <p:nvPr/>
          </p:nvSpPr>
          <p:spPr>
            <a:xfrm rot="10800000">
              <a:off x="4151593" y="1812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9" name="Google Shape;1369;p20"/>
            <p:cNvSpPr/>
            <p:nvPr/>
          </p:nvSpPr>
          <p:spPr>
            <a:xfrm rot="10800000">
              <a:off x="3975856" y="1812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0" name="Google Shape;1370;p20"/>
            <p:cNvSpPr/>
            <p:nvPr/>
          </p:nvSpPr>
          <p:spPr>
            <a:xfrm rot="10800000">
              <a:off x="4678806" y="7344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1" name="Google Shape;1371;p20"/>
            <p:cNvSpPr/>
            <p:nvPr/>
          </p:nvSpPr>
          <p:spPr>
            <a:xfrm rot="10800000">
              <a:off x="4503068" y="7344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2" name="Google Shape;1372;p20"/>
            <p:cNvSpPr/>
            <p:nvPr/>
          </p:nvSpPr>
          <p:spPr>
            <a:xfrm rot="10800000">
              <a:off x="4327331" y="7344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3" name="Google Shape;1373;p20"/>
            <p:cNvSpPr/>
            <p:nvPr/>
          </p:nvSpPr>
          <p:spPr>
            <a:xfrm rot="10800000">
              <a:off x="4151593" y="7344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4" name="Google Shape;1374;p20"/>
            <p:cNvSpPr/>
            <p:nvPr/>
          </p:nvSpPr>
          <p:spPr>
            <a:xfrm rot="10800000">
              <a:off x="3975856" y="7344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5" name="Google Shape;1375;p20"/>
            <p:cNvSpPr/>
            <p:nvPr/>
          </p:nvSpPr>
          <p:spPr>
            <a:xfrm rot="10800000">
              <a:off x="4854543" y="5500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6" name="Google Shape;1376;p20"/>
            <p:cNvSpPr/>
            <p:nvPr/>
          </p:nvSpPr>
          <p:spPr>
            <a:xfrm rot="10800000">
              <a:off x="4854543" y="3656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7" name="Google Shape;1377;p20"/>
            <p:cNvSpPr/>
            <p:nvPr/>
          </p:nvSpPr>
          <p:spPr>
            <a:xfrm rot="10800000">
              <a:off x="4854543" y="1812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8" name="Google Shape;1378;p20"/>
            <p:cNvSpPr/>
            <p:nvPr/>
          </p:nvSpPr>
          <p:spPr>
            <a:xfrm rot="10800000">
              <a:off x="4854543" y="7344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9" name="Google Shape;1379;p20"/>
            <p:cNvSpPr/>
            <p:nvPr/>
          </p:nvSpPr>
          <p:spPr>
            <a:xfrm rot="10800000">
              <a:off x="5030293" y="5500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0" name="Google Shape;1380;p20"/>
            <p:cNvSpPr/>
            <p:nvPr/>
          </p:nvSpPr>
          <p:spPr>
            <a:xfrm rot="10800000">
              <a:off x="5030293" y="3656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1" name="Google Shape;1381;p20"/>
            <p:cNvSpPr/>
            <p:nvPr/>
          </p:nvSpPr>
          <p:spPr>
            <a:xfrm rot="10800000">
              <a:off x="5030293" y="1812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2" name="Google Shape;1382;p20"/>
            <p:cNvSpPr/>
            <p:nvPr/>
          </p:nvSpPr>
          <p:spPr>
            <a:xfrm rot="10800000">
              <a:off x="5030293" y="734475"/>
              <a:ext cx="105900" cy="105900"/>
            </a:xfrm>
            <a:prstGeom prst="ellipse">
              <a:avLst/>
            </a:prstGeom>
            <a:solidFill>
              <a:srgbClr val="E87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83" name="Google Shape;1383;p20"/>
          <p:cNvGrpSpPr/>
          <p:nvPr/>
        </p:nvGrpSpPr>
        <p:grpSpPr>
          <a:xfrm flipH="1">
            <a:off x="8401740" y="5201689"/>
            <a:ext cx="1928311" cy="2570705"/>
            <a:chOff x="592350" y="1439550"/>
            <a:chExt cx="1026025" cy="1025875"/>
          </a:xfrm>
        </p:grpSpPr>
        <p:sp>
          <p:nvSpPr>
            <p:cNvPr id="1384" name="Google Shape;1384;p20"/>
            <p:cNvSpPr/>
            <p:nvPr/>
          </p:nvSpPr>
          <p:spPr>
            <a:xfrm>
              <a:off x="637950" y="1509300"/>
              <a:ext cx="208725" cy="231400"/>
            </a:xfrm>
            <a:custGeom>
              <a:avLst/>
              <a:gdLst/>
              <a:ahLst/>
              <a:cxnLst/>
              <a:rect l="l" t="t" r="r" b="b"/>
              <a:pathLst>
                <a:path w="8349" h="9256" extrusionOk="0">
                  <a:moveTo>
                    <a:pt x="8349" y="0"/>
                  </a:moveTo>
                  <a:lnTo>
                    <a:pt x="8349" y="0"/>
                  </a:lnTo>
                  <a:cubicBezTo>
                    <a:pt x="7678" y="390"/>
                    <a:pt x="7026" y="822"/>
                    <a:pt x="6397" y="1296"/>
                  </a:cubicBezTo>
                  <a:lnTo>
                    <a:pt x="1090" y="7179"/>
                  </a:lnTo>
                  <a:cubicBezTo>
                    <a:pt x="683" y="7856"/>
                    <a:pt x="319" y="8549"/>
                    <a:pt x="0" y="9256"/>
                  </a:cubicBezTo>
                  <a:lnTo>
                    <a:pt x="8349" y="0"/>
                  </a:ln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5" name="Google Shape;1385;p20"/>
            <p:cNvSpPr/>
            <p:nvPr/>
          </p:nvSpPr>
          <p:spPr>
            <a:xfrm>
              <a:off x="604700" y="1466025"/>
              <a:ext cx="337400" cy="374050"/>
            </a:xfrm>
            <a:custGeom>
              <a:avLst/>
              <a:gdLst/>
              <a:ahLst/>
              <a:cxnLst/>
              <a:rect l="l" t="t" r="r" b="b"/>
              <a:pathLst>
                <a:path w="13496" h="14962" extrusionOk="0">
                  <a:moveTo>
                    <a:pt x="13495" y="0"/>
                  </a:moveTo>
                  <a:lnTo>
                    <a:pt x="13495" y="0"/>
                  </a:lnTo>
                  <a:cubicBezTo>
                    <a:pt x="13102" y="130"/>
                    <a:pt x="12712" y="274"/>
                    <a:pt x="12325" y="431"/>
                  </a:cubicBezTo>
                  <a:lnTo>
                    <a:pt x="311" y="13751"/>
                  </a:lnTo>
                  <a:cubicBezTo>
                    <a:pt x="194" y="14152"/>
                    <a:pt x="90" y="14555"/>
                    <a:pt x="1" y="14962"/>
                  </a:cubicBezTo>
                  <a:lnTo>
                    <a:pt x="13495" y="0"/>
                  </a:ln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6" name="Google Shape;1386;p20"/>
            <p:cNvSpPr/>
            <p:nvPr/>
          </p:nvSpPr>
          <p:spPr>
            <a:xfrm>
              <a:off x="593700" y="1447350"/>
              <a:ext cx="421750" cy="467525"/>
            </a:xfrm>
            <a:custGeom>
              <a:avLst/>
              <a:gdLst/>
              <a:ahLst/>
              <a:cxnLst/>
              <a:rect l="l" t="t" r="r" b="b"/>
              <a:pathLst>
                <a:path w="16870" h="18701" extrusionOk="0">
                  <a:moveTo>
                    <a:pt x="16869" y="0"/>
                  </a:moveTo>
                  <a:lnTo>
                    <a:pt x="16869" y="0"/>
                  </a:lnTo>
                  <a:cubicBezTo>
                    <a:pt x="16549" y="56"/>
                    <a:pt x="16228" y="120"/>
                    <a:pt x="15911" y="192"/>
                  </a:cubicBezTo>
                  <a:lnTo>
                    <a:pt x="95" y="17728"/>
                  </a:lnTo>
                  <a:cubicBezTo>
                    <a:pt x="55" y="18051"/>
                    <a:pt x="23" y="18375"/>
                    <a:pt x="1" y="18700"/>
                  </a:cubicBezTo>
                  <a:lnTo>
                    <a:pt x="16869" y="0"/>
                  </a:ln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7" name="Google Shape;1387;p20"/>
            <p:cNvSpPr/>
            <p:nvPr/>
          </p:nvSpPr>
          <p:spPr>
            <a:xfrm>
              <a:off x="592350" y="1440150"/>
              <a:ext cx="486000" cy="538050"/>
            </a:xfrm>
            <a:custGeom>
              <a:avLst/>
              <a:gdLst/>
              <a:ahLst/>
              <a:cxnLst/>
              <a:rect l="l" t="t" r="r" b="b"/>
              <a:pathLst>
                <a:path w="19440" h="21522" extrusionOk="0">
                  <a:moveTo>
                    <a:pt x="19439" y="0"/>
                  </a:moveTo>
                  <a:cubicBezTo>
                    <a:pt x="19159" y="13"/>
                    <a:pt x="18880" y="34"/>
                    <a:pt x="18601" y="61"/>
                  </a:cubicBezTo>
                  <a:lnTo>
                    <a:pt x="1" y="20682"/>
                  </a:lnTo>
                  <a:lnTo>
                    <a:pt x="1" y="20684"/>
                  </a:lnTo>
                  <a:cubicBezTo>
                    <a:pt x="4" y="20964"/>
                    <a:pt x="12" y="21244"/>
                    <a:pt x="26" y="21522"/>
                  </a:cubicBezTo>
                  <a:lnTo>
                    <a:pt x="19439" y="0"/>
                  </a:ln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8" name="Google Shape;1388;p20"/>
            <p:cNvSpPr/>
            <p:nvPr/>
          </p:nvSpPr>
          <p:spPr>
            <a:xfrm>
              <a:off x="596200" y="1439550"/>
              <a:ext cx="538425" cy="594700"/>
            </a:xfrm>
            <a:custGeom>
              <a:avLst/>
              <a:gdLst/>
              <a:ahLst/>
              <a:cxnLst/>
              <a:rect l="l" t="t" r="r" b="b"/>
              <a:pathLst>
                <a:path w="21537" h="23788" extrusionOk="0">
                  <a:moveTo>
                    <a:pt x="20781" y="0"/>
                  </a:moveTo>
                  <a:lnTo>
                    <a:pt x="0" y="23037"/>
                  </a:lnTo>
                  <a:cubicBezTo>
                    <a:pt x="32" y="23288"/>
                    <a:pt x="67" y="23537"/>
                    <a:pt x="109" y="23787"/>
                  </a:cubicBezTo>
                  <a:lnTo>
                    <a:pt x="21536" y="29"/>
                  </a:lnTo>
                  <a:cubicBezTo>
                    <a:pt x="21285" y="13"/>
                    <a:pt x="21032" y="4"/>
                    <a:pt x="20781"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9" name="Google Shape;1389;p20"/>
            <p:cNvSpPr/>
            <p:nvPr/>
          </p:nvSpPr>
          <p:spPr>
            <a:xfrm>
              <a:off x="605425" y="1443300"/>
              <a:ext cx="580750" cy="641525"/>
            </a:xfrm>
            <a:custGeom>
              <a:avLst/>
              <a:gdLst/>
              <a:ahLst/>
              <a:cxnLst/>
              <a:rect l="l" t="t" r="r" b="b"/>
              <a:pathLst>
                <a:path w="23230" h="25661" extrusionOk="0">
                  <a:moveTo>
                    <a:pt x="22533" y="1"/>
                  </a:moveTo>
                  <a:lnTo>
                    <a:pt x="1" y="24981"/>
                  </a:lnTo>
                  <a:cubicBezTo>
                    <a:pt x="53" y="25209"/>
                    <a:pt x="109" y="25437"/>
                    <a:pt x="170" y="25661"/>
                  </a:cubicBezTo>
                  <a:lnTo>
                    <a:pt x="23229" y="98"/>
                  </a:lnTo>
                  <a:cubicBezTo>
                    <a:pt x="22996" y="62"/>
                    <a:pt x="22767" y="30"/>
                    <a:pt x="22535" y="1"/>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0" name="Google Shape;1390;p20"/>
            <p:cNvSpPr/>
            <p:nvPr/>
          </p:nvSpPr>
          <p:spPr>
            <a:xfrm>
              <a:off x="618875" y="1451750"/>
              <a:ext cx="614800" cy="679375"/>
            </a:xfrm>
            <a:custGeom>
              <a:avLst/>
              <a:gdLst/>
              <a:ahLst/>
              <a:cxnLst/>
              <a:rect l="l" t="t" r="r" b="b"/>
              <a:pathLst>
                <a:path w="24592" h="27175" extrusionOk="0">
                  <a:moveTo>
                    <a:pt x="23948" y="0"/>
                  </a:moveTo>
                  <a:lnTo>
                    <a:pt x="0" y="26549"/>
                  </a:lnTo>
                  <a:cubicBezTo>
                    <a:pt x="69" y="26761"/>
                    <a:pt x="143" y="26967"/>
                    <a:pt x="221" y="27175"/>
                  </a:cubicBezTo>
                  <a:lnTo>
                    <a:pt x="24591" y="155"/>
                  </a:lnTo>
                  <a:cubicBezTo>
                    <a:pt x="24377" y="99"/>
                    <a:pt x="24164" y="48"/>
                    <a:pt x="23948"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1" name="Google Shape;1391;p20"/>
            <p:cNvSpPr/>
            <p:nvPr/>
          </p:nvSpPr>
          <p:spPr>
            <a:xfrm>
              <a:off x="635825" y="1464100"/>
              <a:ext cx="642050" cy="709625"/>
            </a:xfrm>
            <a:custGeom>
              <a:avLst/>
              <a:gdLst/>
              <a:ahLst/>
              <a:cxnLst/>
              <a:rect l="l" t="t" r="r" b="b"/>
              <a:pathLst>
                <a:path w="25682" h="28385" extrusionOk="0">
                  <a:moveTo>
                    <a:pt x="25083" y="1"/>
                  </a:moveTo>
                  <a:lnTo>
                    <a:pt x="0" y="27807"/>
                  </a:lnTo>
                  <a:lnTo>
                    <a:pt x="0" y="27809"/>
                  </a:lnTo>
                  <a:cubicBezTo>
                    <a:pt x="84" y="28002"/>
                    <a:pt x="172" y="28194"/>
                    <a:pt x="263" y="28385"/>
                  </a:cubicBezTo>
                  <a:lnTo>
                    <a:pt x="25681" y="205"/>
                  </a:lnTo>
                  <a:cubicBezTo>
                    <a:pt x="25483" y="132"/>
                    <a:pt x="25284" y="65"/>
                    <a:pt x="25083" y="1"/>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2" name="Google Shape;1392;p20"/>
            <p:cNvSpPr/>
            <p:nvPr/>
          </p:nvSpPr>
          <p:spPr>
            <a:xfrm>
              <a:off x="655750" y="1479825"/>
              <a:ext cx="663425" cy="733225"/>
            </a:xfrm>
            <a:custGeom>
              <a:avLst/>
              <a:gdLst/>
              <a:ahLst/>
              <a:cxnLst/>
              <a:rect l="l" t="t" r="r" b="b"/>
              <a:pathLst>
                <a:path w="26537" h="29329" extrusionOk="0">
                  <a:moveTo>
                    <a:pt x="25977" y="0"/>
                  </a:moveTo>
                  <a:lnTo>
                    <a:pt x="0" y="28795"/>
                  </a:lnTo>
                  <a:lnTo>
                    <a:pt x="0" y="28797"/>
                  </a:lnTo>
                  <a:cubicBezTo>
                    <a:pt x="98" y="28976"/>
                    <a:pt x="198" y="29152"/>
                    <a:pt x="304" y="29328"/>
                  </a:cubicBezTo>
                  <a:lnTo>
                    <a:pt x="26536" y="245"/>
                  </a:lnTo>
                  <a:cubicBezTo>
                    <a:pt x="26349" y="160"/>
                    <a:pt x="26164" y="77"/>
                    <a:pt x="25977"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3" name="Google Shape;1393;p20"/>
            <p:cNvSpPr/>
            <p:nvPr/>
          </p:nvSpPr>
          <p:spPr>
            <a:xfrm>
              <a:off x="678500" y="1498575"/>
              <a:ext cx="679275" cy="750850"/>
            </a:xfrm>
            <a:custGeom>
              <a:avLst/>
              <a:gdLst/>
              <a:ahLst/>
              <a:cxnLst/>
              <a:rect l="l" t="t" r="r" b="b"/>
              <a:pathLst>
                <a:path w="27171" h="30034" extrusionOk="0">
                  <a:moveTo>
                    <a:pt x="26645" y="0"/>
                  </a:moveTo>
                  <a:lnTo>
                    <a:pt x="0" y="29543"/>
                  </a:lnTo>
                  <a:cubicBezTo>
                    <a:pt x="111" y="29709"/>
                    <a:pt x="223" y="29872"/>
                    <a:pt x="338" y="30034"/>
                  </a:cubicBezTo>
                  <a:lnTo>
                    <a:pt x="27170" y="287"/>
                  </a:lnTo>
                  <a:cubicBezTo>
                    <a:pt x="26997" y="188"/>
                    <a:pt x="26823" y="92"/>
                    <a:pt x="26645"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4" name="Google Shape;1394;p20"/>
            <p:cNvSpPr/>
            <p:nvPr/>
          </p:nvSpPr>
          <p:spPr>
            <a:xfrm>
              <a:off x="703700" y="1520100"/>
              <a:ext cx="690225" cy="763000"/>
            </a:xfrm>
            <a:custGeom>
              <a:avLst/>
              <a:gdLst/>
              <a:ahLst/>
              <a:cxnLst/>
              <a:rect l="l" t="t" r="r" b="b"/>
              <a:pathLst>
                <a:path w="27609" h="30520" extrusionOk="0">
                  <a:moveTo>
                    <a:pt x="27119" y="0"/>
                  </a:moveTo>
                  <a:lnTo>
                    <a:pt x="0" y="30065"/>
                  </a:lnTo>
                  <a:cubicBezTo>
                    <a:pt x="123" y="30217"/>
                    <a:pt x="248" y="30369"/>
                    <a:pt x="374" y="30520"/>
                  </a:cubicBezTo>
                  <a:lnTo>
                    <a:pt x="27608" y="325"/>
                  </a:lnTo>
                  <a:cubicBezTo>
                    <a:pt x="27445" y="214"/>
                    <a:pt x="27282" y="107"/>
                    <a:pt x="27119"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5" name="Google Shape;1395;p20"/>
            <p:cNvSpPr/>
            <p:nvPr/>
          </p:nvSpPr>
          <p:spPr>
            <a:xfrm>
              <a:off x="731400" y="1544375"/>
              <a:ext cx="696300" cy="769725"/>
            </a:xfrm>
            <a:custGeom>
              <a:avLst/>
              <a:gdLst/>
              <a:ahLst/>
              <a:cxnLst/>
              <a:rect l="l" t="t" r="r" b="b"/>
              <a:pathLst>
                <a:path w="27852" h="30789" extrusionOk="0">
                  <a:moveTo>
                    <a:pt x="27394" y="0"/>
                  </a:moveTo>
                  <a:lnTo>
                    <a:pt x="1" y="30369"/>
                  </a:lnTo>
                  <a:cubicBezTo>
                    <a:pt x="132" y="30512"/>
                    <a:pt x="266" y="30651"/>
                    <a:pt x="405" y="30788"/>
                  </a:cubicBezTo>
                  <a:lnTo>
                    <a:pt x="27852" y="360"/>
                  </a:lnTo>
                  <a:cubicBezTo>
                    <a:pt x="27700" y="237"/>
                    <a:pt x="27548" y="117"/>
                    <a:pt x="27394"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6" name="Google Shape;1396;p20"/>
            <p:cNvSpPr/>
            <p:nvPr/>
          </p:nvSpPr>
          <p:spPr>
            <a:xfrm>
              <a:off x="761325" y="1571125"/>
              <a:ext cx="697850" cy="771450"/>
            </a:xfrm>
            <a:custGeom>
              <a:avLst/>
              <a:gdLst/>
              <a:ahLst/>
              <a:cxnLst/>
              <a:rect l="l" t="t" r="r" b="b"/>
              <a:pathLst>
                <a:path w="27914" h="30858" extrusionOk="0">
                  <a:moveTo>
                    <a:pt x="27488" y="0"/>
                  </a:moveTo>
                  <a:lnTo>
                    <a:pt x="0" y="30475"/>
                  </a:lnTo>
                  <a:cubicBezTo>
                    <a:pt x="6" y="30480"/>
                    <a:pt x="11" y="30485"/>
                    <a:pt x="16" y="30489"/>
                  </a:cubicBezTo>
                  <a:cubicBezTo>
                    <a:pt x="155" y="30614"/>
                    <a:pt x="296" y="30737"/>
                    <a:pt x="437" y="30857"/>
                  </a:cubicBezTo>
                  <a:lnTo>
                    <a:pt x="27914" y="395"/>
                  </a:lnTo>
                  <a:cubicBezTo>
                    <a:pt x="27779" y="266"/>
                    <a:pt x="27642" y="141"/>
                    <a:pt x="27504" y="15"/>
                  </a:cubicBezTo>
                  <a:cubicBezTo>
                    <a:pt x="27498" y="10"/>
                    <a:pt x="27493" y="5"/>
                    <a:pt x="27488"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7" name="Google Shape;1397;p20"/>
            <p:cNvSpPr/>
            <p:nvPr/>
          </p:nvSpPr>
          <p:spPr>
            <a:xfrm>
              <a:off x="793575" y="1600425"/>
              <a:ext cx="694850" cy="768100"/>
            </a:xfrm>
            <a:custGeom>
              <a:avLst/>
              <a:gdLst/>
              <a:ahLst/>
              <a:cxnLst/>
              <a:rect l="l" t="t" r="r" b="b"/>
              <a:pathLst>
                <a:path w="27794" h="30724" extrusionOk="0">
                  <a:moveTo>
                    <a:pt x="27398" y="1"/>
                  </a:moveTo>
                  <a:lnTo>
                    <a:pt x="1" y="30375"/>
                  </a:lnTo>
                  <a:cubicBezTo>
                    <a:pt x="155" y="30496"/>
                    <a:pt x="311" y="30611"/>
                    <a:pt x="468" y="30723"/>
                  </a:cubicBezTo>
                  <a:lnTo>
                    <a:pt x="27793" y="429"/>
                  </a:lnTo>
                  <a:cubicBezTo>
                    <a:pt x="27664" y="285"/>
                    <a:pt x="27532" y="142"/>
                    <a:pt x="27398" y="1"/>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8" name="Google Shape;1398;p20"/>
            <p:cNvSpPr/>
            <p:nvPr/>
          </p:nvSpPr>
          <p:spPr>
            <a:xfrm>
              <a:off x="828050" y="1632275"/>
              <a:ext cx="687275" cy="759650"/>
            </a:xfrm>
            <a:custGeom>
              <a:avLst/>
              <a:gdLst/>
              <a:ahLst/>
              <a:cxnLst/>
              <a:rect l="l" t="t" r="r" b="b"/>
              <a:pathLst>
                <a:path w="27491" h="30386" extrusionOk="0">
                  <a:moveTo>
                    <a:pt x="27129" y="0"/>
                  </a:moveTo>
                  <a:lnTo>
                    <a:pt x="1" y="30073"/>
                  </a:lnTo>
                  <a:cubicBezTo>
                    <a:pt x="166" y="30180"/>
                    <a:pt x="334" y="30284"/>
                    <a:pt x="502" y="30385"/>
                  </a:cubicBezTo>
                  <a:lnTo>
                    <a:pt x="27491" y="466"/>
                  </a:lnTo>
                  <a:cubicBezTo>
                    <a:pt x="27372" y="309"/>
                    <a:pt x="27252" y="154"/>
                    <a:pt x="27129"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9" name="Google Shape;1399;p20"/>
            <p:cNvSpPr/>
            <p:nvPr/>
          </p:nvSpPr>
          <p:spPr>
            <a:xfrm>
              <a:off x="865050" y="1666775"/>
              <a:ext cx="674725" cy="745825"/>
            </a:xfrm>
            <a:custGeom>
              <a:avLst/>
              <a:gdLst/>
              <a:ahLst/>
              <a:cxnLst/>
              <a:rect l="l" t="t" r="r" b="b"/>
              <a:pathLst>
                <a:path w="26989" h="29833" extrusionOk="0">
                  <a:moveTo>
                    <a:pt x="26660" y="1"/>
                  </a:moveTo>
                  <a:lnTo>
                    <a:pt x="1" y="29559"/>
                  </a:lnTo>
                  <a:cubicBezTo>
                    <a:pt x="177" y="29653"/>
                    <a:pt x="356" y="29746"/>
                    <a:pt x="535" y="29832"/>
                  </a:cubicBezTo>
                  <a:lnTo>
                    <a:pt x="26988" y="504"/>
                  </a:lnTo>
                  <a:cubicBezTo>
                    <a:pt x="26882" y="335"/>
                    <a:pt x="26772" y="167"/>
                    <a:pt x="26660" y="1"/>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0" name="Google Shape;1400;p20"/>
            <p:cNvSpPr/>
            <p:nvPr/>
          </p:nvSpPr>
          <p:spPr>
            <a:xfrm>
              <a:off x="904400" y="1704100"/>
              <a:ext cx="657250" cy="726325"/>
            </a:xfrm>
            <a:custGeom>
              <a:avLst/>
              <a:gdLst/>
              <a:ahLst/>
              <a:cxnLst/>
              <a:rect l="l" t="t" r="r" b="b"/>
              <a:pathLst>
                <a:path w="26290" h="29053" extrusionOk="0">
                  <a:moveTo>
                    <a:pt x="25998" y="0"/>
                  </a:moveTo>
                  <a:lnTo>
                    <a:pt x="1" y="28819"/>
                  </a:lnTo>
                  <a:cubicBezTo>
                    <a:pt x="191" y="28899"/>
                    <a:pt x="383" y="28977"/>
                    <a:pt x="575" y="29053"/>
                  </a:cubicBezTo>
                  <a:lnTo>
                    <a:pt x="26289" y="544"/>
                  </a:lnTo>
                  <a:cubicBezTo>
                    <a:pt x="26195" y="362"/>
                    <a:pt x="26099" y="179"/>
                    <a:pt x="25998"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1" name="Google Shape;1401;p20"/>
            <p:cNvSpPr/>
            <p:nvPr/>
          </p:nvSpPr>
          <p:spPr>
            <a:xfrm>
              <a:off x="946625" y="1744450"/>
              <a:ext cx="634000" cy="700625"/>
            </a:xfrm>
            <a:custGeom>
              <a:avLst/>
              <a:gdLst/>
              <a:ahLst/>
              <a:cxnLst/>
              <a:rect l="l" t="t" r="r" b="b"/>
              <a:pathLst>
                <a:path w="25360" h="28025" extrusionOk="0">
                  <a:moveTo>
                    <a:pt x="25112" y="0"/>
                  </a:moveTo>
                  <a:lnTo>
                    <a:pt x="1" y="27837"/>
                  </a:lnTo>
                  <a:cubicBezTo>
                    <a:pt x="204" y="27903"/>
                    <a:pt x="409" y="27965"/>
                    <a:pt x="613" y="28024"/>
                  </a:cubicBezTo>
                  <a:lnTo>
                    <a:pt x="25360" y="590"/>
                  </a:lnTo>
                  <a:lnTo>
                    <a:pt x="25360" y="589"/>
                  </a:lnTo>
                  <a:cubicBezTo>
                    <a:pt x="25280" y="392"/>
                    <a:pt x="25198" y="194"/>
                    <a:pt x="25112"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2" name="Google Shape;1402;p20"/>
            <p:cNvSpPr/>
            <p:nvPr/>
          </p:nvSpPr>
          <p:spPr>
            <a:xfrm>
              <a:off x="991875" y="1788150"/>
              <a:ext cx="604625" cy="668075"/>
            </a:xfrm>
            <a:custGeom>
              <a:avLst/>
              <a:gdLst/>
              <a:ahLst/>
              <a:cxnLst/>
              <a:rect l="l" t="t" r="r" b="b"/>
              <a:pathLst>
                <a:path w="24185" h="26723" extrusionOk="0">
                  <a:moveTo>
                    <a:pt x="23980" y="0"/>
                  </a:moveTo>
                  <a:lnTo>
                    <a:pt x="0" y="26585"/>
                  </a:lnTo>
                  <a:cubicBezTo>
                    <a:pt x="219" y="26636"/>
                    <a:pt x="438" y="26681"/>
                    <a:pt x="659" y="26722"/>
                  </a:cubicBezTo>
                  <a:lnTo>
                    <a:pt x="24185" y="640"/>
                  </a:lnTo>
                  <a:cubicBezTo>
                    <a:pt x="24121" y="426"/>
                    <a:pt x="24052" y="213"/>
                    <a:pt x="23980"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3" name="Google Shape;1403;p20"/>
            <p:cNvSpPr/>
            <p:nvPr/>
          </p:nvSpPr>
          <p:spPr>
            <a:xfrm>
              <a:off x="1040575" y="1835650"/>
              <a:ext cx="568100" cy="627650"/>
            </a:xfrm>
            <a:custGeom>
              <a:avLst/>
              <a:gdLst/>
              <a:ahLst/>
              <a:cxnLst/>
              <a:rect l="l" t="t" r="r" b="b"/>
              <a:pathLst>
                <a:path w="22724" h="25106" extrusionOk="0">
                  <a:moveTo>
                    <a:pt x="22574" y="1"/>
                  </a:moveTo>
                  <a:lnTo>
                    <a:pt x="0" y="25027"/>
                  </a:lnTo>
                  <a:cubicBezTo>
                    <a:pt x="239" y="25058"/>
                    <a:pt x="477" y="25083"/>
                    <a:pt x="714" y="25106"/>
                  </a:cubicBezTo>
                  <a:lnTo>
                    <a:pt x="22723" y="705"/>
                  </a:lnTo>
                  <a:lnTo>
                    <a:pt x="22723" y="703"/>
                  </a:lnTo>
                  <a:cubicBezTo>
                    <a:pt x="22678" y="470"/>
                    <a:pt x="22627" y="234"/>
                    <a:pt x="22574" y="1"/>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4" name="Google Shape;1404;p20"/>
            <p:cNvSpPr/>
            <p:nvPr/>
          </p:nvSpPr>
          <p:spPr>
            <a:xfrm>
              <a:off x="1093475" y="1887875"/>
              <a:ext cx="522875" cy="577550"/>
            </a:xfrm>
            <a:custGeom>
              <a:avLst/>
              <a:gdLst/>
              <a:ahLst/>
              <a:cxnLst/>
              <a:rect l="l" t="t" r="r" b="b"/>
              <a:pathLst>
                <a:path w="20915" h="23102" extrusionOk="0">
                  <a:moveTo>
                    <a:pt x="20833" y="1"/>
                  </a:moveTo>
                  <a:lnTo>
                    <a:pt x="1" y="23097"/>
                  </a:lnTo>
                  <a:cubicBezTo>
                    <a:pt x="151" y="23099"/>
                    <a:pt x="302" y="23101"/>
                    <a:pt x="453" y="23101"/>
                  </a:cubicBezTo>
                  <a:cubicBezTo>
                    <a:pt x="562" y="23101"/>
                    <a:pt x="671" y="23100"/>
                    <a:pt x="780" y="23098"/>
                  </a:cubicBezTo>
                  <a:lnTo>
                    <a:pt x="20914" y="777"/>
                  </a:lnTo>
                  <a:cubicBezTo>
                    <a:pt x="20892" y="518"/>
                    <a:pt x="20865" y="258"/>
                    <a:pt x="20833" y="1"/>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5" name="Google Shape;1405;p20"/>
            <p:cNvSpPr/>
            <p:nvPr/>
          </p:nvSpPr>
          <p:spPr>
            <a:xfrm>
              <a:off x="1151700" y="1946000"/>
              <a:ext cx="466675" cy="517300"/>
            </a:xfrm>
            <a:custGeom>
              <a:avLst/>
              <a:gdLst/>
              <a:ahLst/>
              <a:cxnLst/>
              <a:rect l="l" t="t" r="r" b="b"/>
              <a:pathLst>
                <a:path w="18667" h="20692" extrusionOk="0">
                  <a:moveTo>
                    <a:pt x="18664" y="0"/>
                  </a:moveTo>
                  <a:lnTo>
                    <a:pt x="1" y="20692"/>
                  </a:lnTo>
                  <a:cubicBezTo>
                    <a:pt x="292" y="20666"/>
                    <a:pt x="581" y="20634"/>
                    <a:pt x="871" y="20594"/>
                  </a:cubicBezTo>
                  <a:lnTo>
                    <a:pt x="18654" y="878"/>
                  </a:lnTo>
                  <a:cubicBezTo>
                    <a:pt x="18664" y="587"/>
                    <a:pt x="18667" y="295"/>
                    <a:pt x="18664"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6" name="Google Shape;1406;p20"/>
            <p:cNvSpPr/>
            <p:nvPr/>
          </p:nvSpPr>
          <p:spPr>
            <a:xfrm>
              <a:off x="1217375" y="2012375"/>
              <a:ext cx="397500" cy="440700"/>
            </a:xfrm>
            <a:custGeom>
              <a:avLst/>
              <a:gdLst/>
              <a:ahLst/>
              <a:cxnLst/>
              <a:rect l="l" t="t" r="r" b="b"/>
              <a:pathLst>
                <a:path w="15900" h="17628" extrusionOk="0">
                  <a:moveTo>
                    <a:pt x="15899" y="1"/>
                  </a:moveTo>
                  <a:lnTo>
                    <a:pt x="0" y="17627"/>
                  </a:lnTo>
                  <a:cubicBezTo>
                    <a:pt x="338" y="17552"/>
                    <a:pt x="675" y="17469"/>
                    <a:pt x="1010" y="17374"/>
                  </a:cubicBezTo>
                  <a:lnTo>
                    <a:pt x="1011" y="17374"/>
                  </a:lnTo>
                  <a:lnTo>
                    <a:pt x="15752" y="1032"/>
                  </a:lnTo>
                  <a:lnTo>
                    <a:pt x="15752" y="1031"/>
                  </a:lnTo>
                  <a:cubicBezTo>
                    <a:pt x="15811" y="687"/>
                    <a:pt x="15859" y="345"/>
                    <a:pt x="15899" y="1"/>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7" name="Google Shape;1407;p20"/>
            <p:cNvSpPr/>
            <p:nvPr/>
          </p:nvSpPr>
          <p:spPr>
            <a:xfrm>
              <a:off x="1295550" y="2092675"/>
              <a:ext cx="303325" cy="336275"/>
            </a:xfrm>
            <a:custGeom>
              <a:avLst/>
              <a:gdLst/>
              <a:ahLst/>
              <a:cxnLst/>
              <a:rect l="l" t="t" r="r" b="b"/>
              <a:pathLst>
                <a:path w="12133" h="13451" extrusionOk="0">
                  <a:moveTo>
                    <a:pt x="12132" y="1"/>
                  </a:moveTo>
                  <a:lnTo>
                    <a:pt x="1" y="13450"/>
                  </a:lnTo>
                  <a:cubicBezTo>
                    <a:pt x="439" y="13276"/>
                    <a:pt x="869" y="13087"/>
                    <a:pt x="1296" y="12881"/>
                  </a:cubicBezTo>
                  <a:lnTo>
                    <a:pt x="11699" y="1349"/>
                  </a:lnTo>
                  <a:cubicBezTo>
                    <a:pt x="11860" y="903"/>
                    <a:pt x="12004" y="453"/>
                    <a:pt x="12132" y="1"/>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8" name="Google Shape;1408;p20"/>
            <p:cNvSpPr/>
            <p:nvPr/>
          </p:nvSpPr>
          <p:spPr>
            <a:xfrm>
              <a:off x="1408400" y="2211425"/>
              <a:ext cx="139850" cy="154975"/>
            </a:xfrm>
            <a:custGeom>
              <a:avLst/>
              <a:gdLst/>
              <a:ahLst/>
              <a:cxnLst/>
              <a:rect l="l" t="t" r="r" b="b"/>
              <a:pathLst>
                <a:path w="5594" h="6199" extrusionOk="0">
                  <a:moveTo>
                    <a:pt x="5593" y="0"/>
                  </a:moveTo>
                  <a:lnTo>
                    <a:pt x="1" y="6199"/>
                  </a:lnTo>
                  <a:cubicBezTo>
                    <a:pt x="1111" y="5384"/>
                    <a:pt x="2156" y="4445"/>
                    <a:pt x="3115" y="3382"/>
                  </a:cubicBezTo>
                  <a:cubicBezTo>
                    <a:pt x="4072" y="2321"/>
                    <a:pt x="4899" y="1187"/>
                    <a:pt x="5593" y="0"/>
                  </a:cubicBezTo>
                  <a:close/>
                </a:path>
              </a:pathLst>
            </a:custGeom>
            <a:solidFill>
              <a:srgbClr val="A7C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9" name="Google Shape;1409;p20"/>
          <p:cNvSpPr txBox="1">
            <a:spLocks noGrp="1"/>
          </p:cNvSpPr>
          <p:nvPr>
            <p:ph type="subTitle" idx="1"/>
          </p:nvPr>
        </p:nvSpPr>
        <p:spPr>
          <a:xfrm>
            <a:off x="1432113" y="3339788"/>
            <a:ext cx="2491200" cy="12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0" name="Google Shape;1410;p20"/>
          <p:cNvSpPr txBox="1">
            <a:spLocks noGrp="1"/>
          </p:cNvSpPr>
          <p:nvPr>
            <p:ph type="title"/>
          </p:nvPr>
        </p:nvSpPr>
        <p:spPr>
          <a:xfrm>
            <a:off x="720000" y="592732"/>
            <a:ext cx="7704000" cy="755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6"/>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93394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63D31A93-4B9E-4ABB-8A1C-A0716B45BB84}"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698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fontAlgn="base">
              <a:spcBef>
                <a:spcPct val="0"/>
              </a:spcBef>
              <a:spcAft>
                <a:spcPct val="0"/>
              </a:spcAft>
              <a:defRPr/>
            </a:pPr>
            <a:fld id="{09F8F8D3-55E6-4259-8B9A-B438BBEEDCC7}"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389713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fld id="{9E0A2D70-704A-4EBE-B74C-A1C335202081}"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5174500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Content Placeholder 3"/>
          <p:cNvSpPr>
            <a:spLocks noGrp="1"/>
          </p:cNvSpPr>
          <p:nvPr>
            <p:ph sz="half" idx="2"/>
          </p:nvPr>
        </p:nvSpPr>
        <p:spPr>
          <a:xfrm>
            <a:off x="941832" y="2909102"/>
            <a:ext cx="361188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1188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fld id="{F607E8E8-2C22-4D8C-A8AC-ABC65D88F563}"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9232004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fld id="{BF298550-CF6D-453C-A786-438DCB0B51FD}"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69049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B34941FE-A4D7-488A-84C7-2A0F3A79FE0E}"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12965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Date Placeholder 4"/>
          <p:cNvSpPr>
            <a:spLocks noGrp="1"/>
          </p:cNvSpPr>
          <p:nvPr>
            <p:ph type="dt" sz="half" idx="10"/>
          </p:nvPr>
        </p:nvSpPr>
        <p:spPr>
          <a:xfrm>
            <a:off x="573789" y="6375679"/>
            <a:ext cx="925016" cy="348462"/>
          </a:xfrm>
        </p:spPr>
        <p:txBody>
          <a:bodyPr/>
          <a:lstStyle/>
          <a:p>
            <a:pPr fontAlgn="base">
              <a:spcBef>
                <a:spcPct val="0"/>
              </a:spcBef>
              <a:spcAft>
                <a:spcPct val="0"/>
              </a:spcAft>
              <a:defRPr/>
            </a:pPr>
            <a:fld id="{92630B6B-B930-4947-BB03-5D1783EC3DEC}"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6" name="Footer Placeholder 5"/>
          <p:cNvSpPr>
            <a:spLocks noGrp="1"/>
          </p:cNvSpPr>
          <p:nvPr>
            <p:ph type="ftr" sz="quarter" idx="11"/>
          </p:nvPr>
        </p:nvSpPr>
        <p:spPr>
          <a:xfrm>
            <a:off x="1577716" y="6375679"/>
            <a:ext cx="2611634" cy="345796"/>
          </a:xfrm>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7" name="Slide Number Placeholder 6"/>
          <p:cNvSpPr>
            <a:spLocks noGrp="1"/>
          </p:cNvSpPr>
          <p:nvPr>
            <p:ph type="sldNum" sz="quarter" idx="12"/>
          </p:nvPr>
        </p:nvSpPr>
        <p:spPr>
          <a:xfrm>
            <a:off x="4268261" y="6375679"/>
            <a:ext cx="924342" cy="345796"/>
          </a:xfrm>
        </p:spPr>
        <p:txBody>
          <a:body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597523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pPr fontAlgn="base">
              <a:spcBef>
                <a:spcPct val="0"/>
              </a:spcBef>
              <a:spcAft>
                <a:spcPct val="0"/>
              </a:spcAft>
              <a:defRPr/>
            </a:pPr>
            <a:fld id="{CD19DDB8-53E1-43FF-A79C-917364362424}"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6" name="Footer Placeholder 5"/>
          <p:cNvSpPr>
            <a:spLocks noGrp="1"/>
          </p:cNvSpPr>
          <p:nvPr>
            <p:ph type="ftr" sz="quarter" idx="11"/>
          </p:nvPr>
        </p:nvSpPr>
        <p:spPr>
          <a:xfrm>
            <a:off x="1577716" y="6375679"/>
            <a:ext cx="2611634" cy="345796"/>
          </a:xfrm>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7" name="Slide Number Placeholder 6"/>
          <p:cNvSpPr>
            <a:spLocks noGrp="1"/>
          </p:cNvSpPr>
          <p:nvPr>
            <p:ph type="sldNum" sz="quarter" idx="12"/>
          </p:nvPr>
        </p:nvSpPr>
        <p:spPr>
          <a:xfrm>
            <a:off x="4256153" y="6375679"/>
            <a:ext cx="947460" cy="345796"/>
          </a:xfrm>
        </p:spPr>
        <p:txBody>
          <a:body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783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fontAlgn="base">
              <a:spcBef>
                <a:spcPct val="0"/>
              </a:spcBef>
              <a:spcAft>
                <a:spcPct val="0"/>
              </a:spcAft>
              <a:defRPr/>
            </a:pPr>
            <a:fld id="{DC74D218-A249-4C42-9AB6-DAAA80B1346D}" type="datetime8">
              <a:rPr lang="he-IL" smtClean="0">
                <a:solidFill>
                  <a:srgbClr val="04617B">
                    <a:shade val="90000"/>
                  </a:srgbClr>
                </a:solidFill>
                <a:latin typeface="Garamond" panose="02020404030301010803" pitchFamily="18" charset="0"/>
              </a:rPr>
              <a:t>23 פברואר 25</a:t>
            </a:fld>
            <a:endParaRPr lang="en-US">
              <a:solidFill>
                <a:srgbClr val="04617B">
                  <a:shade val="90000"/>
                </a:srgbClr>
              </a:solidFill>
              <a:latin typeface="Garamond" panose="02020404030301010803" pitchFamily="18" charset="0"/>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fontAlgn="base">
              <a:spcBef>
                <a:spcPct val="0"/>
              </a:spcBef>
              <a:spcAft>
                <a:spcPct val="0"/>
              </a:spcAft>
              <a:defRPr/>
            </a:pPr>
            <a:fld id="{DEBE63DF-77DE-4A59-9CE9-094C46639691}" type="slidenum">
              <a:rPr lang="he-IL" altLang="he-IL" smtClean="0">
                <a:latin typeface="Garamond" panose="02020404030301010803" pitchFamily="18" charset="0"/>
                <a:cs typeface="Arial" panose="020B0604020202020204" pitchFamily="34" charset="0"/>
              </a:rPr>
              <a:pPr fontAlgn="base">
                <a:spcBef>
                  <a:spcPct val="0"/>
                </a:spcBef>
                <a:spcAft>
                  <a:spcPct val="0"/>
                </a:spcAft>
                <a:defRPr/>
              </a:pPr>
              <a:t>‹#›</a:t>
            </a:fld>
            <a:endParaRPr lang="en-US" altLang="he-IL">
              <a:latin typeface="Garamond" panose="02020404030301010803" pitchFamily="18" charset="0"/>
              <a:cs typeface="Arial" panose="020B0604020202020204" pitchFamily="34" charset="0"/>
            </a:endParaRP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1">
              <a:lumMod val="85000"/>
              <a:lumOff val="15000"/>
            </a:schemeClr>
          </a:solidFill>
          <a:ln>
            <a:noFill/>
          </a:ln>
        </p:spPr>
      </p:sp>
    </p:spTree>
    <p:extLst>
      <p:ext uri="{BB962C8B-B14F-4D97-AF65-F5344CB8AC3E}">
        <p14:creationId xmlns:p14="http://schemas.microsoft.com/office/powerpoint/2010/main" val="192079645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dt="0"/>
  <p:txStyles>
    <p:titleStyle>
      <a:lvl1pPr algn="l" defTabSz="685800" rtl="1"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p:titleStyle>
    <p:bodyStyle>
      <a:lvl1pPr marL="228600" indent="-228600" algn="r" defTabSz="6858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6858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6858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op.education.gov.il/tchumey_daat/chemistry/high-school/pedagogy/assessing-student-achieveme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hyperlink" Target="https://pop.education.gov.il/tchumey_daat/chemistry/high-school/pedagogy/assessing-student-achievemen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pps.education.gov.il/Mankal/horaa.aspx?siduri=51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op.education.gov.il/tchumey_daat/chemistry/high-school/pedagogy/assessing-student-achievemen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hyperlink" Target="https://meyda.education.gov.il/files/Mazkirut_Pedagogit/Chimya/lab-2023.pdf" TargetMode="External"/><Relationship Id="rId4" Type="http://schemas.openxmlformats.org/officeDocument/2006/relationships/hyperlink" Target="chrome-extension://efaidnbmnnnibpcajpcglclefindmkaj/https:/meyda.education.gov.il/files/Mazkirut_Pedagogit/Chimya/laboratory-instructions-2025.pdf"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Sachar@mrvd.education.gov.i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meyda.education.gov.il/files/Mazkirut_Pedagogit/Chimya/presentation-2023.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op.education.gov.il/tchumey_daat/chemistry/high-school/pedagogy/assessing-student-achievements/#:~:text=%D7%97%D7%9C%D7%95%D7%A7%D7%94%20%D7%A9%D7%9C%20%D7%90%D7%97%D7%95%D7%96%D7%99%D7%9D-,%D7%94%D7%91%D7%97%D7%99%D7%A0%D7%94%20%D7%91%D7%A2%D7%9C%20%D7%A4%D7%94,-%D7%97%D7%96%D7%A8%D7%94%20%D7%9C%D7%A8%D7%90%D7%A9%20%D7%94%D7%93%D7%A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meyda.education.gov.il/files/Mazkirut_Pedagogit/Chimya/evaluatingsingleoralexam.xls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op.education.gov.il/tchumey_daat/chemistry/high-school/pedagogy/assessing-student-achievements/"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meyda.education.gov.il/files/Mazkirut_Pedagogit/Chimya/evaluatinggrouporalexam.xlsx"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2196pJDEgPI"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hyperlink" Target="mailto:adinashe@gmail.com" TargetMode="External"/><Relationship Id="rId2" Type="http://schemas.openxmlformats.org/officeDocument/2006/relationships/image" Target="../media/image30.w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mailto:oritweinstock123@gmail.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371599" y="3081536"/>
            <a:ext cx="6400800" cy="2567136"/>
          </a:xfrm>
        </p:spPr>
        <p:txBody>
          <a:bodyPr>
            <a:normAutofit/>
          </a:bodyPr>
          <a:lstStyle/>
          <a:p>
            <a:r>
              <a:rPr lang="he-IL" sz="2000" dirty="0">
                <a:solidFill>
                  <a:schemeClr val="accent2"/>
                </a:solidFill>
                <a:cs typeface="+mj-cs"/>
              </a:rPr>
              <a:t>יונת </a:t>
            </a:r>
            <a:r>
              <a:rPr lang="he-IL" sz="2000" b="1" dirty="0">
                <a:solidFill>
                  <a:schemeClr val="accent2"/>
                </a:solidFill>
                <a:cs typeface="+mj-cs"/>
              </a:rPr>
              <a:t>שמאי, </a:t>
            </a:r>
            <a:r>
              <a:rPr lang="he-IL" sz="2000" dirty="0">
                <a:solidFill>
                  <a:schemeClr val="accent2"/>
                </a:solidFill>
                <a:cs typeface="+mj-cs"/>
              </a:rPr>
              <a:t>עדינה </a:t>
            </a:r>
            <a:r>
              <a:rPr lang="he-IL" sz="2000" b="1" dirty="0" err="1">
                <a:solidFill>
                  <a:schemeClr val="accent2"/>
                </a:solidFill>
                <a:cs typeface="+mj-cs"/>
              </a:rPr>
              <a:t>שינפלד</a:t>
            </a:r>
            <a:r>
              <a:rPr lang="he-IL" sz="2000" b="1" dirty="0">
                <a:solidFill>
                  <a:schemeClr val="accent2"/>
                </a:solidFill>
                <a:cs typeface="+mj-cs"/>
              </a:rPr>
              <a:t>, </a:t>
            </a:r>
          </a:p>
          <a:p>
            <a:r>
              <a:rPr lang="he-IL" sz="2000" b="1" dirty="0">
                <a:solidFill>
                  <a:schemeClr val="accent2"/>
                </a:solidFill>
                <a:cs typeface="+mj-cs"/>
              </a:rPr>
              <a:t>ענת פלדנקרייז ואורית </a:t>
            </a:r>
            <a:r>
              <a:rPr lang="he-IL" sz="2000" b="1" dirty="0" err="1">
                <a:solidFill>
                  <a:schemeClr val="accent2"/>
                </a:solidFill>
                <a:cs typeface="+mj-cs"/>
              </a:rPr>
              <a:t>וינשטוק</a:t>
            </a:r>
            <a:endParaRPr lang="he-IL" sz="2000" b="1" dirty="0">
              <a:solidFill>
                <a:schemeClr val="accent2"/>
              </a:solidFill>
              <a:cs typeface="+mj-cs"/>
            </a:endParaRPr>
          </a:p>
          <a:p>
            <a:r>
              <a:rPr lang="he-IL" sz="2000" dirty="0">
                <a:solidFill>
                  <a:schemeClr val="accent2"/>
                </a:solidFill>
                <a:cs typeface="+mj-cs"/>
              </a:rPr>
              <a:t>מדריכות ארציות לכימיה</a:t>
            </a:r>
            <a:endParaRPr lang="he-IL" sz="2000" b="1" dirty="0">
              <a:solidFill>
                <a:schemeClr val="accent2"/>
              </a:solidFill>
              <a:cs typeface="+mj-cs"/>
            </a:endParaRPr>
          </a:p>
        </p:txBody>
      </p:sp>
      <p:pic>
        <p:nvPicPr>
          <p:cNvPr id="1027" name="Picture 3" descr="מדע במעבדה"/>
          <p:cNvPicPr>
            <a:picLocks noChangeAspect="1" noChangeArrowheads="1"/>
          </p:cNvPicPr>
          <p:nvPr/>
        </p:nvPicPr>
        <p:blipFill>
          <a:blip r:embed="rId2" cstate="print"/>
          <a:srcRect/>
          <a:stretch>
            <a:fillRect/>
          </a:stretch>
        </p:blipFill>
        <p:spPr bwMode="auto">
          <a:xfrm>
            <a:off x="-493713" y="-19956463"/>
            <a:ext cx="952501" cy="714375"/>
          </a:xfrm>
          <a:prstGeom prst="rect">
            <a:avLst/>
          </a:prstGeom>
          <a:noFill/>
        </p:spPr>
      </p:pic>
      <p:sp>
        <p:nvSpPr>
          <p:cNvPr id="7" name="WordArt 4"/>
          <p:cNvSpPr>
            <a:spLocks noChangeArrowheads="1" noChangeShapeType="1" noTextEdit="1"/>
          </p:cNvSpPr>
          <p:nvPr/>
        </p:nvSpPr>
        <p:spPr bwMode="auto">
          <a:xfrm>
            <a:off x="1115218" y="1407778"/>
            <a:ext cx="6913562" cy="1657350"/>
          </a:xfrm>
          <a:prstGeom prst="rect">
            <a:avLst/>
          </a:prstGeom>
        </p:spPr>
        <p:txBody>
          <a:bodyPr wrap="none" fromWordArt="1">
            <a:prstTxWarp prst="textPlain">
              <a:avLst>
                <a:gd name="adj" fmla="val 50000"/>
              </a:avLst>
            </a:prstTxWarp>
          </a:bodyPr>
          <a:lstStyle/>
          <a:p>
            <a:pPr algn="ctr">
              <a:defRPr/>
            </a:pPr>
            <a:r>
              <a:rPr lang="he-IL" sz="4800" b="1" kern="10" dirty="0">
                <a:ln w="12700">
                  <a:solidFill>
                    <a:srgbClr val="EAEAEA"/>
                  </a:solidFill>
                  <a:round/>
                  <a:headEnd/>
                  <a:tailEnd/>
                </a:ln>
                <a:solidFill>
                  <a:schemeClr val="accent4">
                    <a:lumMod val="50000"/>
                  </a:schemeClr>
                </a:solidFill>
                <a:effectLst>
                  <a:outerShdw dist="35921" dir="2700000" sy="50000" kx="2115830" algn="bl" rotWithShape="0">
                    <a:srgbClr val="C0C0C0">
                      <a:alpha val="80000"/>
                    </a:srgbClr>
                  </a:outerShdw>
                </a:effectLst>
                <a:latin typeface="Arial Black"/>
                <a:cs typeface="+mj-cs"/>
              </a:rPr>
              <a:t>מיני מחקר רמה 3</a:t>
            </a:r>
          </a:p>
        </p:txBody>
      </p:sp>
      <p:pic>
        <p:nvPicPr>
          <p:cNvPr id="2" name="תמונה 1">
            <a:extLst>
              <a:ext uri="{FF2B5EF4-FFF2-40B4-BE49-F238E27FC236}">
                <a16:creationId xmlns:a16="http://schemas.microsoft.com/office/drawing/2014/main" id="{71F1BBA0-04DF-D793-319B-94212176F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8271" y="508461"/>
            <a:ext cx="2579370" cy="1023620"/>
          </a:xfrm>
          <a:prstGeom prst="rect">
            <a:avLst/>
          </a:prstGeom>
        </p:spPr>
      </p:pic>
      <p:pic>
        <p:nvPicPr>
          <p:cNvPr id="1026" name="Picture 2" descr="Free photo experiment for biotechnology with chemistry science">
            <a:extLst>
              <a:ext uri="{FF2B5EF4-FFF2-40B4-BE49-F238E27FC236}">
                <a16:creationId xmlns:a16="http://schemas.microsoft.com/office/drawing/2014/main" id="{9456760F-9B7A-FD58-6403-9F6E3FAFA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920" y="4365104"/>
            <a:ext cx="3496159" cy="2328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של כותרת תחתונה 2">
            <a:extLst>
              <a:ext uri="{FF2B5EF4-FFF2-40B4-BE49-F238E27FC236}">
                <a16:creationId xmlns:a16="http://schemas.microsoft.com/office/drawing/2014/main" id="{A502F68A-C8A9-4DE9-AE29-72EE8043393A}"/>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sp>
        <p:nvSpPr>
          <p:cNvPr id="6" name="כותרת 1">
            <a:extLst>
              <a:ext uri="{FF2B5EF4-FFF2-40B4-BE49-F238E27FC236}">
                <a16:creationId xmlns:a16="http://schemas.microsoft.com/office/drawing/2014/main" id="{BB784ADE-E3D2-49EF-88F8-71B604CD890D}"/>
              </a:ext>
            </a:extLst>
          </p:cNvPr>
          <p:cNvSpPr txBox="1">
            <a:spLocks/>
          </p:cNvSpPr>
          <p:nvPr/>
        </p:nvSpPr>
        <p:spPr bwMode="auto">
          <a:xfrm>
            <a:off x="481716" y="533426"/>
            <a:ext cx="8453927" cy="96081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1" anchor="b" anchorCtr="0" compatLnSpc="1">
            <a:prstTxWarp prst="textNoShape">
              <a:avLst/>
            </a:prstTxWarp>
            <a:noAutofit/>
          </a:bodyPr>
          <a:lst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Arial" pitchFamily="34" charset="0"/>
              </a:defRPr>
            </a:lvl2pPr>
            <a:lvl3pPr algn="l" rtl="1" eaLnBrk="0" fontAlgn="base" hangingPunct="0">
              <a:spcBef>
                <a:spcPct val="0"/>
              </a:spcBef>
              <a:spcAft>
                <a:spcPct val="0"/>
              </a:spcAft>
              <a:defRPr sz="5000">
                <a:solidFill>
                  <a:schemeClr val="tx2"/>
                </a:solidFill>
                <a:latin typeface="Calibri" pitchFamily="34" charset="0"/>
                <a:cs typeface="Arial" pitchFamily="34" charset="0"/>
              </a:defRPr>
            </a:lvl3pPr>
            <a:lvl4pPr algn="l" rtl="1" eaLnBrk="0" fontAlgn="base" hangingPunct="0">
              <a:spcBef>
                <a:spcPct val="0"/>
              </a:spcBef>
              <a:spcAft>
                <a:spcPct val="0"/>
              </a:spcAft>
              <a:defRPr sz="5000">
                <a:solidFill>
                  <a:schemeClr val="tx2"/>
                </a:solidFill>
                <a:latin typeface="Calibri" pitchFamily="34" charset="0"/>
                <a:cs typeface="Arial" pitchFamily="34" charset="0"/>
              </a:defRPr>
            </a:lvl4pPr>
            <a:lvl5pPr algn="l" rtl="1" eaLnBrk="0" fontAlgn="base" hangingPunct="0">
              <a:spcBef>
                <a:spcPct val="0"/>
              </a:spcBef>
              <a:spcAft>
                <a:spcPct val="0"/>
              </a:spcAft>
              <a:defRPr sz="5000">
                <a:solidFill>
                  <a:schemeClr val="tx2"/>
                </a:solidFill>
                <a:latin typeface="Calibri" pitchFamily="34" charset="0"/>
                <a:cs typeface="Arial" pitchFamily="34" charset="0"/>
              </a:defRPr>
            </a:lvl5pPr>
            <a:lvl6pPr marL="457200" algn="l" rtl="1" fontAlgn="base">
              <a:spcBef>
                <a:spcPct val="0"/>
              </a:spcBef>
              <a:spcAft>
                <a:spcPct val="0"/>
              </a:spcAft>
              <a:defRPr sz="5000">
                <a:solidFill>
                  <a:schemeClr val="tx2"/>
                </a:solidFill>
                <a:latin typeface="Calibri" pitchFamily="34" charset="0"/>
                <a:cs typeface="Arial" pitchFamily="34" charset="0"/>
              </a:defRPr>
            </a:lvl6pPr>
            <a:lvl7pPr marL="914400" algn="l" rtl="1" fontAlgn="base">
              <a:spcBef>
                <a:spcPct val="0"/>
              </a:spcBef>
              <a:spcAft>
                <a:spcPct val="0"/>
              </a:spcAft>
              <a:defRPr sz="5000">
                <a:solidFill>
                  <a:schemeClr val="tx2"/>
                </a:solidFill>
                <a:latin typeface="Calibri" pitchFamily="34" charset="0"/>
                <a:cs typeface="Arial" pitchFamily="34" charset="0"/>
              </a:defRPr>
            </a:lvl7pPr>
            <a:lvl8pPr marL="1371600" algn="l" rtl="1" fontAlgn="base">
              <a:spcBef>
                <a:spcPct val="0"/>
              </a:spcBef>
              <a:spcAft>
                <a:spcPct val="0"/>
              </a:spcAft>
              <a:defRPr sz="5000">
                <a:solidFill>
                  <a:schemeClr val="tx2"/>
                </a:solidFill>
                <a:latin typeface="Calibri" pitchFamily="34" charset="0"/>
                <a:cs typeface="Arial" pitchFamily="34" charset="0"/>
              </a:defRPr>
            </a:lvl8pPr>
            <a:lvl9pPr marL="1828800" algn="l" rtl="1" fontAlgn="base">
              <a:spcBef>
                <a:spcPct val="0"/>
              </a:spcBef>
              <a:spcAft>
                <a:spcPct val="0"/>
              </a:spcAft>
              <a:defRPr sz="5000">
                <a:solidFill>
                  <a:schemeClr val="tx2"/>
                </a:solidFill>
                <a:latin typeface="Calibri" pitchFamily="34" charset="0"/>
                <a:cs typeface="Arial" pitchFamily="34" charset="0"/>
              </a:defRPr>
            </a:lvl9pPr>
          </a:lstStyle>
          <a:p>
            <a:pPr algn="ctr"/>
            <a:r>
              <a:rPr lang="he-IL" sz="3000" b="1" dirty="0">
                <a:solidFill>
                  <a:schemeClr val="bg1"/>
                </a:solidFill>
                <a:latin typeface="Arial" panose="020B0604020202020204" pitchFamily="34" charset="0"/>
                <a:cs typeface="Arial" panose="020B0604020202020204" pitchFamily="34" charset="0"/>
              </a:rPr>
              <a:t>חישוב ציון שנתי במיני מחקר לתלמידים הניגשים לבחינה חיצונית</a:t>
            </a:r>
          </a:p>
        </p:txBody>
      </p:sp>
      <p:pic>
        <p:nvPicPr>
          <p:cNvPr id="3" name="תמונה 2">
            <a:extLst>
              <a:ext uri="{FF2B5EF4-FFF2-40B4-BE49-F238E27FC236}">
                <a16:creationId xmlns:a16="http://schemas.microsoft.com/office/drawing/2014/main" id="{50812352-C998-6C03-A0FC-4D6E76E66C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1731" y="9383"/>
            <a:ext cx="1535361" cy="609306"/>
          </a:xfrm>
          <a:prstGeom prst="rect">
            <a:avLst/>
          </a:prstGeom>
        </p:spPr>
      </p:pic>
      <p:pic>
        <p:nvPicPr>
          <p:cNvPr id="7" name="תמונה 6">
            <a:extLst>
              <a:ext uri="{FF2B5EF4-FFF2-40B4-BE49-F238E27FC236}">
                <a16:creationId xmlns:a16="http://schemas.microsoft.com/office/drawing/2014/main" id="{B605676C-0CE0-840B-BFB3-FBAE6C85BE77}"/>
              </a:ext>
            </a:extLst>
          </p:cNvPr>
          <p:cNvPicPr>
            <a:picLocks noChangeAspect="1"/>
          </p:cNvPicPr>
          <p:nvPr/>
        </p:nvPicPr>
        <p:blipFill>
          <a:blip r:embed="rId3"/>
          <a:stretch>
            <a:fillRect/>
          </a:stretch>
        </p:blipFill>
        <p:spPr>
          <a:xfrm>
            <a:off x="1107435" y="1494245"/>
            <a:ext cx="7202488" cy="4322996"/>
          </a:xfrm>
          <a:prstGeom prst="rect">
            <a:avLst/>
          </a:prstGeom>
        </p:spPr>
      </p:pic>
    </p:spTree>
    <p:extLst>
      <p:ext uri="{BB962C8B-B14F-4D97-AF65-F5344CB8AC3E}">
        <p14:creationId xmlns:p14="http://schemas.microsoft.com/office/powerpoint/2010/main" val="306489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1143F8-9428-4277-9FC5-271980F9FD06}"/>
              </a:ext>
            </a:extLst>
          </p:cNvPr>
          <p:cNvSpPr>
            <a:spLocks noGrp="1"/>
          </p:cNvSpPr>
          <p:nvPr>
            <p:ph type="title"/>
          </p:nvPr>
        </p:nvSpPr>
        <p:spPr>
          <a:xfrm>
            <a:off x="442170" y="1669863"/>
            <a:ext cx="3420438" cy="505095"/>
          </a:xfrm>
          <a:solidFill>
            <a:schemeClr val="accent4"/>
          </a:solidFill>
        </p:spPr>
        <p:txBody>
          <a:bodyPr vert="horz" wrap="square" lIns="68580" tIns="34290" rIns="68580" bIns="34290" numCol="1" rtlCol="1" anchor="b" anchorCtr="0" compatLnSpc="1">
            <a:prstTxWarp prst="textNoShape">
              <a:avLst/>
            </a:prstTxWarp>
            <a:normAutofit fontScale="90000"/>
          </a:bodyPr>
          <a:lstStyle/>
          <a:p>
            <a:pPr algn="ctr"/>
            <a:r>
              <a:rPr lang="he-IL" sz="3600" b="1" dirty="0">
                <a:solidFill>
                  <a:schemeClr val="bg1"/>
                </a:solidFill>
                <a:latin typeface="Arial" panose="020B0604020202020204" pitchFamily="34" charset="0"/>
                <a:cs typeface="Arial" panose="020B0604020202020204" pitchFamily="34" charset="0"/>
              </a:rPr>
              <a:t>הערכה אישית</a:t>
            </a:r>
          </a:p>
        </p:txBody>
      </p:sp>
      <p:sp>
        <p:nvSpPr>
          <p:cNvPr id="3" name="מציין מיקום תוכן 2">
            <a:extLst>
              <a:ext uri="{FF2B5EF4-FFF2-40B4-BE49-F238E27FC236}">
                <a16:creationId xmlns:a16="http://schemas.microsoft.com/office/drawing/2014/main" id="{B9DAB3D7-E877-4E38-9AA8-D0204B7103BE}"/>
              </a:ext>
            </a:extLst>
          </p:cNvPr>
          <p:cNvSpPr>
            <a:spLocks noGrp="1"/>
          </p:cNvSpPr>
          <p:nvPr>
            <p:ph idx="1"/>
          </p:nvPr>
        </p:nvSpPr>
        <p:spPr>
          <a:xfrm>
            <a:off x="683568" y="2605129"/>
            <a:ext cx="3179041" cy="2984689"/>
          </a:xfrm>
        </p:spPr>
        <p:txBody>
          <a:bodyPr anchor="ctr">
            <a:normAutofit fontScale="92500" lnSpcReduction="20000"/>
          </a:bodyPr>
          <a:lstStyle/>
          <a:p>
            <a:r>
              <a:rPr lang="he-IL" dirty="0">
                <a:solidFill>
                  <a:schemeClr val="tx1"/>
                </a:solidFill>
              </a:rPr>
              <a:t>לפי המחוון באתר המפמ"ר.</a:t>
            </a:r>
          </a:p>
          <a:p>
            <a:r>
              <a:rPr lang="he-IL" dirty="0">
                <a:solidFill>
                  <a:schemeClr val="tx1"/>
                </a:solidFill>
              </a:rPr>
              <a:t>מומלץ השנה להגדיל את המשקל שיינתן לרכיב זה.</a:t>
            </a:r>
          </a:p>
          <a:p>
            <a:r>
              <a:rPr lang="he-IL" dirty="0">
                <a:solidFill>
                  <a:schemeClr val="tx1"/>
                </a:solidFill>
              </a:rPr>
              <a:t>מורים רשאים להוסיף </a:t>
            </a:r>
            <a:br>
              <a:rPr lang="en-US" dirty="0">
                <a:solidFill>
                  <a:schemeClr val="tx1"/>
                </a:solidFill>
              </a:rPr>
            </a:br>
            <a:r>
              <a:rPr lang="he-IL" dirty="0">
                <a:solidFill>
                  <a:schemeClr val="tx1"/>
                </a:solidFill>
              </a:rPr>
              <a:t>למחוון של הערכה האישית ממדים או קריטריונים המתייחסים לתהליך הלמידה בחקר </a:t>
            </a:r>
            <a:br>
              <a:rPr lang="en-US" dirty="0">
                <a:solidFill>
                  <a:schemeClr val="tx1"/>
                </a:solidFill>
              </a:rPr>
            </a:br>
            <a:r>
              <a:rPr lang="he-IL" dirty="0">
                <a:solidFill>
                  <a:schemeClr val="tx1"/>
                </a:solidFill>
              </a:rPr>
              <a:t>ולגילוי האחריות והעניין של כל אחד מהתלמידים.</a:t>
            </a:r>
            <a:endParaRPr lang="en-US" dirty="0">
              <a:solidFill>
                <a:schemeClr val="tx1"/>
              </a:solidFill>
            </a:endParaRPr>
          </a:p>
          <a:p>
            <a:endParaRPr lang="he-IL" sz="1500" dirty="0"/>
          </a:p>
        </p:txBody>
      </p:sp>
      <p:sp>
        <p:nvSpPr>
          <p:cNvPr id="14" name="מציין מיקום של כותרת תחתונה 2">
            <a:extLst>
              <a:ext uri="{FF2B5EF4-FFF2-40B4-BE49-F238E27FC236}">
                <a16:creationId xmlns:a16="http://schemas.microsoft.com/office/drawing/2014/main" id="{D957790C-090F-4654-B03F-E594D95F7E97}"/>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pic>
        <p:nvPicPr>
          <p:cNvPr id="4" name="תמונה 3">
            <a:extLst>
              <a:ext uri="{FF2B5EF4-FFF2-40B4-BE49-F238E27FC236}">
                <a16:creationId xmlns:a16="http://schemas.microsoft.com/office/drawing/2014/main" id="{739727A6-8E0A-449E-8B70-AAE2937FCF02}"/>
              </a:ext>
            </a:extLst>
          </p:cNvPr>
          <p:cNvPicPr>
            <a:picLocks noChangeAspect="1"/>
          </p:cNvPicPr>
          <p:nvPr/>
        </p:nvPicPr>
        <p:blipFill rotWithShape="1">
          <a:blip r:embed="rId2"/>
          <a:srcRect l="-2" t="542" r="3" b="2462"/>
          <a:stretch/>
        </p:blipFill>
        <p:spPr>
          <a:xfrm>
            <a:off x="3857727" y="980728"/>
            <a:ext cx="4782977" cy="5140588"/>
          </a:xfrm>
          <a:prstGeom prst="rect">
            <a:avLst/>
          </a:prstGeom>
        </p:spPr>
      </p:pic>
      <p:pic>
        <p:nvPicPr>
          <p:cNvPr id="6" name="תמונה 5">
            <a:extLst>
              <a:ext uri="{FF2B5EF4-FFF2-40B4-BE49-F238E27FC236}">
                <a16:creationId xmlns:a16="http://schemas.microsoft.com/office/drawing/2014/main" id="{BD9C4CDE-3942-98BF-5736-03BFF5A059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61805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C05583B-32AF-41DD-8A76-F4379A8B5CCC}"/>
              </a:ext>
            </a:extLst>
          </p:cNvPr>
          <p:cNvSpPr>
            <a:spLocks noGrp="1"/>
          </p:cNvSpPr>
          <p:nvPr>
            <p:ph type="title"/>
          </p:nvPr>
        </p:nvSpPr>
        <p:spPr>
          <a:xfrm>
            <a:off x="1181616" y="836712"/>
            <a:ext cx="6927525" cy="1634496"/>
          </a:xfrm>
          <a:solidFill>
            <a:schemeClr val="accent4"/>
          </a:solidFill>
        </p:spPr>
        <p:txBody>
          <a:bodyPr vert="horz" wrap="square" lIns="68580" tIns="34290" rIns="68580" bIns="34290" numCol="1" rtlCol="1" anchor="b" anchorCtr="0" compatLnSpc="1">
            <a:prstTxWarp prst="textNoShape">
              <a:avLst/>
            </a:prstTxWarp>
            <a:normAutofit/>
          </a:bodyPr>
          <a:lstStyle/>
          <a:p>
            <a:pPr algn="ctr"/>
            <a:r>
              <a:rPr lang="he-IL" sz="3600" dirty="0">
                <a:solidFill>
                  <a:schemeClr val="bg1"/>
                </a:solidFill>
                <a:latin typeface="Arial" panose="020B0604020202020204" pitchFamily="34" charset="0"/>
                <a:cs typeface="Arial" panose="020B0604020202020204" pitchFamily="34" charset="0"/>
              </a:rPr>
              <a:t>בהיבחנות פנימית מומלץ לקיים </a:t>
            </a:r>
            <a:r>
              <a:rPr lang="he-IL" sz="3600" b="1" dirty="0">
                <a:solidFill>
                  <a:schemeClr val="bg1"/>
                </a:solidFill>
                <a:latin typeface="Arial" panose="020B0604020202020204" pitchFamily="34" charset="0"/>
                <a:cs typeface="Arial" panose="020B0604020202020204" pitchFamily="34" charset="0"/>
              </a:rPr>
              <a:t>אירוע הערכה מסכמת </a:t>
            </a:r>
            <a:br>
              <a:rPr lang="en-US" sz="3600" b="1" dirty="0">
                <a:solidFill>
                  <a:schemeClr val="bg1"/>
                </a:solidFill>
                <a:latin typeface="Arial" panose="020B0604020202020204" pitchFamily="34" charset="0"/>
                <a:cs typeface="Arial" panose="020B0604020202020204" pitchFamily="34" charset="0"/>
              </a:rPr>
            </a:br>
            <a:r>
              <a:rPr lang="he-IL" sz="3600" dirty="0">
                <a:solidFill>
                  <a:schemeClr val="bg1"/>
                </a:solidFill>
                <a:latin typeface="Arial" panose="020B0604020202020204" pitchFamily="34" charset="0"/>
                <a:cs typeface="Arial" panose="020B0604020202020204" pitchFamily="34" charset="0"/>
              </a:rPr>
              <a:t>של תהליך הלמידה במיני מחקר</a:t>
            </a:r>
          </a:p>
        </p:txBody>
      </p:sp>
      <p:sp>
        <p:nvSpPr>
          <p:cNvPr id="3" name="מציין מיקום תוכן 2">
            <a:extLst>
              <a:ext uri="{FF2B5EF4-FFF2-40B4-BE49-F238E27FC236}">
                <a16:creationId xmlns:a16="http://schemas.microsoft.com/office/drawing/2014/main" id="{27E37A48-2397-4EA6-BE52-AD40A354A273}"/>
              </a:ext>
            </a:extLst>
          </p:cNvPr>
          <p:cNvSpPr>
            <a:spLocks noGrp="1"/>
          </p:cNvSpPr>
          <p:nvPr>
            <p:ph idx="1"/>
          </p:nvPr>
        </p:nvSpPr>
        <p:spPr>
          <a:xfrm>
            <a:off x="1024910" y="2806882"/>
            <a:ext cx="7094180" cy="3214406"/>
          </a:xfrm>
        </p:spPr>
        <p:txBody>
          <a:bodyPr anchor="ctr">
            <a:normAutofit/>
          </a:bodyPr>
          <a:lstStyle/>
          <a:p>
            <a:pPr lvl="0"/>
            <a:r>
              <a:rPr lang="he-IL" dirty="0">
                <a:solidFill>
                  <a:schemeClr val="tx1"/>
                </a:solidFill>
              </a:rPr>
              <a:t>בחינה בעל פה – בהתאם למחוון המתאים, </a:t>
            </a:r>
            <a:br>
              <a:rPr lang="en-US" dirty="0">
                <a:solidFill>
                  <a:schemeClr val="tx1"/>
                </a:solidFill>
              </a:rPr>
            </a:br>
            <a:r>
              <a:rPr lang="he-IL" u="sng" dirty="0">
                <a:solidFill>
                  <a:schemeClr val="tx1"/>
                </a:solidFill>
                <a:hlinkClick r:id="rId2"/>
              </a:rPr>
              <a:t>כפי שפורסם באתר מפמ"ר כימיה</a:t>
            </a:r>
            <a:r>
              <a:rPr lang="he-IL" dirty="0">
                <a:solidFill>
                  <a:schemeClr val="tx1"/>
                </a:solidFill>
              </a:rPr>
              <a:t>, </a:t>
            </a:r>
            <a:br>
              <a:rPr lang="en-US" dirty="0">
                <a:solidFill>
                  <a:schemeClr val="tx1"/>
                </a:solidFill>
              </a:rPr>
            </a:br>
            <a:r>
              <a:rPr lang="he-IL" dirty="0">
                <a:solidFill>
                  <a:schemeClr val="tx1"/>
                </a:solidFill>
              </a:rPr>
              <a:t>תחת "הערכת התלמיד בבחינה בעל פה".</a:t>
            </a:r>
            <a:endParaRPr lang="en-US" dirty="0">
              <a:solidFill>
                <a:schemeClr val="tx1"/>
              </a:solidFill>
            </a:endParaRPr>
          </a:p>
          <a:p>
            <a:pPr lvl="0"/>
            <a:r>
              <a:rPr lang="he-IL" dirty="0">
                <a:solidFill>
                  <a:schemeClr val="tx1"/>
                </a:solidFill>
              </a:rPr>
              <a:t>פרזנטציה – הצגה של מיני מחקר בפני הכיתה. </a:t>
            </a:r>
            <a:br>
              <a:rPr lang="en-US" dirty="0">
                <a:solidFill>
                  <a:schemeClr val="tx1"/>
                </a:solidFill>
              </a:rPr>
            </a:br>
            <a:r>
              <a:rPr lang="he-IL" dirty="0">
                <a:solidFill>
                  <a:schemeClr val="tx1"/>
                </a:solidFill>
              </a:rPr>
              <a:t>מומלץ לבנות מחוון מתאים להערכה.</a:t>
            </a:r>
            <a:endParaRPr lang="en-US" dirty="0">
              <a:solidFill>
                <a:schemeClr val="tx1"/>
              </a:solidFill>
            </a:endParaRPr>
          </a:p>
          <a:p>
            <a:pPr marL="0" indent="0">
              <a:buNone/>
            </a:pPr>
            <a:endParaRPr lang="he-IL" sz="1800" dirty="0"/>
          </a:p>
        </p:txBody>
      </p:sp>
      <p:sp>
        <p:nvSpPr>
          <p:cNvPr id="13" name="מציין מיקום של כותרת תחתונה 2">
            <a:extLst>
              <a:ext uri="{FF2B5EF4-FFF2-40B4-BE49-F238E27FC236}">
                <a16:creationId xmlns:a16="http://schemas.microsoft.com/office/drawing/2014/main" id="{C52729EA-CC6C-441A-BCC3-324C9FC50458}"/>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pic>
        <p:nvPicPr>
          <p:cNvPr id="5" name="תמונה 4">
            <a:extLst>
              <a:ext uri="{FF2B5EF4-FFF2-40B4-BE49-F238E27FC236}">
                <a16:creationId xmlns:a16="http://schemas.microsoft.com/office/drawing/2014/main" id="{800529E1-2ABF-7A97-26D1-59E051ADF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205727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מציין מיקום של כותרת תחתונה 2">
            <a:extLst>
              <a:ext uri="{FF2B5EF4-FFF2-40B4-BE49-F238E27FC236}">
                <a16:creationId xmlns:a16="http://schemas.microsoft.com/office/drawing/2014/main" id="{A502F68A-C8A9-4DE9-AE29-72EE8043393A}"/>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sp>
        <p:nvSpPr>
          <p:cNvPr id="6" name="כותרת 1">
            <a:extLst>
              <a:ext uri="{FF2B5EF4-FFF2-40B4-BE49-F238E27FC236}">
                <a16:creationId xmlns:a16="http://schemas.microsoft.com/office/drawing/2014/main" id="{BB784ADE-E3D2-49EF-88F8-71B604CD890D}"/>
              </a:ext>
            </a:extLst>
          </p:cNvPr>
          <p:cNvSpPr txBox="1">
            <a:spLocks/>
          </p:cNvSpPr>
          <p:nvPr/>
        </p:nvSpPr>
        <p:spPr bwMode="auto">
          <a:xfrm>
            <a:off x="467544" y="908720"/>
            <a:ext cx="8453927" cy="96081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1" anchor="b" anchorCtr="0" compatLnSpc="1">
            <a:prstTxWarp prst="textNoShape">
              <a:avLst/>
            </a:prstTxWarp>
            <a:noAutofit/>
          </a:bodyPr>
          <a:lst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Arial" pitchFamily="34" charset="0"/>
              </a:defRPr>
            </a:lvl2pPr>
            <a:lvl3pPr algn="l" rtl="1" eaLnBrk="0" fontAlgn="base" hangingPunct="0">
              <a:spcBef>
                <a:spcPct val="0"/>
              </a:spcBef>
              <a:spcAft>
                <a:spcPct val="0"/>
              </a:spcAft>
              <a:defRPr sz="5000">
                <a:solidFill>
                  <a:schemeClr val="tx2"/>
                </a:solidFill>
                <a:latin typeface="Calibri" pitchFamily="34" charset="0"/>
                <a:cs typeface="Arial" pitchFamily="34" charset="0"/>
              </a:defRPr>
            </a:lvl3pPr>
            <a:lvl4pPr algn="l" rtl="1" eaLnBrk="0" fontAlgn="base" hangingPunct="0">
              <a:spcBef>
                <a:spcPct val="0"/>
              </a:spcBef>
              <a:spcAft>
                <a:spcPct val="0"/>
              </a:spcAft>
              <a:defRPr sz="5000">
                <a:solidFill>
                  <a:schemeClr val="tx2"/>
                </a:solidFill>
                <a:latin typeface="Calibri" pitchFamily="34" charset="0"/>
                <a:cs typeface="Arial" pitchFamily="34" charset="0"/>
              </a:defRPr>
            </a:lvl4pPr>
            <a:lvl5pPr algn="l" rtl="1" eaLnBrk="0" fontAlgn="base" hangingPunct="0">
              <a:spcBef>
                <a:spcPct val="0"/>
              </a:spcBef>
              <a:spcAft>
                <a:spcPct val="0"/>
              </a:spcAft>
              <a:defRPr sz="5000">
                <a:solidFill>
                  <a:schemeClr val="tx2"/>
                </a:solidFill>
                <a:latin typeface="Calibri" pitchFamily="34" charset="0"/>
                <a:cs typeface="Arial" pitchFamily="34" charset="0"/>
              </a:defRPr>
            </a:lvl5pPr>
            <a:lvl6pPr marL="457200" algn="l" rtl="1" fontAlgn="base">
              <a:spcBef>
                <a:spcPct val="0"/>
              </a:spcBef>
              <a:spcAft>
                <a:spcPct val="0"/>
              </a:spcAft>
              <a:defRPr sz="5000">
                <a:solidFill>
                  <a:schemeClr val="tx2"/>
                </a:solidFill>
                <a:latin typeface="Calibri" pitchFamily="34" charset="0"/>
                <a:cs typeface="Arial" pitchFamily="34" charset="0"/>
              </a:defRPr>
            </a:lvl6pPr>
            <a:lvl7pPr marL="914400" algn="l" rtl="1" fontAlgn="base">
              <a:spcBef>
                <a:spcPct val="0"/>
              </a:spcBef>
              <a:spcAft>
                <a:spcPct val="0"/>
              </a:spcAft>
              <a:defRPr sz="5000">
                <a:solidFill>
                  <a:schemeClr val="tx2"/>
                </a:solidFill>
                <a:latin typeface="Calibri" pitchFamily="34" charset="0"/>
                <a:cs typeface="Arial" pitchFamily="34" charset="0"/>
              </a:defRPr>
            </a:lvl7pPr>
            <a:lvl8pPr marL="1371600" algn="l" rtl="1" fontAlgn="base">
              <a:spcBef>
                <a:spcPct val="0"/>
              </a:spcBef>
              <a:spcAft>
                <a:spcPct val="0"/>
              </a:spcAft>
              <a:defRPr sz="5000">
                <a:solidFill>
                  <a:schemeClr val="tx2"/>
                </a:solidFill>
                <a:latin typeface="Calibri" pitchFamily="34" charset="0"/>
                <a:cs typeface="Arial" pitchFamily="34" charset="0"/>
              </a:defRPr>
            </a:lvl8pPr>
            <a:lvl9pPr marL="1828800" algn="l" rtl="1" fontAlgn="base">
              <a:spcBef>
                <a:spcPct val="0"/>
              </a:spcBef>
              <a:spcAft>
                <a:spcPct val="0"/>
              </a:spcAft>
              <a:defRPr sz="5000">
                <a:solidFill>
                  <a:schemeClr val="tx2"/>
                </a:solidFill>
                <a:latin typeface="Calibri" pitchFamily="34" charset="0"/>
                <a:cs typeface="Arial" pitchFamily="34" charset="0"/>
              </a:defRPr>
            </a:lvl9pPr>
          </a:lstStyle>
          <a:p>
            <a:pPr algn="ctr"/>
            <a:r>
              <a:rPr lang="he-IL" sz="3000" b="1" dirty="0">
                <a:solidFill>
                  <a:schemeClr val="bg1"/>
                </a:solidFill>
                <a:latin typeface="Arial" panose="020B0604020202020204" pitchFamily="34" charset="0"/>
                <a:cs typeface="Arial" panose="020B0604020202020204" pitchFamily="34" charset="0"/>
              </a:rPr>
              <a:t>חישוב ציון שנתי במיני מחקר בהיבחנות פנימית</a:t>
            </a:r>
          </a:p>
          <a:p>
            <a:pPr algn="ctr"/>
            <a:r>
              <a:rPr lang="he-IL" sz="3000" b="1" dirty="0">
                <a:solidFill>
                  <a:schemeClr val="bg1"/>
                </a:solidFill>
                <a:latin typeface="Arial" panose="020B0604020202020204" pitchFamily="34" charset="0"/>
                <a:cs typeface="Arial" panose="020B0604020202020204" pitchFamily="34" charset="0"/>
              </a:rPr>
              <a:t> ללא הערכה מסכמת</a:t>
            </a:r>
          </a:p>
        </p:txBody>
      </p:sp>
      <p:pic>
        <p:nvPicPr>
          <p:cNvPr id="3" name="תמונה 2"/>
          <p:cNvPicPr>
            <a:picLocks noChangeAspect="1"/>
          </p:cNvPicPr>
          <p:nvPr/>
        </p:nvPicPr>
        <p:blipFill>
          <a:blip r:embed="rId2"/>
          <a:stretch>
            <a:fillRect/>
          </a:stretch>
        </p:blipFill>
        <p:spPr>
          <a:xfrm>
            <a:off x="1010432" y="2288193"/>
            <a:ext cx="7475845" cy="4093135"/>
          </a:xfrm>
          <a:prstGeom prst="rect">
            <a:avLst/>
          </a:prstGeom>
        </p:spPr>
      </p:pic>
      <p:pic>
        <p:nvPicPr>
          <p:cNvPr id="4" name="תמונה 3">
            <a:extLst>
              <a:ext uri="{FF2B5EF4-FFF2-40B4-BE49-F238E27FC236}">
                <a16:creationId xmlns:a16="http://schemas.microsoft.com/office/drawing/2014/main" id="{3B2A79DE-26A8-725F-964D-4857C772A1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94192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4FCB78-4AAE-4C5D-B358-A55889627177}"/>
              </a:ext>
            </a:extLst>
          </p:cNvPr>
          <p:cNvSpPr>
            <a:spLocks noGrp="1"/>
          </p:cNvSpPr>
          <p:nvPr>
            <p:ph type="title"/>
          </p:nvPr>
        </p:nvSpPr>
        <p:spPr>
          <a:xfrm>
            <a:off x="755576" y="893906"/>
            <a:ext cx="8054187" cy="1216628"/>
          </a:xfrm>
          <a:solidFill>
            <a:schemeClr val="accent4"/>
          </a:solidFill>
        </p:spPr>
        <p:txBody>
          <a:bodyPr vert="horz" wrap="square" lIns="68580" tIns="34290" rIns="68580" bIns="34290" numCol="1" rtlCol="1" anchor="b" anchorCtr="0" compatLnSpc="1">
            <a:prstTxWarp prst="textNoShape">
              <a:avLst/>
            </a:prstTxWarp>
            <a:noAutofit/>
          </a:bodyPr>
          <a:lstStyle/>
          <a:p>
            <a:pPr algn="ctr"/>
            <a:r>
              <a:rPr lang="he-IL" sz="3000" b="1" dirty="0">
                <a:solidFill>
                  <a:schemeClr val="bg1"/>
                </a:solidFill>
                <a:latin typeface="Arial" panose="020B0604020202020204" pitchFamily="34" charset="0"/>
                <a:cs typeface="Arial" panose="020B0604020202020204" pitchFamily="34" charset="0"/>
              </a:rPr>
              <a:t>חישוב ציון שנתי במיני מחקר בהיבחנות פנימית</a:t>
            </a:r>
            <a:br>
              <a:rPr lang="he-IL" sz="3000" b="1" dirty="0">
                <a:solidFill>
                  <a:schemeClr val="bg1"/>
                </a:solidFill>
                <a:latin typeface="Arial" panose="020B0604020202020204" pitchFamily="34" charset="0"/>
                <a:cs typeface="Arial" panose="020B0604020202020204" pitchFamily="34" charset="0"/>
              </a:rPr>
            </a:br>
            <a:r>
              <a:rPr lang="he-IL" sz="3000" b="1" dirty="0">
                <a:solidFill>
                  <a:schemeClr val="bg1"/>
                </a:solidFill>
                <a:latin typeface="Arial" panose="020B0604020202020204" pitchFamily="34" charset="0"/>
                <a:cs typeface="Arial" panose="020B0604020202020204" pitchFamily="34" charset="0"/>
              </a:rPr>
              <a:t> כולל הערכה מסכמת (אחוזים נתונים)</a:t>
            </a:r>
          </a:p>
        </p:txBody>
      </p:sp>
      <p:pic>
        <p:nvPicPr>
          <p:cNvPr id="5" name="מציין מיקום תוכן 4"/>
          <p:cNvPicPr>
            <a:picLocks noGrp="1" noChangeAspect="1"/>
          </p:cNvPicPr>
          <p:nvPr>
            <p:ph idx="1"/>
          </p:nvPr>
        </p:nvPicPr>
        <p:blipFill>
          <a:blip r:embed="rId2"/>
          <a:stretch>
            <a:fillRect/>
          </a:stretch>
        </p:blipFill>
        <p:spPr>
          <a:xfrm>
            <a:off x="457200" y="2852936"/>
            <a:ext cx="8229600" cy="3256156"/>
          </a:xfrm>
          <a:prstGeom prst="rect">
            <a:avLst/>
          </a:prstGeom>
        </p:spPr>
      </p:pic>
      <p:sp>
        <p:nvSpPr>
          <p:cNvPr id="8" name="מציין מיקום של כותרת תחתונה 2">
            <a:extLst>
              <a:ext uri="{FF2B5EF4-FFF2-40B4-BE49-F238E27FC236}">
                <a16:creationId xmlns:a16="http://schemas.microsoft.com/office/drawing/2014/main" id="{01E360FA-B78E-40D1-8736-B4229A0B4A72}"/>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pic>
        <p:nvPicPr>
          <p:cNvPr id="4" name="תמונה 3">
            <a:extLst>
              <a:ext uri="{FF2B5EF4-FFF2-40B4-BE49-F238E27FC236}">
                <a16:creationId xmlns:a16="http://schemas.microsoft.com/office/drawing/2014/main" id="{D2F61477-8BF2-57F0-3D0D-494ACFAFF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74673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2DBADE-4097-4929-861D-A55B6418807D}"/>
              </a:ext>
            </a:extLst>
          </p:cNvPr>
          <p:cNvSpPr>
            <a:spLocks noGrp="1"/>
          </p:cNvSpPr>
          <p:nvPr>
            <p:ph type="title"/>
          </p:nvPr>
        </p:nvSpPr>
        <p:spPr>
          <a:xfrm>
            <a:off x="675782" y="836712"/>
            <a:ext cx="8280920" cy="1379305"/>
          </a:xfrm>
          <a:solidFill>
            <a:schemeClr val="accent4"/>
          </a:solidFill>
        </p:spPr>
        <p:txBody>
          <a:bodyPr vert="horz" wrap="square" lIns="68580" tIns="34290" rIns="68580" bIns="34290" numCol="1" rtlCol="1" anchor="b" anchorCtr="0" compatLnSpc="1">
            <a:prstTxWarp prst="textNoShape">
              <a:avLst/>
            </a:prstTxWarp>
            <a:noAutofit/>
          </a:bodyPr>
          <a:lstStyle/>
          <a:p>
            <a:pPr algn="ctr"/>
            <a:r>
              <a:rPr lang="he-IL" sz="3000" b="1" dirty="0">
                <a:solidFill>
                  <a:schemeClr val="bg1"/>
                </a:solidFill>
                <a:latin typeface="Arial" panose="020B0604020202020204" pitchFamily="34" charset="0"/>
                <a:cs typeface="Arial" panose="020B0604020202020204" pitchFamily="34" charset="0"/>
              </a:rPr>
              <a:t>חישוב ציון שנתי במיני מחקר בהיבחנות פנימית</a:t>
            </a:r>
            <a:br>
              <a:rPr lang="he-IL" sz="3000" b="1" dirty="0">
                <a:solidFill>
                  <a:schemeClr val="bg1"/>
                </a:solidFill>
                <a:latin typeface="Arial" panose="020B0604020202020204" pitchFamily="34" charset="0"/>
                <a:cs typeface="Arial" panose="020B0604020202020204" pitchFamily="34" charset="0"/>
              </a:rPr>
            </a:br>
            <a:r>
              <a:rPr lang="he-IL" sz="3000" b="1" dirty="0">
                <a:solidFill>
                  <a:schemeClr val="bg1"/>
                </a:solidFill>
                <a:latin typeface="Arial" panose="020B0604020202020204" pitchFamily="34" charset="0"/>
                <a:cs typeface="Arial" panose="020B0604020202020204" pitchFamily="34" charset="0"/>
              </a:rPr>
              <a:t> כולל הערכה מסכמת (טווח אחוזים)</a:t>
            </a:r>
          </a:p>
        </p:txBody>
      </p:sp>
      <p:sp>
        <p:nvSpPr>
          <p:cNvPr id="8" name="מציין מיקום של כותרת תחתונה 2">
            <a:extLst>
              <a:ext uri="{FF2B5EF4-FFF2-40B4-BE49-F238E27FC236}">
                <a16:creationId xmlns:a16="http://schemas.microsoft.com/office/drawing/2014/main" id="{CD16EA6C-9A0A-429D-AC7F-82E66A77E08B}"/>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pic>
        <p:nvPicPr>
          <p:cNvPr id="7" name="תמונה 6"/>
          <p:cNvPicPr>
            <a:picLocks noChangeAspect="1"/>
          </p:cNvPicPr>
          <p:nvPr/>
        </p:nvPicPr>
        <p:blipFill rotWithShape="1">
          <a:blip r:embed="rId2"/>
          <a:srcRect b="3572"/>
          <a:stretch/>
        </p:blipFill>
        <p:spPr>
          <a:xfrm>
            <a:off x="669319" y="2708920"/>
            <a:ext cx="8212892" cy="3497485"/>
          </a:xfrm>
          <a:prstGeom prst="rect">
            <a:avLst/>
          </a:prstGeom>
        </p:spPr>
      </p:pic>
      <p:pic>
        <p:nvPicPr>
          <p:cNvPr id="4" name="תמונה 3">
            <a:extLst>
              <a:ext uri="{FF2B5EF4-FFF2-40B4-BE49-F238E27FC236}">
                <a16:creationId xmlns:a16="http://schemas.microsoft.com/office/drawing/2014/main" id="{8ABFBE63-D78D-89AB-49B7-87F6CBA57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379907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pic>
        <p:nvPicPr>
          <p:cNvPr id="5" name="תמונה 4">
            <a:extLst>
              <a:ext uri="{FF2B5EF4-FFF2-40B4-BE49-F238E27FC236}">
                <a16:creationId xmlns:a16="http://schemas.microsoft.com/office/drawing/2014/main" id="{BB08EAFD-CB99-AAC0-C0B8-413D427E70EA}"/>
              </a:ext>
            </a:extLst>
          </p:cNvPr>
          <p:cNvPicPr>
            <a:picLocks noChangeAspect="1"/>
          </p:cNvPicPr>
          <p:nvPr/>
        </p:nvPicPr>
        <p:blipFill>
          <a:blip r:embed="rId3"/>
          <a:stretch>
            <a:fillRect/>
          </a:stretch>
        </p:blipFill>
        <p:spPr>
          <a:xfrm>
            <a:off x="4103767" y="2178148"/>
            <a:ext cx="4502461" cy="3659981"/>
          </a:xfrm>
          <a:prstGeom prst="rect">
            <a:avLst/>
          </a:prstGeom>
        </p:spPr>
      </p:pic>
      <p:sp>
        <p:nvSpPr>
          <p:cNvPr id="2447" name="Google Shape;2447;p39"/>
          <p:cNvSpPr/>
          <p:nvPr/>
        </p:nvSpPr>
        <p:spPr>
          <a:xfrm>
            <a:off x="793389" y="1251160"/>
            <a:ext cx="7704000" cy="823165"/>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48" name="Google Shape;2448;p39"/>
          <p:cNvSpPr txBox="1">
            <a:spLocks noGrp="1"/>
          </p:cNvSpPr>
          <p:nvPr>
            <p:ph type="title"/>
          </p:nvPr>
        </p:nvSpPr>
        <p:spPr>
          <a:xfrm>
            <a:off x="720000" y="1073199"/>
            <a:ext cx="7704000" cy="865710"/>
          </a:xfrm>
          <a:prstGeom prst="rect">
            <a:avLst/>
          </a:prstGeom>
        </p:spPr>
        <p:txBody>
          <a:bodyPr spcFirstLastPara="1" vert="horz" wrap="square" lIns="91425" tIns="91425" rIns="91425" bIns="91425" rtlCol="0" anchor="ctr" anchorCtr="0">
            <a:noAutofit/>
          </a:bodyPr>
          <a:lstStyle/>
          <a:p>
            <a:pPr algn="ctr">
              <a:defRPr/>
            </a:pPr>
            <a:r>
              <a:rPr lang="he-IL" dirty="0">
                <a:solidFill>
                  <a:schemeClr val="bg1"/>
                </a:solidFill>
                <a:latin typeface="Amatic SC"/>
                <a:cs typeface="Amatic SC"/>
              </a:rPr>
              <a:t>קישור לאתר המפמ"ר – </a:t>
            </a:r>
            <a:br>
              <a:rPr lang="en-US" sz="2800" dirty="0">
                <a:solidFill>
                  <a:schemeClr val="bg1"/>
                </a:solidFill>
                <a:latin typeface="Amatic SC"/>
                <a:cs typeface="Amatic SC"/>
              </a:rPr>
            </a:br>
            <a:r>
              <a:rPr lang="he-IL" sz="2800" dirty="0">
                <a:solidFill>
                  <a:schemeClr val="bg1"/>
                </a:solidFill>
                <a:latin typeface="Amatic SC"/>
                <a:cs typeface="Amatic SC"/>
              </a:rPr>
              <a:t>קבצי אקסל לחישוב ציון מעבדת החקר</a:t>
            </a:r>
            <a:endParaRPr lang="en-US" sz="2800" dirty="0">
              <a:solidFill>
                <a:schemeClr val="bg1"/>
              </a:solidFill>
              <a:latin typeface="Amatic SC"/>
              <a:cs typeface="Amatic SC"/>
            </a:endParaRPr>
          </a:p>
        </p:txBody>
      </p:sp>
      <p:sp>
        <p:nvSpPr>
          <p:cNvPr id="3" name="מציין מיקום תוכן 2">
            <a:extLst>
              <a:ext uri="{FF2B5EF4-FFF2-40B4-BE49-F238E27FC236}">
                <a16:creationId xmlns:a16="http://schemas.microsoft.com/office/drawing/2014/main" id="{C12DCEE5-FD7E-4EDE-A925-818FA93B55E8}"/>
              </a:ext>
            </a:extLst>
          </p:cNvPr>
          <p:cNvSpPr txBox="1">
            <a:spLocks/>
          </p:cNvSpPr>
          <p:nvPr/>
        </p:nvSpPr>
        <p:spPr>
          <a:xfrm>
            <a:off x="640283" y="2087328"/>
            <a:ext cx="2612159" cy="3430686"/>
          </a:xfrm>
          <a:prstGeom prst="rect">
            <a:avLst/>
          </a:prstGeom>
        </p:spPr>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he-IL" dirty="0"/>
          </a:p>
          <a:p>
            <a:pPr algn="ctr">
              <a:spcBef>
                <a:spcPts val="675"/>
              </a:spcBef>
            </a:pPr>
            <a:r>
              <a:rPr lang="he-IL" sz="2100" dirty="0"/>
              <a:t>הערכת הישגי התלמיד במעבדת החקר </a:t>
            </a:r>
          </a:p>
          <a:p>
            <a:pPr algn="ctr">
              <a:spcBef>
                <a:spcPts val="675"/>
              </a:spcBef>
            </a:pPr>
            <a:endParaRPr lang="he-IL" sz="2100" dirty="0"/>
          </a:p>
          <a:p>
            <a:pPr algn="ctr">
              <a:spcBef>
                <a:spcPts val="675"/>
              </a:spcBef>
            </a:pPr>
            <a:r>
              <a:rPr lang="he-IL" sz="2100" dirty="0"/>
              <a:t>שקלול הערכה במבנית מעבדת החקר לפי תוכנית 70-30 </a:t>
            </a:r>
          </a:p>
          <a:p>
            <a:pPr algn="ctr">
              <a:spcBef>
                <a:spcPts val="675"/>
              </a:spcBef>
            </a:pPr>
            <a:endParaRPr lang="he-IL" sz="2100" dirty="0"/>
          </a:p>
          <a:p>
            <a:pPr algn="ctr">
              <a:spcBef>
                <a:spcPts val="675"/>
              </a:spcBef>
            </a:pPr>
            <a:r>
              <a:rPr lang="he-IL" sz="2100" dirty="0"/>
              <a:t>קבצים לשנת תשפ"ה היבחנות חיצונית</a:t>
            </a:r>
          </a:p>
          <a:p>
            <a:pPr algn="ctr">
              <a:spcBef>
                <a:spcPts val="675"/>
              </a:spcBef>
            </a:pPr>
            <a:r>
              <a:rPr lang="he-IL" sz="2100" dirty="0">
                <a:hlinkClick r:id="rId4"/>
              </a:rPr>
              <a:t>קישור</a:t>
            </a:r>
            <a:endParaRPr lang="en-US" sz="2100"/>
          </a:p>
          <a:p>
            <a:pPr algn="ctr">
              <a:spcBef>
                <a:spcPts val="675"/>
              </a:spcBef>
            </a:pPr>
            <a:endParaRPr lang="en-US" sz="2100" dirty="0"/>
          </a:p>
          <a:p>
            <a:pPr algn="ctr">
              <a:spcBef>
                <a:spcPts val="675"/>
              </a:spcBef>
            </a:pPr>
            <a:r>
              <a:rPr lang="he-IL" sz="2100"/>
              <a:t>קבצים לפי שנת תשפ"ד למי שקיבל הקלות במספר הניסויים או לבחינה פנימית</a:t>
            </a:r>
            <a:endParaRPr lang="he-IL" sz="2100" dirty="0"/>
          </a:p>
        </p:txBody>
      </p:sp>
      <p:cxnSp>
        <p:nvCxnSpPr>
          <p:cNvPr id="6" name="מחבר חץ ישר 5">
            <a:extLst>
              <a:ext uri="{FF2B5EF4-FFF2-40B4-BE49-F238E27FC236}">
                <a16:creationId xmlns:a16="http://schemas.microsoft.com/office/drawing/2014/main" id="{4262F3CE-FDD2-4EF4-B81A-A7AFEDEAF7E7}"/>
              </a:ext>
            </a:extLst>
          </p:cNvPr>
          <p:cNvCxnSpPr/>
          <p:nvPr/>
        </p:nvCxnSpPr>
        <p:spPr>
          <a:xfrm>
            <a:off x="1890027" y="2855172"/>
            <a:ext cx="0" cy="283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a:extLst>
              <a:ext uri="{FF2B5EF4-FFF2-40B4-BE49-F238E27FC236}">
                <a16:creationId xmlns:a16="http://schemas.microsoft.com/office/drawing/2014/main" id="{4262F3CE-FDD2-4EF4-B81A-A7AFEDEAF7E7}"/>
              </a:ext>
            </a:extLst>
          </p:cNvPr>
          <p:cNvCxnSpPr/>
          <p:nvPr/>
        </p:nvCxnSpPr>
        <p:spPr>
          <a:xfrm>
            <a:off x="1890027" y="3519171"/>
            <a:ext cx="0" cy="283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מלבן: פינות מעוגלות 9">
            <a:extLst>
              <a:ext uri="{FF2B5EF4-FFF2-40B4-BE49-F238E27FC236}">
                <a16:creationId xmlns:a16="http://schemas.microsoft.com/office/drawing/2014/main" id="{6E7C2E7F-2512-44A4-9A8B-463F1AFADCE8}"/>
              </a:ext>
            </a:extLst>
          </p:cNvPr>
          <p:cNvSpPr/>
          <p:nvPr/>
        </p:nvSpPr>
        <p:spPr>
          <a:xfrm>
            <a:off x="4069716" y="3429001"/>
            <a:ext cx="4617085" cy="7473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13" name="מלבן: פינות מעוגלות 12">
            <a:extLst>
              <a:ext uri="{FF2B5EF4-FFF2-40B4-BE49-F238E27FC236}">
                <a16:creationId xmlns:a16="http://schemas.microsoft.com/office/drawing/2014/main" id="{3882C5B1-907E-4A46-9167-B90E8A72129F}"/>
              </a:ext>
            </a:extLst>
          </p:cNvPr>
          <p:cNvSpPr/>
          <p:nvPr/>
        </p:nvSpPr>
        <p:spPr>
          <a:xfrm>
            <a:off x="4103767" y="4578750"/>
            <a:ext cx="4583033" cy="41956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4" name="מציין מיקום של מספר שקופית 3">
            <a:extLst>
              <a:ext uri="{FF2B5EF4-FFF2-40B4-BE49-F238E27FC236}">
                <a16:creationId xmlns:a16="http://schemas.microsoft.com/office/drawing/2014/main" id="{42EFB15D-6701-4B35-8C76-EB3137CB9AC3}"/>
              </a:ext>
            </a:extLst>
          </p:cNvPr>
          <p:cNvSpPr txBox="1">
            <a:spLocks/>
          </p:cNvSpPr>
          <p:nvPr/>
        </p:nvSpPr>
        <p:spPr>
          <a:xfrm>
            <a:off x="8077200" y="5624513"/>
            <a:ext cx="609600" cy="27384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5731CEAC-4328-4931-A289-224E96CA4090}" type="slidenum">
              <a:rPr lang="he-IL" altLang="he-IL"/>
              <a:pPr>
                <a:defRPr/>
              </a:pPr>
              <a:t>16</a:t>
            </a:fld>
            <a:endParaRPr lang="en-US" altLang="he-IL"/>
          </a:p>
        </p:txBody>
      </p:sp>
      <p:cxnSp>
        <p:nvCxnSpPr>
          <p:cNvPr id="16" name="מחבר חץ ישר 15">
            <a:extLst>
              <a:ext uri="{FF2B5EF4-FFF2-40B4-BE49-F238E27FC236}">
                <a16:creationId xmlns:a16="http://schemas.microsoft.com/office/drawing/2014/main" id="{C16D2769-E715-C737-08C0-151CE56AB15F}"/>
              </a:ext>
            </a:extLst>
          </p:cNvPr>
          <p:cNvCxnSpPr>
            <a:cxnSpLocks/>
          </p:cNvCxnSpPr>
          <p:nvPr/>
        </p:nvCxnSpPr>
        <p:spPr>
          <a:xfrm flipV="1">
            <a:off x="3018264" y="2459090"/>
            <a:ext cx="2587083" cy="6795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6">
            <a:extLst>
              <a:ext uri="{FF2B5EF4-FFF2-40B4-BE49-F238E27FC236}">
                <a16:creationId xmlns:a16="http://schemas.microsoft.com/office/drawing/2014/main" id="{C16D2769-E715-C737-08C0-151CE56AB15F}"/>
              </a:ext>
            </a:extLst>
          </p:cNvPr>
          <p:cNvCxnSpPr>
            <a:cxnSpLocks/>
          </p:cNvCxnSpPr>
          <p:nvPr/>
        </p:nvCxnSpPr>
        <p:spPr>
          <a:xfrm flipV="1">
            <a:off x="3236491" y="4900283"/>
            <a:ext cx="2829773" cy="201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Google Shape;2411;p35">
            <a:extLst>
              <a:ext uri="{FF2B5EF4-FFF2-40B4-BE49-F238E27FC236}">
                <a16:creationId xmlns:a16="http://schemas.microsoft.com/office/drawing/2014/main" id="{979CFF04-73C8-029A-10B5-79A50B522537}"/>
              </a:ext>
            </a:extLst>
          </p:cNvPr>
          <p:cNvPicPr preferRelativeResize="0"/>
          <p:nvPr/>
        </p:nvPicPr>
        <p:blipFill>
          <a:blip r:embed="rId5">
            <a:alphaModFix/>
          </a:blip>
          <a:stretch>
            <a:fillRect/>
          </a:stretch>
        </p:blipFill>
        <p:spPr>
          <a:xfrm>
            <a:off x="7938862" y="5520690"/>
            <a:ext cx="1205138" cy="480060"/>
          </a:xfrm>
          <a:prstGeom prst="rect">
            <a:avLst/>
          </a:prstGeom>
          <a:noFill/>
          <a:ln>
            <a:noFill/>
          </a:ln>
        </p:spPr>
      </p:pic>
      <p:cxnSp>
        <p:nvCxnSpPr>
          <p:cNvPr id="9" name="מחבר חץ ישר 8">
            <a:extLst>
              <a:ext uri="{FF2B5EF4-FFF2-40B4-BE49-F238E27FC236}">
                <a16:creationId xmlns:a16="http://schemas.microsoft.com/office/drawing/2014/main" id="{B13D623F-7700-A3AE-481F-0440BBFCDEBB}"/>
              </a:ext>
            </a:extLst>
          </p:cNvPr>
          <p:cNvCxnSpPr/>
          <p:nvPr/>
        </p:nvCxnSpPr>
        <p:spPr>
          <a:xfrm>
            <a:off x="1843459" y="4505029"/>
            <a:ext cx="0" cy="283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3081C5B3-7903-85D2-075C-760E583BA5BF}"/>
              </a:ext>
            </a:extLst>
          </p:cNvPr>
          <p:cNvCxnSpPr>
            <a:cxnSpLocks/>
          </p:cNvCxnSpPr>
          <p:nvPr/>
        </p:nvCxnSpPr>
        <p:spPr>
          <a:xfrm flipV="1">
            <a:off x="3091649" y="3862615"/>
            <a:ext cx="3361190" cy="872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תמונה 1">
            <a:extLst>
              <a:ext uri="{FF2B5EF4-FFF2-40B4-BE49-F238E27FC236}">
                <a16:creationId xmlns:a16="http://schemas.microsoft.com/office/drawing/2014/main" id="{2C3113E3-FE1F-0306-B11F-2E372E3BB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
        <p:nvSpPr>
          <p:cNvPr id="7" name="מציין מיקום של כותרת תחתונה 2">
            <a:extLst>
              <a:ext uri="{FF2B5EF4-FFF2-40B4-BE49-F238E27FC236}">
                <a16:creationId xmlns:a16="http://schemas.microsoft.com/office/drawing/2014/main" id="{4BA742CD-3E1F-3649-C13F-732AC94391DF}"/>
              </a:ext>
            </a:extLst>
          </p:cNvPr>
          <p:cNvSpPr txBox="1">
            <a:spLocks/>
          </p:cNvSpPr>
          <p:nvPr/>
        </p:nvSpPr>
        <p:spPr>
          <a:xfrm>
            <a:off x="3236491" y="6381328"/>
            <a:ext cx="3752205" cy="36330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he-IL" sz="1100" dirty="0"/>
              <a:t>תדרוך מורי כימיה לקראת בחינת הבגרות על מיני מחקר תשפ"ה 2025</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896117" y="302438"/>
            <a:ext cx="7772586" cy="1200329"/>
          </a:xfrm>
        </p:spPr>
        <p:txBody>
          <a:bodyPr wrap="square" rtlCol="1">
            <a:spAutoFit/>
          </a:bodyPr>
          <a:lstStyle/>
          <a:p>
            <a:pPr algn="ctr">
              <a:defRPr/>
            </a:pPr>
            <a:r>
              <a:rPr lang="he-IL" sz="4000" b="1" dirty="0">
                <a:solidFill>
                  <a:schemeClr val="accent2">
                    <a:lumMod val="75000"/>
                  </a:schemeClr>
                </a:solidFill>
                <a:cs typeface="+mn-cs"/>
              </a:rPr>
              <a:t>בחינת הבגרות החיצונית </a:t>
            </a:r>
            <a:br>
              <a:rPr lang="he-IL" sz="4000" b="1" dirty="0">
                <a:solidFill>
                  <a:schemeClr val="accent2">
                    <a:lumMod val="75000"/>
                  </a:schemeClr>
                </a:solidFill>
                <a:cs typeface="+mn-cs"/>
              </a:rPr>
            </a:br>
            <a:r>
              <a:rPr lang="he-IL" sz="4000" b="1" dirty="0">
                <a:solidFill>
                  <a:schemeClr val="accent2">
                    <a:lumMod val="75000"/>
                  </a:schemeClr>
                </a:solidFill>
                <a:cs typeface="+mn-cs"/>
              </a:rPr>
              <a:t>על מיני מחקר</a:t>
            </a:r>
            <a:endParaRPr lang="en-US" sz="4000" b="1" dirty="0">
              <a:solidFill>
                <a:schemeClr val="accent2">
                  <a:lumMod val="75000"/>
                </a:schemeClr>
              </a:solidFill>
              <a:cs typeface="+mn-cs"/>
            </a:endParaRPr>
          </a:p>
        </p:txBody>
      </p:sp>
      <p:sp>
        <p:nvSpPr>
          <p:cNvPr id="4" name="מציין מיקום של כותרת תחתונה 3"/>
          <p:cNvSpPr>
            <a:spLocks noGrp="1"/>
          </p:cNvSpPr>
          <p:nvPr>
            <p:ph type="ftr" sz="quarter" idx="11"/>
          </p:nvPr>
        </p:nvSpPr>
        <p:spPr>
          <a:xfrm>
            <a:off x="2771800" y="6165304"/>
            <a:ext cx="3352800" cy="365125"/>
          </a:xfrm>
        </p:spPr>
        <p:txBody>
          <a:bodyPr/>
          <a:lstStyle/>
          <a:p>
            <a:pPr algn="ctr">
              <a:defRPr/>
            </a:pPr>
            <a:r>
              <a:rPr lang="he-IL" b="1"/>
              <a:t>תדרוך מורי כימיה לקראת בחינת הבגרות על מיני מחקר תשפ"ה 2025</a:t>
            </a:r>
            <a:endParaRPr lang="en-US" b="1" dirty="0"/>
          </a:p>
        </p:txBody>
      </p:sp>
      <p:sp>
        <p:nvSpPr>
          <p:cNvPr id="2" name="TextBox 1"/>
          <p:cNvSpPr txBox="1"/>
          <p:nvPr/>
        </p:nvSpPr>
        <p:spPr>
          <a:xfrm>
            <a:off x="473999" y="1628800"/>
            <a:ext cx="8201159" cy="5609228"/>
          </a:xfrm>
          <a:prstGeom prst="rect">
            <a:avLst/>
          </a:prstGeom>
          <a:noFill/>
        </p:spPr>
        <p:txBody>
          <a:bodyPr wrap="square" rtlCol="1">
            <a:spAutoFit/>
          </a:bodyPr>
          <a:lstStyle/>
          <a:p>
            <a:pPr marL="274320" indent="-274320" algn="r" rtl="1" eaLnBrk="1" fontAlgn="auto" hangingPunct="1">
              <a:lnSpc>
                <a:spcPct val="50000"/>
              </a:lnSpc>
              <a:spcBef>
                <a:spcPct val="20000"/>
              </a:spcBef>
              <a:spcAft>
                <a:spcPts val="0"/>
              </a:spcAft>
              <a:buClr>
                <a:prstClr val="black"/>
              </a:buClr>
              <a:buSzPct val="95000"/>
              <a:defRPr/>
            </a:pPr>
            <a:r>
              <a:rPr lang="he-IL" sz="3600" b="1" u="sng" dirty="0">
                <a:solidFill>
                  <a:prstClr val="black"/>
                </a:solidFill>
                <a:latin typeface="Constantia"/>
                <a:cs typeface="David"/>
              </a:rPr>
              <a:t>בחינה חיצונית בהיקף 15%</a:t>
            </a:r>
          </a:p>
          <a:p>
            <a:pPr marL="274320" indent="-274320" algn="r" rtl="1" eaLnBrk="1" fontAlgn="auto" hangingPunct="1">
              <a:lnSpc>
                <a:spcPct val="50000"/>
              </a:lnSpc>
              <a:spcBef>
                <a:spcPct val="20000"/>
              </a:spcBef>
              <a:spcAft>
                <a:spcPts val="0"/>
              </a:spcAft>
              <a:buClr>
                <a:prstClr val="black"/>
              </a:buClr>
              <a:buSzPct val="95000"/>
              <a:defRPr/>
            </a:pPr>
            <a:endParaRPr lang="he-IL" sz="1400" dirty="0">
              <a:solidFill>
                <a:prstClr val="black"/>
              </a:solidFill>
              <a:latin typeface="Constantia"/>
              <a:cs typeface="David"/>
            </a:endParaRPr>
          </a:p>
          <a:p>
            <a:pPr marL="288000" indent="-457200" algn="r" rtl="1" eaLnBrk="1" fontAlgn="auto" hangingPunct="1">
              <a:lnSpc>
                <a:spcPct val="200000"/>
              </a:lnSpc>
              <a:spcBef>
                <a:spcPts val="0"/>
              </a:spcBef>
              <a:spcAft>
                <a:spcPts val="0"/>
              </a:spcAft>
              <a:buClr>
                <a:schemeClr val="accent1">
                  <a:lumMod val="60000"/>
                  <a:lumOff val="40000"/>
                </a:schemeClr>
              </a:buClr>
              <a:buSzPct val="105000"/>
              <a:buFont typeface="Wingdings" pitchFamily="2" charset="2"/>
              <a:buChar char="v"/>
              <a:defRPr/>
            </a:pPr>
            <a:r>
              <a:rPr lang="he-IL" sz="2000" dirty="0">
                <a:latin typeface="+mn-lt"/>
                <a:cs typeface="+mn-cs"/>
              </a:rPr>
              <a:t>בחינה בעל-פה.</a:t>
            </a:r>
          </a:p>
          <a:p>
            <a:pPr marL="288000" indent="-457200" algn="r" rtl="1" eaLnBrk="1" fontAlgn="auto" hangingPunct="1">
              <a:lnSpc>
                <a:spcPct val="200000"/>
              </a:lnSpc>
              <a:spcBef>
                <a:spcPts val="0"/>
              </a:spcBef>
              <a:spcAft>
                <a:spcPts val="0"/>
              </a:spcAft>
              <a:buClr>
                <a:schemeClr val="accent1">
                  <a:lumMod val="60000"/>
                  <a:lumOff val="40000"/>
                </a:schemeClr>
              </a:buClr>
              <a:buSzPct val="105000"/>
              <a:buFont typeface="Wingdings" pitchFamily="2" charset="2"/>
              <a:buChar char="v"/>
              <a:defRPr/>
            </a:pPr>
            <a:r>
              <a:rPr lang="he-IL" sz="2000" dirty="0">
                <a:latin typeface="+mn-lt"/>
                <a:cs typeface="+mn-cs"/>
              </a:rPr>
              <a:t>התלמיד חייב להציג את תיק</a:t>
            </a:r>
            <a:r>
              <a:rPr lang="en-US" sz="2000" dirty="0">
                <a:latin typeface="+mn-lt"/>
                <a:cs typeface="+mn-cs"/>
              </a:rPr>
              <a:t> </a:t>
            </a:r>
            <a:r>
              <a:rPr lang="he-IL" sz="2000" dirty="0">
                <a:latin typeface="+mn-lt"/>
                <a:cs typeface="+mn-cs"/>
              </a:rPr>
              <a:t>העבודות כולל את החלק של ה-30%</a:t>
            </a:r>
            <a:br>
              <a:rPr lang="en-US" sz="2000" dirty="0">
                <a:latin typeface="+mn-lt"/>
                <a:cs typeface="+mn-cs"/>
              </a:rPr>
            </a:br>
            <a:r>
              <a:rPr lang="he-IL" sz="2000" dirty="0">
                <a:latin typeface="+mn-lt"/>
                <a:cs typeface="+mn-cs"/>
              </a:rPr>
              <a:t>  בזמן הבחינה בעל פה.</a:t>
            </a:r>
          </a:p>
          <a:p>
            <a:pPr marL="288000" indent="-457200" algn="r" rtl="1" eaLnBrk="1" fontAlgn="auto" hangingPunct="1">
              <a:lnSpc>
                <a:spcPct val="200000"/>
              </a:lnSpc>
              <a:spcBef>
                <a:spcPts val="0"/>
              </a:spcBef>
              <a:spcAft>
                <a:spcPts val="0"/>
              </a:spcAft>
              <a:buClr>
                <a:schemeClr val="accent1">
                  <a:lumMod val="60000"/>
                  <a:lumOff val="40000"/>
                </a:schemeClr>
              </a:buClr>
              <a:buSzPct val="105000"/>
              <a:buFont typeface="Wingdings" pitchFamily="2" charset="2"/>
              <a:buChar char="v"/>
              <a:defRPr/>
            </a:pPr>
            <a:r>
              <a:rPr lang="he-IL" sz="2000" dirty="0">
                <a:latin typeface="+mn-lt"/>
                <a:cs typeface="+mn-cs"/>
              </a:rPr>
              <a:t>במקרה שמדובר בפורטפוליו דיגיטלי על התלמיד להגיע עם</a:t>
            </a:r>
          </a:p>
          <a:p>
            <a:pPr algn="r" rtl="1" eaLnBrk="1" fontAlgn="auto" hangingPunct="1">
              <a:lnSpc>
                <a:spcPct val="200000"/>
              </a:lnSpc>
              <a:spcBef>
                <a:spcPts val="0"/>
              </a:spcBef>
              <a:spcAft>
                <a:spcPts val="0"/>
              </a:spcAft>
              <a:buClr>
                <a:schemeClr val="accent1">
                  <a:lumMod val="60000"/>
                  <a:lumOff val="40000"/>
                </a:schemeClr>
              </a:buClr>
              <a:buSzPct val="105000"/>
              <a:defRPr/>
            </a:pPr>
            <a:r>
              <a:rPr lang="he-IL" sz="2000" dirty="0"/>
              <a:t>   </a:t>
            </a:r>
            <a:r>
              <a:rPr lang="he-IL" sz="2000" dirty="0">
                <a:latin typeface="+mn-lt"/>
                <a:cs typeface="+mn-cs"/>
              </a:rPr>
              <a:t> </a:t>
            </a:r>
            <a:r>
              <a:rPr lang="en-US" sz="2000" dirty="0">
                <a:latin typeface="+mn-lt"/>
                <a:cs typeface="+mn-cs"/>
              </a:rPr>
              <a:t>disk on key</a:t>
            </a:r>
            <a:r>
              <a:rPr lang="he-IL" sz="2000" dirty="0">
                <a:latin typeface="+mn-lt"/>
                <a:cs typeface="+mn-cs"/>
              </a:rPr>
              <a:t>/פורמט שמירה אחר ברשת ובו כל הדוחות שלו. </a:t>
            </a:r>
          </a:p>
          <a:p>
            <a:pPr marL="288000" indent="-457200" algn="r" rtl="1" eaLnBrk="1" fontAlgn="auto" hangingPunct="1">
              <a:lnSpc>
                <a:spcPct val="200000"/>
              </a:lnSpc>
              <a:spcBef>
                <a:spcPts val="0"/>
              </a:spcBef>
              <a:spcAft>
                <a:spcPts val="0"/>
              </a:spcAft>
              <a:buClr>
                <a:schemeClr val="accent1">
                  <a:lumMod val="60000"/>
                  <a:lumOff val="40000"/>
                </a:schemeClr>
              </a:buClr>
              <a:buSzPct val="105000"/>
              <a:buFont typeface="Wingdings" pitchFamily="2" charset="2"/>
              <a:buChar char="v"/>
              <a:defRPr/>
            </a:pPr>
            <a:r>
              <a:rPr lang="he-IL" sz="2000" dirty="0">
                <a:latin typeface="+mn-lt"/>
                <a:cs typeface="+mn-cs"/>
              </a:rPr>
              <a:t>במקרה שהבוחן מבקש על התלמיד להכין עותק מצולם לדו"ח של המיני מחקר.</a:t>
            </a:r>
          </a:p>
          <a:p>
            <a:pPr marL="288000" indent="-457200" algn="r" rtl="1" eaLnBrk="1" fontAlgn="auto" hangingPunct="1">
              <a:lnSpc>
                <a:spcPct val="200000"/>
              </a:lnSpc>
              <a:spcBef>
                <a:spcPts val="0"/>
              </a:spcBef>
              <a:spcAft>
                <a:spcPts val="0"/>
              </a:spcAft>
              <a:buClr>
                <a:schemeClr val="accent1">
                  <a:lumMod val="60000"/>
                  <a:lumOff val="40000"/>
                </a:schemeClr>
              </a:buClr>
              <a:buSzPct val="105000"/>
              <a:buFont typeface="Wingdings" pitchFamily="2" charset="2"/>
              <a:buChar char="v"/>
              <a:defRPr/>
            </a:pPr>
            <a:r>
              <a:rPr lang="he-IL" sz="2000" dirty="0"/>
              <a:t>מומלץ להכין עותק מצולם אחד לכל קבוצת תלמידים נבחנים.</a:t>
            </a:r>
            <a:endParaRPr lang="he-IL" sz="2000" dirty="0">
              <a:latin typeface="+mn-lt"/>
              <a:cs typeface="+mn-cs"/>
            </a:endParaRPr>
          </a:p>
          <a:p>
            <a:pPr marL="457200" indent="-457200" algn="r" rtl="1" eaLnBrk="1" fontAlgn="auto" hangingPunct="1">
              <a:lnSpc>
                <a:spcPct val="200000"/>
              </a:lnSpc>
              <a:spcBef>
                <a:spcPct val="20000"/>
              </a:spcBef>
              <a:spcAft>
                <a:spcPts val="0"/>
              </a:spcAft>
              <a:buClr>
                <a:schemeClr val="accent2">
                  <a:lumMod val="60000"/>
                  <a:lumOff val="40000"/>
                </a:schemeClr>
              </a:buClr>
              <a:buSzPct val="106000"/>
              <a:defRPr/>
            </a:pPr>
            <a:endParaRPr lang="he-IL" sz="2600" b="1" dirty="0">
              <a:latin typeface="Constantia"/>
              <a:cs typeface="David"/>
            </a:endParaRPr>
          </a:p>
        </p:txBody>
      </p:sp>
      <p:pic>
        <p:nvPicPr>
          <p:cNvPr id="5" name="תמונה 4">
            <a:extLst>
              <a:ext uri="{FF2B5EF4-FFF2-40B4-BE49-F238E27FC236}">
                <a16:creationId xmlns:a16="http://schemas.microsoft.com/office/drawing/2014/main" id="{D81C778C-BE6E-7BB5-995C-F75D634620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1069914" y="482702"/>
            <a:ext cx="7383463" cy="646331"/>
          </a:xfrm>
        </p:spPr>
        <p:txBody>
          <a:bodyPr rtlCol="1">
            <a:spAutoFit/>
          </a:bodyPr>
          <a:lstStyle/>
          <a:p>
            <a:pPr algn="ctr">
              <a:defRPr/>
            </a:pPr>
            <a:r>
              <a:rPr lang="he-IL" sz="4000" b="1" dirty="0">
                <a:solidFill>
                  <a:schemeClr val="accent2">
                    <a:lumMod val="75000"/>
                  </a:schemeClr>
                </a:solidFill>
                <a:cs typeface="+mn-cs"/>
              </a:rPr>
              <a:t>בחינת הבגרות על מיני מחקר</a:t>
            </a:r>
            <a:endParaRPr lang="en-US" sz="4000" b="1" dirty="0">
              <a:solidFill>
                <a:schemeClr val="accent2">
                  <a:lumMod val="75000"/>
                </a:schemeClr>
              </a:solidFill>
              <a:cs typeface="+mn-cs"/>
            </a:endParaRPr>
          </a:p>
        </p:txBody>
      </p:sp>
      <p:sp>
        <p:nvSpPr>
          <p:cNvPr id="8" name="מציין מיקום של כותרת תחתונה 3"/>
          <p:cNvSpPr>
            <a:spLocks noGrp="1"/>
          </p:cNvSpPr>
          <p:nvPr>
            <p:ph type="ftr" sz="quarter" idx="11"/>
          </p:nvPr>
        </p:nvSpPr>
        <p:spPr>
          <a:xfrm>
            <a:off x="2842418" y="6309320"/>
            <a:ext cx="3352800" cy="365125"/>
          </a:xfrm>
        </p:spPr>
        <p:txBody>
          <a:bodyPr/>
          <a:lstStyle/>
          <a:p>
            <a:pPr algn="ctr">
              <a:defRPr/>
            </a:pPr>
            <a:r>
              <a:rPr lang="he-IL" b="1"/>
              <a:t>תדרוך מורי כימיה לקראת בחינת הבגרות על מיני מחקר תשפ"ה 2025</a:t>
            </a:r>
            <a:endParaRPr lang="en-US" b="1" dirty="0"/>
          </a:p>
        </p:txBody>
      </p:sp>
      <p:sp>
        <p:nvSpPr>
          <p:cNvPr id="6" name="TextBox 4"/>
          <p:cNvSpPr txBox="1">
            <a:spLocks noChangeArrowheads="1"/>
          </p:cNvSpPr>
          <p:nvPr/>
        </p:nvSpPr>
        <p:spPr bwMode="auto">
          <a:xfrm>
            <a:off x="596994" y="1099053"/>
            <a:ext cx="8535988" cy="1200329"/>
          </a:xfrm>
          <a:prstGeom prst="rect">
            <a:avLst/>
          </a:prstGeom>
          <a:solidFill>
            <a:srgbClr val="FFFF00"/>
          </a:solidFill>
          <a:ln>
            <a:noFill/>
          </a:ln>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rtl="1" eaLnBrk="1" hangingPunct="1">
              <a:defRPr/>
            </a:pPr>
            <a:r>
              <a:rPr lang="he-IL" sz="2400" b="1" dirty="0">
                <a:cs typeface="+mn-cs"/>
              </a:rPr>
              <a:t>תלמיד לא יוכל להבחן ולקבל ציון </a:t>
            </a:r>
          </a:p>
          <a:p>
            <a:pPr algn="ctr" rtl="1" eaLnBrk="1" hangingPunct="1">
              <a:defRPr/>
            </a:pPr>
            <a:r>
              <a:rPr lang="he-IL" sz="2400" b="1" dirty="0">
                <a:cs typeface="+mn-cs"/>
              </a:rPr>
              <a:t>על מיני מחקר</a:t>
            </a:r>
          </a:p>
          <a:p>
            <a:pPr algn="ctr" rtl="1" eaLnBrk="1" hangingPunct="1">
              <a:defRPr/>
            </a:pPr>
            <a:r>
              <a:rPr lang="he-IL" sz="2400" b="1" dirty="0">
                <a:cs typeface="+mn-cs"/>
              </a:rPr>
              <a:t>ללא תיק עבודות/פורטפוליו דיגיטלי</a:t>
            </a:r>
            <a:endParaRPr lang="en-US" sz="2400" b="1" dirty="0">
              <a:cs typeface="+mn-cs"/>
            </a:endParaRPr>
          </a:p>
        </p:txBody>
      </p:sp>
      <p:sp>
        <p:nvSpPr>
          <p:cNvPr id="2" name="TextBox 1"/>
          <p:cNvSpPr txBox="1"/>
          <p:nvPr/>
        </p:nvSpPr>
        <p:spPr>
          <a:xfrm>
            <a:off x="467544" y="2059628"/>
            <a:ext cx="8208912" cy="4401205"/>
          </a:xfrm>
          <a:prstGeom prst="rect">
            <a:avLst/>
          </a:prstGeom>
          <a:noFill/>
        </p:spPr>
        <p:txBody>
          <a:bodyPr wrap="square" rtlCol="1">
            <a:spAutoFit/>
          </a:bodyPr>
          <a:lstStyle/>
          <a:p>
            <a:pPr algn="ctr" rtl="1" eaLnBrk="1" hangingPunct="1">
              <a:defRPr/>
            </a:pPr>
            <a:r>
              <a:rPr lang="he-IL" dirty="0"/>
              <a:t>      </a:t>
            </a:r>
            <a:r>
              <a:rPr lang="he-IL" sz="4000" b="1" dirty="0">
                <a:solidFill>
                  <a:srgbClr val="FF0000"/>
                </a:solidFill>
                <a:cs typeface="+mn-cs"/>
              </a:rPr>
              <a:t>בכל אפשרויות הבחינה: </a:t>
            </a:r>
          </a:p>
          <a:p>
            <a:pPr algn="r" rtl="1" eaLnBrk="1" hangingPunct="1">
              <a:defRPr/>
            </a:pPr>
            <a:r>
              <a:rPr lang="he-IL" sz="2400" b="1" dirty="0">
                <a:cs typeface="+mn-cs"/>
              </a:rPr>
              <a:t>התלמיד </a:t>
            </a:r>
            <a:r>
              <a:rPr lang="he-IL" sz="2400" b="1" u="sng" dirty="0">
                <a:cs typeface="+mn-cs"/>
              </a:rPr>
              <a:t>חייב להגיש </a:t>
            </a:r>
            <a:r>
              <a:rPr lang="he-IL" sz="2400" b="1" dirty="0">
                <a:cs typeface="+mn-cs"/>
              </a:rPr>
              <a:t>לבוחן תיק עבודות/</a:t>
            </a:r>
            <a:r>
              <a:rPr lang="he-IL" sz="2400" b="1" dirty="0" err="1">
                <a:cs typeface="+mn-cs"/>
              </a:rPr>
              <a:t>דיסקאוןקי</a:t>
            </a:r>
            <a:r>
              <a:rPr lang="he-IL" sz="2400" b="1" dirty="0">
                <a:cs typeface="+mn-cs"/>
              </a:rPr>
              <a:t> המכיל:</a:t>
            </a:r>
          </a:p>
          <a:p>
            <a:pPr marL="342900" indent="-342900" algn="r" rtl="1" eaLnBrk="1" hangingPunct="1">
              <a:buFont typeface="Wingdings" pitchFamily="2" charset="2"/>
              <a:buChar char="Ø"/>
              <a:defRPr/>
            </a:pPr>
            <a:r>
              <a:rPr lang="he-IL" sz="2400" b="1" dirty="0">
                <a:cs typeface="+mn-cs"/>
              </a:rPr>
              <a:t>כל פעילויות החקר שביצע (כולל טיוטות של דו"חות שתוקנו)</a:t>
            </a:r>
          </a:p>
          <a:p>
            <a:pPr marL="342900" indent="-342900" algn="r" rtl="1" eaLnBrk="1" hangingPunct="1">
              <a:buFont typeface="Wingdings" pitchFamily="2" charset="2"/>
              <a:buChar char="Ø"/>
              <a:defRPr/>
            </a:pPr>
            <a:r>
              <a:rPr lang="he-IL" sz="2400" b="1" dirty="0">
                <a:cs typeface="+mn-cs"/>
              </a:rPr>
              <a:t>דפי הנחייה</a:t>
            </a:r>
          </a:p>
          <a:p>
            <a:pPr marL="342900" indent="-342900" algn="r" rtl="1" eaLnBrk="1" hangingPunct="1">
              <a:buFont typeface="Wingdings" pitchFamily="2" charset="2"/>
              <a:buChar char="Ø"/>
              <a:defRPr/>
            </a:pPr>
            <a:r>
              <a:rPr lang="he-IL" sz="2400" b="1" dirty="0">
                <a:cs typeface="+mn-cs"/>
              </a:rPr>
              <a:t>הערכת מורה</a:t>
            </a:r>
          </a:p>
          <a:p>
            <a:pPr marL="342900" indent="-342900" algn="r" rtl="1" eaLnBrk="1" hangingPunct="1">
              <a:buFont typeface="Wingdings" pitchFamily="2" charset="2"/>
              <a:buChar char="Ø"/>
              <a:defRPr/>
            </a:pPr>
            <a:r>
              <a:rPr lang="he-IL" sz="2400" b="1" dirty="0">
                <a:cs typeface="+mn-cs"/>
              </a:rPr>
              <a:t>רפלקציה</a:t>
            </a:r>
          </a:p>
          <a:p>
            <a:pPr algn="r" rtl="1" eaLnBrk="1" hangingPunct="1">
              <a:defRPr/>
            </a:pPr>
            <a:r>
              <a:rPr lang="he-IL" altLang="he-IL" sz="2400" dirty="0">
                <a:solidFill>
                  <a:srgbClr val="000000"/>
                </a:solidFill>
              </a:rPr>
              <a:t>הניסויים בקלסר יופרדו באמצעות חוצצים. ב-</a:t>
            </a:r>
            <a:r>
              <a:rPr lang="en-US" sz="2400" dirty="0"/>
              <a:t>disk on key</a:t>
            </a:r>
            <a:r>
              <a:rPr lang="he-IL" sz="2400" dirty="0"/>
              <a:t>/פורמט שמירה אחר ברשת </a:t>
            </a:r>
            <a:r>
              <a:rPr lang="he-IL" altLang="he-IL" sz="2400" dirty="0">
                <a:solidFill>
                  <a:srgbClr val="000000"/>
                </a:solidFill>
              </a:rPr>
              <a:t>יופיעו בשתי תיקיות נפרדות.</a:t>
            </a:r>
          </a:p>
          <a:p>
            <a:pPr algn="r" rtl="1" eaLnBrk="1" hangingPunct="1">
              <a:defRPr/>
            </a:pPr>
            <a:r>
              <a:rPr lang="he-IL" altLang="he-IL" sz="2400" dirty="0">
                <a:solidFill>
                  <a:srgbClr val="000000"/>
                </a:solidFill>
              </a:rPr>
              <a:t>בחוצץ א'/תיקיה א' יופיעו הניסויים של מעבדת החקר הבסיסית (השייכת להערכה בית ספרית) </a:t>
            </a:r>
          </a:p>
          <a:p>
            <a:pPr algn="r" rtl="1" eaLnBrk="1" hangingPunct="1">
              <a:defRPr/>
            </a:pPr>
            <a:r>
              <a:rPr lang="he-IL" altLang="he-IL" sz="2400" dirty="0">
                <a:solidFill>
                  <a:srgbClr val="000000"/>
                </a:solidFill>
              </a:rPr>
              <a:t>בחוצץ ב'/תיקיה ב' יופיעו הניסויים של מיני מחקר רמה 3.</a:t>
            </a:r>
          </a:p>
        </p:txBody>
      </p:sp>
      <p:pic>
        <p:nvPicPr>
          <p:cNvPr id="4" name="תמונה 3">
            <a:extLst>
              <a:ext uri="{FF2B5EF4-FFF2-40B4-BE49-F238E27FC236}">
                <a16:creationId xmlns:a16="http://schemas.microsoft.com/office/drawing/2014/main" id="{495D24F5-1536-1488-EBA1-BB7D1162F4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221748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251520" y="2996953"/>
            <a:ext cx="8229600" cy="2160240"/>
          </a:xfrm>
        </p:spPr>
        <p:txBody>
          <a:bodyPr>
            <a:normAutofit/>
          </a:bodyPr>
          <a:lstStyle/>
          <a:p>
            <a:pPr marL="0" indent="0">
              <a:buNone/>
            </a:pPr>
            <a:r>
              <a:rPr lang="he-IL" altLang="he-IL" sz="3600" b="1" dirty="0">
                <a:solidFill>
                  <a:schemeClr val="accent4">
                    <a:lumMod val="75000"/>
                  </a:schemeClr>
                </a:solidFill>
              </a:rPr>
              <a:t>אלמנט הבחירה-</a:t>
            </a:r>
          </a:p>
          <a:p>
            <a:pPr marL="0" indent="0">
              <a:buNone/>
            </a:pPr>
            <a:r>
              <a:rPr lang="he-IL" altLang="he-IL" sz="3600" b="1" dirty="0">
                <a:solidFill>
                  <a:schemeClr val="accent4">
                    <a:lumMod val="75000"/>
                  </a:schemeClr>
                </a:solidFill>
              </a:rPr>
              <a:t>חשוב מאד לציין כי ניתן לבחור כיצד יבחנו התלמידים.</a:t>
            </a:r>
          </a:p>
          <a:p>
            <a:endParaRPr lang="en-US" altLang="he-IL" sz="3600" dirty="0"/>
          </a:p>
        </p:txBody>
      </p:sp>
      <p:sp>
        <p:nvSpPr>
          <p:cNvPr id="3" name="מציין מיקום של כותרת תחתונה 2"/>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pic>
        <p:nvPicPr>
          <p:cNvPr id="81928" name="Picture 8" descr="MCj023820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4664"/>
            <a:ext cx="2940050" cy="2089150"/>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5F92CA-C774-EEAA-4A6B-8352A1C9E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27013467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3D033BA-653B-43DC-9728-BE9982BA60B8}"/>
              </a:ext>
            </a:extLst>
          </p:cNvPr>
          <p:cNvSpPr>
            <a:spLocks noGrp="1"/>
          </p:cNvSpPr>
          <p:nvPr>
            <p:ph idx="1"/>
          </p:nvPr>
        </p:nvSpPr>
        <p:spPr/>
        <p:txBody>
          <a:bodyPr>
            <a:normAutofit/>
          </a:bodyPr>
          <a:lstStyle/>
          <a:p>
            <a:pPr marL="0" indent="0" algn="ctr">
              <a:buNone/>
            </a:pPr>
            <a:r>
              <a:rPr lang="he-IL" sz="2800" dirty="0">
                <a:solidFill>
                  <a:schemeClr val="tx1"/>
                </a:solidFill>
              </a:rPr>
              <a:t>במצגת זו יוצגו הנחיות כלליות לבחינת הבגרות</a:t>
            </a:r>
          </a:p>
          <a:p>
            <a:pPr marL="0" indent="0" algn="ctr">
              <a:buNone/>
            </a:pPr>
            <a:r>
              <a:rPr lang="he-IL" sz="2800" dirty="0">
                <a:solidFill>
                  <a:schemeClr val="tx1"/>
                </a:solidFill>
              </a:rPr>
              <a:t> על מיני מחקר רמה 3.</a:t>
            </a:r>
          </a:p>
          <a:p>
            <a:pPr marL="0" indent="0" algn="ctr">
              <a:buNone/>
            </a:pPr>
            <a:r>
              <a:rPr lang="he-IL" sz="2800" dirty="0">
                <a:solidFill>
                  <a:schemeClr val="tx1"/>
                </a:solidFill>
              </a:rPr>
              <a:t>בנוסף, יוצגו ההתאמות הנדרשות בשנת תשפ"ה. </a:t>
            </a:r>
          </a:p>
        </p:txBody>
      </p:sp>
      <p:sp>
        <p:nvSpPr>
          <p:cNvPr id="4" name="מציין מיקום של כותרת תחתונה 3">
            <a:extLst>
              <a:ext uri="{FF2B5EF4-FFF2-40B4-BE49-F238E27FC236}">
                <a16:creationId xmlns:a16="http://schemas.microsoft.com/office/drawing/2014/main" id="{A21D3F3A-2582-4E2E-8D48-C59D829702F5}"/>
              </a:ext>
            </a:extLst>
          </p:cNvPr>
          <p:cNvSpPr>
            <a:spLocks noGrp="1"/>
          </p:cNvSpPr>
          <p:nvPr>
            <p:ph type="ftr" sz="quarter" idx="11"/>
          </p:nvPr>
        </p:nvSpPr>
        <p:spPr>
          <a:xfrm>
            <a:off x="3347864" y="6324600"/>
            <a:ext cx="3352800" cy="365125"/>
          </a:xfrm>
        </p:spPr>
        <p:txBody>
          <a:bodyPr/>
          <a:lstStyle/>
          <a:p>
            <a:pPr>
              <a:defRPr/>
            </a:pPr>
            <a:r>
              <a:rPr lang="he-IL"/>
              <a:t>תדרוך מורי כימיה לקראת בחינת הבגרות על מיני מחקר תשפ"ה 2025</a:t>
            </a:r>
            <a:endParaRPr lang="en-US" dirty="0"/>
          </a:p>
        </p:txBody>
      </p:sp>
      <p:pic>
        <p:nvPicPr>
          <p:cNvPr id="5" name="תמונה 4">
            <a:extLst>
              <a:ext uri="{FF2B5EF4-FFF2-40B4-BE49-F238E27FC236}">
                <a16:creationId xmlns:a16="http://schemas.microsoft.com/office/drawing/2014/main" id="{4FF0B348-4C2B-A5B0-EAC6-2EEC3CCCF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712230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a:spLocks noGrp="1" noRot="1" noChangeArrowheads="1"/>
          </p:cNvSpPr>
          <p:nvPr>
            <p:ph type="title"/>
          </p:nvPr>
        </p:nvSpPr>
        <p:spPr>
          <a:xfrm>
            <a:off x="806450" y="821422"/>
            <a:ext cx="8229600" cy="646331"/>
          </a:xfrm>
        </p:spPr>
        <p:txBody>
          <a:bodyPr rtlCol="1">
            <a:spAutoFit/>
          </a:bodyPr>
          <a:lstStyle/>
          <a:p>
            <a:pPr algn="ctr">
              <a:defRPr/>
            </a:pPr>
            <a:r>
              <a:rPr lang="he-IL" sz="4000" b="1" dirty="0">
                <a:solidFill>
                  <a:schemeClr val="accent2">
                    <a:lumMod val="75000"/>
                  </a:schemeClr>
                </a:solidFill>
                <a:cs typeface="+mn-cs"/>
              </a:rPr>
              <a:t>בחינת הבגרות על מיני מחקר</a:t>
            </a:r>
            <a:endParaRPr lang="en-US" sz="4000" b="1" dirty="0">
              <a:solidFill>
                <a:schemeClr val="accent2">
                  <a:lumMod val="75000"/>
                </a:schemeClr>
              </a:solidFill>
              <a:cs typeface="+mn-cs"/>
            </a:endParaRPr>
          </a:p>
        </p:txBody>
      </p:sp>
      <p:sp>
        <p:nvSpPr>
          <p:cNvPr id="17410" name="מציין מיקום תוכן 2"/>
          <p:cNvSpPr>
            <a:spLocks noGrp="1"/>
          </p:cNvSpPr>
          <p:nvPr>
            <p:ph idx="1"/>
          </p:nvPr>
        </p:nvSpPr>
        <p:spPr>
          <a:xfrm>
            <a:off x="107950" y="1341438"/>
            <a:ext cx="8785225" cy="5183187"/>
          </a:xfrm>
        </p:spPr>
        <p:txBody>
          <a:bodyPr/>
          <a:lstStyle/>
          <a:p>
            <a:pPr marL="0" indent="0">
              <a:buFont typeface="Wingdings 2" panose="05020102010507070707" pitchFamily="18" charset="2"/>
              <a:buNone/>
            </a:pPr>
            <a:r>
              <a:rPr lang="he-IL" altLang="he-IL" sz="2800" b="1" dirty="0">
                <a:solidFill>
                  <a:srgbClr val="FF0000"/>
                </a:solidFill>
              </a:rPr>
              <a:t>                                     </a:t>
            </a:r>
            <a:r>
              <a:rPr lang="he-IL" altLang="he-IL" sz="3200" b="1" u="sng" dirty="0">
                <a:solidFill>
                  <a:srgbClr val="FF0000"/>
                </a:solidFill>
              </a:rPr>
              <a:t>בחינה בעל-פה</a:t>
            </a:r>
          </a:p>
          <a:p>
            <a:pPr marL="0" indent="0">
              <a:buNone/>
            </a:pPr>
            <a:endParaRPr lang="he-IL" altLang="he-IL" sz="2200" dirty="0">
              <a:solidFill>
                <a:srgbClr val="000000"/>
              </a:solidFill>
            </a:endParaRPr>
          </a:p>
          <a:p>
            <a:pPr marL="0" indent="0">
              <a:buNone/>
            </a:pPr>
            <a:endParaRPr lang="he-IL" altLang="he-IL" sz="1400" dirty="0">
              <a:solidFill>
                <a:srgbClr val="FF0000"/>
              </a:solidFill>
            </a:endParaRPr>
          </a:p>
          <a:p>
            <a:pPr marL="0" indent="0">
              <a:buFont typeface="Wingdings 2" panose="05020102010507070707" pitchFamily="18" charset="2"/>
              <a:buNone/>
            </a:pPr>
            <a:r>
              <a:rPr lang="he-IL" altLang="he-IL" b="1" u="sng" dirty="0">
                <a:solidFill>
                  <a:srgbClr val="000000"/>
                </a:solidFill>
              </a:rPr>
              <a:t>בחינה על מיני מחקר רמה 3- שאלון 037376</a:t>
            </a:r>
          </a:p>
          <a:p>
            <a:pPr marL="0" indent="0">
              <a:buFont typeface="Wingdings 2" panose="05020102010507070707" pitchFamily="18" charset="2"/>
              <a:buNone/>
            </a:pPr>
            <a:r>
              <a:rPr lang="he-IL" altLang="he-IL" sz="2200" dirty="0">
                <a:solidFill>
                  <a:srgbClr val="000000"/>
                </a:solidFill>
              </a:rPr>
              <a:t>התלמיד ייבחן על מיני מחקר רמה 3.  </a:t>
            </a:r>
          </a:p>
          <a:p>
            <a:pPr marL="0" indent="0">
              <a:buFont typeface="Wingdings 2" panose="05020102010507070707" pitchFamily="18" charset="2"/>
              <a:buNone/>
            </a:pPr>
            <a:r>
              <a:rPr lang="he-IL" altLang="he-IL" b="1" u="sng" dirty="0">
                <a:solidFill>
                  <a:srgbClr val="000000"/>
                </a:solidFill>
              </a:rPr>
              <a:t>אפשרויות הבחירה:</a:t>
            </a:r>
          </a:p>
          <a:p>
            <a:pPr>
              <a:buFont typeface="Wingdings" panose="05000000000000000000" pitchFamily="2" charset="2"/>
              <a:buChar char="v"/>
            </a:pPr>
            <a:r>
              <a:rPr lang="he-IL" altLang="he-IL" sz="2200" dirty="0">
                <a:solidFill>
                  <a:srgbClr val="000000"/>
                </a:solidFill>
              </a:rPr>
              <a:t>בחינה יחידנית</a:t>
            </a:r>
          </a:p>
          <a:p>
            <a:pPr>
              <a:buFont typeface="Wingdings" panose="05000000000000000000" pitchFamily="2" charset="2"/>
              <a:buChar char="v"/>
            </a:pPr>
            <a:r>
              <a:rPr lang="he-IL" altLang="he-IL" sz="2200" dirty="0">
                <a:solidFill>
                  <a:srgbClr val="000000"/>
                </a:solidFill>
              </a:rPr>
              <a:t>בחינה קבוצתית</a:t>
            </a:r>
          </a:p>
          <a:p>
            <a:pPr marL="0" indent="0"/>
            <a:endParaRPr lang="he-IL" altLang="he-IL" sz="2200" dirty="0"/>
          </a:p>
        </p:txBody>
      </p:sp>
      <p:sp>
        <p:nvSpPr>
          <p:cNvPr id="3" name="מציין מיקום של כותרת תחתונה 2"/>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pic>
        <p:nvPicPr>
          <p:cNvPr id="4" name="תמונה 3">
            <a:extLst>
              <a:ext uri="{FF2B5EF4-FFF2-40B4-BE49-F238E27FC236}">
                <a16:creationId xmlns:a16="http://schemas.microsoft.com/office/drawing/2014/main" id="{AF8022B8-A1EF-B8EA-7C54-BDB8F41234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6836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1187624" y="673539"/>
            <a:ext cx="7283450" cy="661987"/>
          </a:xfrm>
        </p:spPr>
        <p:txBody>
          <a:bodyPr rtlCol="1">
            <a:spAutoFit/>
          </a:bodyPr>
          <a:lstStyle/>
          <a:p>
            <a:pPr algn="ctr">
              <a:defRPr/>
            </a:pPr>
            <a:r>
              <a:rPr lang="he-IL" sz="4000" b="1" dirty="0">
                <a:solidFill>
                  <a:schemeClr val="accent2">
                    <a:lumMod val="75000"/>
                  </a:schemeClr>
                </a:solidFill>
                <a:cs typeface="+mn-cs"/>
              </a:rPr>
              <a:t>בחינה בעל פה על מיני מחקר</a:t>
            </a:r>
            <a:endParaRPr lang="en-US" sz="4000" b="1" dirty="0">
              <a:solidFill>
                <a:schemeClr val="accent2">
                  <a:lumMod val="75000"/>
                </a:schemeClr>
              </a:solidFill>
              <a:cs typeface="+mn-cs"/>
            </a:endParaRPr>
          </a:p>
        </p:txBody>
      </p:sp>
      <p:sp>
        <p:nvSpPr>
          <p:cNvPr id="3075" name="Rectangle 3"/>
          <p:cNvSpPr>
            <a:spLocks noGrp="1" noChangeArrowheads="1"/>
          </p:cNvSpPr>
          <p:nvPr>
            <p:ph idx="1"/>
          </p:nvPr>
        </p:nvSpPr>
        <p:spPr>
          <a:xfrm>
            <a:off x="457200" y="1266243"/>
            <a:ext cx="8229600" cy="5301208"/>
          </a:xfrm>
        </p:spPr>
        <p:txBody>
          <a:bodyPr>
            <a:normAutofit fontScale="70000" lnSpcReduction="20000"/>
          </a:bodyPr>
          <a:lstStyle/>
          <a:p>
            <a:pPr marL="0" indent="0" eaLnBrk="1" hangingPunct="1">
              <a:buClr>
                <a:srgbClr val="FFFF66"/>
              </a:buClr>
              <a:buFont typeface="Wingdings 2" panose="05020102010507070707" pitchFamily="18" charset="2"/>
              <a:buNone/>
            </a:pPr>
            <a:r>
              <a:rPr lang="he-IL" altLang="he-IL" sz="4200" b="1" u="sng" dirty="0">
                <a:solidFill>
                  <a:schemeClr val="accent2"/>
                </a:solidFill>
              </a:rPr>
              <a:t>מטרת הבחינה:</a:t>
            </a:r>
            <a:endParaRPr lang="he-IL" altLang="he-IL" sz="4200" dirty="0">
              <a:solidFill>
                <a:schemeClr val="accent2"/>
              </a:solidFill>
            </a:endParaRPr>
          </a:p>
          <a:p>
            <a:pPr marL="0" indent="0" eaLnBrk="1" hangingPunct="1">
              <a:buClr>
                <a:srgbClr val="FFFF66"/>
              </a:buClr>
              <a:buFont typeface="Wingdings 2" panose="05020102010507070707" pitchFamily="18" charset="2"/>
              <a:buNone/>
            </a:pPr>
            <a:r>
              <a:rPr lang="he-IL" altLang="he-IL" sz="4200" b="1" dirty="0">
                <a:solidFill>
                  <a:schemeClr val="tx1"/>
                </a:solidFill>
              </a:rPr>
              <a:t>להעריך באיזו מידה התלמידים בקיאים במיומנויות החקר וברקע המדעי הקשור לניסויים שביצעו.</a:t>
            </a:r>
          </a:p>
          <a:p>
            <a:pPr marL="0" indent="0" eaLnBrk="1" hangingPunct="1">
              <a:buClr>
                <a:srgbClr val="FFFF66"/>
              </a:buClr>
              <a:buFont typeface="Wingdings 2" panose="05020102010507070707" pitchFamily="18" charset="2"/>
              <a:buNone/>
            </a:pPr>
            <a:r>
              <a:rPr lang="he-IL" altLang="he-IL" sz="4200" b="1" dirty="0">
                <a:solidFill>
                  <a:schemeClr val="tx1"/>
                </a:solidFill>
              </a:rPr>
              <a:t>בדומה לבחינה על ניסויים ברמה 2 הדגש בבחינה על ניסויים במיני מחקר רמה 3 צריך להיות הבקיאות במיומנויות החקר.</a:t>
            </a:r>
          </a:p>
          <a:p>
            <a:pPr marL="0" indent="0">
              <a:buClr>
                <a:srgbClr val="FFFF66"/>
              </a:buClr>
              <a:buNone/>
            </a:pPr>
            <a:r>
              <a:rPr lang="he-IL" altLang="he-IL" sz="4200" b="1" u="sng" dirty="0">
                <a:solidFill>
                  <a:schemeClr val="accent2"/>
                </a:solidFill>
              </a:rPr>
              <a:t>מועד הבחינה: </a:t>
            </a:r>
          </a:p>
          <a:p>
            <a:pPr marL="0" indent="0">
              <a:buClr>
                <a:srgbClr val="FFFF66"/>
              </a:buClr>
              <a:buNone/>
            </a:pPr>
            <a:r>
              <a:rPr lang="he-IL" altLang="he-IL" sz="4200" b="1" dirty="0">
                <a:solidFill>
                  <a:schemeClr val="tx1"/>
                </a:solidFill>
              </a:rPr>
              <a:t>החל מתחילת חודש מרץ 1.3.25 ועד לתאריך 29.5.25 שבועיים  לפני מועד בחינת הבגרות בכתב.</a:t>
            </a:r>
          </a:p>
          <a:p>
            <a:pPr marL="0" indent="0" eaLnBrk="1" hangingPunct="1">
              <a:lnSpc>
                <a:spcPct val="60000"/>
              </a:lnSpc>
              <a:buClr>
                <a:srgbClr val="FFFF66"/>
              </a:buClr>
              <a:buFont typeface="Wingdings 2" panose="05020102010507070707" pitchFamily="18" charset="2"/>
              <a:buNone/>
            </a:pPr>
            <a:endParaRPr lang="he-IL" altLang="he-IL" sz="4200" b="1" dirty="0"/>
          </a:p>
          <a:p>
            <a:pPr marL="0" indent="0">
              <a:buClr>
                <a:srgbClr val="FFFF66"/>
              </a:buClr>
              <a:buNone/>
            </a:pPr>
            <a:endParaRPr lang="he-IL" altLang="he-IL" sz="2800" b="1" dirty="0"/>
          </a:p>
          <a:p>
            <a:pPr marL="0" indent="0" eaLnBrk="1" hangingPunct="1">
              <a:buClr>
                <a:srgbClr val="FFFF66"/>
              </a:buClr>
              <a:buFont typeface="Wingdings 2" panose="05020102010507070707" pitchFamily="18" charset="2"/>
              <a:buNone/>
            </a:pPr>
            <a:r>
              <a:rPr lang="he-IL" altLang="he-IL" sz="2800" b="1" dirty="0"/>
              <a:t> </a:t>
            </a:r>
          </a:p>
        </p:txBody>
      </p:sp>
      <p:sp>
        <p:nvSpPr>
          <p:cNvPr id="3" name="מציין מיקום של כותרת תחתונה 2"/>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pic>
        <p:nvPicPr>
          <p:cNvPr id="4" name="תמונה 3">
            <a:extLst>
              <a:ext uri="{FF2B5EF4-FFF2-40B4-BE49-F238E27FC236}">
                <a16:creationId xmlns:a16="http://schemas.microsoft.com/office/drawing/2014/main" id="{703E267D-F828-C613-7F2F-E587F9A0BE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126985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D0C3-522B-4FAF-B07A-F7DC4D4F52A7}"/>
              </a:ext>
            </a:extLst>
          </p:cNvPr>
          <p:cNvSpPr>
            <a:spLocks noGrp="1"/>
          </p:cNvSpPr>
          <p:nvPr>
            <p:ph idx="1"/>
          </p:nvPr>
        </p:nvSpPr>
        <p:spPr>
          <a:xfrm>
            <a:off x="396186" y="1531086"/>
            <a:ext cx="8669328" cy="3888432"/>
          </a:xfrm>
        </p:spPr>
        <p:txBody>
          <a:bodyPr>
            <a:noAutofit/>
          </a:bodyPr>
          <a:lstStyle/>
          <a:p>
            <a:pPr marL="205740" indent="-205740">
              <a:buClr>
                <a:schemeClr val="accent3"/>
              </a:buClr>
              <a:buNone/>
              <a:defRPr/>
            </a:pPr>
            <a:r>
              <a:rPr lang="he-IL" sz="1800" b="1" u="sng" dirty="0">
                <a:solidFill>
                  <a:srgbClr val="FF0000"/>
                </a:solidFill>
                <a:latin typeface="Arial" pitchFamily="34" charset="0"/>
              </a:rPr>
              <a:t>המורה המלמד:</a:t>
            </a:r>
          </a:p>
          <a:p>
            <a:pPr>
              <a:spcBef>
                <a:spcPts val="900"/>
              </a:spcBef>
              <a:buClr>
                <a:srgbClr val="0070C0"/>
              </a:buClr>
              <a:buSzPct val="119000"/>
              <a:defRPr/>
            </a:pPr>
            <a:r>
              <a:rPr lang="he-IL" sz="1800" b="1" dirty="0">
                <a:latin typeface="Arial" pitchFamily="34" charset="0"/>
              </a:rPr>
              <a:t>כל מורה שעומד בתנאי הסף להיות בוחן מתבקש להירשם למאגר הבוחנים </a:t>
            </a:r>
            <a:r>
              <a:rPr lang="he-IL" sz="1800" b="1" dirty="0" err="1">
                <a:latin typeface="Arial" pitchFamily="34" charset="0"/>
              </a:rPr>
              <a:t>בשילובית</a:t>
            </a:r>
            <a:r>
              <a:rPr lang="he-IL" sz="1800" b="1" dirty="0">
                <a:latin typeface="Arial" pitchFamily="34" charset="0"/>
              </a:rPr>
              <a:t>.</a:t>
            </a:r>
          </a:p>
          <a:p>
            <a:pPr algn="r" rtl="1"/>
            <a:r>
              <a:rPr lang="he-IL" sz="1800" b="1" dirty="0"/>
              <a:t>מתוך </a:t>
            </a:r>
            <a:r>
              <a:rPr lang="he-IL" sz="1800" b="1" dirty="0">
                <a:hlinkClick r:id="rId2">
                  <a:extLst>
                    <a:ext uri="{A12FA001-AC4F-418D-AE19-62706E023703}">
                      <ahyp:hlinkClr xmlns:ahyp="http://schemas.microsoft.com/office/drawing/2018/hyperlinkcolor" val="tx"/>
                    </a:ext>
                  </a:extLst>
                </a:hlinkClick>
              </a:rPr>
              <a:t>חוזר מנכ"ל</a:t>
            </a:r>
            <a:r>
              <a:rPr lang="he-IL" sz="1800" b="1" dirty="0"/>
              <a:t>, תנאי הסף לקליטת עובדי הוראה במאגר הבוחנים של בחינות הבגרות הם:</a:t>
            </a:r>
          </a:p>
          <a:p>
            <a:pPr marL="139700" indent="0">
              <a:buNone/>
            </a:pPr>
            <a:r>
              <a:rPr lang="he-IL" sz="1800" b="1" dirty="0"/>
              <a:t>4 בוחן יוכל להיכלל במאגר אך ורק אם יעמוד בתנאי הסף המצטברים הבאים:</a:t>
            </a:r>
          </a:p>
          <a:p>
            <a:pPr algn="r" rtl="1"/>
            <a:r>
              <a:rPr lang="he-IL" sz="1800" b="1" dirty="0"/>
              <a:t>4.1 בעל תואר אקדמי או תואר מקביל אחר במקצוע שבו הוא מבקש להעריך/לבחון</a:t>
            </a:r>
          </a:p>
          <a:p>
            <a:pPr algn="r" rtl="1"/>
            <a:r>
              <a:rPr lang="he-IL" sz="1800" b="1" dirty="0"/>
              <a:t>4.2 בעל תעודת הוראה או רישיון הוראה במקצוע ז-</a:t>
            </a:r>
            <a:r>
              <a:rPr lang="he-IL" sz="1800" b="1" dirty="0" err="1"/>
              <a:t>יב</a:t>
            </a:r>
            <a:r>
              <a:rPr lang="he-IL" sz="1800" b="1" dirty="0"/>
              <a:t>.</a:t>
            </a:r>
          </a:p>
          <a:p>
            <a:pPr algn="r" rtl="1"/>
            <a:r>
              <a:rPr lang="he-IL" sz="1800" b="1" dirty="0"/>
              <a:t>4.3 מורה פעיל במערכת החינוך שיציג אישור של מנהל בית הספר שבו הוא מלמד.</a:t>
            </a:r>
          </a:p>
          <a:p>
            <a:pPr algn="r" rtl="1"/>
            <a:r>
              <a:rPr lang="he-IL" sz="1800" b="1" dirty="0"/>
              <a:t>4.4 מורה שלימד והגיש לבחינות בגרות במקצוע המבוקש לפחות 3 פעמים (ב-3 מועדי בחינות) במרוצת חמש השנים האחרונות.</a:t>
            </a:r>
          </a:p>
          <a:p>
            <a:pPr algn="r" rtl="1"/>
            <a:r>
              <a:rPr lang="he-IL" sz="1800" b="1" dirty="0"/>
              <a:t>4.5 מורה שיציג אישור השתתפות בהשתלמות אחת לפחות מטעם המפמ"ר במהלך ארבע השנים האחרונות.</a:t>
            </a:r>
          </a:p>
          <a:p>
            <a:pPr marL="0" indent="0">
              <a:buNone/>
            </a:pPr>
            <a:r>
              <a:rPr lang="he-IL" sz="1800" b="1" dirty="0"/>
              <a:t>ההנחיות לרישום למאגר הבוחנים באתר מפמ"ר כימיה</a:t>
            </a:r>
          </a:p>
          <a:p>
            <a:pPr marL="0" indent="0">
              <a:buNone/>
            </a:pPr>
            <a:r>
              <a:rPr lang="he-IL" sz="1800" dirty="0">
                <a:solidFill>
                  <a:schemeClr val="tx1"/>
                </a:solidFill>
              </a:rPr>
              <a:t>בעת הרישום יש לבחור כמקצוע </a:t>
            </a:r>
            <a:r>
              <a:rPr lang="he-IL" sz="1800" dirty="0">
                <a:solidFill>
                  <a:schemeClr val="tx1"/>
                </a:solidFill>
                <a:highlight>
                  <a:srgbClr val="FFFF00"/>
                </a:highlight>
              </a:rPr>
              <a:t>בוחן</a:t>
            </a:r>
          </a:p>
        </p:txBody>
      </p:sp>
      <p:grpSp>
        <p:nvGrpSpPr>
          <p:cNvPr id="5" name="Google Shape;2688;p63">
            <a:extLst>
              <a:ext uri="{FF2B5EF4-FFF2-40B4-BE49-F238E27FC236}">
                <a16:creationId xmlns:a16="http://schemas.microsoft.com/office/drawing/2014/main" id="{6C41582E-0A66-AB09-F9A2-CD4A8D04887F}"/>
              </a:ext>
            </a:extLst>
          </p:cNvPr>
          <p:cNvGrpSpPr/>
          <p:nvPr/>
        </p:nvGrpSpPr>
        <p:grpSpPr>
          <a:xfrm>
            <a:off x="-611264" y="4581579"/>
            <a:ext cx="1726356" cy="1740943"/>
            <a:chOff x="592350" y="1439550"/>
            <a:chExt cx="1026025" cy="1025875"/>
          </a:xfrm>
          <a:solidFill>
            <a:srgbClr val="A55980"/>
          </a:solidFill>
        </p:grpSpPr>
        <p:sp>
          <p:nvSpPr>
            <p:cNvPr id="6" name="Google Shape;2689;p63">
              <a:extLst>
                <a:ext uri="{FF2B5EF4-FFF2-40B4-BE49-F238E27FC236}">
                  <a16:creationId xmlns:a16="http://schemas.microsoft.com/office/drawing/2014/main" id="{1AF35523-0CE4-A854-F735-857640146C3D}"/>
                </a:ext>
              </a:extLst>
            </p:cNvPr>
            <p:cNvSpPr/>
            <p:nvPr/>
          </p:nvSpPr>
          <p:spPr>
            <a:xfrm>
              <a:off x="637950" y="1509300"/>
              <a:ext cx="208725" cy="231400"/>
            </a:xfrm>
            <a:custGeom>
              <a:avLst/>
              <a:gdLst/>
              <a:ahLst/>
              <a:cxnLst/>
              <a:rect l="l" t="t" r="r" b="b"/>
              <a:pathLst>
                <a:path w="8349" h="9256" extrusionOk="0">
                  <a:moveTo>
                    <a:pt x="8349" y="0"/>
                  </a:moveTo>
                  <a:lnTo>
                    <a:pt x="8349" y="0"/>
                  </a:lnTo>
                  <a:cubicBezTo>
                    <a:pt x="7678" y="390"/>
                    <a:pt x="7026" y="822"/>
                    <a:pt x="6397" y="1296"/>
                  </a:cubicBezTo>
                  <a:lnTo>
                    <a:pt x="1090" y="7179"/>
                  </a:lnTo>
                  <a:cubicBezTo>
                    <a:pt x="683" y="7856"/>
                    <a:pt x="319" y="8549"/>
                    <a:pt x="0" y="9256"/>
                  </a:cubicBezTo>
                  <a:lnTo>
                    <a:pt x="8349" y="0"/>
                  </a:lnTo>
                  <a:close/>
                </a:path>
              </a:pathLst>
            </a:custGeom>
            <a:grpFill/>
            <a:ln>
              <a:noFill/>
            </a:ln>
          </p:spPr>
          <p:txBody>
            <a:bodyPr spcFirstLastPara="1" wrap="square" lIns="91425" tIns="91425" rIns="91425" bIns="91425" anchor="ctr" anchorCtr="0">
              <a:noAutofit/>
            </a:bodyPr>
            <a:lstStyle/>
            <a:p>
              <a:endParaRPr/>
            </a:p>
          </p:txBody>
        </p:sp>
        <p:sp>
          <p:nvSpPr>
            <p:cNvPr id="7" name="Google Shape;2690;p63">
              <a:extLst>
                <a:ext uri="{FF2B5EF4-FFF2-40B4-BE49-F238E27FC236}">
                  <a16:creationId xmlns:a16="http://schemas.microsoft.com/office/drawing/2014/main" id="{BF588926-5515-78B8-E2F3-10A5FD6FE6AF}"/>
                </a:ext>
              </a:extLst>
            </p:cNvPr>
            <p:cNvSpPr/>
            <p:nvPr/>
          </p:nvSpPr>
          <p:spPr>
            <a:xfrm>
              <a:off x="604700" y="1466025"/>
              <a:ext cx="337400" cy="374050"/>
            </a:xfrm>
            <a:custGeom>
              <a:avLst/>
              <a:gdLst/>
              <a:ahLst/>
              <a:cxnLst/>
              <a:rect l="l" t="t" r="r" b="b"/>
              <a:pathLst>
                <a:path w="13496" h="14962" extrusionOk="0">
                  <a:moveTo>
                    <a:pt x="13495" y="0"/>
                  </a:moveTo>
                  <a:lnTo>
                    <a:pt x="13495" y="0"/>
                  </a:lnTo>
                  <a:cubicBezTo>
                    <a:pt x="13102" y="130"/>
                    <a:pt x="12712" y="274"/>
                    <a:pt x="12325" y="431"/>
                  </a:cubicBezTo>
                  <a:lnTo>
                    <a:pt x="311" y="13751"/>
                  </a:lnTo>
                  <a:cubicBezTo>
                    <a:pt x="194" y="14152"/>
                    <a:pt x="90" y="14555"/>
                    <a:pt x="1" y="14962"/>
                  </a:cubicBezTo>
                  <a:lnTo>
                    <a:pt x="13495" y="0"/>
                  </a:lnTo>
                  <a:close/>
                </a:path>
              </a:pathLst>
            </a:custGeom>
            <a:grpFill/>
            <a:ln>
              <a:noFill/>
            </a:ln>
          </p:spPr>
          <p:txBody>
            <a:bodyPr spcFirstLastPara="1" wrap="square" lIns="91425" tIns="91425" rIns="91425" bIns="91425" anchor="ctr" anchorCtr="0">
              <a:noAutofit/>
            </a:bodyPr>
            <a:lstStyle/>
            <a:p>
              <a:endParaRPr/>
            </a:p>
          </p:txBody>
        </p:sp>
        <p:sp>
          <p:nvSpPr>
            <p:cNvPr id="8" name="Google Shape;2691;p63">
              <a:extLst>
                <a:ext uri="{FF2B5EF4-FFF2-40B4-BE49-F238E27FC236}">
                  <a16:creationId xmlns:a16="http://schemas.microsoft.com/office/drawing/2014/main" id="{2343A049-23E0-11FA-CA3A-8D6C8CA42478}"/>
                </a:ext>
              </a:extLst>
            </p:cNvPr>
            <p:cNvSpPr/>
            <p:nvPr/>
          </p:nvSpPr>
          <p:spPr>
            <a:xfrm>
              <a:off x="593700" y="1447350"/>
              <a:ext cx="421750" cy="467525"/>
            </a:xfrm>
            <a:custGeom>
              <a:avLst/>
              <a:gdLst/>
              <a:ahLst/>
              <a:cxnLst/>
              <a:rect l="l" t="t" r="r" b="b"/>
              <a:pathLst>
                <a:path w="16870" h="18701" extrusionOk="0">
                  <a:moveTo>
                    <a:pt x="16869" y="0"/>
                  </a:moveTo>
                  <a:lnTo>
                    <a:pt x="16869" y="0"/>
                  </a:lnTo>
                  <a:cubicBezTo>
                    <a:pt x="16549" y="56"/>
                    <a:pt x="16228" y="120"/>
                    <a:pt x="15911" y="192"/>
                  </a:cubicBezTo>
                  <a:lnTo>
                    <a:pt x="95" y="17728"/>
                  </a:lnTo>
                  <a:cubicBezTo>
                    <a:pt x="55" y="18051"/>
                    <a:pt x="23" y="18375"/>
                    <a:pt x="1" y="18700"/>
                  </a:cubicBezTo>
                  <a:lnTo>
                    <a:pt x="16869" y="0"/>
                  </a:lnTo>
                  <a:close/>
                </a:path>
              </a:pathLst>
            </a:custGeom>
            <a:grpFill/>
            <a:ln>
              <a:noFill/>
            </a:ln>
          </p:spPr>
          <p:txBody>
            <a:bodyPr spcFirstLastPara="1" wrap="square" lIns="91425" tIns="91425" rIns="91425" bIns="91425" anchor="ctr" anchorCtr="0">
              <a:noAutofit/>
            </a:bodyPr>
            <a:lstStyle/>
            <a:p>
              <a:endParaRPr/>
            </a:p>
          </p:txBody>
        </p:sp>
        <p:sp>
          <p:nvSpPr>
            <p:cNvPr id="9" name="Google Shape;2692;p63">
              <a:extLst>
                <a:ext uri="{FF2B5EF4-FFF2-40B4-BE49-F238E27FC236}">
                  <a16:creationId xmlns:a16="http://schemas.microsoft.com/office/drawing/2014/main" id="{50AF32B7-CB56-85BC-DEBE-ACF3C912026D}"/>
                </a:ext>
              </a:extLst>
            </p:cNvPr>
            <p:cNvSpPr/>
            <p:nvPr/>
          </p:nvSpPr>
          <p:spPr>
            <a:xfrm>
              <a:off x="592350" y="1440150"/>
              <a:ext cx="486000" cy="538050"/>
            </a:xfrm>
            <a:custGeom>
              <a:avLst/>
              <a:gdLst/>
              <a:ahLst/>
              <a:cxnLst/>
              <a:rect l="l" t="t" r="r" b="b"/>
              <a:pathLst>
                <a:path w="19440" h="21522" extrusionOk="0">
                  <a:moveTo>
                    <a:pt x="19439" y="0"/>
                  </a:moveTo>
                  <a:cubicBezTo>
                    <a:pt x="19159" y="13"/>
                    <a:pt x="18880" y="34"/>
                    <a:pt x="18601" y="61"/>
                  </a:cubicBezTo>
                  <a:lnTo>
                    <a:pt x="1" y="20682"/>
                  </a:lnTo>
                  <a:lnTo>
                    <a:pt x="1" y="20684"/>
                  </a:lnTo>
                  <a:cubicBezTo>
                    <a:pt x="4" y="20964"/>
                    <a:pt x="12" y="21244"/>
                    <a:pt x="26" y="21522"/>
                  </a:cubicBezTo>
                  <a:lnTo>
                    <a:pt x="19439" y="0"/>
                  </a:lnTo>
                  <a:close/>
                </a:path>
              </a:pathLst>
            </a:custGeom>
            <a:grpFill/>
            <a:ln>
              <a:noFill/>
            </a:ln>
          </p:spPr>
          <p:txBody>
            <a:bodyPr spcFirstLastPara="1" wrap="square" lIns="91425" tIns="91425" rIns="91425" bIns="91425" anchor="ctr" anchorCtr="0">
              <a:noAutofit/>
            </a:bodyPr>
            <a:lstStyle/>
            <a:p>
              <a:endParaRPr/>
            </a:p>
          </p:txBody>
        </p:sp>
        <p:sp>
          <p:nvSpPr>
            <p:cNvPr id="10" name="Google Shape;2693;p63">
              <a:extLst>
                <a:ext uri="{FF2B5EF4-FFF2-40B4-BE49-F238E27FC236}">
                  <a16:creationId xmlns:a16="http://schemas.microsoft.com/office/drawing/2014/main" id="{24A1C238-56C2-C208-A33D-29C563BB02D5}"/>
                </a:ext>
              </a:extLst>
            </p:cNvPr>
            <p:cNvSpPr/>
            <p:nvPr/>
          </p:nvSpPr>
          <p:spPr>
            <a:xfrm>
              <a:off x="596200" y="1439550"/>
              <a:ext cx="538425" cy="594700"/>
            </a:xfrm>
            <a:custGeom>
              <a:avLst/>
              <a:gdLst/>
              <a:ahLst/>
              <a:cxnLst/>
              <a:rect l="l" t="t" r="r" b="b"/>
              <a:pathLst>
                <a:path w="21537" h="23788" extrusionOk="0">
                  <a:moveTo>
                    <a:pt x="20781" y="0"/>
                  </a:moveTo>
                  <a:lnTo>
                    <a:pt x="0" y="23037"/>
                  </a:lnTo>
                  <a:cubicBezTo>
                    <a:pt x="32" y="23288"/>
                    <a:pt x="67" y="23537"/>
                    <a:pt x="109" y="23787"/>
                  </a:cubicBezTo>
                  <a:lnTo>
                    <a:pt x="21536" y="29"/>
                  </a:lnTo>
                  <a:cubicBezTo>
                    <a:pt x="21285" y="13"/>
                    <a:pt x="21032" y="4"/>
                    <a:pt x="20781" y="0"/>
                  </a:cubicBezTo>
                  <a:close/>
                </a:path>
              </a:pathLst>
            </a:custGeom>
            <a:grpFill/>
            <a:ln>
              <a:noFill/>
            </a:ln>
          </p:spPr>
          <p:txBody>
            <a:bodyPr spcFirstLastPara="1" wrap="square" lIns="91425" tIns="91425" rIns="91425" bIns="91425" anchor="ctr" anchorCtr="0">
              <a:noAutofit/>
            </a:bodyPr>
            <a:lstStyle/>
            <a:p>
              <a:endParaRPr/>
            </a:p>
          </p:txBody>
        </p:sp>
        <p:sp>
          <p:nvSpPr>
            <p:cNvPr id="11" name="Google Shape;2694;p63">
              <a:extLst>
                <a:ext uri="{FF2B5EF4-FFF2-40B4-BE49-F238E27FC236}">
                  <a16:creationId xmlns:a16="http://schemas.microsoft.com/office/drawing/2014/main" id="{B019D8C0-0F40-647F-85C5-E5E545CD75C7}"/>
                </a:ext>
              </a:extLst>
            </p:cNvPr>
            <p:cNvSpPr/>
            <p:nvPr/>
          </p:nvSpPr>
          <p:spPr>
            <a:xfrm>
              <a:off x="605425" y="1443300"/>
              <a:ext cx="580750" cy="641525"/>
            </a:xfrm>
            <a:custGeom>
              <a:avLst/>
              <a:gdLst/>
              <a:ahLst/>
              <a:cxnLst/>
              <a:rect l="l" t="t" r="r" b="b"/>
              <a:pathLst>
                <a:path w="23230" h="25661" extrusionOk="0">
                  <a:moveTo>
                    <a:pt x="22533" y="1"/>
                  </a:moveTo>
                  <a:lnTo>
                    <a:pt x="1" y="24981"/>
                  </a:lnTo>
                  <a:cubicBezTo>
                    <a:pt x="53" y="25209"/>
                    <a:pt x="109" y="25437"/>
                    <a:pt x="170" y="25661"/>
                  </a:cubicBezTo>
                  <a:lnTo>
                    <a:pt x="23229" y="98"/>
                  </a:lnTo>
                  <a:cubicBezTo>
                    <a:pt x="22996" y="62"/>
                    <a:pt x="22767" y="30"/>
                    <a:pt x="22535" y="1"/>
                  </a:cubicBezTo>
                  <a:close/>
                </a:path>
              </a:pathLst>
            </a:custGeom>
            <a:grpFill/>
            <a:ln>
              <a:noFill/>
            </a:ln>
          </p:spPr>
          <p:txBody>
            <a:bodyPr spcFirstLastPara="1" wrap="square" lIns="91425" tIns="91425" rIns="91425" bIns="91425" anchor="ctr" anchorCtr="0">
              <a:noAutofit/>
            </a:bodyPr>
            <a:lstStyle/>
            <a:p>
              <a:endParaRPr/>
            </a:p>
          </p:txBody>
        </p:sp>
        <p:sp>
          <p:nvSpPr>
            <p:cNvPr id="12" name="Google Shape;2695;p63">
              <a:extLst>
                <a:ext uri="{FF2B5EF4-FFF2-40B4-BE49-F238E27FC236}">
                  <a16:creationId xmlns:a16="http://schemas.microsoft.com/office/drawing/2014/main" id="{C46D9144-856E-B81A-66C3-27EEDAD15116}"/>
                </a:ext>
              </a:extLst>
            </p:cNvPr>
            <p:cNvSpPr/>
            <p:nvPr/>
          </p:nvSpPr>
          <p:spPr>
            <a:xfrm>
              <a:off x="618875" y="1451750"/>
              <a:ext cx="614800" cy="679375"/>
            </a:xfrm>
            <a:custGeom>
              <a:avLst/>
              <a:gdLst/>
              <a:ahLst/>
              <a:cxnLst/>
              <a:rect l="l" t="t" r="r" b="b"/>
              <a:pathLst>
                <a:path w="24592" h="27175" extrusionOk="0">
                  <a:moveTo>
                    <a:pt x="23948" y="0"/>
                  </a:moveTo>
                  <a:lnTo>
                    <a:pt x="0" y="26549"/>
                  </a:lnTo>
                  <a:cubicBezTo>
                    <a:pt x="69" y="26761"/>
                    <a:pt x="143" y="26967"/>
                    <a:pt x="221" y="27175"/>
                  </a:cubicBezTo>
                  <a:lnTo>
                    <a:pt x="24591" y="155"/>
                  </a:lnTo>
                  <a:cubicBezTo>
                    <a:pt x="24377" y="99"/>
                    <a:pt x="24164" y="48"/>
                    <a:pt x="23948" y="0"/>
                  </a:cubicBezTo>
                  <a:close/>
                </a:path>
              </a:pathLst>
            </a:custGeom>
            <a:grpFill/>
            <a:ln>
              <a:noFill/>
            </a:ln>
          </p:spPr>
          <p:txBody>
            <a:bodyPr spcFirstLastPara="1" wrap="square" lIns="91425" tIns="91425" rIns="91425" bIns="91425" anchor="ctr" anchorCtr="0">
              <a:noAutofit/>
            </a:bodyPr>
            <a:lstStyle/>
            <a:p>
              <a:endParaRPr/>
            </a:p>
          </p:txBody>
        </p:sp>
        <p:sp>
          <p:nvSpPr>
            <p:cNvPr id="13" name="Google Shape;2696;p63">
              <a:extLst>
                <a:ext uri="{FF2B5EF4-FFF2-40B4-BE49-F238E27FC236}">
                  <a16:creationId xmlns:a16="http://schemas.microsoft.com/office/drawing/2014/main" id="{D80414A0-019C-2C43-14D0-8ECA5209DF06}"/>
                </a:ext>
              </a:extLst>
            </p:cNvPr>
            <p:cNvSpPr/>
            <p:nvPr/>
          </p:nvSpPr>
          <p:spPr>
            <a:xfrm>
              <a:off x="635825" y="1464100"/>
              <a:ext cx="642050" cy="709625"/>
            </a:xfrm>
            <a:custGeom>
              <a:avLst/>
              <a:gdLst/>
              <a:ahLst/>
              <a:cxnLst/>
              <a:rect l="l" t="t" r="r" b="b"/>
              <a:pathLst>
                <a:path w="25682" h="28385" extrusionOk="0">
                  <a:moveTo>
                    <a:pt x="25083" y="1"/>
                  </a:moveTo>
                  <a:lnTo>
                    <a:pt x="0" y="27807"/>
                  </a:lnTo>
                  <a:lnTo>
                    <a:pt x="0" y="27809"/>
                  </a:lnTo>
                  <a:cubicBezTo>
                    <a:pt x="84" y="28002"/>
                    <a:pt x="172" y="28194"/>
                    <a:pt x="263" y="28385"/>
                  </a:cubicBezTo>
                  <a:lnTo>
                    <a:pt x="25681" y="205"/>
                  </a:lnTo>
                  <a:cubicBezTo>
                    <a:pt x="25483" y="132"/>
                    <a:pt x="25284" y="65"/>
                    <a:pt x="25083" y="1"/>
                  </a:cubicBezTo>
                  <a:close/>
                </a:path>
              </a:pathLst>
            </a:custGeom>
            <a:grpFill/>
            <a:ln>
              <a:noFill/>
            </a:ln>
          </p:spPr>
          <p:txBody>
            <a:bodyPr spcFirstLastPara="1" wrap="square" lIns="91425" tIns="91425" rIns="91425" bIns="91425" anchor="ctr" anchorCtr="0">
              <a:noAutofit/>
            </a:bodyPr>
            <a:lstStyle/>
            <a:p>
              <a:endParaRPr/>
            </a:p>
          </p:txBody>
        </p:sp>
        <p:sp>
          <p:nvSpPr>
            <p:cNvPr id="14" name="Google Shape;2697;p63">
              <a:extLst>
                <a:ext uri="{FF2B5EF4-FFF2-40B4-BE49-F238E27FC236}">
                  <a16:creationId xmlns:a16="http://schemas.microsoft.com/office/drawing/2014/main" id="{783E73BD-C351-0B83-F239-44D28600122B}"/>
                </a:ext>
              </a:extLst>
            </p:cNvPr>
            <p:cNvSpPr/>
            <p:nvPr/>
          </p:nvSpPr>
          <p:spPr>
            <a:xfrm>
              <a:off x="655750" y="1479825"/>
              <a:ext cx="663425" cy="733225"/>
            </a:xfrm>
            <a:custGeom>
              <a:avLst/>
              <a:gdLst/>
              <a:ahLst/>
              <a:cxnLst/>
              <a:rect l="l" t="t" r="r" b="b"/>
              <a:pathLst>
                <a:path w="26537" h="29329" extrusionOk="0">
                  <a:moveTo>
                    <a:pt x="25977" y="0"/>
                  </a:moveTo>
                  <a:lnTo>
                    <a:pt x="0" y="28795"/>
                  </a:lnTo>
                  <a:lnTo>
                    <a:pt x="0" y="28797"/>
                  </a:lnTo>
                  <a:cubicBezTo>
                    <a:pt x="98" y="28976"/>
                    <a:pt x="198" y="29152"/>
                    <a:pt x="304" y="29328"/>
                  </a:cubicBezTo>
                  <a:lnTo>
                    <a:pt x="26536" y="245"/>
                  </a:lnTo>
                  <a:cubicBezTo>
                    <a:pt x="26349" y="160"/>
                    <a:pt x="26164" y="77"/>
                    <a:pt x="25977" y="0"/>
                  </a:cubicBezTo>
                  <a:close/>
                </a:path>
              </a:pathLst>
            </a:custGeom>
            <a:grpFill/>
            <a:ln>
              <a:noFill/>
            </a:ln>
          </p:spPr>
          <p:txBody>
            <a:bodyPr spcFirstLastPara="1" wrap="square" lIns="91425" tIns="91425" rIns="91425" bIns="91425" anchor="ctr" anchorCtr="0">
              <a:noAutofit/>
            </a:bodyPr>
            <a:lstStyle/>
            <a:p>
              <a:endParaRPr/>
            </a:p>
          </p:txBody>
        </p:sp>
        <p:sp>
          <p:nvSpPr>
            <p:cNvPr id="15" name="Google Shape;2698;p63">
              <a:extLst>
                <a:ext uri="{FF2B5EF4-FFF2-40B4-BE49-F238E27FC236}">
                  <a16:creationId xmlns:a16="http://schemas.microsoft.com/office/drawing/2014/main" id="{23B05D94-6F51-EEB3-F9DF-39252AA44E05}"/>
                </a:ext>
              </a:extLst>
            </p:cNvPr>
            <p:cNvSpPr/>
            <p:nvPr/>
          </p:nvSpPr>
          <p:spPr>
            <a:xfrm>
              <a:off x="678500" y="1498575"/>
              <a:ext cx="679275" cy="750850"/>
            </a:xfrm>
            <a:custGeom>
              <a:avLst/>
              <a:gdLst/>
              <a:ahLst/>
              <a:cxnLst/>
              <a:rect l="l" t="t" r="r" b="b"/>
              <a:pathLst>
                <a:path w="27171" h="30034" extrusionOk="0">
                  <a:moveTo>
                    <a:pt x="26645" y="0"/>
                  </a:moveTo>
                  <a:lnTo>
                    <a:pt x="0" y="29543"/>
                  </a:lnTo>
                  <a:cubicBezTo>
                    <a:pt x="111" y="29709"/>
                    <a:pt x="223" y="29872"/>
                    <a:pt x="338" y="30034"/>
                  </a:cubicBezTo>
                  <a:lnTo>
                    <a:pt x="27170" y="287"/>
                  </a:lnTo>
                  <a:cubicBezTo>
                    <a:pt x="26997" y="188"/>
                    <a:pt x="26823" y="92"/>
                    <a:pt x="26645" y="0"/>
                  </a:cubicBezTo>
                  <a:close/>
                </a:path>
              </a:pathLst>
            </a:custGeom>
            <a:grpFill/>
            <a:ln>
              <a:noFill/>
            </a:ln>
          </p:spPr>
          <p:txBody>
            <a:bodyPr spcFirstLastPara="1" wrap="square" lIns="91425" tIns="91425" rIns="91425" bIns="91425" anchor="ctr" anchorCtr="0">
              <a:noAutofit/>
            </a:bodyPr>
            <a:lstStyle/>
            <a:p>
              <a:endParaRPr/>
            </a:p>
          </p:txBody>
        </p:sp>
        <p:sp>
          <p:nvSpPr>
            <p:cNvPr id="16" name="Google Shape;2699;p63">
              <a:extLst>
                <a:ext uri="{FF2B5EF4-FFF2-40B4-BE49-F238E27FC236}">
                  <a16:creationId xmlns:a16="http://schemas.microsoft.com/office/drawing/2014/main" id="{DB28AB82-3839-2314-A356-069E251B6906}"/>
                </a:ext>
              </a:extLst>
            </p:cNvPr>
            <p:cNvSpPr/>
            <p:nvPr/>
          </p:nvSpPr>
          <p:spPr>
            <a:xfrm>
              <a:off x="703700" y="1520100"/>
              <a:ext cx="690225" cy="763000"/>
            </a:xfrm>
            <a:custGeom>
              <a:avLst/>
              <a:gdLst/>
              <a:ahLst/>
              <a:cxnLst/>
              <a:rect l="l" t="t" r="r" b="b"/>
              <a:pathLst>
                <a:path w="27609" h="30520" extrusionOk="0">
                  <a:moveTo>
                    <a:pt x="27119" y="0"/>
                  </a:moveTo>
                  <a:lnTo>
                    <a:pt x="0" y="30065"/>
                  </a:lnTo>
                  <a:cubicBezTo>
                    <a:pt x="123" y="30217"/>
                    <a:pt x="248" y="30369"/>
                    <a:pt x="374" y="30520"/>
                  </a:cubicBezTo>
                  <a:lnTo>
                    <a:pt x="27608" y="325"/>
                  </a:lnTo>
                  <a:cubicBezTo>
                    <a:pt x="27445" y="214"/>
                    <a:pt x="27282" y="107"/>
                    <a:pt x="27119" y="0"/>
                  </a:cubicBezTo>
                  <a:close/>
                </a:path>
              </a:pathLst>
            </a:custGeom>
            <a:grpFill/>
            <a:ln>
              <a:noFill/>
            </a:ln>
          </p:spPr>
          <p:txBody>
            <a:bodyPr spcFirstLastPara="1" wrap="square" lIns="91425" tIns="91425" rIns="91425" bIns="91425" anchor="ctr" anchorCtr="0">
              <a:noAutofit/>
            </a:bodyPr>
            <a:lstStyle/>
            <a:p>
              <a:endParaRPr/>
            </a:p>
          </p:txBody>
        </p:sp>
        <p:sp>
          <p:nvSpPr>
            <p:cNvPr id="17" name="Google Shape;2700;p63">
              <a:extLst>
                <a:ext uri="{FF2B5EF4-FFF2-40B4-BE49-F238E27FC236}">
                  <a16:creationId xmlns:a16="http://schemas.microsoft.com/office/drawing/2014/main" id="{6AF9259F-DA21-4D8D-58C4-2C321BA7447B}"/>
                </a:ext>
              </a:extLst>
            </p:cNvPr>
            <p:cNvSpPr/>
            <p:nvPr/>
          </p:nvSpPr>
          <p:spPr>
            <a:xfrm>
              <a:off x="731400" y="1544375"/>
              <a:ext cx="696300" cy="769725"/>
            </a:xfrm>
            <a:custGeom>
              <a:avLst/>
              <a:gdLst/>
              <a:ahLst/>
              <a:cxnLst/>
              <a:rect l="l" t="t" r="r" b="b"/>
              <a:pathLst>
                <a:path w="27852" h="30789" extrusionOk="0">
                  <a:moveTo>
                    <a:pt x="27394" y="0"/>
                  </a:moveTo>
                  <a:lnTo>
                    <a:pt x="1" y="30369"/>
                  </a:lnTo>
                  <a:cubicBezTo>
                    <a:pt x="132" y="30512"/>
                    <a:pt x="266" y="30651"/>
                    <a:pt x="405" y="30788"/>
                  </a:cubicBezTo>
                  <a:lnTo>
                    <a:pt x="27852" y="360"/>
                  </a:lnTo>
                  <a:cubicBezTo>
                    <a:pt x="27700" y="237"/>
                    <a:pt x="27548" y="117"/>
                    <a:pt x="27394" y="0"/>
                  </a:cubicBezTo>
                  <a:close/>
                </a:path>
              </a:pathLst>
            </a:custGeom>
            <a:grpFill/>
            <a:ln>
              <a:noFill/>
            </a:ln>
          </p:spPr>
          <p:txBody>
            <a:bodyPr spcFirstLastPara="1" wrap="square" lIns="91425" tIns="91425" rIns="91425" bIns="91425" anchor="ctr" anchorCtr="0">
              <a:noAutofit/>
            </a:bodyPr>
            <a:lstStyle/>
            <a:p>
              <a:endParaRPr/>
            </a:p>
          </p:txBody>
        </p:sp>
        <p:sp>
          <p:nvSpPr>
            <p:cNvPr id="18" name="Google Shape;2701;p63">
              <a:extLst>
                <a:ext uri="{FF2B5EF4-FFF2-40B4-BE49-F238E27FC236}">
                  <a16:creationId xmlns:a16="http://schemas.microsoft.com/office/drawing/2014/main" id="{A1D6145D-5882-B430-908C-DB4EC72DA208}"/>
                </a:ext>
              </a:extLst>
            </p:cNvPr>
            <p:cNvSpPr/>
            <p:nvPr/>
          </p:nvSpPr>
          <p:spPr>
            <a:xfrm>
              <a:off x="761325" y="1571125"/>
              <a:ext cx="697850" cy="771450"/>
            </a:xfrm>
            <a:custGeom>
              <a:avLst/>
              <a:gdLst/>
              <a:ahLst/>
              <a:cxnLst/>
              <a:rect l="l" t="t" r="r" b="b"/>
              <a:pathLst>
                <a:path w="27914" h="30858" extrusionOk="0">
                  <a:moveTo>
                    <a:pt x="27488" y="0"/>
                  </a:moveTo>
                  <a:lnTo>
                    <a:pt x="0" y="30475"/>
                  </a:lnTo>
                  <a:cubicBezTo>
                    <a:pt x="6" y="30480"/>
                    <a:pt x="11" y="30485"/>
                    <a:pt x="16" y="30489"/>
                  </a:cubicBezTo>
                  <a:cubicBezTo>
                    <a:pt x="155" y="30614"/>
                    <a:pt x="296" y="30737"/>
                    <a:pt x="437" y="30857"/>
                  </a:cubicBezTo>
                  <a:lnTo>
                    <a:pt x="27914" y="395"/>
                  </a:lnTo>
                  <a:cubicBezTo>
                    <a:pt x="27779" y="266"/>
                    <a:pt x="27642" y="141"/>
                    <a:pt x="27504" y="15"/>
                  </a:cubicBezTo>
                  <a:cubicBezTo>
                    <a:pt x="27498" y="10"/>
                    <a:pt x="27493" y="5"/>
                    <a:pt x="27488" y="0"/>
                  </a:cubicBezTo>
                  <a:close/>
                </a:path>
              </a:pathLst>
            </a:custGeom>
            <a:grpFill/>
            <a:ln>
              <a:noFill/>
            </a:ln>
          </p:spPr>
          <p:txBody>
            <a:bodyPr spcFirstLastPara="1" wrap="square" lIns="91425" tIns="91425" rIns="91425" bIns="91425" anchor="ctr" anchorCtr="0">
              <a:noAutofit/>
            </a:bodyPr>
            <a:lstStyle/>
            <a:p>
              <a:endParaRPr/>
            </a:p>
          </p:txBody>
        </p:sp>
        <p:sp>
          <p:nvSpPr>
            <p:cNvPr id="19" name="Google Shape;2702;p63">
              <a:extLst>
                <a:ext uri="{FF2B5EF4-FFF2-40B4-BE49-F238E27FC236}">
                  <a16:creationId xmlns:a16="http://schemas.microsoft.com/office/drawing/2014/main" id="{C00893D0-EC14-C80B-4653-B4665AF06DC2}"/>
                </a:ext>
              </a:extLst>
            </p:cNvPr>
            <p:cNvSpPr/>
            <p:nvPr/>
          </p:nvSpPr>
          <p:spPr>
            <a:xfrm>
              <a:off x="793575" y="1600425"/>
              <a:ext cx="694850" cy="768100"/>
            </a:xfrm>
            <a:custGeom>
              <a:avLst/>
              <a:gdLst/>
              <a:ahLst/>
              <a:cxnLst/>
              <a:rect l="l" t="t" r="r" b="b"/>
              <a:pathLst>
                <a:path w="27794" h="30724" extrusionOk="0">
                  <a:moveTo>
                    <a:pt x="27398" y="1"/>
                  </a:moveTo>
                  <a:lnTo>
                    <a:pt x="1" y="30375"/>
                  </a:lnTo>
                  <a:cubicBezTo>
                    <a:pt x="155" y="30496"/>
                    <a:pt x="311" y="30611"/>
                    <a:pt x="468" y="30723"/>
                  </a:cubicBezTo>
                  <a:lnTo>
                    <a:pt x="27793" y="429"/>
                  </a:lnTo>
                  <a:cubicBezTo>
                    <a:pt x="27664" y="285"/>
                    <a:pt x="27532" y="142"/>
                    <a:pt x="27398" y="1"/>
                  </a:cubicBezTo>
                  <a:close/>
                </a:path>
              </a:pathLst>
            </a:custGeom>
            <a:grpFill/>
            <a:ln>
              <a:noFill/>
            </a:ln>
          </p:spPr>
          <p:txBody>
            <a:bodyPr spcFirstLastPara="1" wrap="square" lIns="91425" tIns="91425" rIns="91425" bIns="91425" anchor="ctr" anchorCtr="0">
              <a:noAutofit/>
            </a:bodyPr>
            <a:lstStyle/>
            <a:p>
              <a:endParaRPr/>
            </a:p>
          </p:txBody>
        </p:sp>
        <p:sp>
          <p:nvSpPr>
            <p:cNvPr id="20" name="Google Shape;2703;p63">
              <a:extLst>
                <a:ext uri="{FF2B5EF4-FFF2-40B4-BE49-F238E27FC236}">
                  <a16:creationId xmlns:a16="http://schemas.microsoft.com/office/drawing/2014/main" id="{5AC70083-B26E-A45E-7FCD-B74D4C4140CA}"/>
                </a:ext>
              </a:extLst>
            </p:cNvPr>
            <p:cNvSpPr/>
            <p:nvPr/>
          </p:nvSpPr>
          <p:spPr>
            <a:xfrm>
              <a:off x="828050" y="1632275"/>
              <a:ext cx="687275" cy="759650"/>
            </a:xfrm>
            <a:custGeom>
              <a:avLst/>
              <a:gdLst/>
              <a:ahLst/>
              <a:cxnLst/>
              <a:rect l="l" t="t" r="r" b="b"/>
              <a:pathLst>
                <a:path w="27491" h="30386" extrusionOk="0">
                  <a:moveTo>
                    <a:pt x="27129" y="0"/>
                  </a:moveTo>
                  <a:lnTo>
                    <a:pt x="1" y="30073"/>
                  </a:lnTo>
                  <a:cubicBezTo>
                    <a:pt x="166" y="30180"/>
                    <a:pt x="334" y="30284"/>
                    <a:pt x="502" y="30385"/>
                  </a:cubicBezTo>
                  <a:lnTo>
                    <a:pt x="27491" y="466"/>
                  </a:lnTo>
                  <a:cubicBezTo>
                    <a:pt x="27372" y="309"/>
                    <a:pt x="27252" y="154"/>
                    <a:pt x="27129" y="0"/>
                  </a:cubicBezTo>
                  <a:close/>
                </a:path>
              </a:pathLst>
            </a:custGeom>
            <a:grpFill/>
            <a:ln>
              <a:noFill/>
            </a:ln>
          </p:spPr>
          <p:txBody>
            <a:bodyPr spcFirstLastPara="1" wrap="square" lIns="91425" tIns="91425" rIns="91425" bIns="91425" anchor="ctr" anchorCtr="0">
              <a:noAutofit/>
            </a:bodyPr>
            <a:lstStyle/>
            <a:p>
              <a:endParaRPr/>
            </a:p>
          </p:txBody>
        </p:sp>
        <p:sp>
          <p:nvSpPr>
            <p:cNvPr id="21" name="Google Shape;2704;p63">
              <a:extLst>
                <a:ext uri="{FF2B5EF4-FFF2-40B4-BE49-F238E27FC236}">
                  <a16:creationId xmlns:a16="http://schemas.microsoft.com/office/drawing/2014/main" id="{CEDFF188-4BAA-7E51-3442-796F4E0EED01}"/>
                </a:ext>
              </a:extLst>
            </p:cNvPr>
            <p:cNvSpPr/>
            <p:nvPr/>
          </p:nvSpPr>
          <p:spPr>
            <a:xfrm>
              <a:off x="865050" y="1666775"/>
              <a:ext cx="674725" cy="745825"/>
            </a:xfrm>
            <a:custGeom>
              <a:avLst/>
              <a:gdLst/>
              <a:ahLst/>
              <a:cxnLst/>
              <a:rect l="l" t="t" r="r" b="b"/>
              <a:pathLst>
                <a:path w="26989" h="29833" extrusionOk="0">
                  <a:moveTo>
                    <a:pt x="26660" y="1"/>
                  </a:moveTo>
                  <a:lnTo>
                    <a:pt x="1" y="29559"/>
                  </a:lnTo>
                  <a:cubicBezTo>
                    <a:pt x="177" y="29653"/>
                    <a:pt x="356" y="29746"/>
                    <a:pt x="535" y="29832"/>
                  </a:cubicBezTo>
                  <a:lnTo>
                    <a:pt x="26988" y="504"/>
                  </a:lnTo>
                  <a:cubicBezTo>
                    <a:pt x="26882" y="335"/>
                    <a:pt x="26772" y="167"/>
                    <a:pt x="26660" y="1"/>
                  </a:cubicBezTo>
                  <a:close/>
                </a:path>
              </a:pathLst>
            </a:custGeom>
            <a:grpFill/>
            <a:ln>
              <a:noFill/>
            </a:ln>
          </p:spPr>
          <p:txBody>
            <a:bodyPr spcFirstLastPara="1" wrap="square" lIns="91425" tIns="91425" rIns="91425" bIns="91425" anchor="ctr" anchorCtr="0">
              <a:noAutofit/>
            </a:bodyPr>
            <a:lstStyle/>
            <a:p>
              <a:endParaRPr/>
            </a:p>
          </p:txBody>
        </p:sp>
        <p:sp>
          <p:nvSpPr>
            <p:cNvPr id="22" name="Google Shape;2705;p63">
              <a:extLst>
                <a:ext uri="{FF2B5EF4-FFF2-40B4-BE49-F238E27FC236}">
                  <a16:creationId xmlns:a16="http://schemas.microsoft.com/office/drawing/2014/main" id="{6B675839-9446-A350-7746-879CB243558D}"/>
                </a:ext>
              </a:extLst>
            </p:cNvPr>
            <p:cNvSpPr/>
            <p:nvPr/>
          </p:nvSpPr>
          <p:spPr>
            <a:xfrm>
              <a:off x="904400" y="1704100"/>
              <a:ext cx="657250" cy="726325"/>
            </a:xfrm>
            <a:custGeom>
              <a:avLst/>
              <a:gdLst/>
              <a:ahLst/>
              <a:cxnLst/>
              <a:rect l="l" t="t" r="r" b="b"/>
              <a:pathLst>
                <a:path w="26290" h="29053" extrusionOk="0">
                  <a:moveTo>
                    <a:pt x="25998" y="0"/>
                  </a:moveTo>
                  <a:lnTo>
                    <a:pt x="1" y="28819"/>
                  </a:lnTo>
                  <a:cubicBezTo>
                    <a:pt x="191" y="28899"/>
                    <a:pt x="383" y="28977"/>
                    <a:pt x="575" y="29053"/>
                  </a:cubicBezTo>
                  <a:lnTo>
                    <a:pt x="26289" y="544"/>
                  </a:lnTo>
                  <a:cubicBezTo>
                    <a:pt x="26195" y="362"/>
                    <a:pt x="26099" y="179"/>
                    <a:pt x="25998" y="0"/>
                  </a:cubicBezTo>
                  <a:close/>
                </a:path>
              </a:pathLst>
            </a:custGeom>
            <a:grpFill/>
            <a:ln>
              <a:noFill/>
            </a:ln>
          </p:spPr>
          <p:txBody>
            <a:bodyPr spcFirstLastPara="1" wrap="square" lIns="91425" tIns="91425" rIns="91425" bIns="91425" anchor="ctr" anchorCtr="0">
              <a:noAutofit/>
            </a:bodyPr>
            <a:lstStyle/>
            <a:p>
              <a:endParaRPr/>
            </a:p>
          </p:txBody>
        </p:sp>
        <p:sp>
          <p:nvSpPr>
            <p:cNvPr id="23" name="Google Shape;2706;p63">
              <a:extLst>
                <a:ext uri="{FF2B5EF4-FFF2-40B4-BE49-F238E27FC236}">
                  <a16:creationId xmlns:a16="http://schemas.microsoft.com/office/drawing/2014/main" id="{E2B748AC-0E21-8B4D-74F8-62F16A0A68F0}"/>
                </a:ext>
              </a:extLst>
            </p:cNvPr>
            <p:cNvSpPr/>
            <p:nvPr/>
          </p:nvSpPr>
          <p:spPr>
            <a:xfrm>
              <a:off x="946625" y="1744450"/>
              <a:ext cx="634000" cy="700625"/>
            </a:xfrm>
            <a:custGeom>
              <a:avLst/>
              <a:gdLst/>
              <a:ahLst/>
              <a:cxnLst/>
              <a:rect l="l" t="t" r="r" b="b"/>
              <a:pathLst>
                <a:path w="25360" h="28025" extrusionOk="0">
                  <a:moveTo>
                    <a:pt x="25112" y="0"/>
                  </a:moveTo>
                  <a:lnTo>
                    <a:pt x="1" y="27837"/>
                  </a:lnTo>
                  <a:cubicBezTo>
                    <a:pt x="204" y="27903"/>
                    <a:pt x="409" y="27965"/>
                    <a:pt x="613" y="28024"/>
                  </a:cubicBezTo>
                  <a:lnTo>
                    <a:pt x="25360" y="590"/>
                  </a:lnTo>
                  <a:lnTo>
                    <a:pt x="25360" y="589"/>
                  </a:lnTo>
                  <a:cubicBezTo>
                    <a:pt x="25280" y="392"/>
                    <a:pt x="25198" y="194"/>
                    <a:pt x="25112" y="0"/>
                  </a:cubicBezTo>
                  <a:close/>
                </a:path>
              </a:pathLst>
            </a:custGeom>
            <a:grpFill/>
            <a:ln>
              <a:noFill/>
            </a:ln>
          </p:spPr>
          <p:txBody>
            <a:bodyPr spcFirstLastPara="1" wrap="square" lIns="91425" tIns="91425" rIns="91425" bIns="91425" anchor="ctr" anchorCtr="0">
              <a:noAutofit/>
            </a:bodyPr>
            <a:lstStyle/>
            <a:p>
              <a:endParaRPr/>
            </a:p>
          </p:txBody>
        </p:sp>
        <p:sp>
          <p:nvSpPr>
            <p:cNvPr id="24" name="Google Shape;2707;p63">
              <a:extLst>
                <a:ext uri="{FF2B5EF4-FFF2-40B4-BE49-F238E27FC236}">
                  <a16:creationId xmlns:a16="http://schemas.microsoft.com/office/drawing/2014/main" id="{E8562E5E-0E03-1AB5-3687-A0744B7FFCEA}"/>
                </a:ext>
              </a:extLst>
            </p:cNvPr>
            <p:cNvSpPr/>
            <p:nvPr/>
          </p:nvSpPr>
          <p:spPr>
            <a:xfrm>
              <a:off x="991875" y="1788150"/>
              <a:ext cx="604625" cy="668075"/>
            </a:xfrm>
            <a:custGeom>
              <a:avLst/>
              <a:gdLst/>
              <a:ahLst/>
              <a:cxnLst/>
              <a:rect l="l" t="t" r="r" b="b"/>
              <a:pathLst>
                <a:path w="24185" h="26723" extrusionOk="0">
                  <a:moveTo>
                    <a:pt x="23980" y="0"/>
                  </a:moveTo>
                  <a:lnTo>
                    <a:pt x="0" y="26585"/>
                  </a:lnTo>
                  <a:cubicBezTo>
                    <a:pt x="219" y="26636"/>
                    <a:pt x="438" y="26681"/>
                    <a:pt x="659" y="26722"/>
                  </a:cubicBezTo>
                  <a:lnTo>
                    <a:pt x="24185" y="640"/>
                  </a:lnTo>
                  <a:cubicBezTo>
                    <a:pt x="24121" y="426"/>
                    <a:pt x="24052" y="213"/>
                    <a:pt x="23980" y="0"/>
                  </a:cubicBezTo>
                  <a:close/>
                </a:path>
              </a:pathLst>
            </a:custGeom>
            <a:grpFill/>
            <a:ln>
              <a:noFill/>
            </a:ln>
          </p:spPr>
          <p:txBody>
            <a:bodyPr spcFirstLastPara="1" wrap="square" lIns="91425" tIns="91425" rIns="91425" bIns="91425" anchor="ctr" anchorCtr="0">
              <a:noAutofit/>
            </a:bodyPr>
            <a:lstStyle/>
            <a:p>
              <a:endParaRPr/>
            </a:p>
          </p:txBody>
        </p:sp>
        <p:sp>
          <p:nvSpPr>
            <p:cNvPr id="25" name="Google Shape;2708;p63">
              <a:extLst>
                <a:ext uri="{FF2B5EF4-FFF2-40B4-BE49-F238E27FC236}">
                  <a16:creationId xmlns:a16="http://schemas.microsoft.com/office/drawing/2014/main" id="{8D605809-E8A2-5483-C0A3-7068BEE64949}"/>
                </a:ext>
              </a:extLst>
            </p:cNvPr>
            <p:cNvSpPr/>
            <p:nvPr/>
          </p:nvSpPr>
          <p:spPr>
            <a:xfrm>
              <a:off x="1040575" y="1835650"/>
              <a:ext cx="568100" cy="627650"/>
            </a:xfrm>
            <a:custGeom>
              <a:avLst/>
              <a:gdLst/>
              <a:ahLst/>
              <a:cxnLst/>
              <a:rect l="l" t="t" r="r" b="b"/>
              <a:pathLst>
                <a:path w="22724" h="25106" extrusionOk="0">
                  <a:moveTo>
                    <a:pt x="22574" y="1"/>
                  </a:moveTo>
                  <a:lnTo>
                    <a:pt x="0" y="25027"/>
                  </a:lnTo>
                  <a:cubicBezTo>
                    <a:pt x="239" y="25058"/>
                    <a:pt x="477" y="25083"/>
                    <a:pt x="714" y="25106"/>
                  </a:cubicBezTo>
                  <a:lnTo>
                    <a:pt x="22723" y="705"/>
                  </a:lnTo>
                  <a:lnTo>
                    <a:pt x="22723" y="703"/>
                  </a:lnTo>
                  <a:cubicBezTo>
                    <a:pt x="22678" y="470"/>
                    <a:pt x="22627" y="234"/>
                    <a:pt x="22574" y="1"/>
                  </a:cubicBezTo>
                  <a:close/>
                </a:path>
              </a:pathLst>
            </a:custGeom>
            <a:grpFill/>
            <a:ln>
              <a:noFill/>
            </a:ln>
          </p:spPr>
          <p:txBody>
            <a:bodyPr spcFirstLastPara="1" wrap="square" lIns="91425" tIns="91425" rIns="91425" bIns="91425" anchor="ctr" anchorCtr="0">
              <a:noAutofit/>
            </a:bodyPr>
            <a:lstStyle/>
            <a:p>
              <a:endParaRPr/>
            </a:p>
          </p:txBody>
        </p:sp>
        <p:sp>
          <p:nvSpPr>
            <p:cNvPr id="26" name="Google Shape;2709;p63">
              <a:extLst>
                <a:ext uri="{FF2B5EF4-FFF2-40B4-BE49-F238E27FC236}">
                  <a16:creationId xmlns:a16="http://schemas.microsoft.com/office/drawing/2014/main" id="{EFD804CC-E251-FAE0-1006-7BF313F77125}"/>
                </a:ext>
              </a:extLst>
            </p:cNvPr>
            <p:cNvSpPr/>
            <p:nvPr/>
          </p:nvSpPr>
          <p:spPr>
            <a:xfrm>
              <a:off x="1093475" y="1887875"/>
              <a:ext cx="522875" cy="577550"/>
            </a:xfrm>
            <a:custGeom>
              <a:avLst/>
              <a:gdLst/>
              <a:ahLst/>
              <a:cxnLst/>
              <a:rect l="l" t="t" r="r" b="b"/>
              <a:pathLst>
                <a:path w="20915" h="23102" extrusionOk="0">
                  <a:moveTo>
                    <a:pt x="20833" y="1"/>
                  </a:moveTo>
                  <a:lnTo>
                    <a:pt x="1" y="23097"/>
                  </a:lnTo>
                  <a:cubicBezTo>
                    <a:pt x="151" y="23099"/>
                    <a:pt x="302" y="23101"/>
                    <a:pt x="453" y="23101"/>
                  </a:cubicBezTo>
                  <a:cubicBezTo>
                    <a:pt x="562" y="23101"/>
                    <a:pt x="671" y="23100"/>
                    <a:pt x="780" y="23098"/>
                  </a:cubicBezTo>
                  <a:lnTo>
                    <a:pt x="20914" y="777"/>
                  </a:lnTo>
                  <a:cubicBezTo>
                    <a:pt x="20892" y="518"/>
                    <a:pt x="20865" y="258"/>
                    <a:pt x="20833" y="1"/>
                  </a:cubicBezTo>
                  <a:close/>
                </a:path>
              </a:pathLst>
            </a:custGeom>
            <a:grpFill/>
            <a:ln>
              <a:noFill/>
            </a:ln>
          </p:spPr>
          <p:txBody>
            <a:bodyPr spcFirstLastPara="1" wrap="square" lIns="91425" tIns="91425" rIns="91425" bIns="91425" anchor="ctr" anchorCtr="0">
              <a:noAutofit/>
            </a:bodyPr>
            <a:lstStyle/>
            <a:p>
              <a:endParaRPr/>
            </a:p>
          </p:txBody>
        </p:sp>
        <p:sp>
          <p:nvSpPr>
            <p:cNvPr id="27" name="Google Shape;2710;p63">
              <a:extLst>
                <a:ext uri="{FF2B5EF4-FFF2-40B4-BE49-F238E27FC236}">
                  <a16:creationId xmlns:a16="http://schemas.microsoft.com/office/drawing/2014/main" id="{D8B11839-654D-BB14-E63F-7A77A7DB96D0}"/>
                </a:ext>
              </a:extLst>
            </p:cNvPr>
            <p:cNvSpPr/>
            <p:nvPr/>
          </p:nvSpPr>
          <p:spPr>
            <a:xfrm>
              <a:off x="1151700" y="1946000"/>
              <a:ext cx="466675" cy="517300"/>
            </a:xfrm>
            <a:custGeom>
              <a:avLst/>
              <a:gdLst/>
              <a:ahLst/>
              <a:cxnLst/>
              <a:rect l="l" t="t" r="r" b="b"/>
              <a:pathLst>
                <a:path w="18667" h="20692" extrusionOk="0">
                  <a:moveTo>
                    <a:pt x="18664" y="0"/>
                  </a:moveTo>
                  <a:lnTo>
                    <a:pt x="1" y="20692"/>
                  </a:lnTo>
                  <a:cubicBezTo>
                    <a:pt x="292" y="20666"/>
                    <a:pt x="581" y="20634"/>
                    <a:pt x="871" y="20594"/>
                  </a:cubicBezTo>
                  <a:lnTo>
                    <a:pt x="18654" y="878"/>
                  </a:lnTo>
                  <a:cubicBezTo>
                    <a:pt x="18664" y="587"/>
                    <a:pt x="18667" y="295"/>
                    <a:pt x="18664" y="0"/>
                  </a:cubicBezTo>
                  <a:close/>
                </a:path>
              </a:pathLst>
            </a:custGeom>
            <a:grpFill/>
            <a:ln>
              <a:noFill/>
            </a:ln>
          </p:spPr>
          <p:txBody>
            <a:bodyPr spcFirstLastPara="1" wrap="square" lIns="91425" tIns="91425" rIns="91425" bIns="91425" anchor="ctr" anchorCtr="0">
              <a:noAutofit/>
            </a:bodyPr>
            <a:lstStyle/>
            <a:p>
              <a:endParaRPr/>
            </a:p>
          </p:txBody>
        </p:sp>
        <p:sp>
          <p:nvSpPr>
            <p:cNvPr id="28" name="Google Shape;2711;p63">
              <a:extLst>
                <a:ext uri="{FF2B5EF4-FFF2-40B4-BE49-F238E27FC236}">
                  <a16:creationId xmlns:a16="http://schemas.microsoft.com/office/drawing/2014/main" id="{927C81D7-E555-1A76-D789-A19707901990}"/>
                </a:ext>
              </a:extLst>
            </p:cNvPr>
            <p:cNvSpPr/>
            <p:nvPr/>
          </p:nvSpPr>
          <p:spPr>
            <a:xfrm>
              <a:off x="1217375" y="2012375"/>
              <a:ext cx="397500" cy="440700"/>
            </a:xfrm>
            <a:custGeom>
              <a:avLst/>
              <a:gdLst/>
              <a:ahLst/>
              <a:cxnLst/>
              <a:rect l="l" t="t" r="r" b="b"/>
              <a:pathLst>
                <a:path w="15900" h="17628" extrusionOk="0">
                  <a:moveTo>
                    <a:pt x="15899" y="1"/>
                  </a:moveTo>
                  <a:lnTo>
                    <a:pt x="0" y="17627"/>
                  </a:lnTo>
                  <a:cubicBezTo>
                    <a:pt x="338" y="17552"/>
                    <a:pt x="675" y="17469"/>
                    <a:pt x="1010" y="17374"/>
                  </a:cubicBezTo>
                  <a:lnTo>
                    <a:pt x="1011" y="17374"/>
                  </a:lnTo>
                  <a:lnTo>
                    <a:pt x="15752" y="1032"/>
                  </a:lnTo>
                  <a:lnTo>
                    <a:pt x="15752" y="1031"/>
                  </a:lnTo>
                  <a:cubicBezTo>
                    <a:pt x="15811" y="687"/>
                    <a:pt x="15859" y="345"/>
                    <a:pt x="15899" y="1"/>
                  </a:cubicBezTo>
                  <a:close/>
                </a:path>
              </a:pathLst>
            </a:custGeom>
            <a:grpFill/>
            <a:ln>
              <a:noFill/>
            </a:ln>
          </p:spPr>
          <p:txBody>
            <a:bodyPr spcFirstLastPara="1" wrap="square" lIns="91425" tIns="91425" rIns="91425" bIns="91425" anchor="ctr" anchorCtr="0">
              <a:noAutofit/>
            </a:bodyPr>
            <a:lstStyle/>
            <a:p>
              <a:endParaRPr/>
            </a:p>
          </p:txBody>
        </p:sp>
        <p:sp>
          <p:nvSpPr>
            <p:cNvPr id="29" name="Google Shape;2712;p63">
              <a:extLst>
                <a:ext uri="{FF2B5EF4-FFF2-40B4-BE49-F238E27FC236}">
                  <a16:creationId xmlns:a16="http://schemas.microsoft.com/office/drawing/2014/main" id="{95390B37-E661-01CF-7B8D-9F54A8EDFFB5}"/>
                </a:ext>
              </a:extLst>
            </p:cNvPr>
            <p:cNvSpPr/>
            <p:nvPr/>
          </p:nvSpPr>
          <p:spPr>
            <a:xfrm>
              <a:off x="1295550" y="2092675"/>
              <a:ext cx="303325" cy="336275"/>
            </a:xfrm>
            <a:custGeom>
              <a:avLst/>
              <a:gdLst/>
              <a:ahLst/>
              <a:cxnLst/>
              <a:rect l="l" t="t" r="r" b="b"/>
              <a:pathLst>
                <a:path w="12133" h="13451" extrusionOk="0">
                  <a:moveTo>
                    <a:pt x="12132" y="1"/>
                  </a:moveTo>
                  <a:lnTo>
                    <a:pt x="1" y="13450"/>
                  </a:lnTo>
                  <a:cubicBezTo>
                    <a:pt x="439" y="13276"/>
                    <a:pt x="869" y="13087"/>
                    <a:pt x="1296" y="12881"/>
                  </a:cubicBezTo>
                  <a:lnTo>
                    <a:pt x="11699" y="1349"/>
                  </a:lnTo>
                  <a:cubicBezTo>
                    <a:pt x="11860" y="903"/>
                    <a:pt x="12004" y="453"/>
                    <a:pt x="12132" y="1"/>
                  </a:cubicBezTo>
                  <a:close/>
                </a:path>
              </a:pathLst>
            </a:custGeom>
            <a:grpFill/>
            <a:ln>
              <a:noFill/>
            </a:ln>
          </p:spPr>
          <p:txBody>
            <a:bodyPr spcFirstLastPara="1" wrap="square" lIns="91425" tIns="91425" rIns="91425" bIns="91425" anchor="ctr" anchorCtr="0">
              <a:noAutofit/>
            </a:bodyPr>
            <a:lstStyle/>
            <a:p>
              <a:endParaRPr/>
            </a:p>
          </p:txBody>
        </p:sp>
        <p:sp>
          <p:nvSpPr>
            <p:cNvPr id="30" name="Google Shape;2713;p63">
              <a:extLst>
                <a:ext uri="{FF2B5EF4-FFF2-40B4-BE49-F238E27FC236}">
                  <a16:creationId xmlns:a16="http://schemas.microsoft.com/office/drawing/2014/main" id="{22A823DD-2656-003E-10E7-A2AED67F794D}"/>
                </a:ext>
              </a:extLst>
            </p:cNvPr>
            <p:cNvSpPr/>
            <p:nvPr/>
          </p:nvSpPr>
          <p:spPr>
            <a:xfrm>
              <a:off x="1408400" y="2211425"/>
              <a:ext cx="139850" cy="154975"/>
            </a:xfrm>
            <a:custGeom>
              <a:avLst/>
              <a:gdLst/>
              <a:ahLst/>
              <a:cxnLst/>
              <a:rect l="l" t="t" r="r" b="b"/>
              <a:pathLst>
                <a:path w="5594" h="6199" extrusionOk="0">
                  <a:moveTo>
                    <a:pt x="5593" y="0"/>
                  </a:moveTo>
                  <a:lnTo>
                    <a:pt x="1" y="6199"/>
                  </a:lnTo>
                  <a:cubicBezTo>
                    <a:pt x="1111" y="5384"/>
                    <a:pt x="2156" y="4445"/>
                    <a:pt x="3115" y="3382"/>
                  </a:cubicBezTo>
                  <a:cubicBezTo>
                    <a:pt x="4072" y="2321"/>
                    <a:pt x="4899" y="1187"/>
                    <a:pt x="5593" y="0"/>
                  </a:cubicBezTo>
                  <a:close/>
                </a:path>
              </a:pathLst>
            </a:custGeom>
            <a:grpFill/>
            <a:ln>
              <a:noFill/>
            </a:ln>
          </p:spPr>
          <p:txBody>
            <a:bodyPr spcFirstLastPara="1" wrap="square" lIns="91425" tIns="91425" rIns="91425" bIns="91425" anchor="ctr" anchorCtr="0">
              <a:noAutofit/>
            </a:bodyPr>
            <a:lstStyle/>
            <a:p>
              <a:endParaRPr/>
            </a:p>
          </p:txBody>
        </p:sp>
      </p:grpSp>
      <p:grpSp>
        <p:nvGrpSpPr>
          <p:cNvPr id="31" name="Google Shape;2688;p63">
            <a:extLst>
              <a:ext uri="{FF2B5EF4-FFF2-40B4-BE49-F238E27FC236}">
                <a16:creationId xmlns:a16="http://schemas.microsoft.com/office/drawing/2014/main" id="{681F69A4-A8FB-B5BE-5338-2E834EDF84FA}"/>
              </a:ext>
            </a:extLst>
          </p:cNvPr>
          <p:cNvGrpSpPr/>
          <p:nvPr/>
        </p:nvGrpSpPr>
        <p:grpSpPr>
          <a:xfrm>
            <a:off x="8357550" y="442615"/>
            <a:ext cx="1088510" cy="1088351"/>
            <a:chOff x="592350" y="1439550"/>
            <a:chExt cx="1026025" cy="1025875"/>
          </a:xfrm>
        </p:grpSpPr>
        <p:sp>
          <p:nvSpPr>
            <p:cNvPr id="32" name="Google Shape;2689;p63">
              <a:extLst>
                <a:ext uri="{FF2B5EF4-FFF2-40B4-BE49-F238E27FC236}">
                  <a16:creationId xmlns:a16="http://schemas.microsoft.com/office/drawing/2014/main" id="{DBCD7F4B-6556-EBCA-3069-6D22805057E4}"/>
                </a:ext>
              </a:extLst>
            </p:cNvPr>
            <p:cNvSpPr/>
            <p:nvPr/>
          </p:nvSpPr>
          <p:spPr>
            <a:xfrm>
              <a:off x="637950" y="1509300"/>
              <a:ext cx="208725" cy="231400"/>
            </a:xfrm>
            <a:custGeom>
              <a:avLst/>
              <a:gdLst/>
              <a:ahLst/>
              <a:cxnLst/>
              <a:rect l="l" t="t" r="r" b="b"/>
              <a:pathLst>
                <a:path w="8349" h="9256" extrusionOk="0">
                  <a:moveTo>
                    <a:pt x="8349" y="0"/>
                  </a:moveTo>
                  <a:lnTo>
                    <a:pt x="8349" y="0"/>
                  </a:lnTo>
                  <a:cubicBezTo>
                    <a:pt x="7678" y="390"/>
                    <a:pt x="7026" y="822"/>
                    <a:pt x="6397" y="1296"/>
                  </a:cubicBezTo>
                  <a:lnTo>
                    <a:pt x="1090" y="7179"/>
                  </a:lnTo>
                  <a:cubicBezTo>
                    <a:pt x="683" y="7856"/>
                    <a:pt x="319" y="8549"/>
                    <a:pt x="0" y="9256"/>
                  </a:cubicBezTo>
                  <a:lnTo>
                    <a:pt x="8349"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 name="Google Shape;2690;p63">
              <a:extLst>
                <a:ext uri="{FF2B5EF4-FFF2-40B4-BE49-F238E27FC236}">
                  <a16:creationId xmlns:a16="http://schemas.microsoft.com/office/drawing/2014/main" id="{DA3BBC38-D9FE-CF5C-821F-902B578D9EAD}"/>
                </a:ext>
              </a:extLst>
            </p:cNvPr>
            <p:cNvSpPr/>
            <p:nvPr/>
          </p:nvSpPr>
          <p:spPr>
            <a:xfrm>
              <a:off x="604700" y="1466025"/>
              <a:ext cx="337400" cy="374050"/>
            </a:xfrm>
            <a:custGeom>
              <a:avLst/>
              <a:gdLst/>
              <a:ahLst/>
              <a:cxnLst/>
              <a:rect l="l" t="t" r="r" b="b"/>
              <a:pathLst>
                <a:path w="13496" h="14962" extrusionOk="0">
                  <a:moveTo>
                    <a:pt x="13495" y="0"/>
                  </a:moveTo>
                  <a:lnTo>
                    <a:pt x="13495" y="0"/>
                  </a:lnTo>
                  <a:cubicBezTo>
                    <a:pt x="13102" y="130"/>
                    <a:pt x="12712" y="274"/>
                    <a:pt x="12325" y="431"/>
                  </a:cubicBezTo>
                  <a:lnTo>
                    <a:pt x="311" y="13751"/>
                  </a:lnTo>
                  <a:cubicBezTo>
                    <a:pt x="194" y="14152"/>
                    <a:pt x="90" y="14555"/>
                    <a:pt x="1" y="14962"/>
                  </a:cubicBezTo>
                  <a:lnTo>
                    <a:pt x="13495"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2691;p63">
              <a:extLst>
                <a:ext uri="{FF2B5EF4-FFF2-40B4-BE49-F238E27FC236}">
                  <a16:creationId xmlns:a16="http://schemas.microsoft.com/office/drawing/2014/main" id="{CAA25199-7969-66FE-753F-CF650023E5C1}"/>
                </a:ext>
              </a:extLst>
            </p:cNvPr>
            <p:cNvSpPr/>
            <p:nvPr/>
          </p:nvSpPr>
          <p:spPr>
            <a:xfrm>
              <a:off x="593700" y="1447350"/>
              <a:ext cx="421750" cy="467525"/>
            </a:xfrm>
            <a:custGeom>
              <a:avLst/>
              <a:gdLst/>
              <a:ahLst/>
              <a:cxnLst/>
              <a:rect l="l" t="t" r="r" b="b"/>
              <a:pathLst>
                <a:path w="16870" h="18701" extrusionOk="0">
                  <a:moveTo>
                    <a:pt x="16869" y="0"/>
                  </a:moveTo>
                  <a:lnTo>
                    <a:pt x="16869" y="0"/>
                  </a:lnTo>
                  <a:cubicBezTo>
                    <a:pt x="16549" y="56"/>
                    <a:pt x="16228" y="120"/>
                    <a:pt x="15911" y="192"/>
                  </a:cubicBezTo>
                  <a:lnTo>
                    <a:pt x="95" y="17728"/>
                  </a:lnTo>
                  <a:cubicBezTo>
                    <a:pt x="55" y="18051"/>
                    <a:pt x="23" y="18375"/>
                    <a:pt x="1" y="18700"/>
                  </a:cubicBezTo>
                  <a:lnTo>
                    <a:pt x="16869"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 name="Google Shape;2692;p63">
              <a:extLst>
                <a:ext uri="{FF2B5EF4-FFF2-40B4-BE49-F238E27FC236}">
                  <a16:creationId xmlns:a16="http://schemas.microsoft.com/office/drawing/2014/main" id="{B66D2E8B-79EF-0A3B-80BB-1896F262FD4D}"/>
                </a:ext>
              </a:extLst>
            </p:cNvPr>
            <p:cNvSpPr/>
            <p:nvPr/>
          </p:nvSpPr>
          <p:spPr>
            <a:xfrm>
              <a:off x="592350" y="1440150"/>
              <a:ext cx="486000" cy="538050"/>
            </a:xfrm>
            <a:custGeom>
              <a:avLst/>
              <a:gdLst/>
              <a:ahLst/>
              <a:cxnLst/>
              <a:rect l="l" t="t" r="r" b="b"/>
              <a:pathLst>
                <a:path w="19440" h="21522" extrusionOk="0">
                  <a:moveTo>
                    <a:pt x="19439" y="0"/>
                  </a:moveTo>
                  <a:cubicBezTo>
                    <a:pt x="19159" y="13"/>
                    <a:pt x="18880" y="34"/>
                    <a:pt x="18601" y="61"/>
                  </a:cubicBezTo>
                  <a:lnTo>
                    <a:pt x="1" y="20682"/>
                  </a:lnTo>
                  <a:lnTo>
                    <a:pt x="1" y="20684"/>
                  </a:lnTo>
                  <a:cubicBezTo>
                    <a:pt x="4" y="20964"/>
                    <a:pt x="12" y="21244"/>
                    <a:pt x="26" y="21522"/>
                  </a:cubicBezTo>
                  <a:lnTo>
                    <a:pt x="19439"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 name="Google Shape;2693;p63">
              <a:extLst>
                <a:ext uri="{FF2B5EF4-FFF2-40B4-BE49-F238E27FC236}">
                  <a16:creationId xmlns:a16="http://schemas.microsoft.com/office/drawing/2014/main" id="{8268BFB6-2CA8-F494-DE4A-84A5B11D0E6B}"/>
                </a:ext>
              </a:extLst>
            </p:cNvPr>
            <p:cNvSpPr/>
            <p:nvPr/>
          </p:nvSpPr>
          <p:spPr>
            <a:xfrm>
              <a:off x="596200" y="1439550"/>
              <a:ext cx="538425" cy="594700"/>
            </a:xfrm>
            <a:custGeom>
              <a:avLst/>
              <a:gdLst/>
              <a:ahLst/>
              <a:cxnLst/>
              <a:rect l="l" t="t" r="r" b="b"/>
              <a:pathLst>
                <a:path w="21537" h="23788" extrusionOk="0">
                  <a:moveTo>
                    <a:pt x="20781" y="0"/>
                  </a:moveTo>
                  <a:lnTo>
                    <a:pt x="0" y="23037"/>
                  </a:lnTo>
                  <a:cubicBezTo>
                    <a:pt x="32" y="23288"/>
                    <a:pt x="67" y="23537"/>
                    <a:pt x="109" y="23787"/>
                  </a:cubicBezTo>
                  <a:lnTo>
                    <a:pt x="21536" y="29"/>
                  </a:lnTo>
                  <a:cubicBezTo>
                    <a:pt x="21285" y="13"/>
                    <a:pt x="21032" y="4"/>
                    <a:pt x="2078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2694;p63">
              <a:extLst>
                <a:ext uri="{FF2B5EF4-FFF2-40B4-BE49-F238E27FC236}">
                  <a16:creationId xmlns:a16="http://schemas.microsoft.com/office/drawing/2014/main" id="{78EB04C1-6E0B-9AF5-E0C5-47BDFB7CC9EC}"/>
                </a:ext>
              </a:extLst>
            </p:cNvPr>
            <p:cNvSpPr/>
            <p:nvPr/>
          </p:nvSpPr>
          <p:spPr>
            <a:xfrm>
              <a:off x="605425" y="1443300"/>
              <a:ext cx="580750" cy="641525"/>
            </a:xfrm>
            <a:custGeom>
              <a:avLst/>
              <a:gdLst/>
              <a:ahLst/>
              <a:cxnLst/>
              <a:rect l="l" t="t" r="r" b="b"/>
              <a:pathLst>
                <a:path w="23230" h="25661" extrusionOk="0">
                  <a:moveTo>
                    <a:pt x="22533" y="1"/>
                  </a:moveTo>
                  <a:lnTo>
                    <a:pt x="1" y="24981"/>
                  </a:lnTo>
                  <a:cubicBezTo>
                    <a:pt x="53" y="25209"/>
                    <a:pt x="109" y="25437"/>
                    <a:pt x="170" y="25661"/>
                  </a:cubicBezTo>
                  <a:lnTo>
                    <a:pt x="23229" y="98"/>
                  </a:lnTo>
                  <a:cubicBezTo>
                    <a:pt x="22996" y="62"/>
                    <a:pt x="22767" y="30"/>
                    <a:pt x="225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 name="Google Shape;2695;p63">
              <a:extLst>
                <a:ext uri="{FF2B5EF4-FFF2-40B4-BE49-F238E27FC236}">
                  <a16:creationId xmlns:a16="http://schemas.microsoft.com/office/drawing/2014/main" id="{67979B26-7671-2C2E-A975-B22747085F18}"/>
                </a:ext>
              </a:extLst>
            </p:cNvPr>
            <p:cNvSpPr/>
            <p:nvPr/>
          </p:nvSpPr>
          <p:spPr>
            <a:xfrm>
              <a:off x="618875" y="1451750"/>
              <a:ext cx="614800" cy="679375"/>
            </a:xfrm>
            <a:custGeom>
              <a:avLst/>
              <a:gdLst/>
              <a:ahLst/>
              <a:cxnLst/>
              <a:rect l="l" t="t" r="r" b="b"/>
              <a:pathLst>
                <a:path w="24592" h="27175" extrusionOk="0">
                  <a:moveTo>
                    <a:pt x="23948" y="0"/>
                  </a:moveTo>
                  <a:lnTo>
                    <a:pt x="0" y="26549"/>
                  </a:lnTo>
                  <a:cubicBezTo>
                    <a:pt x="69" y="26761"/>
                    <a:pt x="143" y="26967"/>
                    <a:pt x="221" y="27175"/>
                  </a:cubicBezTo>
                  <a:lnTo>
                    <a:pt x="24591" y="155"/>
                  </a:lnTo>
                  <a:cubicBezTo>
                    <a:pt x="24377" y="99"/>
                    <a:pt x="24164" y="48"/>
                    <a:pt x="2394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 name="Google Shape;2696;p63">
              <a:extLst>
                <a:ext uri="{FF2B5EF4-FFF2-40B4-BE49-F238E27FC236}">
                  <a16:creationId xmlns:a16="http://schemas.microsoft.com/office/drawing/2014/main" id="{B0E7C994-518F-5A21-D02B-5677802D85C4}"/>
                </a:ext>
              </a:extLst>
            </p:cNvPr>
            <p:cNvSpPr/>
            <p:nvPr/>
          </p:nvSpPr>
          <p:spPr>
            <a:xfrm>
              <a:off x="635825" y="1464100"/>
              <a:ext cx="642050" cy="709625"/>
            </a:xfrm>
            <a:custGeom>
              <a:avLst/>
              <a:gdLst/>
              <a:ahLst/>
              <a:cxnLst/>
              <a:rect l="l" t="t" r="r" b="b"/>
              <a:pathLst>
                <a:path w="25682" h="28385" extrusionOk="0">
                  <a:moveTo>
                    <a:pt x="25083" y="1"/>
                  </a:moveTo>
                  <a:lnTo>
                    <a:pt x="0" y="27807"/>
                  </a:lnTo>
                  <a:lnTo>
                    <a:pt x="0" y="27809"/>
                  </a:lnTo>
                  <a:cubicBezTo>
                    <a:pt x="84" y="28002"/>
                    <a:pt x="172" y="28194"/>
                    <a:pt x="263" y="28385"/>
                  </a:cubicBezTo>
                  <a:lnTo>
                    <a:pt x="25681" y="205"/>
                  </a:lnTo>
                  <a:cubicBezTo>
                    <a:pt x="25483" y="132"/>
                    <a:pt x="25284" y="65"/>
                    <a:pt x="250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 name="Google Shape;2697;p63">
              <a:extLst>
                <a:ext uri="{FF2B5EF4-FFF2-40B4-BE49-F238E27FC236}">
                  <a16:creationId xmlns:a16="http://schemas.microsoft.com/office/drawing/2014/main" id="{C821F7A9-512E-FEA6-8086-821795823AE6}"/>
                </a:ext>
              </a:extLst>
            </p:cNvPr>
            <p:cNvSpPr/>
            <p:nvPr/>
          </p:nvSpPr>
          <p:spPr>
            <a:xfrm>
              <a:off x="655750" y="1479825"/>
              <a:ext cx="663425" cy="733225"/>
            </a:xfrm>
            <a:custGeom>
              <a:avLst/>
              <a:gdLst/>
              <a:ahLst/>
              <a:cxnLst/>
              <a:rect l="l" t="t" r="r" b="b"/>
              <a:pathLst>
                <a:path w="26537" h="29329" extrusionOk="0">
                  <a:moveTo>
                    <a:pt x="25977" y="0"/>
                  </a:moveTo>
                  <a:lnTo>
                    <a:pt x="0" y="28795"/>
                  </a:lnTo>
                  <a:lnTo>
                    <a:pt x="0" y="28797"/>
                  </a:lnTo>
                  <a:cubicBezTo>
                    <a:pt x="98" y="28976"/>
                    <a:pt x="198" y="29152"/>
                    <a:pt x="304" y="29328"/>
                  </a:cubicBezTo>
                  <a:lnTo>
                    <a:pt x="26536" y="245"/>
                  </a:lnTo>
                  <a:cubicBezTo>
                    <a:pt x="26349" y="160"/>
                    <a:pt x="26164" y="77"/>
                    <a:pt x="259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1" name="Google Shape;2698;p63">
              <a:extLst>
                <a:ext uri="{FF2B5EF4-FFF2-40B4-BE49-F238E27FC236}">
                  <a16:creationId xmlns:a16="http://schemas.microsoft.com/office/drawing/2014/main" id="{C6FD6166-7EEE-CC19-6E7A-15947606E2EC}"/>
                </a:ext>
              </a:extLst>
            </p:cNvPr>
            <p:cNvSpPr/>
            <p:nvPr/>
          </p:nvSpPr>
          <p:spPr>
            <a:xfrm>
              <a:off x="678500" y="1498575"/>
              <a:ext cx="679275" cy="750850"/>
            </a:xfrm>
            <a:custGeom>
              <a:avLst/>
              <a:gdLst/>
              <a:ahLst/>
              <a:cxnLst/>
              <a:rect l="l" t="t" r="r" b="b"/>
              <a:pathLst>
                <a:path w="27171" h="30034" extrusionOk="0">
                  <a:moveTo>
                    <a:pt x="26645" y="0"/>
                  </a:moveTo>
                  <a:lnTo>
                    <a:pt x="0" y="29543"/>
                  </a:lnTo>
                  <a:cubicBezTo>
                    <a:pt x="111" y="29709"/>
                    <a:pt x="223" y="29872"/>
                    <a:pt x="338" y="30034"/>
                  </a:cubicBezTo>
                  <a:lnTo>
                    <a:pt x="27170" y="287"/>
                  </a:lnTo>
                  <a:cubicBezTo>
                    <a:pt x="26997" y="188"/>
                    <a:pt x="26823" y="92"/>
                    <a:pt x="2664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 name="Google Shape;2699;p63">
              <a:extLst>
                <a:ext uri="{FF2B5EF4-FFF2-40B4-BE49-F238E27FC236}">
                  <a16:creationId xmlns:a16="http://schemas.microsoft.com/office/drawing/2014/main" id="{506774A5-CC46-5121-D419-5E0EB46DFD58}"/>
                </a:ext>
              </a:extLst>
            </p:cNvPr>
            <p:cNvSpPr/>
            <p:nvPr/>
          </p:nvSpPr>
          <p:spPr>
            <a:xfrm>
              <a:off x="703700" y="1520100"/>
              <a:ext cx="690225" cy="763000"/>
            </a:xfrm>
            <a:custGeom>
              <a:avLst/>
              <a:gdLst/>
              <a:ahLst/>
              <a:cxnLst/>
              <a:rect l="l" t="t" r="r" b="b"/>
              <a:pathLst>
                <a:path w="27609" h="30520" extrusionOk="0">
                  <a:moveTo>
                    <a:pt x="27119" y="0"/>
                  </a:moveTo>
                  <a:lnTo>
                    <a:pt x="0" y="30065"/>
                  </a:lnTo>
                  <a:cubicBezTo>
                    <a:pt x="123" y="30217"/>
                    <a:pt x="248" y="30369"/>
                    <a:pt x="374" y="30520"/>
                  </a:cubicBezTo>
                  <a:lnTo>
                    <a:pt x="27608" y="325"/>
                  </a:lnTo>
                  <a:cubicBezTo>
                    <a:pt x="27445" y="214"/>
                    <a:pt x="27282" y="107"/>
                    <a:pt x="2711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 name="Google Shape;2700;p63">
              <a:extLst>
                <a:ext uri="{FF2B5EF4-FFF2-40B4-BE49-F238E27FC236}">
                  <a16:creationId xmlns:a16="http://schemas.microsoft.com/office/drawing/2014/main" id="{FDFFB188-5366-0ABC-A856-B5A6C89596B7}"/>
                </a:ext>
              </a:extLst>
            </p:cNvPr>
            <p:cNvSpPr/>
            <p:nvPr/>
          </p:nvSpPr>
          <p:spPr>
            <a:xfrm>
              <a:off x="731400" y="1544375"/>
              <a:ext cx="696300" cy="769725"/>
            </a:xfrm>
            <a:custGeom>
              <a:avLst/>
              <a:gdLst/>
              <a:ahLst/>
              <a:cxnLst/>
              <a:rect l="l" t="t" r="r" b="b"/>
              <a:pathLst>
                <a:path w="27852" h="30789" extrusionOk="0">
                  <a:moveTo>
                    <a:pt x="27394" y="0"/>
                  </a:moveTo>
                  <a:lnTo>
                    <a:pt x="1" y="30369"/>
                  </a:lnTo>
                  <a:cubicBezTo>
                    <a:pt x="132" y="30512"/>
                    <a:pt x="266" y="30651"/>
                    <a:pt x="405" y="30788"/>
                  </a:cubicBezTo>
                  <a:lnTo>
                    <a:pt x="27852" y="360"/>
                  </a:lnTo>
                  <a:cubicBezTo>
                    <a:pt x="27700" y="237"/>
                    <a:pt x="27548" y="117"/>
                    <a:pt x="2739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4" name="Google Shape;2701;p63">
              <a:extLst>
                <a:ext uri="{FF2B5EF4-FFF2-40B4-BE49-F238E27FC236}">
                  <a16:creationId xmlns:a16="http://schemas.microsoft.com/office/drawing/2014/main" id="{8F3669B0-2989-FB96-7B31-AC5B837C127C}"/>
                </a:ext>
              </a:extLst>
            </p:cNvPr>
            <p:cNvSpPr/>
            <p:nvPr/>
          </p:nvSpPr>
          <p:spPr>
            <a:xfrm>
              <a:off x="761325" y="1571125"/>
              <a:ext cx="697850" cy="771450"/>
            </a:xfrm>
            <a:custGeom>
              <a:avLst/>
              <a:gdLst/>
              <a:ahLst/>
              <a:cxnLst/>
              <a:rect l="l" t="t" r="r" b="b"/>
              <a:pathLst>
                <a:path w="27914" h="30858" extrusionOk="0">
                  <a:moveTo>
                    <a:pt x="27488" y="0"/>
                  </a:moveTo>
                  <a:lnTo>
                    <a:pt x="0" y="30475"/>
                  </a:lnTo>
                  <a:cubicBezTo>
                    <a:pt x="6" y="30480"/>
                    <a:pt x="11" y="30485"/>
                    <a:pt x="16" y="30489"/>
                  </a:cubicBezTo>
                  <a:cubicBezTo>
                    <a:pt x="155" y="30614"/>
                    <a:pt x="296" y="30737"/>
                    <a:pt x="437" y="30857"/>
                  </a:cubicBezTo>
                  <a:lnTo>
                    <a:pt x="27914" y="395"/>
                  </a:lnTo>
                  <a:cubicBezTo>
                    <a:pt x="27779" y="266"/>
                    <a:pt x="27642" y="141"/>
                    <a:pt x="27504" y="15"/>
                  </a:cubicBezTo>
                  <a:cubicBezTo>
                    <a:pt x="27498" y="10"/>
                    <a:pt x="27493" y="5"/>
                    <a:pt x="2748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5" name="Google Shape;2702;p63">
              <a:extLst>
                <a:ext uri="{FF2B5EF4-FFF2-40B4-BE49-F238E27FC236}">
                  <a16:creationId xmlns:a16="http://schemas.microsoft.com/office/drawing/2014/main" id="{7099EC06-F50B-C78C-CD47-F9F8686C070A}"/>
                </a:ext>
              </a:extLst>
            </p:cNvPr>
            <p:cNvSpPr/>
            <p:nvPr/>
          </p:nvSpPr>
          <p:spPr>
            <a:xfrm>
              <a:off x="793575" y="1600425"/>
              <a:ext cx="694850" cy="768100"/>
            </a:xfrm>
            <a:custGeom>
              <a:avLst/>
              <a:gdLst/>
              <a:ahLst/>
              <a:cxnLst/>
              <a:rect l="l" t="t" r="r" b="b"/>
              <a:pathLst>
                <a:path w="27794" h="30724" extrusionOk="0">
                  <a:moveTo>
                    <a:pt x="27398" y="1"/>
                  </a:moveTo>
                  <a:lnTo>
                    <a:pt x="1" y="30375"/>
                  </a:lnTo>
                  <a:cubicBezTo>
                    <a:pt x="155" y="30496"/>
                    <a:pt x="311" y="30611"/>
                    <a:pt x="468" y="30723"/>
                  </a:cubicBezTo>
                  <a:lnTo>
                    <a:pt x="27793" y="429"/>
                  </a:lnTo>
                  <a:cubicBezTo>
                    <a:pt x="27664" y="285"/>
                    <a:pt x="27532" y="142"/>
                    <a:pt x="273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 name="Google Shape;2703;p63">
              <a:extLst>
                <a:ext uri="{FF2B5EF4-FFF2-40B4-BE49-F238E27FC236}">
                  <a16:creationId xmlns:a16="http://schemas.microsoft.com/office/drawing/2014/main" id="{D59E7EF2-8AA6-792D-84E9-D824074E2337}"/>
                </a:ext>
              </a:extLst>
            </p:cNvPr>
            <p:cNvSpPr/>
            <p:nvPr/>
          </p:nvSpPr>
          <p:spPr>
            <a:xfrm>
              <a:off x="828050" y="1632275"/>
              <a:ext cx="687275" cy="759650"/>
            </a:xfrm>
            <a:custGeom>
              <a:avLst/>
              <a:gdLst/>
              <a:ahLst/>
              <a:cxnLst/>
              <a:rect l="l" t="t" r="r" b="b"/>
              <a:pathLst>
                <a:path w="27491" h="30386" extrusionOk="0">
                  <a:moveTo>
                    <a:pt x="27129" y="0"/>
                  </a:moveTo>
                  <a:lnTo>
                    <a:pt x="1" y="30073"/>
                  </a:lnTo>
                  <a:cubicBezTo>
                    <a:pt x="166" y="30180"/>
                    <a:pt x="334" y="30284"/>
                    <a:pt x="502" y="30385"/>
                  </a:cubicBezTo>
                  <a:lnTo>
                    <a:pt x="27491" y="466"/>
                  </a:lnTo>
                  <a:cubicBezTo>
                    <a:pt x="27372" y="309"/>
                    <a:pt x="27252" y="154"/>
                    <a:pt x="2712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 name="Google Shape;2704;p63">
              <a:extLst>
                <a:ext uri="{FF2B5EF4-FFF2-40B4-BE49-F238E27FC236}">
                  <a16:creationId xmlns:a16="http://schemas.microsoft.com/office/drawing/2014/main" id="{F3AD88A1-4C6C-991A-E634-D548707E0EA4}"/>
                </a:ext>
              </a:extLst>
            </p:cNvPr>
            <p:cNvSpPr/>
            <p:nvPr/>
          </p:nvSpPr>
          <p:spPr>
            <a:xfrm>
              <a:off x="865050" y="1666775"/>
              <a:ext cx="674725" cy="745825"/>
            </a:xfrm>
            <a:custGeom>
              <a:avLst/>
              <a:gdLst/>
              <a:ahLst/>
              <a:cxnLst/>
              <a:rect l="l" t="t" r="r" b="b"/>
              <a:pathLst>
                <a:path w="26989" h="29833" extrusionOk="0">
                  <a:moveTo>
                    <a:pt x="26660" y="1"/>
                  </a:moveTo>
                  <a:lnTo>
                    <a:pt x="1" y="29559"/>
                  </a:lnTo>
                  <a:cubicBezTo>
                    <a:pt x="177" y="29653"/>
                    <a:pt x="356" y="29746"/>
                    <a:pt x="535" y="29832"/>
                  </a:cubicBezTo>
                  <a:lnTo>
                    <a:pt x="26988" y="504"/>
                  </a:lnTo>
                  <a:cubicBezTo>
                    <a:pt x="26882" y="335"/>
                    <a:pt x="26772" y="167"/>
                    <a:pt x="266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 name="Google Shape;2705;p63">
              <a:extLst>
                <a:ext uri="{FF2B5EF4-FFF2-40B4-BE49-F238E27FC236}">
                  <a16:creationId xmlns:a16="http://schemas.microsoft.com/office/drawing/2014/main" id="{08F92CC2-1B56-E1F3-7DD9-251345E35323}"/>
                </a:ext>
              </a:extLst>
            </p:cNvPr>
            <p:cNvSpPr/>
            <p:nvPr/>
          </p:nvSpPr>
          <p:spPr>
            <a:xfrm>
              <a:off x="904400" y="1704100"/>
              <a:ext cx="657250" cy="726325"/>
            </a:xfrm>
            <a:custGeom>
              <a:avLst/>
              <a:gdLst/>
              <a:ahLst/>
              <a:cxnLst/>
              <a:rect l="l" t="t" r="r" b="b"/>
              <a:pathLst>
                <a:path w="26290" h="29053" extrusionOk="0">
                  <a:moveTo>
                    <a:pt x="25998" y="0"/>
                  </a:moveTo>
                  <a:lnTo>
                    <a:pt x="1" y="28819"/>
                  </a:lnTo>
                  <a:cubicBezTo>
                    <a:pt x="191" y="28899"/>
                    <a:pt x="383" y="28977"/>
                    <a:pt x="575" y="29053"/>
                  </a:cubicBezTo>
                  <a:lnTo>
                    <a:pt x="26289" y="544"/>
                  </a:lnTo>
                  <a:cubicBezTo>
                    <a:pt x="26195" y="362"/>
                    <a:pt x="26099" y="179"/>
                    <a:pt x="2599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 name="Google Shape;2706;p63">
              <a:extLst>
                <a:ext uri="{FF2B5EF4-FFF2-40B4-BE49-F238E27FC236}">
                  <a16:creationId xmlns:a16="http://schemas.microsoft.com/office/drawing/2014/main" id="{7501D981-D62E-2D2E-E25E-FF505A455ABB}"/>
                </a:ext>
              </a:extLst>
            </p:cNvPr>
            <p:cNvSpPr/>
            <p:nvPr/>
          </p:nvSpPr>
          <p:spPr>
            <a:xfrm>
              <a:off x="946625" y="1744450"/>
              <a:ext cx="634000" cy="700625"/>
            </a:xfrm>
            <a:custGeom>
              <a:avLst/>
              <a:gdLst/>
              <a:ahLst/>
              <a:cxnLst/>
              <a:rect l="l" t="t" r="r" b="b"/>
              <a:pathLst>
                <a:path w="25360" h="28025" extrusionOk="0">
                  <a:moveTo>
                    <a:pt x="25112" y="0"/>
                  </a:moveTo>
                  <a:lnTo>
                    <a:pt x="1" y="27837"/>
                  </a:lnTo>
                  <a:cubicBezTo>
                    <a:pt x="204" y="27903"/>
                    <a:pt x="409" y="27965"/>
                    <a:pt x="613" y="28024"/>
                  </a:cubicBezTo>
                  <a:lnTo>
                    <a:pt x="25360" y="590"/>
                  </a:lnTo>
                  <a:lnTo>
                    <a:pt x="25360" y="589"/>
                  </a:lnTo>
                  <a:cubicBezTo>
                    <a:pt x="25280" y="392"/>
                    <a:pt x="25198" y="194"/>
                    <a:pt x="2511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 name="Google Shape;2707;p63">
              <a:extLst>
                <a:ext uri="{FF2B5EF4-FFF2-40B4-BE49-F238E27FC236}">
                  <a16:creationId xmlns:a16="http://schemas.microsoft.com/office/drawing/2014/main" id="{235EA335-223C-503B-D30D-90E858DE7933}"/>
                </a:ext>
              </a:extLst>
            </p:cNvPr>
            <p:cNvSpPr/>
            <p:nvPr/>
          </p:nvSpPr>
          <p:spPr>
            <a:xfrm>
              <a:off x="991875" y="1788150"/>
              <a:ext cx="604625" cy="668075"/>
            </a:xfrm>
            <a:custGeom>
              <a:avLst/>
              <a:gdLst/>
              <a:ahLst/>
              <a:cxnLst/>
              <a:rect l="l" t="t" r="r" b="b"/>
              <a:pathLst>
                <a:path w="24185" h="26723" extrusionOk="0">
                  <a:moveTo>
                    <a:pt x="23980" y="0"/>
                  </a:moveTo>
                  <a:lnTo>
                    <a:pt x="0" y="26585"/>
                  </a:lnTo>
                  <a:cubicBezTo>
                    <a:pt x="219" y="26636"/>
                    <a:pt x="438" y="26681"/>
                    <a:pt x="659" y="26722"/>
                  </a:cubicBezTo>
                  <a:lnTo>
                    <a:pt x="24185" y="640"/>
                  </a:lnTo>
                  <a:cubicBezTo>
                    <a:pt x="24121" y="426"/>
                    <a:pt x="24052" y="213"/>
                    <a:pt x="239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1" name="Google Shape;2708;p63">
              <a:extLst>
                <a:ext uri="{FF2B5EF4-FFF2-40B4-BE49-F238E27FC236}">
                  <a16:creationId xmlns:a16="http://schemas.microsoft.com/office/drawing/2014/main" id="{4FCA8B70-72C7-184A-C146-82F3AA570CD5}"/>
                </a:ext>
              </a:extLst>
            </p:cNvPr>
            <p:cNvSpPr/>
            <p:nvPr/>
          </p:nvSpPr>
          <p:spPr>
            <a:xfrm>
              <a:off x="1040575" y="1835650"/>
              <a:ext cx="568100" cy="627650"/>
            </a:xfrm>
            <a:custGeom>
              <a:avLst/>
              <a:gdLst/>
              <a:ahLst/>
              <a:cxnLst/>
              <a:rect l="l" t="t" r="r" b="b"/>
              <a:pathLst>
                <a:path w="22724" h="25106" extrusionOk="0">
                  <a:moveTo>
                    <a:pt x="22574" y="1"/>
                  </a:moveTo>
                  <a:lnTo>
                    <a:pt x="0" y="25027"/>
                  </a:lnTo>
                  <a:cubicBezTo>
                    <a:pt x="239" y="25058"/>
                    <a:pt x="477" y="25083"/>
                    <a:pt x="714" y="25106"/>
                  </a:cubicBezTo>
                  <a:lnTo>
                    <a:pt x="22723" y="705"/>
                  </a:lnTo>
                  <a:lnTo>
                    <a:pt x="22723" y="703"/>
                  </a:lnTo>
                  <a:cubicBezTo>
                    <a:pt x="22678" y="470"/>
                    <a:pt x="22627" y="234"/>
                    <a:pt x="225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 name="Google Shape;2709;p63">
              <a:extLst>
                <a:ext uri="{FF2B5EF4-FFF2-40B4-BE49-F238E27FC236}">
                  <a16:creationId xmlns:a16="http://schemas.microsoft.com/office/drawing/2014/main" id="{973DA646-9620-247A-003F-CCA746675F8F}"/>
                </a:ext>
              </a:extLst>
            </p:cNvPr>
            <p:cNvSpPr/>
            <p:nvPr/>
          </p:nvSpPr>
          <p:spPr>
            <a:xfrm>
              <a:off x="1093475" y="1887875"/>
              <a:ext cx="522875" cy="577550"/>
            </a:xfrm>
            <a:custGeom>
              <a:avLst/>
              <a:gdLst/>
              <a:ahLst/>
              <a:cxnLst/>
              <a:rect l="l" t="t" r="r" b="b"/>
              <a:pathLst>
                <a:path w="20915" h="23102" extrusionOk="0">
                  <a:moveTo>
                    <a:pt x="20833" y="1"/>
                  </a:moveTo>
                  <a:lnTo>
                    <a:pt x="1" y="23097"/>
                  </a:lnTo>
                  <a:cubicBezTo>
                    <a:pt x="151" y="23099"/>
                    <a:pt x="302" y="23101"/>
                    <a:pt x="453" y="23101"/>
                  </a:cubicBezTo>
                  <a:cubicBezTo>
                    <a:pt x="562" y="23101"/>
                    <a:pt x="671" y="23100"/>
                    <a:pt x="780" y="23098"/>
                  </a:cubicBezTo>
                  <a:lnTo>
                    <a:pt x="20914" y="777"/>
                  </a:lnTo>
                  <a:cubicBezTo>
                    <a:pt x="20892" y="518"/>
                    <a:pt x="20865" y="258"/>
                    <a:pt x="2083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 name="Google Shape;2710;p63">
              <a:extLst>
                <a:ext uri="{FF2B5EF4-FFF2-40B4-BE49-F238E27FC236}">
                  <a16:creationId xmlns:a16="http://schemas.microsoft.com/office/drawing/2014/main" id="{829F688A-C789-A3F9-CE5B-56AB6E2626DA}"/>
                </a:ext>
              </a:extLst>
            </p:cNvPr>
            <p:cNvSpPr/>
            <p:nvPr/>
          </p:nvSpPr>
          <p:spPr>
            <a:xfrm>
              <a:off x="1151700" y="1946000"/>
              <a:ext cx="466675" cy="517300"/>
            </a:xfrm>
            <a:custGeom>
              <a:avLst/>
              <a:gdLst/>
              <a:ahLst/>
              <a:cxnLst/>
              <a:rect l="l" t="t" r="r" b="b"/>
              <a:pathLst>
                <a:path w="18667" h="20692" extrusionOk="0">
                  <a:moveTo>
                    <a:pt x="18664" y="0"/>
                  </a:moveTo>
                  <a:lnTo>
                    <a:pt x="1" y="20692"/>
                  </a:lnTo>
                  <a:cubicBezTo>
                    <a:pt x="292" y="20666"/>
                    <a:pt x="581" y="20634"/>
                    <a:pt x="871" y="20594"/>
                  </a:cubicBezTo>
                  <a:lnTo>
                    <a:pt x="18654" y="878"/>
                  </a:lnTo>
                  <a:cubicBezTo>
                    <a:pt x="18664" y="587"/>
                    <a:pt x="18667" y="295"/>
                    <a:pt x="1866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4" name="Google Shape;2711;p63">
              <a:extLst>
                <a:ext uri="{FF2B5EF4-FFF2-40B4-BE49-F238E27FC236}">
                  <a16:creationId xmlns:a16="http://schemas.microsoft.com/office/drawing/2014/main" id="{C64F98B6-FFA3-D4FD-85A0-9BCC9FED2868}"/>
                </a:ext>
              </a:extLst>
            </p:cNvPr>
            <p:cNvSpPr/>
            <p:nvPr/>
          </p:nvSpPr>
          <p:spPr>
            <a:xfrm>
              <a:off x="1217375" y="2012375"/>
              <a:ext cx="397500" cy="440700"/>
            </a:xfrm>
            <a:custGeom>
              <a:avLst/>
              <a:gdLst/>
              <a:ahLst/>
              <a:cxnLst/>
              <a:rect l="l" t="t" r="r" b="b"/>
              <a:pathLst>
                <a:path w="15900" h="17628" extrusionOk="0">
                  <a:moveTo>
                    <a:pt x="15899" y="1"/>
                  </a:moveTo>
                  <a:lnTo>
                    <a:pt x="0" y="17627"/>
                  </a:lnTo>
                  <a:cubicBezTo>
                    <a:pt x="338" y="17552"/>
                    <a:pt x="675" y="17469"/>
                    <a:pt x="1010" y="17374"/>
                  </a:cubicBezTo>
                  <a:lnTo>
                    <a:pt x="1011" y="17374"/>
                  </a:lnTo>
                  <a:lnTo>
                    <a:pt x="15752" y="1032"/>
                  </a:lnTo>
                  <a:lnTo>
                    <a:pt x="15752" y="1031"/>
                  </a:lnTo>
                  <a:cubicBezTo>
                    <a:pt x="15811" y="687"/>
                    <a:pt x="15859" y="345"/>
                    <a:pt x="1589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5" name="Google Shape;2712;p63">
              <a:extLst>
                <a:ext uri="{FF2B5EF4-FFF2-40B4-BE49-F238E27FC236}">
                  <a16:creationId xmlns:a16="http://schemas.microsoft.com/office/drawing/2014/main" id="{A3D3AAA3-BD4D-7DF2-9413-F4B41FF9DA13}"/>
                </a:ext>
              </a:extLst>
            </p:cNvPr>
            <p:cNvSpPr/>
            <p:nvPr/>
          </p:nvSpPr>
          <p:spPr>
            <a:xfrm>
              <a:off x="1295550" y="2092675"/>
              <a:ext cx="303325" cy="336275"/>
            </a:xfrm>
            <a:custGeom>
              <a:avLst/>
              <a:gdLst/>
              <a:ahLst/>
              <a:cxnLst/>
              <a:rect l="l" t="t" r="r" b="b"/>
              <a:pathLst>
                <a:path w="12133" h="13451" extrusionOk="0">
                  <a:moveTo>
                    <a:pt x="12132" y="1"/>
                  </a:moveTo>
                  <a:lnTo>
                    <a:pt x="1" y="13450"/>
                  </a:lnTo>
                  <a:cubicBezTo>
                    <a:pt x="439" y="13276"/>
                    <a:pt x="869" y="13087"/>
                    <a:pt x="1296" y="12881"/>
                  </a:cubicBezTo>
                  <a:lnTo>
                    <a:pt x="11699" y="1349"/>
                  </a:lnTo>
                  <a:cubicBezTo>
                    <a:pt x="11860" y="903"/>
                    <a:pt x="12004" y="453"/>
                    <a:pt x="1213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 name="Google Shape;2713;p63">
              <a:extLst>
                <a:ext uri="{FF2B5EF4-FFF2-40B4-BE49-F238E27FC236}">
                  <a16:creationId xmlns:a16="http://schemas.microsoft.com/office/drawing/2014/main" id="{C1D4BE86-54E0-7B2B-9812-5859CB96C3D5}"/>
                </a:ext>
              </a:extLst>
            </p:cNvPr>
            <p:cNvSpPr/>
            <p:nvPr/>
          </p:nvSpPr>
          <p:spPr>
            <a:xfrm>
              <a:off x="1408400" y="2211425"/>
              <a:ext cx="139850" cy="154975"/>
            </a:xfrm>
            <a:custGeom>
              <a:avLst/>
              <a:gdLst/>
              <a:ahLst/>
              <a:cxnLst/>
              <a:rect l="l" t="t" r="r" b="b"/>
              <a:pathLst>
                <a:path w="5594" h="6199" extrusionOk="0">
                  <a:moveTo>
                    <a:pt x="5593" y="0"/>
                  </a:moveTo>
                  <a:lnTo>
                    <a:pt x="1" y="6199"/>
                  </a:lnTo>
                  <a:cubicBezTo>
                    <a:pt x="1111" y="5384"/>
                    <a:pt x="2156" y="4445"/>
                    <a:pt x="3115" y="3382"/>
                  </a:cubicBezTo>
                  <a:cubicBezTo>
                    <a:pt x="4072" y="2321"/>
                    <a:pt x="4899" y="1187"/>
                    <a:pt x="5593"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pic>
        <p:nvPicPr>
          <p:cNvPr id="57" name="Google Shape;2411;p35">
            <a:extLst>
              <a:ext uri="{FF2B5EF4-FFF2-40B4-BE49-F238E27FC236}">
                <a16:creationId xmlns:a16="http://schemas.microsoft.com/office/drawing/2014/main" id="{D952526C-0DD9-D6F1-B10A-F0C93482A36C}"/>
              </a:ext>
            </a:extLst>
          </p:cNvPr>
          <p:cNvPicPr preferRelativeResize="0"/>
          <p:nvPr/>
        </p:nvPicPr>
        <p:blipFill>
          <a:blip r:embed="rId3">
            <a:alphaModFix/>
          </a:blip>
          <a:stretch>
            <a:fillRect/>
          </a:stretch>
        </p:blipFill>
        <p:spPr>
          <a:xfrm>
            <a:off x="6876256" y="169148"/>
            <a:ext cx="1605604" cy="495997"/>
          </a:xfrm>
          <a:prstGeom prst="rect">
            <a:avLst/>
          </a:prstGeom>
          <a:noFill/>
          <a:ln>
            <a:noFill/>
          </a:ln>
        </p:spPr>
      </p:pic>
      <p:sp>
        <p:nvSpPr>
          <p:cNvPr id="58" name="מציין מיקום של כותרת תחתונה 57">
            <a:extLst>
              <a:ext uri="{FF2B5EF4-FFF2-40B4-BE49-F238E27FC236}">
                <a16:creationId xmlns:a16="http://schemas.microsoft.com/office/drawing/2014/main" id="{4B3950A5-9B14-0251-F235-18EDA111DADB}"/>
              </a:ext>
            </a:extLst>
          </p:cNvPr>
          <p:cNvSpPr>
            <a:spLocks noGrp="1"/>
          </p:cNvSpPr>
          <p:nvPr>
            <p:ph type="ftr" sz="quarter" idx="11"/>
          </p:nvPr>
        </p:nvSpPr>
        <p:spPr/>
        <p:txBody>
          <a:bodyPr/>
          <a:lstStyle/>
          <a:p>
            <a:pPr>
              <a:defRPr/>
            </a:pPr>
            <a:r>
              <a:rPr lang="he-IL"/>
              <a:t>תדרוך מורי כימיה לקראת בחינת הבגרות על מיני מחקר תשפ"ה 2025</a:t>
            </a:r>
            <a:endParaRPr lang="en-US" dirty="0"/>
          </a:p>
        </p:txBody>
      </p:sp>
      <p:sp>
        <p:nvSpPr>
          <p:cNvPr id="61" name="Rectangle 2">
            <a:extLst>
              <a:ext uri="{FF2B5EF4-FFF2-40B4-BE49-F238E27FC236}">
                <a16:creationId xmlns:a16="http://schemas.microsoft.com/office/drawing/2014/main" id="{B982B014-1F31-CC92-A9D2-B9E75D5A4F08}"/>
              </a:ext>
            </a:extLst>
          </p:cNvPr>
          <p:cNvSpPr txBox="1">
            <a:spLocks noRot="1" noChangeArrowheads="1"/>
          </p:cNvSpPr>
          <p:nvPr/>
        </p:nvSpPr>
        <p:spPr>
          <a:xfrm>
            <a:off x="231912" y="737276"/>
            <a:ext cx="8909050" cy="618631"/>
          </a:xfrm>
          <a:prstGeom prst="rect">
            <a:avLst/>
          </a:prstGeom>
        </p:spPr>
        <p:txBody>
          <a:bodyPr vert="horz" lIns="91440" tIns="45720" rIns="91440" bIns="45720" rtlCol="1" anchor="t">
            <a:spAutoFit/>
          </a:bodyPr>
          <a:lstStyle>
            <a:lvl1pPr algn="l" defTabSz="685800" rtl="1"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a:lstStyle>
          <a:p>
            <a:pPr algn="ctr">
              <a:defRPr/>
            </a:pPr>
            <a:r>
              <a:rPr lang="he-IL" sz="3800" b="1">
                <a:solidFill>
                  <a:schemeClr val="accent2">
                    <a:lumMod val="75000"/>
                  </a:schemeClr>
                </a:solidFill>
                <a:cs typeface="+mn-cs"/>
              </a:rPr>
              <a:t>הכנות לקראת הבחינה בעל-פה</a:t>
            </a:r>
            <a:endParaRPr lang="en-US" sz="3800" b="1" dirty="0">
              <a:solidFill>
                <a:schemeClr val="accent2">
                  <a:lumMod val="75000"/>
                </a:schemeClr>
              </a:solidFill>
              <a:cs typeface="+mn-cs"/>
            </a:endParaRPr>
          </a:p>
        </p:txBody>
      </p:sp>
    </p:spTree>
    <p:extLst>
      <p:ext uri="{BB962C8B-B14F-4D97-AF65-F5344CB8AC3E}">
        <p14:creationId xmlns:p14="http://schemas.microsoft.com/office/powerpoint/2010/main" val="1714760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8EF3EC-C066-44FF-A277-5BBEABB1CE70}"/>
              </a:ext>
            </a:extLst>
          </p:cNvPr>
          <p:cNvSpPr>
            <a:spLocks noGrp="1" noRot="1" noChangeArrowheads="1"/>
          </p:cNvSpPr>
          <p:nvPr>
            <p:ph type="title"/>
          </p:nvPr>
        </p:nvSpPr>
        <p:spPr>
          <a:xfrm>
            <a:off x="225487" y="493293"/>
            <a:ext cx="8909050" cy="618631"/>
          </a:xfrm>
        </p:spPr>
        <p:txBody>
          <a:bodyPr rtlCol="1">
            <a:spAutoFit/>
          </a:bodyPr>
          <a:lstStyle/>
          <a:p>
            <a:pPr algn="ctr">
              <a:defRPr/>
            </a:pPr>
            <a:r>
              <a:rPr lang="he-IL" sz="3800" b="1" dirty="0">
                <a:solidFill>
                  <a:schemeClr val="accent2">
                    <a:lumMod val="75000"/>
                  </a:schemeClr>
                </a:solidFill>
                <a:cs typeface="+mn-cs"/>
              </a:rPr>
              <a:t>הכנות לקראת הבחינה בעל-פה</a:t>
            </a:r>
            <a:endParaRPr lang="en-US" sz="3800" b="1" dirty="0">
              <a:solidFill>
                <a:schemeClr val="accent2">
                  <a:lumMod val="75000"/>
                </a:schemeClr>
              </a:solidFill>
              <a:cs typeface="+mn-cs"/>
            </a:endParaRPr>
          </a:p>
        </p:txBody>
      </p:sp>
      <p:sp>
        <p:nvSpPr>
          <p:cNvPr id="50179" name="Rectangle 3"/>
          <p:cNvSpPr>
            <a:spLocks noGrp="1" noChangeArrowheads="1"/>
          </p:cNvSpPr>
          <p:nvPr>
            <p:ph idx="1"/>
          </p:nvPr>
        </p:nvSpPr>
        <p:spPr>
          <a:xfrm>
            <a:off x="467544" y="1081090"/>
            <a:ext cx="8424936" cy="5608635"/>
          </a:xfrm>
        </p:spPr>
        <p:txBody>
          <a:bodyPr>
            <a:normAutofit lnSpcReduction="10000"/>
          </a:bodyPr>
          <a:lstStyle/>
          <a:p>
            <a:pPr marL="274320" indent="-274320" eaLnBrk="1" fontAlgn="auto" hangingPunct="1">
              <a:spcAft>
                <a:spcPts val="0"/>
              </a:spcAft>
              <a:buClr>
                <a:schemeClr val="accent3"/>
              </a:buClr>
              <a:buFont typeface="Wingdings" pitchFamily="2" charset="2"/>
              <a:buNone/>
              <a:defRPr/>
            </a:pPr>
            <a:r>
              <a:rPr lang="he-IL" sz="2800" b="1" u="sng" dirty="0">
                <a:solidFill>
                  <a:srgbClr val="FF0000"/>
                </a:solidFill>
                <a:latin typeface="Arial" pitchFamily="34" charset="0"/>
              </a:rPr>
              <a:t>המורה המלמד / רכז הבגרויות:</a:t>
            </a:r>
          </a:p>
          <a:p>
            <a:pPr marL="274320" indent="-274320" eaLnBrk="1" fontAlgn="auto" hangingPunct="1">
              <a:spcBef>
                <a:spcPts val="1200"/>
              </a:spcBef>
              <a:spcAft>
                <a:spcPts val="0"/>
              </a:spcAft>
              <a:buClr>
                <a:schemeClr val="accent1">
                  <a:lumMod val="60000"/>
                  <a:lumOff val="40000"/>
                </a:schemeClr>
              </a:buClr>
              <a:buSzPct val="119000"/>
              <a:buFont typeface="Wingdings" pitchFamily="2" charset="2"/>
              <a:buChar char="v"/>
              <a:defRPr/>
            </a:pPr>
            <a:r>
              <a:rPr lang="he-IL" sz="2900" b="1" dirty="0">
                <a:solidFill>
                  <a:schemeClr val="tx1"/>
                </a:solidFill>
                <a:latin typeface="Arial" pitchFamily="34" charset="0"/>
              </a:rPr>
              <a:t>חייב לוודא שבית הספר ביצע הזמנת בוחן דרך     </a:t>
            </a:r>
            <a:br>
              <a:rPr lang="en-US" sz="2900" b="1" dirty="0">
                <a:solidFill>
                  <a:schemeClr val="tx1"/>
                </a:solidFill>
                <a:latin typeface="Arial" pitchFamily="34" charset="0"/>
              </a:rPr>
            </a:br>
            <a:r>
              <a:rPr lang="he-IL" sz="2900" b="1" dirty="0">
                <a:solidFill>
                  <a:schemeClr val="tx1"/>
                </a:solidFill>
                <a:latin typeface="Arial" pitchFamily="34" charset="0"/>
              </a:rPr>
              <a:t> </a:t>
            </a:r>
            <a:r>
              <a:rPr lang="he-IL" sz="2900" b="1" dirty="0" err="1">
                <a:solidFill>
                  <a:schemeClr val="tx1"/>
                </a:solidFill>
                <a:latin typeface="Arial" pitchFamily="34" charset="0"/>
              </a:rPr>
              <a:t>השילובית</a:t>
            </a:r>
            <a:r>
              <a:rPr lang="he-IL" sz="2900" b="1" dirty="0">
                <a:solidFill>
                  <a:schemeClr val="tx1"/>
                </a:solidFill>
                <a:latin typeface="Arial" pitchFamily="34" charset="0"/>
              </a:rPr>
              <a:t> לשאלון 37376 מיני מחקר רמה 3.</a:t>
            </a:r>
          </a:p>
          <a:p>
            <a:pPr marL="0" indent="0" eaLnBrk="1" fontAlgn="auto" hangingPunct="1">
              <a:spcBef>
                <a:spcPts val="1200"/>
              </a:spcBef>
              <a:spcAft>
                <a:spcPts val="0"/>
              </a:spcAft>
              <a:buClr>
                <a:schemeClr val="accent1">
                  <a:lumMod val="60000"/>
                  <a:lumOff val="40000"/>
                </a:schemeClr>
              </a:buClr>
              <a:buSzPct val="119000"/>
              <a:buNone/>
              <a:defRPr/>
            </a:pPr>
            <a:r>
              <a:rPr lang="he-IL" b="1" dirty="0">
                <a:solidFill>
                  <a:schemeClr val="tx1"/>
                </a:solidFill>
                <a:latin typeface="Arial" pitchFamily="34" charset="0"/>
              </a:rPr>
              <a:t>     </a:t>
            </a:r>
            <a:r>
              <a:rPr lang="he-IL" sz="2900" b="1" dirty="0">
                <a:solidFill>
                  <a:schemeClr val="tx1"/>
                </a:solidFill>
                <a:latin typeface="Arial" pitchFamily="34" charset="0"/>
              </a:rPr>
              <a:t>הזמנת בוחן תתבצע אך ורק לתלמידים הניגשים  </a:t>
            </a:r>
            <a:br>
              <a:rPr lang="en-US" sz="2900" b="1" dirty="0">
                <a:solidFill>
                  <a:schemeClr val="tx1"/>
                </a:solidFill>
                <a:latin typeface="Arial" pitchFamily="34" charset="0"/>
              </a:rPr>
            </a:br>
            <a:r>
              <a:rPr lang="he-IL" sz="2900" b="1" dirty="0">
                <a:solidFill>
                  <a:schemeClr val="tx1"/>
                </a:solidFill>
                <a:latin typeface="Arial" pitchFamily="34" charset="0"/>
              </a:rPr>
              <a:t>    לבחינה חיצונית.</a:t>
            </a:r>
          </a:p>
          <a:p>
            <a:pPr marL="0" indent="0" eaLnBrk="1" fontAlgn="auto" hangingPunct="1">
              <a:spcBef>
                <a:spcPts val="1200"/>
              </a:spcBef>
              <a:spcAft>
                <a:spcPts val="0"/>
              </a:spcAft>
              <a:buClr>
                <a:schemeClr val="accent1">
                  <a:lumMod val="60000"/>
                  <a:lumOff val="40000"/>
                </a:schemeClr>
              </a:buClr>
              <a:buSzPct val="119000"/>
              <a:buNone/>
              <a:defRPr/>
            </a:pPr>
            <a:r>
              <a:rPr lang="he-IL" sz="2800" b="1" dirty="0">
                <a:solidFill>
                  <a:schemeClr val="tx1"/>
                </a:solidFill>
                <a:latin typeface="Arial" pitchFamily="34" charset="0"/>
              </a:rPr>
              <a:t>   יש לסמן עבור התלמידים את השאלון להיבחנות חיצונית.</a:t>
            </a:r>
          </a:p>
          <a:p>
            <a:pPr marL="274320" indent="-274320" eaLnBrk="1" fontAlgn="auto" hangingPunct="1">
              <a:spcBef>
                <a:spcPts val="1200"/>
              </a:spcBef>
              <a:spcAft>
                <a:spcPts val="0"/>
              </a:spcAft>
              <a:buClr>
                <a:schemeClr val="accent1">
                  <a:lumMod val="60000"/>
                  <a:lumOff val="40000"/>
                </a:schemeClr>
              </a:buClr>
              <a:buSzPct val="119000"/>
              <a:buFont typeface="Wingdings" pitchFamily="2" charset="2"/>
              <a:buChar char="v"/>
              <a:defRPr/>
            </a:pPr>
            <a:r>
              <a:rPr lang="he-IL" sz="2800" b="1" dirty="0">
                <a:solidFill>
                  <a:schemeClr val="tx1"/>
                </a:solidFill>
                <a:latin typeface="Arial" pitchFamily="34" charset="0"/>
              </a:rPr>
              <a:t>שיבוץ הבוחן יתבצע דרך </a:t>
            </a:r>
            <a:r>
              <a:rPr lang="he-IL" sz="2800" b="1" dirty="0" err="1">
                <a:solidFill>
                  <a:schemeClr val="tx1"/>
                </a:solidFill>
                <a:latin typeface="Arial" pitchFamily="34" charset="0"/>
              </a:rPr>
              <a:t>השילובית</a:t>
            </a:r>
            <a:r>
              <a:rPr lang="he-IL" sz="2800" b="1" dirty="0">
                <a:solidFill>
                  <a:schemeClr val="tx1"/>
                </a:solidFill>
                <a:latin typeface="Arial" pitchFamily="34" charset="0"/>
              </a:rPr>
              <a:t> רק לתלמידים שנבחנים חיצונית. בית הספר יקבל את המידע. לא ניתן לשבץ בוחן אם בקבוצה יש תלמידים שמסומנים באופן שגוי.</a:t>
            </a:r>
          </a:p>
          <a:p>
            <a:pPr marL="0" indent="0" eaLnBrk="1" fontAlgn="auto" hangingPunct="1">
              <a:spcBef>
                <a:spcPts val="1200"/>
              </a:spcBef>
              <a:spcAft>
                <a:spcPts val="0"/>
              </a:spcAft>
              <a:buClr>
                <a:schemeClr val="accent1">
                  <a:lumMod val="60000"/>
                  <a:lumOff val="40000"/>
                </a:schemeClr>
              </a:buClr>
              <a:buSzPct val="119000"/>
              <a:buNone/>
              <a:defRPr/>
            </a:pPr>
            <a:endParaRPr lang="he-IL" b="1" u="sng" dirty="0">
              <a:latin typeface="Arial" pitchFamily="34" charset="0"/>
            </a:endParaRPr>
          </a:p>
        </p:txBody>
      </p:sp>
      <p:sp>
        <p:nvSpPr>
          <p:cNvPr id="5" name="מציין מיקום של כותרת תחתונה 3">
            <a:extLst>
              <a:ext uri="{FF2B5EF4-FFF2-40B4-BE49-F238E27FC236}">
                <a16:creationId xmlns:a16="http://schemas.microsoft.com/office/drawing/2014/main" id="{E54671A1-7683-403E-95D8-7F92BA689961}"/>
              </a:ext>
            </a:extLst>
          </p:cNvPr>
          <p:cNvSpPr>
            <a:spLocks noGrp="1"/>
          </p:cNvSpPr>
          <p:nvPr>
            <p:ph type="ftr" sz="quarter" idx="11"/>
          </p:nvPr>
        </p:nvSpPr>
        <p:spPr>
          <a:xfrm>
            <a:off x="3347864" y="6324600"/>
            <a:ext cx="3352800" cy="365125"/>
          </a:xfrm>
        </p:spPr>
        <p:txBody>
          <a:bodyPr/>
          <a:lstStyle/>
          <a:p>
            <a:pPr>
              <a:defRPr/>
            </a:pPr>
            <a:r>
              <a:rPr lang="he-IL"/>
              <a:t>תדרוך מורי כימיה לקראת בחינת הבגרות על מיני מחקר תשפ"ה 2025</a:t>
            </a:r>
            <a:endParaRPr lang="en-US" dirty="0"/>
          </a:p>
        </p:txBody>
      </p:sp>
      <p:pic>
        <p:nvPicPr>
          <p:cNvPr id="3" name="תמונה 2">
            <a:extLst>
              <a:ext uri="{FF2B5EF4-FFF2-40B4-BE49-F238E27FC236}">
                <a16:creationId xmlns:a16="http://schemas.microsoft.com/office/drawing/2014/main" id="{9B929D0F-050F-1730-2072-1464448A2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16C90B66-72A1-4C06-9CB5-70B5E961961A}"/>
              </a:ext>
            </a:extLst>
          </p:cNvPr>
          <p:cNvSpPr>
            <a:spLocks noGrp="1" noRot="1" noChangeArrowheads="1"/>
          </p:cNvSpPr>
          <p:nvPr>
            <p:ph type="title"/>
          </p:nvPr>
        </p:nvSpPr>
        <p:spPr>
          <a:xfrm>
            <a:off x="336799" y="606407"/>
            <a:ext cx="8909050" cy="618631"/>
          </a:xfrm>
        </p:spPr>
        <p:txBody>
          <a:bodyPr rtlCol="1">
            <a:spAutoFit/>
          </a:bodyPr>
          <a:lstStyle/>
          <a:p>
            <a:pPr algn="ctr">
              <a:defRPr/>
            </a:pPr>
            <a:r>
              <a:rPr lang="he-IL" sz="3800" b="1" dirty="0">
                <a:solidFill>
                  <a:schemeClr val="accent2">
                    <a:lumMod val="75000"/>
                  </a:schemeClr>
                </a:solidFill>
                <a:cs typeface="+mn-cs"/>
              </a:rPr>
              <a:t>הכנות לקראת הבחינה בעל-פה</a:t>
            </a:r>
            <a:endParaRPr lang="en-US" sz="3800" b="1" dirty="0">
              <a:solidFill>
                <a:schemeClr val="accent2">
                  <a:lumMod val="75000"/>
                </a:schemeClr>
              </a:solidFill>
              <a:cs typeface="+mn-cs"/>
            </a:endParaRPr>
          </a:p>
        </p:txBody>
      </p:sp>
      <p:sp>
        <p:nvSpPr>
          <p:cNvPr id="50179" name="Rectangle 3"/>
          <p:cNvSpPr>
            <a:spLocks noGrp="1" noChangeArrowheads="1"/>
          </p:cNvSpPr>
          <p:nvPr>
            <p:ph idx="1"/>
          </p:nvPr>
        </p:nvSpPr>
        <p:spPr>
          <a:xfrm>
            <a:off x="0" y="1081090"/>
            <a:ext cx="9144000" cy="5608635"/>
          </a:xfrm>
        </p:spPr>
        <p:txBody>
          <a:bodyPr>
            <a:normAutofit/>
          </a:bodyPr>
          <a:lstStyle/>
          <a:p>
            <a:pPr marL="274320" indent="-274320" eaLnBrk="1" fontAlgn="auto" hangingPunct="1">
              <a:spcAft>
                <a:spcPts val="0"/>
              </a:spcAft>
              <a:buClr>
                <a:schemeClr val="accent3"/>
              </a:buClr>
              <a:buFont typeface="Wingdings" pitchFamily="2" charset="2"/>
              <a:buNone/>
              <a:defRPr/>
            </a:pPr>
            <a:r>
              <a:rPr lang="he-IL" sz="2800" b="1" u="sng" dirty="0">
                <a:solidFill>
                  <a:srgbClr val="FF0000"/>
                </a:solidFill>
                <a:latin typeface="Arial" pitchFamily="34" charset="0"/>
              </a:rPr>
              <a:t>המורה המלמד / רכז הבגרויות:</a:t>
            </a:r>
          </a:p>
          <a:p>
            <a:pPr eaLnBrk="1" fontAlgn="auto" hangingPunct="1">
              <a:spcBef>
                <a:spcPts val="1200"/>
              </a:spcBef>
              <a:spcAft>
                <a:spcPts val="0"/>
              </a:spcAft>
              <a:buClr>
                <a:schemeClr val="accent1">
                  <a:lumMod val="60000"/>
                  <a:lumOff val="40000"/>
                </a:schemeClr>
              </a:buClr>
              <a:buSzPct val="119000"/>
              <a:buFontTx/>
              <a:buChar char="-"/>
              <a:defRPr/>
            </a:pPr>
            <a:r>
              <a:rPr lang="he-IL" sz="2400" b="1" dirty="0">
                <a:solidFill>
                  <a:schemeClr val="tx1"/>
                </a:solidFill>
                <a:latin typeface="Arial" pitchFamily="34" charset="0"/>
              </a:rPr>
              <a:t>יש להקפיד שכל אחד מהתלמידים בקבוצת הלימוד המשובצת </a:t>
            </a:r>
          </a:p>
          <a:p>
            <a:pPr eaLnBrk="1" fontAlgn="auto" hangingPunct="1">
              <a:spcBef>
                <a:spcPts val="1200"/>
              </a:spcBef>
              <a:spcAft>
                <a:spcPts val="0"/>
              </a:spcAft>
              <a:buClr>
                <a:schemeClr val="accent1">
                  <a:lumMod val="60000"/>
                  <a:lumOff val="40000"/>
                </a:schemeClr>
              </a:buClr>
              <a:buSzPct val="119000"/>
              <a:buFontTx/>
              <a:buChar char="-"/>
              <a:defRPr/>
            </a:pPr>
            <a:r>
              <a:rPr lang="he-IL" sz="2400" b="1" dirty="0" err="1">
                <a:solidFill>
                  <a:schemeClr val="tx1"/>
                </a:solidFill>
                <a:latin typeface="Arial" pitchFamily="34" charset="0"/>
              </a:rPr>
              <a:t>בשילובית</a:t>
            </a:r>
            <a:r>
              <a:rPr lang="he-IL" sz="2400" b="1" dirty="0">
                <a:solidFill>
                  <a:schemeClr val="tx1"/>
                </a:solidFill>
                <a:latin typeface="Arial" pitchFamily="34" charset="0"/>
              </a:rPr>
              <a:t> יהיה רשום לחיצוני כלומר יופיע לו הסטטוס הבא:</a:t>
            </a:r>
          </a:p>
          <a:p>
            <a:pPr marL="0" indent="0" eaLnBrk="1" fontAlgn="auto" hangingPunct="1">
              <a:spcBef>
                <a:spcPts val="1200"/>
              </a:spcBef>
              <a:spcAft>
                <a:spcPts val="0"/>
              </a:spcAft>
              <a:buClr>
                <a:schemeClr val="accent1">
                  <a:lumMod val="60000"/>
                  <a:lumOff val="40000"/>
                </a:schemeClr>
              </a:buClr>
              <a:buSzPct val="119000"/>
              <a:buNone/>
              <a:defRPr/>
            </a:pPr>
            <a:endParaRPr lang="he-IL" sz="2400" b="1" dirty="0">
              <a:solidFill>
                <a:schemeClr val="tx1"/>
              </a:solidFill>
              <a:latin typeface="Arial" pitchFamily="34" charset="0"/>
            </a:endParaRPr>
          </a:p>
          <a:p>
            <a:pPr marL="0" indent="0" eaLnBrk="1" fontAlgn="auto" hangingPunct="1">
              <a:spcBef>
                <a:spcPts val="1200"/>
              </a:spcBef>
              <a:spcAft>
                <a:spcPts val="0"/>
              </a:spcAft>
              <a:buClr>
                <a:schemeClr val="accent1">
                  <a:lumMod val="60000"/>
                  <a:lumOff val="40000"/>
                </a:schemeClr>
              </a:buClr>
              <a:buSzPct val="119000"/>
              <a:buNone/>
              <a:defRPr/>
            </a:pPr>
            <a:r>
              <a:rPr lang="he-IL" sz="2400" b="1" dirty="0">
                <a:solidFill>
                  <a:schemeClr val="tx1"/>
                </a:solidFill>
                <a:latin typeface="Arial" pitchFamily="34" charset="0"/>
              </a:rPr>
              <a:t>   לא ניתן לשבץ בוחן אם אחד התלמידים יהיה בסטטוס:</a:t>
            </a:r>
          </a:p>
          <a:p>
            <a:pPr marL="0" indent="0" eaLnBrk="1" fontAlgn="auto" hangingPunct="1">
              <a:spcBef>
                <a:spcPts val="1200"/>
              </a:spcBef>
              <a:spcAft>
                <a:spcPts val="0"/>
              </a:spcAft>
              <a:buClr>
                <a:schemeClr val="accent1">
                  <a:lumMod val="60000"/>
                  <a:lumOff val="40000"/>
                </a:schemeClr>
              </a:buClr>
              <a:buSzPct val="119000"/>
              <a:buNone/>
              <a:defRPr/>
            </a:pPr>
            <a:endParaRPr lang="he-IL" sz="2400" b="1" dirty="0">
              <a:solidFill>
                <a:schemeClr val="tx1"/>
              </a:solidFill>
              <a:latin typeface="Arial" pitchFamily="34" charset="0"/>
            </a:endParaRPr>
          </a:p>
          <a:p>
            <a:pPr marL="0" indent="0" eaLnBrk="1" fontAlgn="auto" hangingPunct="1">
              <a:spcBef>
                <a:spcPts val="1200"/>
              </a:spcBef>
              <a:spcAft>
                <a:spcPts val="0"/>
              </a:spcAft>
              <a:buClr>
                <a:schemeClr val="accent1">
                  <a:lumMod val="60000"/>
                  <a:lumOff val="40000"/>
                </a:schemeClr>
              </a:buClr>
              <a:buSzPct val="119000"/>
              <a:buNone/>
              <a:defRPr/>
            </a:pPr>
            <a:r>
              <a:rPr lang="he-IL" sz="2400" b="1" dirty="0">
                <a:solidFill>
                  <a:schemeClr val="tx1"/>
                </a:solidFill>
                <a:latin typeface="Arial" pitchFamily="34" charset="0"/>
              </a:rPr>
              <a:t>   או: </a:t>
            </a:r>
          </a:p>
          <a:p>
            <a:pPr marL="0" indent="0" eaLnBrk="1" fontAlgn="auto" hangingPunct="1">
              <a:spcBef>
                <a:spcPts val="1200"/>
              </a:spcBef>
              <a:spcAft>
                <a:spcPts val="0"/>
              </a:spcAft>
              <a:buClr>
                <a:schemeClr val="accent1">
                  <a:lumMod val="60000"/>
                  <a:lumOff val="40000"/>
                </a:schemeClr>
              </a:buClr>
              <a:buSzPct val="119000"/>
              <a:buNone/>
              <a:defRPr/>
            </a:pPr>
            <a:endParaRPr lang="he-IL" sz="2400" b="1" dirty="0">
              <a:solidFill>
                <a:schemeClr val="tx1"/>
              </a:solidFill>
              <a:latin typeface="Arial" pitchFamily="34" charset="0"/>
            </a:endParaRPr>
          </a:p>
          <a:p>
            <a:pPr marL="0" indent="0" eaLnBrk="1" fontAlgn="auto" hangingPunct="1">
              <a:spcBef>
                <a:spcPts val="1200"/>
              </a:spcBef>
              <a:spcAft>
                <a:spcPts val="0"/>
              </a:spcAft>
              <a:buClr>
                <a:schemeClr val="accent1">
                  <a:lumMod val="60000"/>
                  <a:lumOff val="40000"/>
                </a:schemeClr>
              </a:buClr>
              <a:buSzPct val="119000"/>
              <a:buNone/>
              <a:defRPr/>
            </a:pPr>
            <a:r>
              <a:rPr lang="he-IL" sz="2400" b="1" dirty="0">
                <a:solidFill>
                  <a:schemeClr val="tx1"/>
                </a:solidFill>
                <a:latin typeface="Arial" pitchFamily="34" charset="0"/>
              </a:rPr>
              <a:t>   שינוי סטטוס יכול לקחת יום יומיים לפני שניתן לשבץ בוחן.   </a:t>
            </a:r>
          </a:p>
          <a:p>
            <a:pPr marL="0" indent="0" eaLnBrk="1" fontAlgn="auto" hangingPunct="1">
              <a:spcBef>
                <a:spcPts val="1200"/>
              </a:spcBef>
              <a:spcAft>
                <a:spcPts val="0"/>
              </a:spcAft>
              <a:buClr>
                <a:schemeClr val="accent1">
                  <a:lumMod val="60000"/>
                  <a:lumOff val="40000"/>
                </a:schemeClr>
              </a:buClr>
              <a:buSzPct val="119000"/>
              <a:buNone/>
              <a:defRPr/>
            </a:pPr>
            <a:endParaRPr lang="he-IL" b="1" u="sng" dirty="0">
              <a:latin typeface="Arial" pitchFamily="34" charset="0"/>
            </a:endParaRPr>
          </a:p>
        </p:txBody>
      </p:sp>
      <p:sp>
        <p:nvSpPr>
          <p:cNvPr id="5" name="מציין מיקום של כותרת תחתונה 3">
            <a:extLst>
              <a:ext uri="{FF2B5EF4-FFF2-40B4-BE49-F238E27FC236}">
                <a16:creationId xmlns:a16="http://schemas.microsoft.com/office/drawing/2014/main" id="{E54671A1-7683-403E-95D8-7F92BA689961}"/>
              </a:ext>
            </a:extLst>
          </p:cNvPr>
          <p:cNvSpPr>
            <a:spLocks noGrp="1"/>
          </p:cNvSpPr>
          <p:nvPr>
            <p:ph type="ftr" sz="quarter" idx="11"/>
          </p:nvPr>
        </p:nvSpPr>
        <p:spPr>
          <a:xfrm>
            <a:off x="3347864" y="6324600"/>
            <a:ext cx="3352800" cy="365125"/>
          </a:xfrm>
        </p:spPr>
        <p:txBody>
          <a:bodyPr/>
          <a:lstStyle/>
          <a:p>
            <a:pPr>
              <a:defRPr/>
            </a:pPr>
            <a:r>
              <a:rPr lang="he-IL"/>
              <a:t>תדרוך מורי כימיה לקראת בחינת הבגרות על מיני מחקר תשפ"ה 2025</a:t>
            </a:r>
            <a:endParaRPr lang="en-US" dirty="0"/>
          </a:p>
        </p:txBody>
      </p:sp>
      <p:pic>
        <p:nvPicPr>
          <p:cNvPr id="12" name="תמונה 11">
            <a:extLst>
              <a:ext uri="{FF2B5EF4-FFF2-40B4-BE49-F238E27FC236}">
                <a16:creationId xmlns:a16="http://schemas.microsoft.com/office/drawing/2014/main" id="{38FC3DFB-3B9A-4A6B-94C2-580D010A6DD7}"/>
              </a:ext>
            </a:extLst>
          </p:cNvPr>
          <p:cNvPicPr/>
          <p:nvPr/>
        </p:nvPicPr>
        <p:blipFill>
          <a:blip r:embed="rId3"/>
          <a:stretch>
            <a:fillRect/>
          </a:stretch>
        </p:blipFill>
        <p:spPr>
          <a:xfrm>
            <a:off x="2584461" y="2823686"/>
            <a:ext cx="4413726" cy="475702"/>
          </a:xfrm>
          <a:prstGeom prst="rect">
            <a:avLst/>
          </a:prstGeom>
        </p:spPr>
      </p:pic>
      <p:pic>
        <p:nvPicPr>
          <p:cNvPr id="7" name="תמונה 6">
            <a:extLst>
              <a:ext uri="{FF2B5EF4-FFF2-40B4-BE49-F238E27FC236}">
                <a16:creationId xmlns:a16="http://schemas.microsoft.com/office/drawing/2014/main" id="{73D1BE63-D535-47DD-A1BD-FD6EFD9C64FA}"/>
              </a:ext>
            </a:extLst>
          </p:cNvPr>
          <p:cNvPicPr/>
          <p:nvPr/>
        </p:nvPicPr>
        <p:blipFill>
          <a:blip r:embed="rId4"/>
          <a:stretch>
            <a:fillRect/>
          </a:stretch>
        </p:blipFill>
        <p:spPr>
          <a:xfrm>
            <a:off x="3097924" y="4072873"/>
            <a:ext cx="3620500" cy="365125"/>
          </a:xfrm>
          <a:prstGeom prst="rect">
            <a:avLst/>
          </a:prstGeom>
        </p:spPr>
      </p:pic>
      <p:pic>
        <p:nvPicPr>
          <p:cNvPr id="8" name="תמונה 7">
            <a:extLst>
              <a:ext uri="{FF2B5EF4-FFF2-40B4-BE49-F238E27FC236}">
                <a16:creationId xmlns:a16="http://schemas.microsoft.com/office/drawing/2014/main" id="{1FC9DFF6-6081-499D-8074-1D845E247970}"/>
              </a:ext>
            </a:extLst>
          </p:cNvPr>
          <p:cNvPicPr/>
          <p:nvPr/>
        </p:nvPicPr>
        <p:blipFill>
          <a:blip r:embed="rId5"/>
          <a:stretch>
            <a:fillRect/>
          </a:stretch>
        </p:blipFill>
        <p:spPr>
          <a:xfrm>
            <a:off x="3231250" y="4960886"/>
            <a:ext cx="3758057" cy="475701"/>
          </a:xfrm>
          <a:prstGeom prst="rect">
            <a:avLst/>
          </a:prstGeom>
        </p:spPr>
      </p:pic>
      <p:pic>
        <p:nvPicPr>
          <p:cNvPr id="3" name="תמונה 2">
            <a:extLst>
              <a:ext uri="{FF2B5EF4-FFF2-40B4-BE49-F238E27FC236}">
                <a16:creationId xmlns:a16="http://schemas.microsoft.com/office/drawing/2014/main" id="{A38981AC-D388-2FDD-4BB8-E52DA65B78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6711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AE2ECF63-F81D-49AF-984F-9FE911F19587}"/>
              </a:ext>
            </a:extLst>
          </p:cNvPr>
          <p:cNvSpPr>
            <a:spLocks noGrp="1" noRot="1" noChangeArrowheads="1"/>
          </p:cNvSpPr>
          <p:nvPr>
            <p:ph type="title"/>
          </p:nvPr>
        </p:nvSpPr>
        <p:spPr>
          <a:xfrm>
            <a:off x="231820" y="462459"/>
            <a:ext cx="8909050" cy="618631"/>
          </a:xfrm>
        </p:spPr>
        <p:txBody>
          <a:bodyPr rtlCol="1">
            <a:spAutoFit/>
          </a:bodyPr>
          <a:lstStyle/>
          <a:p>
            <a:pPr algn="ctr">
              <a:defRPr/>
            </a:pPr>
            <a:r>
              <a:rPr lang="he-IL" sz="3800" b="1" dirty="0">
                <a:solidFill>
                  <a:schemeClr val="accent2">
                    <a:lumMod val="75000"/>
                  </a:schemeClr>
                </a:solidFill>
                <a:cs typeface="+mn-cs"/>
              </a:rPr>
              <a:t>הכנות לקראת הבחינה בעל-פה</a:t>
            </a:r>
            <a:endParaRPr lang="en-US" sz="3800" b="1" dirty="0">
              <a:solidFill>
                <a:schemeClr val="accent2">
                  <a:lumMod val="75000"/>
                </a:schemeClr>
              </a:solidFill>
              <a:cs typeface="+mn-cs"/>
            </a:endParaRPr>
          </a:p>
        </p:txBody>
      </p:sp>
      <p:sp>
        <p:nvSpPr>
          <p:cNvPr id="50179" name="Rectangle 3"/>
          <p:cNvSpPr>
            <a:spLocks noGrp="1" noChangeArrowheads="1"/>
          </p:cNvSpPr>
          <p:nvPr>
            <p:ph idx="1"/>
          </p:nvPr>
        </p:nvSpPr>
        <p:spPr>
          <a:xfrm>
            <a:off x="467544" y="1081090"/>
            <a:ext cx="8676456" cy="5608635"/>
          </a:xfrm>
        </p:spPr>
        <p:txBody>
          <a:bodyPr>
            <a:normAutofit fontScale="92500" lnSpcReduction="20000"/>
          </a:bodyPr>
          <a:lstStyle/>
          <a:p>
            <a:pPr marL="274320" indent="-274320" eaLnBrk="1" fontAlgn="auto" hangingPunct="1">
              <a:spcAft>
                <a:spcPts val="0"/>
              </a:spcAft>
              <a:buClr>
                <a:schemeClr val="accent3"/>
              </a:buClr>
              <a:buFont typeface="Wingdings" pitchFamily="2" charset="2"/>
              <a:buNone/>
              <a:defRPr/>
            </a:pPr>
            <a:r>
              <a:rPr lang="he-IL" sz="2800" b="1" u="sng" dirty="0">
                <a:solidFill>
                  <a:srgbClr val="FF0000"/>
                </a:solidFill>
                <a:latin typeface="Arial" pitchFamily="34" charset="0"/>
              </a:rPr>
              <a:t>המורה המלמד / רכז הבגרויות:</a:t>
            </a:r>
          </a:p>
          <a:p>
            <a:pPr marL="274320" indent="-274320" eaLnBrk="1" fontAlgn="auto" hangingPunct="1">
              <a:spcBef>
                <a:spcPts val="1200"/>
              </a:spcBef>
              <a:spcAft>
                <a:spcPts val="0"/>
              </a:spcAft>
              <a:buClr>
                <a:schemeClr val="accent1">
                  <a:lumMod val="60000"/>
                  <a:lumOff val="40000"/>
                </a:schemeClr>
              </a:buClr>
              <a:buSzPct val="119000"/>
              <a:buFont typeface="Wingdings" pitchFamily="2" charset="2"/>
              <a:buChar char="v"/>
              <a:defRPr/>
            </a:pPr>
            <a:r>
              <a:rPr lang="he-IL" sz="2900" b="1" dirty="0">
                <a:solidFill>
                  <a:schemeClr val="tx1"/>
                </a:solidFill>
                <a:latin typeface="Arial" pitchFamily="34" charset="0"/>
              </a:rPr>
              <a:t>תזכורת: מספר מקסימלי של תלמידים בקבוצה של שאלון </a:t>
            </a:r>
            <a:r>
              <a:rPr lang="he-IL" sz="2900" b="1" dirty="0">
                <a:solidFill>
                  <a:schemeClr val="tx1"/>
                </a:solidFill>
                <a:highlight>
                  <a:srgbClr val="FFFF00"/>
                </a:highlight>
                <a:latin typeface="Arial" pitchFamily="34" charset="0"/>
              </a:rPr>
              <a:t>37376</a:t>
            </a:r>
            <a:r>
              <a:rPr lang="he-IL" sz="2900" b="1" dirty="0">
                <a:solidFill>
                  <a:schemeClr val="tx1"/>
                </a:solidFill>
                <a:latin typeface="Arial" pitchFamily="34" charset="0"/>
              </a:rPr>
              <a:t> הוא 16.</a:t>
            </a:r>
          </a:p>
          <a:p>
            <a:pPr marL="274320" indent="-274320" eaLnBrk="1" fontAlgn="auto" hangingPunct="1">
              <a:spcBef>
                <a:spcPts val="1200"/>
              </a:spcBef>
              <a:spcAft>
                <a:spcPts val="0"/>
              </a:spcAft>
              <a:buClr>
                <a:schemeClr val="accent1">
                  <a:lumMod val="60000"/>
                  <a:lumOff val="40000"/>
                </a:schemeClr>
              </a:buClr>
              <a:buSzPct val="119000"/>
              <a:buFont typeface="Wingdings" pitchFamily="2" charset="2"/>
              <a:buChar char="v"/>
              <a:defRPr/>
            </a:pPr>
            <a:r>
              <a:rPr lang="he-IL" sz="2900" b="1" dirty="0">
                <a:solidFill>
                  <a:schemeClr val="tx1"/>
                </a:solidFill>
                <a:latin typeface="Arial" pitchFamily="34" charset="0"/>
              </a:rPr>
              <a:t>מורה שמגיש קבוצות הכוללות יותר תלמידים מתבקש </a:t>
            </a:r>
            <a:br>
              <a:rPr lang="en-US" sz="2900" b="1" dirty="0">
                <a:solidFill>
                  <a:schemeClr val="tx1"/>
                </a:solidFill>
                <a:latin typeface="Arial" pitchFamily="34" charset="0"/>
              </a:rPr>
            </a:br>
            <a:r>
              <a:rPr lang="he-IL" sz="2900" b="1" dirty="0">
                <a:solidFill>
                  <a:schemeClr val="tx1"/>
                </a:solidFill>
                <a:latin typeface="Arial" pitchFamily="34" charset="0"/>
              </a:rPr>
              <a:t>לחלק את הקבוצות בהזמנת הבוחן </a:t>
            </a:r>
            <a:r>
              <a:rPr lang="he-IL" sz="2900" b="1" dirty="0" err="1">
                <a:solidFill>
                  <a:schemeClr val="tx1"/>
                </a:solidFill>
                <a:latin typeface="Arial" pitchFamily="34" charset="0"/>
              </a:rPr>
              <a:t>בשילובית</a:t>
            </a:r>
            <a:r>
              <a:rPr lang="he-IL" sz="2900" b="1" dirty="0">
                <a:solidFill>
                  <a:schemeClr val="tx1"/>
                </a:solidFill>
                <a:latin typeface="Arial" pitchFamily="34" charset="0"/>
              </a:rPr>
              <a:t>.</a:t>
            </a:r>
          </a:p>
          <a:p>
            <a:pPr marL="274320" indent="-274320" eaLnBrk="1" fontAlgn="auto" hangingPunct="1">
              <a:spcBef>
                <a:spcPts val="1200"/>
              </a:spcBef>
              <a:spcAft>
                <a:spcPts val="0"/>
              </a:spcAft>
              <a:buClr>
                <a:schemeClr val="accent1">
                  <a:lumMod val="60000"/>
                  <a:lumOff val="40000"/>
                </a:schemeClr>
              </a:buClr>
              <a:buSzPct val="119000"/>
              <a:buFont typeface="Wingdings" pitchFamily="2" charset="2"/>
              <a:buChar char="v"/>
              <a:defRPr/>
            </a:pPr>
            <a:r>
              <a:rPr lang="he-IL" sz="2800" b="1" dirty="0">
                <a:solidFill>
                  <a:schemeClr val="tx1"/>
                </a:solidFill>
                <a:latin typeface="Arial" pitchFamily="34" charset="0"/>
              </a:rPr>
              <a:t>בשאלון 037376 בבחינה קבוצתית – אם יש יותר מיום בחינה אחד- יש להקפיד שתלמידים באותה קבוצת מחקר יהיו באותה קבוצה להיבחנות.</a:t>
            </a:r>
          </a:p>
          <a:p>
            <a:pPr marL="274320" indent="-274320" eaLnBrk="1" fontAlgn="auto" hangingPunct="1">
              <a:spcBef>
                <a:spcPts val="1200"/>
              </a:spcBef>
              <a:spcAft>
                <a:spcPts val="0"/>
              </a:spcAft>
              <a:buClr>
                <a:schemeClr val="accent1">
                  <a:lumMod val="60000"/>
                  <a:lumOff val="40000"/>
                </a:schemeClr>
              </a:buClr>
              <a:buSzPct val="119000"/>
              <a:buFont typeface="Wingdings" pitchFamily="2" charset="2"/>
              <a:buChar char="v"/>
              <a:defRPr/>
            </a:pPr>
            <a:r>
              <a:rPr lang="he-IL" sz="2900" b="1" dirty="0">
                <a:solidFill>
                  <a:schemeClr val="tx1"/>
                </a:solidFill>
                <a:latin typeface="Arial" pitchFamily="34" charset="0"/>
              </a:rPr>
              <a:t>נא לא להזמין בוחן לתלמידים בודדים אם הקבוצה כוללת יותר תלמידים. </a:t>
            </a:r>
          </a:p>
          <a:p>
            <a:pPr marL="274320" indent="-274320" eaLnBrk="1" fontAlgn="auto" hangingPunct="1">
              <a:spcBef>
                <a:spcPts val="1200"/>
              </a:spcBef>
              <a:spcAft>
                <a:spcPts val="0"/>
              </a:spcAft>
              <a:buClr>
                <a:schemeClr val="accent1">
                  <a:lumMod val="60000"/>
                  <a:lumOff val="40000"/>
                </a:schemeClr>
              </a:buClr>
              <a:buSzPct val="119000"/>
              <a:buFont typeface="Wingdings" pitchFamily="2" charset="2"/>
              <a:buChar char="v"/>
              <a:defRPr/>
            </a:pPr>
            <a:r>
              <a:rPr lang="he-IL" sz="2900" b="1" dirty="0">
                <a:solidFill>
                  <a:schemeClr val="tx1"/>
                </a:solidFill>
                <a:latin typeface="Arial" pitchFamily="34" charset="0"/>
              </a:rPr>
              <a:t>נא לא להזמין בוחן לתלמידים בהיבחנות פנימית או שלא הוחלט עדיין.</a:t>
            </a:r>
          </a:p>
          <a:p>
            <a:pPr marL="274320" indent="-274320" eaLnBrk="1" fontAlgn="auto" hangingPunct="1">
              <a:spcBef>
                <a:spcPts val="1200"/>
              </a:spcBef>
              <a:spcAft>
                <a:spcPts val="0"/>
              </a:spcAft>
              <a:buClr>
                <a:schemeClr val="accent1">
                  <a:lumMod val="60000"/>
                  <a:lumOff val="40000"/>
                </a:schemeClr>
              </a:buClr>
              <a:buSzPct val="119000"/>
              <a:buFont typeface="Wingdings" pitchFamily="2" charset="2"/>
              <a:buChar char="v"/>
              <a:defRPr/>
            </a:pPr>
            <a:endParaRPr lang="he-IL" sz="2900" b="1" dirty="0">
              <a:latin typeface="Arial" pitchFamily="34" charset="0"/>
            </a:endParaRPr>
          </a:p>
          <a:p>
            <a:pPr marL="0" indent="0" eaLnBrk="1" fontAlgn="auto" hangingPunct="1">
              <a:spcBef>
                <a:spcPts val="1200"/>
              </a:spcBef>
              <a:spcAft>
                <a:spcPts val="0"/>
              </a:spcAft>
              <a:buClr>
                <a:schemeClr val="accent1">
                  <a:lumMod val="60000"/>
                  <a:lumOff val="40000"/>
                </a:schemeClr>
              </a:buClr>
              <a:buSzPct val="119000"/>
              <a:buNone/>
              <a:defRPr/>
            </a:pPr>
            <a:endParaRPr lang="he-IL" b="1" u="sng" dirty="0">
              <a:latin typeface="Arial" pitchFamily="34" charset="0"/>
            </a:endParaRPr>
          </a:p>
        </p:txBody>
      </p:sp>
      <p:sp>
        <p:nvSpPr>
          <p:cNvPr id="5" name="מציין מיקום של כותרת תחתונה 3">
            <a:extLst>
              <a:ext uri="{FF2B5EF4-FFF2-40B4-BE49-F238E27FC236}">
                <a16:creationId xmlns:a16="http://schemas.microsoft.com/office/drawing/2014/main" id="{E54671A1-7683-403E-95D8-7F92BA689961}"/>
              </a:ext>
            </a:extLst>
          </p:cNvPr>
          <p:cNvSpPr>
            <a:spLocks noGrp="1"/>
          </p:cNvSpPr>
          <p:nvPr>
            <p:ph type="ftr" sz="quarter" idx="11"/>
          </p:nvPr>
        </p:nvSpPr>
        <p:spPr>
          <a:xfrm>
            <a:off x="3347864" y="6324600"/>
            <a:ext cx="3352800" cy="365125"/>
          </a:xfrm>
        </p:spPr>
        <p:txBody>
          <a:bodyPr/>
          <a:lstStyle/>
          <a:p>
            <a:pPr>
              <a:defRPr/>
            </a:pPr>
            <a:r>
              <a:rPr lang="he-IL"/>
              <a:t>תדרוך מורי כימיה לקראת בחינת הבגרות על מיני מחקר תשפ"ה 2025</a:t>
            </a:r>
            <a:endParaRPr lang="en-US" dirty="0"/>
          </a:p>
        </p:txBody>
      </p:sp>
      <p:pic>
        <p:nvPicPr>
          <p:cNvPr id="3" name="תמונה 2">
            <a:extLst>
              <a:ext uri="{FF2B5EF4-FFF2-40B4-BE49-F238E27FC236}">
                <a16:creationId xmlns:a16="http://schemas.microsoft.com/office/drawing/2014/main" id="{8FC34F33-CAA1-646B-88B1-A80B3D076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3508230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02E7243-C3F3-4C3D-A616-CEF2B5C4EDFE}"/>
              </a:ext>
            </a:extLst>
          </p:cNvPr>
          <p:cNvSpPr>
            <a:spLocks noGrp="1" noRot="1" noChangeArrowheads="1"/>
          </p:cNvSpPr>
          <p:nvPr>
            <p:ph type="title"/>
          </p:nvPr>
        </p:nvSpPr>
        <p:spPr>
          <a:xfrm>
            <a:off x="351247" y="584694"/>
            <a:ext cx="8909050" cy="618631"/>
          </a:xfrm>
        </p:spPr>
        <p:txBody>
          <a:bodyPr rtlCol="1">
            <a:spAutoFit/>
          </a:bodyPr>
          <a:lstStyle/>
          <a:p>
            <a:pPr algn="ctr">
              <a:defRPr/>
            </a:pPr>
            <a:r>
              <a:rPr lang="he-IL" sz="3800" b="1" dirty="0">
                <a:solidFill>
                  <a:schemeClr val="accent2">
                    <a:lumMod val="75000"/>
                  </a:schemeClr>
                </a:solidFill>
                <a:cs typeface="+mn-cs"/>
              </a:rPr>
              <a:t>הכנות לקראת הבחינה בעל-פה</a:t>
            </a:r>
            <a:endParaRPr lang="en-US" sz="3800" b="1" dirty="0">
              <a:solidFill>
                <a:schemeClr val="accent2">
                  <a:lumMod val="75000"/>
                </a:schemeClr>
              </a:solidFill>
              <a:cs typeface="+mn-cs"/>
            </a:endParaRPr>
          </a:p>
        </p:txBody>
      </p:sp>
      <p:sp>
        <p:nvSpPr>
          <p:cNvPr id="50179" name="Rectangle 3"/>
          <p:cNvSpPr>
            <a:spLocks noGrp="1" noChangeArrowheads="1"/>
          </p:cNvSpPr>
          <p:nvPr>
            <p:ph idx="1"/>
          </p:nvPr>
        </p:nvSpPr>
        <p:spPr>
          <a:xfrm>
            <a:off x="356967" y="1125928"/>
            <a:ext cx="8676456" cy="5518150"/>
          </a:xfrm>
        </p:spPr>
        <p:txBody>
          <a:bodyPr>
            <a:normAutofit lnSpcReduction="10000"/>
          </a:bodyPr>
          <a:lstStyle/>
          <a:p>
            <a:pPr marL="274320" indent="-274320" eaLnBrk="1" fontAlgn="auto" hangingPunct="1">
              <a:spcAft>
                <a:spcPts val="0"/>
              </a:spcAft>
              <a:buClr>
                <a:schemeClr val="accent3"/>
              </a:buClr>
              <a:buFont typeface="Wingdings" pitchFamily="2" charset="2"/>
              <a:buNone/>
              <a:defRPr/>
            </a:pPr>
            <a:r>
              <a:rPr lang="he-IL" sz="2800" b="1" u="sng" dirty="0">
                <a:solidFill>
                  <a:srgbClr val="FF0000"/>
                </a:solidFill>
                <a:latin typeface="Arial" pitchFamily="34" charset="0"/>
              </a:rPr>
              <a:t>המורה המלמד/רכז הבגרויות:</a:t>
            </a:r>
          </a:p>
          <a:p>
            <a:pPr marL="274320" indent="-274320">
              <a:spcBef>
                <a:spcPts val="1200"/>
              </a:spcBef>
              <a:buClr>
                <a:schemeClr val="accent1">
                  <a:lumMod val="60000"/>
                  <a:lumOff val="40000"/>
                </a:schemeClr>
              </a:buClr>
              <a:buSzPct val="119000"/>
              <a:buFont typeface="Wingdings" pitchFamily="2" charset="2"/>
              <a:buChar char="v"/>
              <a:defRPr/>
            </a:pPr>
            <a:r>
              <a:rPr lang="he-IL" sz="2800" b="1" u="sng" dirty="0">
                <a:solidFill>
                  <a:schemeClr val="tx1"/>
                </a:solidFill>
                <a:latin typeface="Arial" pitchFamily="34" charset="0"/>
              </a:rPr>
              <a:t>חייב </a:t>
            </a:r>
            <a:r>
              <a:rPr lang="he-IL" sz="2800" b="1" dirty="0">
                <a:solidFill>
                  <a:schemeClr val="tx1"/>
                </a:solidFill>
                <a:latin typeface="Arial" pitchFamily="34" charset="0"/>
              </a:rPr>
              <a:t>להיות היוזם של הקשר עם הבוחן, לתאום מועד הבחינה. </a:t>
            </a:r>
          </a:p>
          <a:p>
            <a:pPr marL="274320" indent="-274320">
              <a:spcBef>
                <a:spcPts val="1200"/>
              </a:spcBef>
              <a:buClr>
                <a:schemeClr val="accent1">
                  <a:lumMod val="60000"/>
                  <a:lumOff val="40000"/>
                </a:schemeClr>
              </a:buClr>
              <a:buSzPct val="119000"/>
              <a:buFont typeface="Wingdings" pitchFamily="2" charset="2"/>
              <a:buChar char="v"/>
              <a:defRPr/>
            </a:pPr>
            <a:r>
              <a:rPr lang="he-IL" sz="2800" b="1" dirty="0">
                <a:solidFill>
                  <a:schemeClr val="tx1"/>
                </a:solidFill>
                <a:highlight>
                  <a:srgbClr val="FFFF00"/>
                </a:highlight>
                <a:latin typeface="Arial" pitchFamily="34" charset="0"/>
              </a:rPr>
              <a:t>מועד הבחינה צריך להיות מדווח </a:t>
            </a:r>
            <a:r>
              <a:rPr lang="he-IL" sz="2800" b="1" dirty="0" err="1">
                <a:solidFill>
                  <a:schemeClr val="tx1"/>
                </a:solidFill>
                <a:highlight>
                  <a:srgbClr val="FFFF00"/>
                </a:highlight>
                <a:latin typeface="Arial" pitchFamily="34" charset="0"/>
              </a:rPr>
              <a:t>בשילובית</a:t>
            </a:r>
            <a:r>
              <a:rPr lang="he-IL" sz="2800" b="1" dirty="0">
                <a:solidFill>
                  <a:schemeClr val="tx1"/>
                </a:solidFill>
                <a:highlight>
                  <a:srgbClr val="FFFF00"/>
                </a:highlight>
                <a:latin typeface="Arial" pitchFamily="34" charset="0"/>
              </a:rPr>
              <a:t> על ידי רכז הבגרויות.</a:t>
            </a:r>
          </a:p>
          <a:p>
            <a:pPr marL="274320" indent="-274320">
              <a:spcBef>
                <a:spcPts val="1200"/>
              </a:spcBef>
              <a:buClr>
                <a:schemeClr val="accent1">
                  <a:lumMod val="60000"/>
                  <a:lumOff val="40000"/>
                </a:schemeClr>
              </a:buClr>
              <a:buSzPct val="119000"/>
              <a:buFont typeface="Wingdings" pitchFamily="2" charset="2"/>
              <a:buChar char="v"/>
              <a:defRPr/>
            </a:pPr>
            <a:r>
              <a:rPr lang="he-IL" sz="2800" b="1" dirty="0">
                <a:solidFill>
                  <a:schemeClr val="tx1"/>
                </a:solidFill>
                <a:latin typeface="Arial" pitchFamily="34" charset="0"/>
              </a:rPr>
              <a:t>יעדכן את הבוחן אם התלקיט בנייר או דיגיטלי ויברר אם</a:t>
            </a:r>
            <a:br>
              <a:rPr lang="en-US" sz="2800" b="1" dirty="0">
                <a:solidFill>
                  <a:schemeClr val="tx1"/>
                </a:solidFill>
                <a:latin typeface="Arial" pitchFamily="34" charset="0"/>
              </a:rPr>
            </a:br>
            <a:r>
              <a:rPr lang="he-IL" sz="2800" b="1" dirty="0">
                <a:solidFill>
                  <a:schemeClr val="tx1"/>
                </a:solidFill>
                <a:latin typeface="Arial" pitchFamily="34" charset="0"/>
              </a:rPr>
              <a:t> הבוחן</a:t>
            </a:r>
            <a:r>
              <a:rPr lang="en-US" sz="2800" b="1" dirty="0">
                <a:solidFill>
                  <a:schemeClr val="tx1"/>
                </a:solidFill>
                <a:latin typeface="Arial" pitchFamily="34" charset="0"/>
              </a:rPr>
              <a:t> </a:t>
            </a:r>
            <a:r>
              <a:rPr lang="he-IL" sz="2800" b="1" dirty="0">
                <a:solidFill>
                  <a:schemeClr val="tx1"/>
                </a:solidFill>
                <a:latin typeface="Arial" pitchFamily="34" charset="0"/>
              </a:rPr>
              <a:t>מבקש שהתלמידים יצלמו את הדו"חות שעליהם הם עתידים להיבחן.</a:t>
            </a:r>
          </a:p>
          <a:p>
            <a:pPr marL="274320" indent="-274320" eaLnBrk="1" fontAlgn="auto" hangingPunct="1">
              <a:spcBef>
                <a:spcPts val="1200"/>
              </a:spcBef>
              <a:spcAft>
                <a:spcPts val="0"/>
              </a:spcAft>
              <a:buClr>
                <a:schemeClr val="accent1">
                  <a:lumMod val="60000"/>
                  <a:lumOff val="40000"/>
                </a:schemeClr>
              </a:buClr>
              <a:buSzPct val="119000"/>
              <a:buFont typeface="Wingdings" pitchFamily="2" charset="2"/>
              <a:buChar char="v"/>
              <a:defRPr/>
            </a:pPr>
            <a:r>
              <a:rPr lang="he-IL" sz="2800" b="1" dirty="0">
                <a:solidFill>
                  <a:schemeClr val="tx1"/>
                </a:solidFill>
                <a:latin typeface="Arial" pitchFamily="34" charset="0"/>
              </a:rPr>
              <a:t>ישלח למורה הבוחן את:</a:t>
            </a:r>
          </a:p>
          <a:p>
            <a:pPr marL="900113" lvl="1" indent="-363538" eaLnBrk="1" fontAlgn="auto" hangingPunct="1">
              <a:spcAft>
                <a:spcPts val="0"/>
              </a:spcAft>
              <a:buClr>
                <a:schemeClr val="accent1">
                  <a:lumMod val="60000"/>
                  <a:lumOff val="40000"/>
                </a:schemeClr>
              </a:buClr>
              <a:buSzPct val="119000"/>
              <a:buFont typeface="Wingdings" pitchFamily="2" charset="2"/>
              <a:buChar char="ü"/>
              <a:defRPr/>
            </a:pPr>
            <a:r>
              <a:rPr lang="he-IL" sz="2400" b="1" dirty="0">
                <a:solidFill>
                  <a:schemeClr val="tx1"/>
                </a:solidFill>
                <a:latin typeface="Arial" pitchFamily="34" charset="0"/>
              </a:rPr>
              <a:t>רשימת הנושאים שנבחרו ע"י כל אחד מהתלמידים/הקבוצות</a:t>
            </a:r>
          </a:p>
          <a:p>
            <a:pPr marL="900113" lvl="1" indent="-363538" eaLnBrk="1" fontAlgn="auto" hangingPunct="1">
              <a:spcAft>
                <a:spcPts val="0"/>
              </a:spcAft>
              <a:buClr>
                <a:schemeClr val="accent1">
                  <a:lumMod val="60000"/>
                  <a:lumOff val="40000"/>
                </a:schemeClr>
              </a:buClr>
              <a:buSzPct val="119000"/>
              <a:buFont typeface="Wingdings" pitchFamily="2" charset="2"/>
              <a:buChar char="ü"/>
              <a:defRPr/>
            </a:pPr>
            <a:r>
              <a:rPr lang="he-IL" sz="2400" b="1" dirty="0">
                <a:solidFill>
                  <a:schemeClr val="tx1"/>
                </a:solidFill>
                <a:latin typeface="Arial" pitchFamily="34" charset="0"/>
              </a:rPr>
              <a:t>ראשי פרקים של הרקע המדעי בכל ניסוי במיני מחקר רמה 3</a:t>
            </a:r>
          </a:p>
          <a:p>
            <a:pPr marL="274320" indent="-274320">
              <a:spcBef>
                <a:spcPts val="1200"/>
              </a:spcBef>
              <a:buClr>
                <a:schemeClr val="accent1">
                  <a:lumMod val="60000"/>
                  <a:lumOff val="40000"/>
                </a:schemeClr>
              </a:buClr>
              <a:buSzPct val="119000"/>
              <a:buFont typeface="Wingdings" pitchFamily="2" charset="2"/>
              <a:buChar char="v"/>
              <a:defRPr/>
            </a:pPr>
            <a:endParaRPr lang="he-IL" sz="2800" b="1" dirty="0">
              <a:solidFill>
                <a:schemeClr val="tx1"/>
              </a:solidFill>
              <a:latin typeface="Arial" pitchFamily="34" charset="0"/>
            </a:endParaRPr>
          </a:p>
        </p:txBody>
      </p:sp>
      <p:sp>
        <p:nvSpPr>
          <p:cNvPr id="3" name="מציין מיקום של כותרת תחתונה 2"/>
          <p:cNvSpPr>
            <a:spLocks noGrp="1"/>
          </p:cNvSpPr>
          <p:nvPr>
            <p:ph type="ftr" sz="quarter" idx="11"/>
          </p:nvPr>
        </p:nvSpPr>
        <p:spPr>
          <a:xfrm>
            <a:off x="3028950" y="6449365"/>
            <a:ext cx="3086100" cy="345796"/>
          </a:xfrm>
        </p:spPr>
        <p:txBody>
          <a:bodyPr/>
          <a:lstStyle/>
          <a:p>
            <a:r>
              <a:rPr lang="he-IL" dirty="0"/>
              <a:t>תדרוך מורי כימיה לקראת בחינת הבגרות על מיני מחקר תשפ"ה 2025</a:t>
            </a:r>
          </a:p>
        </p:txBody>
      </p:sp>
      <p:pic>
        <p:nvPicPr>
          <p:cNvPr id="4" name="תמונה 3">
            <a:extLst>
              <a:ext uri="{FF2B5EF4-FFF2-40B4-BE49-F238E27FC236}">
                <a16:creationId xmlns:a16="http://schemas.microsoft.com/office/drawing/2014/main" id="{2EF05E71-5E91-5592-BB8F-C3639DE8C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96153"/>
            <a:ext cx="1535361" cy="609306"/>
          </a:xfrm>
          <a:prstGeom prst="rect">
            <a:avLst/>
          </a:prstGeom>
        </p:spPr>
      </p:pic>
    </p:spTree>
    <p:extLst>
      <p:ext uri="{BB962C8B-B14F-4D97-AF65-F5344CB8AC3E}">
        <p14:creationId xmlns:p14="http://schemas.microsoft.com/office/powerpoint/2010/main" val="2019707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מדע במעבדה"/>
          <p:cNvPicPr>
            <a:picLocks noChangeAspect="1" noChangeArrowheads="1"/>
          </p:cNvPicPr>
          <p:nvPr/>
        </p:nvPicPr>
        <p:blipFill>
          <a:blip r:embed="rId2" cstate="print"/>
          <a:srcRect/>
          <a:stretch>
            <a:fillRect/>
          </a:stretch>
        </p:blipFill>
        <p:spPr bwMode="auto">
          <a:xfrm>
            <a:off x="-493713" y="-19956463"/>
            <a:ext cx="952501" cy="714375"/>
          </a:xfrm>
          <a:prstGeom prst="rect">
            <a:avLst/>
          </a:prstGeom>
          <a:noFill/>
        </p:spPr>
      </p:pic>
      <p:sp>
        <p:nvSpPr>
          <p:cNvPr id="7" name="WordArt 4"/>
          <p:cNvSpPr>
            <a:spLocks noChangeArrowheads="1" noChangeShapeType="1" noTextEdit="1"/>
          </p:cNvSpPr>
          <p:nvPr/>
        </p:nvSpPr>
        <p:spPr bwMode="auto">
          <a:xfrm>
            <a:off x="1042988" y="1700213"/>
            <a:ext cx="6913562" cy="1657350"/>
          </a:xfrm>
          <a:prstGeom prst="rect">
            <a:avLst/>
          </a:prstGeom>
        </p:spPr>
        <p:txBody>
          <a:bodyPr wrap="none" fromWordArt="1">
            <a:prstTxWarp prst="textPlain">
              <a:avLst>
                <a:gd name="adj" fmla="val 50000"/>
              </a:avLst>
            </a:prstTxWarp>
          </a:bodyPr>
          <a:lstStyle/>
          <a:p>
            <a:pPr algn="ctr">
              <a:defRPr/>
            </a:pPr>
            <a:endParaRPr lang="he-IL"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mj-cs"/>
            </a:endParaRPr>
          </a:p>
        </p:txBody>
      </p:sp>
      <p:sp>
        <p:nvSpPr>
          <p:cNvPr id="8" name="TextBox 4"/>
          <p:cNvSpPr txBox="1">
            <a:spLocks noChangeArrowheads="1"/>
          </p:cNvSpPr>
          <p:nvPr/>
        </p:nvSpPr>
        <p:spPr bwMode="auto">
          <a:xfrm>
            <a:off x="2051720" y="900554"/>
            <a:ext cx="7676176" cy="58477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buNone/>
            </a:pPr>
            <a:r>
              <a:rPr lang="he-IL" b="1" dirty="0">
                <a:solidFill>
                  <a:schemeClr val="accent2">
                    <a:lumMod val="75000"/>
                  </a:schemeClr>
                </a:solidFill>
                <a:latin typeface="+mj-lt"/>
                <a:ea typeface="+mj-ea"/>
                <a:cs typeface="+mj-cs"/>
              </a:rPr>
              <a:t>דוגמה לטבלה לשליחה לבוחן:</a:t>
            </a:r>
          </a:p>
        </p:txBody>
      </p:sp>
      <p:graphicFrame>
        <p:nvGraphicFramePr>
          <p:cNvPr id="12" name="טבלה 11"/>
          <p:cNvGraphicFramePr>
            <a:graphicFrameLocks noGrp="1"/>
          </p:cNvGraphicFramePr>
          <p:nvPr>
            <p:extLst>
              <p:ext uri="{D42A27DB-BD31-4B8C-83A1-F6EECF244321}">
                <p14:modId xmlns:p14="http://schemas.microsoft.com/office/powerpoint/2010/main" val="3609760248"/>
              </p:ext>
            </p:extLst>
          </p:nvPr>
        </p:nvGraphicFramePr>
        <p:xfrm>
          <a:off x="513012" y="1512126"/>
          <a:ext cx="8352925" cy="4651354"/>
        </p:xfrm>
        <a:graphic>
          <a:graphicData uri="http://schemas.openxmlformats.org/drawingml/2006/table">
            <a:tbl>
              <a:tblPr rtl="1" firstRow="1" bandRow="1">
                <a:tableStyleId>{5C22544A-7EE6-4342-B048-85BDC9FD1C3A}</a:tableStyleId>
              </a:tblPr>
              <a:tblGrid>
                <a:gridCol w="1517715">
                  <a:extLst>
                    <a:ext uri="{9D8B030D-6E8A-4147-A177-3AD203B41FA5}">
                      <a16:colId xmlns:a16="http://schemas.microsoft.com/office/drawing/2014/main" val="20000"/>
                    </a:ext>
                  </a:extLst>
                </a:gridCol>
                <a:gridCol w="1251438">
                  <a:extLst>
                    <a:ext uri="{9D8B030D-6E8A-4147-A177-3AD203B41FA5}">
                      <a16:colId xmlns:a16="http://schemas.microsoft.com/office/drawing/2014/main" val="20001"/>
                    </a:ext>
                  </a:extLst>
                </a:gridCol>
                <a:gridCol w="1902634">
                  <a:extLst>
                    <a:ext uri="{9D8B030D-6E8A-4147-A177-3AD203B41FA5}">
                      <a16:colId xmlns:a16="http://schemas.microsoft.com/office/drawing/2014/main" val="20002"/>
                    </a:ext>
                  </a:extLst>
                </a:gridCol>
                <a:gridCol w="1687906">
                  <a:extLst>
                    <a:ext uri="{9D8B030D-6E8A-4147-A177-3AD203B41FA5}">
                      <a16:colId xmlns:a16="http://schemas.microsoft.com/office/drawing/2014/main" val="20003"/>
                    </a:ext>
                  </a:extLst>
                </a:gridCol>
                <a:gridCol w="1993232">
                  <a:extLst>
                    <a:ext uri="{9D8B030D-6E8A-4147-A177-3AD203B41FA5}">
                      <a16:colId xmlns:a16="http://schemas.microsoft.com/office/drawing/2014/main" val="20004"/>
                    </a:ext>
                  </a:extLst>
                </a:gridCol>
              </a:tblGrid>
              <a:tr h="745404">
                <a:tc>
                  <a:txBody>
                    <a:bodyPr/>
                    <a:lstStyle/>
                    <a:p>
                      <a:pPr algn="r" rtl="1">
                        <a:lnSpc>
                          <a:spcPct val="107000"/>
                        </a:lnSpc>
                        <a:spcAft>
                          <a:spcPts val="800"/>
                        </a:spcAft>
                      </a:pPr>
                      <a:r>
                        <a:rPr lang="he-IL" sz="1800" dirty="0">
                          <a:latin typeface="Calibri"/>
                          <a:ea typeface="Calibri"/>
                          <a:cs typeface="Times New Roman"/>
                        </a:rPr>
                        <a:t>שמות חברי הקבוצה</a:t>
                      </a:r>
                      <a:endParaRPr lang="en-US" sz="1800" dirty="0">
                        <a:latin typeface="Calibri"/>
                        <a:ea typeface="Calibri"/>
                        <a:cs typeface="Arial"/>
                      </a:endParaRPr>
                    </a:p>
                  </a:txBody>
                  <a:tcPr marL="68580" marR="68580" marT="0" marB="0"/>
                </a:tc>
                <a:tc>
                  <a:txBody>
                    <a:bodyPr/>
                    <a:lstStyle/>
                    <a:p>
                      <a:pPr algn="r" rtl="1">
                        <a:lnSpc>
                          <a:spcPct val="107000"/>
                        </a:lnSpc>
                        <a:spcAft>
                          <a:spcPts val="800"/>
                        </a:spcAft>
                      </a:pPr>
                      <a:r>
                        <a:rPr lang="he-IL" sz="1800" dirty="0">
                          <a:latin typeface="Calibri"/>
                          <a:ea typeface="Calibri"/>
                          <a:cs typeface="Times New Roman"/>
                        </a:rPr>
                        <a:t>נושא</a:t>
                      </a:r>
                      <a:endParaRPr lang="en-US" sz="1800" dirty="0">
                        <a:latin typeface="Calibri"/>
                        <a:ea typeface="Calibri"/>
                        <a:cs typeface="Arial"/>
                      </a:endParaRPr>
                    </a:p>
                  </a:txBody>
                  <a:tcPr marL="68580" marR="68580" marT="0" marB="0"/>
                </a:tc>
                <a:tc>
                  <a:txBody>
                    <a:bodyPr/>
                    <a:lstStyle/>
                    <a:p>
                      <a:pPr algn="r" rtl="1">
                        <a:lnSpc>
                          <a:spcPct val="107000"/>
                        </a:lnSpc>
                        <a:spcAft>
                          <a:spcPts val="800"/>
                        </a:spcAft>
                      </a:pPr>
                      <a:r>
                        <a:rPr lang="he-IL" sz="1800" dirty="0">
                          <a:latin typeface="Calibri"/>
                          <a:ea typeface="Calibri"/>
                          <a:cs typeface="Times New Roman"/>
                        </a:rPr>
                        <a:t>רקע מדעי</a:t>
                      </a:r>
                      <a:endParaRPr lang="en-US" sz="1800" dirty="0">
                        <a:latin typeface="Calibri"/>
                        <a:ea typeface="Calibri"/>
                        <a:cs typeface="Arial"/>
                      </a:endParaRPr>
                    </a:p>
                  </a:txBody>
                  <a:tcPr marL="68580" marR="68580" marT="0" marB="0"/>
                </a:tc>
                <a:tc>
                  <a:txBody>
                    <a:bodyPr/>
                    <a:lstStyle/>
                    <a:p>
                      <a:pPr marL="0" marR="0" indent="0" algn="r" defTabSz="914400" rtl="1" eaLnBrk="1" fontAlgn="auto" latinLnBrk="0" hangingPunct="1">
                        <a:lnSpc>
                          <a:spcPct val="107000"/>
                        </a:lnSpc>
                        <a:spcBef>
                          <a:spcPts val="0"/>
                        </a:spcBef>
                        <a:spcAft>
                          <a:spcPts val="800"/>
                        </a:spcAft>
                        <a:buClrTx/>
                        <a:buSzTx/>
                        <a:buFontTx/>
                        <a:buNone/>
                        <a:tabLst/>
                        <a:defRPr/>
                      </a:pPr>
                      <a:r>
                        <a:rPr lang="he-IL" sz="1800" dirty="0">
                          <a:latin typeface="+mn-lt"/>
                          <a:ea typeface="Calibri"/>
                          <a:cs typeface="Times New Roman"/>
                        </a:rPr>
                        <a:t>שאלת החקר</a:t>
                      </a:r>
                      <a:endParaRPr lang="en-US" sz="1800" dirty="0">
                        <a:latin typeface="+mn-lt"/>
                        <a:ea typeface="Calibri"/>
                        <a:cs typeface="Arial"/>
                      </a:endParaRPr>
                    </a:p>
                    <a:p>
                      <a:pPr algn="r" rtl="1">
                        <a:lnSpc>
                          <a:spcPct val="107000"/>
                        </a:lnSpc>
                        <a:spcAft>
                          <a:spcPts val="800"/>
                        </a:spcAft>
                      </a:pPr>
                      <a:endParaRPr lang="en-US" sz="1100" dirty="0">
                        <a:latin typeface="Calibri"/>
                        <a:ea typeface="Calibri"/>
                        <a:cs typeface="Arial"/>
                      </a:endParaRPr>
                    </a:p>
                  </a:txBody>
                  <a:tcPr marL="68580" marR="68580" marT="0" marB="0"/>
                </a:tc>
                <a:tc>
                  <a:txBody>
                    <a:bodyPr/>
                    <a:lstStyle/>
                    <a:p>
                      <a:pPr algn="r" rtl="1">
                        <a:lnSpc>
                          <a:spcPct val="107000"/>
                        </a:lnSpc>
                        <a:spcAft>
                          <a:spcPts val="800"/>
                        </a:spcAft>
                      </a:pPr>
                      <a:r>
                        <a:rPr lang="he-IL" sz="1800" b="1" dirty="0">
                          <a:latin typeface="Calibri"/>
                          <a:ea typeface="Calibri"/>
                          <a:cs typeface="Times New Roman"/>
                        </a:rPr>
                        <a:t>שאלת החקר </a:t>
                      </a:r>
                    </a:p>
                    <a:p>
                      <a:pPr algn="r" rtl="1">
                        <a:lnSpc>
                          <a:spcPct val="107000"/>
                        </a:lnSpc>
                        <a:spcAft>
                          <a:spcPts val="800"/>
                        </a:spcAft>
                      </a:pPr>
                      <a:r>
                        <a:rPr lang="he-IL" sz="1800" b="1" dirty="0">
                          <a:latin typeface="Calibri"/>
                          <a:ea typeface="Calibri"/>
                          <a:cs typeface="Times New Roman"/>
                        </a:rPr>
                        <a:t>מתגלגלת</a:t>
                      </a:r>
                      <a:endParaRPr lang="en-US" sz="1800" b="1" dirty="0">
                        <a:latin typeface="Calibri"/>
                        <a:ea typeface="Calibri"/>
                        <a:cs typeface="Arial"/>
                      </a:endParaRPr>
                    </a:p>
                  </a:txBody>
                  <a:tcPr marL="68580" marR="68580" marT="0" marB="0"/>
                </a:tc>
                <a:extLst>
                  <a:ext uri="{0D108BD9-81ED-4DB2-BD59-A6C34878D82A}">
                    <a16:rowId xmlns:a16="http://schemas.microsoft.com/office/drawing/2014/main" val="10000"/>
                  </a:ext>
                </a:extLst>
              </a:tr>
              <a:tr h="1524361">
                <a:tc>
                  <a:txBody>
                    <a:bodyPr/>
                    <a:lstStyle/>
                    <a:p>
                      <a:pPr algn="ctr" rtl="1">
                        <a:lnSpc>
                          <a:spcPct val="107000"/>
                        </a:lnSpc>
                        <a:spcAft>
                          <a:spcPts val="800"/>
                        </a:spcAft>
                      </a:pPr>
                      <a:r>
                        <a:rPr lang="he-IL" sz="1400" b="1" dirty="0">
                          <a:latin typeface="Calibri"/>
                          <a:ea typeface="Calibri"/>
                          <a:cs typeface="+mn-cs"/>
                        </a:rPr>
                        <a:t>ספיר בת אל </a:t>
                      </a:r>
                      <a:r>
                        <a:rPr lang="he-IL" sz="1400" b="1" dirty="0" err="1">
                          <a:latin typeface="Calibri"/>
                          <a:ea typeface="Calibri"/>
                          <a:cs typeface="+mn-cs"/>
                        </a:rPr>
                        <a:t>ואורין</a:t>
                      </a:r>
                      <a:endParaRPr lang="en-US" sz="1400" b="1" dirty="0">
                        <a:latin typeface="Calibri"/>
                        <a:ea typeface="Calibri"/>
                        <a:cs typeface="+mn-cs"/>
                      </a:endParaRPr>
                    </a:p>
                  </a:txBody>
                  <a:tcPr marL="68580" marR="68580" marT="0" marB="0"/>
                </a:tc>
                <a:tc>
                  <a:txBody>
                    <a:bodyPr/>
                    <a:lstStyle/>
                    <a:p>
                      <a:pPr algn="r" rtl="1">
                        <a:lnSpc>
                          <a:spcPct val="107000"/>
                        </a:lnSpc>
                        <a:spcAft>
                          <a:spcPts val="800"/>
                        </a:spcAft>
                      </a:pPr>
                      <a:r>
                        <a:rPr lang="he-IL" sz="1400" b="1" dirty="0">
                          <a:latin typeface="Calibri"/>
                          <a:ea typeface="Calibri"/>
                          <a:cs typeface="+mn-cs"/>
                        </a:rPr>
                        <a:t>גיבון</a:t>
                      </a:r>
                      <a:endParaRPr lang="en-US" sz="1400" b="1" dirty="0">
                        <a:latin typeface="Calibri"/>
                        <a:ea typeface="Calibri"/>
                        <a:cs typeface="+mn-cs"/>
                      </a:endParaRPr>
                    </a:p>
                  </a:txBody>
                  <a:tcPr marL="68580" marR="68580" marT="0" marB="0"/>
                </a:tc>
                <a:tc>
                  <a:txBody>
                    <a:bodyPr/>
                    <a:lstStyle/>
                    <a:p>
                      <a:pPr algn="r" rtl="1">
                        <a:lnSpc>
                          <a:spcPct val="107000"/>
                        </a:lnSpc>
                        <a:spcAft>
                          <a:spcPts val="800"/>
                        </a:spcAft>
                      </a:pPr>
                      <a:r>
                        <a:rPr lang="he-IL" sz="1400" b="1" dirty="0">
                          <a:latin typeface="Calibri"/>
                          <a:ea typeface="Calibri"/>
                          <a:cs typeface="+mn-cs"/>
                        </a:rPr>
                        <a:t>הרכב החלב</a:t>
                      </a:r>
                      <a:endParaRPr lang="en-US" sz="1400" b="1" dirty="0">
                        <a:latin typeface="Calibri"/>
                        <a:ea typeface="Calibri"/>
                        <a:cs typeface="+mn-cs"/>
                      </a:endParaRPr>
                    </a:p>
                    <a:p>
                      <a:pPr algn="r" rtl="1">
                        <a:lnSpc>
                          <a:spcPct val="107000"/>
                        </a:lnSpc>
                        <a:spcAft>
                          <a:spcPts val="800"/>
                        </a:spcAft>
                      </a:pPr>
                      <a:r>
                        <a:rPr lang="he-IL" sz="1400" b="1" dirty="0">
                          <a:latin typeface="Calibri"/>
                          <a:ea typeface="Calibri"/>
                          <a:cs typeface="+mn-cs"/>
                        </a:rPr>
                        <a:t>גיבון</a:t>
                      </a:r>
                      <a:endParaRPr lang="en-US" sz="1400" b="1" dirty="0">
                        <a:latin typeface="Calibri"/>
                        <a:ea typeface="Calibri"/>
                        <a:cs typeface="+mn-cs"/>
                      </a:endParaRPr>
                    </a:p>
                    <a:p>
                      <a:pPr algn="r" rtl="1">
                        <a:lnSpc>
                          <a:spcPct val="107000"/>
                        </a:lnSpc>
                        <a:spcAft>
                          <a:spcPts val="800"/>
                        </a:spcAft>
                      </a:pPr>
                      <a:r>
                        <a:rPr lang="he-IL" sz="1400" b="1" dirty="0">
                          <a:latin typeface="Calibri"/>
                          <a:ea typeface="Calibri"/>
                          <a:cs typeface="+mn-cs"/>
                        </a:rPr>
                        <a:t>חלבון</a:t>
                      </a:r>
                      <a:endParaRPr lang="en-US" sz="1400" b="1" dirty="0">
                        <a:latin typeface="Calibri"/>
                        <a:ea typeface="Calibri"/>
                        <a:cs typeface="+mn-cs"/>
                      </a:endParaRPr>
                    </a:p>
                    <a:p>
                      <a:pPr algn="r" rtl="1">
                        <a:lnSpc>
                          <a:spcPct val="107000"/>
                        </a:lnSpc>
                        <a:spcAft>
                          <a:spcPts val="800"/>
                        </a:spcAft>
                      </a:pPr>
                      <a:r>
                        <a:rPr lang="he-IL" sz="1400" b="1" dirty="0" err="1">
                          <a:latin typeface="Calibri"/>
                          <a:ea typeface="Calibri"/>
                          <a:cs typeface="+mn-cs"/>
                        </a:rPr>
                        <a:t>דנטורציה</a:t>
                      </a:r>
                      <a:r>
                        <a:rPr lang="he-IL" sz="1400" b="1" dirty="0">
                          <a:latin typeface="Calibri"/>
                          <a:ea typeface="Calibri"/>
                          <a:cs typeface="+mn-cs"/>
                        </a:rPr>
                        <a:t> של חלבון</a:t>
                      </a:r>
                      <a:endParaRPr lang="en-US" sz="1400" b="1" dirty="0">
                        <a:latin typeface="Calibri"/>
                        <a:ea typeface="Calibri"/>
                        <a:cs typeface="+mn-cs"/>
                      </a:endParaRPr>
                    </a:p>
                    <a:p>
                      <a:pPr algn="r" rtl="1">
                        <a:lnSpc>
                          <a:spcPct val="107000"/>
                        </a:lnSpc>
                        <a:spcAft>
                          <a:spcPts val="800"/>
                        </a:spcAft>
                      </a:pPr>
                      <a:r>
                        <a:rPr lang="he-IL" sz="1400" b="1" dirty="0">
                          <a:latin typeface="Calibri"/>
                          <a:ea typeface="Calibri"/>
                          <a:cs typeface="+mn-cs"/>
                        </a:rPr>
                        <a:t>גיבון </a:t>
                      </a:r>
                      <a:r>
                        <a:rPr lang="he-IL" sz="1400" b="1" dirty="0" err="1">
                          <a:latin typeface="Calibri"/>
                          <a:ea typeface="Calibri"/>
                          <a:cs typeface="+mn-cs"/>
                        </a:rPr>
                        <a:t>אנזימטי</a:t>
                      </a:r>
                      <a:r>
                        <a:rPr lang="he-IL" sz="1400" b="1" dirty="0">
                          <a:latin typeface="Calibri"/>
                          <a:ea typeface="Calibri"/>
                          <a:cs typeface="+mn-cs"/>
                        </a:rPr>
                        <a:t> וגיבון חומצי</a:t>
                      </a:r>
                      <a:endParaRPr lang="en-US" sz="1400" b="1" dirty="0">
                        <a:latin typeface="Calibri"/>
                        <a:ea typeface="Calibri"/>
                        <a:cs typeface="+mn-cs"/>
                      </a:endParaRPr>
                    </a:p>
                  </a:txBody>
                  <a:tcPr marL="68580" marR="68580" marT="0" marB="0"/>
                </a:tc>
                <a:tc>
                  <a:txBody>
                    <a:bodyPr/>
                    <a:lstStyle/>
                    <a:p>
                      <a:pPr algn="just" rtl="1">
                        <a:lnSpc>
                          <a:spcPct val="107000"/>
                        </a:lnSpc>
                        <a:spcAft>
                          <a:spcPts val="800"/>
                        </a:spcAft>
                      </a:pPr>
                      <a:r>
                        <a:rPr lang="he-IL" sz="1400" b="1" dirty="0">
                          <a:latin typeface="Calibri"/>
                          <a:ea typeface="Calibri"/>
                          <a:cs typeface="Arial"/>
                        </a:rPr>
                        <a:t>כיצד משפיע שינוי סוג החומצה שמוסיפים לחלב על מסת המוצק שיתקבל?</a:t>
                      </a:r>
                      <a:r>
                        <a:rPr lang="he-IL" sz="1400" b="1" dirty="0">
                          <a:solidFill>
                            <a:srgbClr val="FF0000"/>
                          </a:solidFill>
                          <a:latin typeface="Calibri"/>
                          <a:ea typeface="Times New Roman"/>
                          <a:cs typeface="Times New Roman"/>
                        </a:rPr>
                        <a:t> </a:t>
                      </a:r>
                      <a:endParaRPr lang="en-US" sz="1400" b="1" dirty="0">
                        <a:latin typeface="Calibri"/>
                        <a:ea typeface="Calibri"/>
                        <a:cs typeface="Arial"/>
                      </a:endParaRPr>
                    </a:p>
                    <a:p>
                      <a:pPr algn="just" rtl="1">
                        <a:lnSpc>
                          <a:spcPct val="107000"/>
                        </a:lnSpc>
                        <a:spcAft>
                          <a:spcPts val="800"/>
                        </a:spcAft>
                      </a:pPr>
                      <a:r>
                        <a:rPr lang="he-IL" sz="1400" b="1" dirty="0">
                          <a:solidFill>
                            <a:srgbClr val="FF0000"/>
                          </a:solidFill>
                          <a:latin typeface="Calibri"/>
                          <a:ea typeface="Times New Roman"/>
                          <a:cs typeface="Times New Roman"/>
                        </a:rPr>
                        <a:t> </a:t>
                      </a:r>
                      <a:r>
                        <a:rPr lang="he-IL" sz="1400" b="1" dirty="0">
                          <a:solidFill>
                            <a:srgbClr val="7030A0"/>
                          </a:solidFill>
                          <a:latin typeface="Calibri"/>
                          <a:ea typeface="Times New Roman"/>
                          <a:cs typeface="Times New Roman"/>
                        </a:rPr>
                        <a:t> </a:t>
                      </a:r>
                      <a:endParaRPr lang="en-US" sz="1400" b="1" dirty="0">
                        <a:latin typeface="Calibri"/>
                        <a:ea typeface="Calibri"/>
                        <a:cs typeface="Arial"/>
                      </a:endParaRPr>
                    </a:p>
                  </a:txBody>
                  <a:tcPr marL="68580" marR="68580" marT="0" marB="0"/>
                </a:tc>
                <a:tc>
                  <a:txBody>
                    <a:bodyPr/>
                    <a:lstStyle/>
                    <a:p>
                      <a:pPr algn="just" rtl="1">
                        <a:lnSpc>
                          <a:spcPct val="107000"/>
                        </a:lnSpc>
                        <a:spcAft>
                          <a:spcPts val="800"/>
                        </a:spcAft>
                      </a:pPr>
                      <a:r>
                        <a:rPr lang="he-IL" sz="1400" b="1" dirty="0">
                          <a:latin typeface="Calibri"/>
                          <a:ea typeface="Calibri"/>
                          <a:cs typeface="Arial"/>
                        </a:rPr>
                        <a:t>כיצד משפיע שינוי ריכוז חומצה </a:t>
                      </a:r>
                      <a:r>
                        <a:rPr lang="he-IL" sz="1400" b="1" dirty="0" err="1">
                          <a:latin typeface="Calibri"/>
                          <a:ea typeface="Calibri"/>
                          <a:cs typeface="Arial"/>
                        </a:rPr>
                        <a:t>אצטית</a:t>
                      </a:r>
                      <a:r>
                        <a:rPr lang="he-IL" sz="1400" b="1" dirty="0">
                          <a:latin typeface="Calibri"/>
                          <a:ea typeface="Calibri"/>
                          <a:cs typeface="Arial"/>
                        </a:rPr>
                        <a:t> שמוסיפים לחלב על מסת המוצק שיתקבל? </a:t>
                      </a:r>
                      <a:endParaRPr lang="en-US" sz="1400" b="1" dirty="0">
                        <a:latin typeface="Calibri"/>
                        <a:ea typeface="Calibri"/>
                        <a:cs typeface="Arial"/>
                      </a:endParaRPr>
                    </a:p>
                  </a:txBody>
                  <a:tcPr marL="68580" marR="68580" marT="0" marB="0"/>
                </a:tc>
                <a:extLst>
                  <a:ext uri="{0D108BD9-81ED-4DB2-BD59-A6C34878D82A}">
                    <a16:rowId xmlns:a16="http://schemas.microsoft.com/office/drawing/2014/main" val="10001"/>
                  </a:ext>
                </a:extLst>
              </a:tr>
              <a:tr h="2141348">
                <a:tc>
                  <a:txBody>
                    <a:bodyPr/>
                    <a:lstStyle/>
                    <a:p>
                      <a:pPr algn="ctr" rtl="1">
                        <a:lnSpc>
                          <a:spcPct val="107000"/>
                        </a:lnSpc>
                        <a:spcAft>
                          <a:spcPts val="800"/>
                        </a:spcAft>
                      </a:pPr>
                      <a:r>
                        <a:rPr lang="he-IL" sz="1400" b="1" dirty="0" err="1">
                          <a:latin typeface="Calibri"/>
                          <a:ea typeface="Calibri"/>
                          <a:cs typeface="+mn-cs"/>
                        </a:rPr>
                        <a:t>רויטל</a:t>
                      </a:r>
                      <a:r>
                        <a:rPr lang="he-IL" sz="1400" b="1" dirty="0">
                          <a:latin typeface="Calibri"/>
                          <a:ea typeface="Calibri"/>
                          <a:cs typeface="+mn-cs"/>
                        </a:rPr>
                        <a:t>, הדר ועדן ק</a:t>
                      </a:r>
                      <a:endParaRPr lang="en-US" sz="1400" b="1" dirty="0">
                        <a:latin typeface="Calibri"/>
                        <a:ea typeface="Calibri"/>
                        <a:cs typeface="+mn-cs"/>
                      </a:endParaRPr>
                    </a:p>
                  </a:txBody>
                  <a:tcPr marL="68580" marR="68580" marT="0" marB="0"/>
                </a:tc>
                <a:tc>
                  <a:txBody>
                    <a:bodyPr/>
                    <a:lstStyle/>
                    <a:p>
                      <a:pPr algn="r" rtl="1">
                        <a:lnSpc>
                          <a:spcPct val="107000"/>
                        </a:lnSpc>
                        <a:spcAft>
                          <a:spcPts val="800"/>
                        </a:spcAft>
                      </a:pPr>
                      <a:r>
                        <a:rPr lang="he-IL" sz="1400" b="1" dirty="0" err="1">
                          <a:latin typeface="Calibri"/>
                          <a:ea typeface="Calibri"/>
                          <a:cs typeface="+mn-cs"/>
                        </a:rPr>
                        <a:t>הידרוג'ל</a:t>
                      </a:r>
                      <a:endParaRPr lang="en-US" sz="1400" b="1" dirty="0">
                        <a:latin typeface="Calibri"/>
                        <a:ea typeface="Calibri"/>
                        <a:cs typeface="+mn-cs"/>
                      </a:endParaRPr>
                    </a:p>
                  </a:txBody>
                  <a:tcPr marL="68580" marR="68580" marT="0" marB="0"/>
                </a:tc>
                <a:tc>
                  <a:txBody>
                    <a:bodyPr/>
                    <a:lstStyle/>
                    <a:p>
                      <a:pPr algn="r" rtl="1">
                        <a:lnSpc>
                          <a:spcPct val="107000"/>
                        </a:lnSpc>
                        <a:spcAft>
                          <a:spcPts val="800"/>
                        </a:spcAft>
                      </a:pPr>
                      <a:r>
                        <a:rPr lang="he-IL" sz="1400" b="1" dirty="0">
                          <a:latin typeface="Calibri"/>
                          <a:ea typeface="Calibri"/>
                          <a:cs typeface="+mn-cs"/>
                        </a:rPr>
                        <a:t>מהו פולימר, סוגי פולימרים ושיטות הכנה, מסיסות פולימרים במים</a:t>
                      </a:r>
                      <a:endParaRPr lang="en-US" sz="1400" b="1" dirty="0">
                        <a:latin typeface="Calibri"/>
                        <a:ea typeface="Calibri"/>
                        <a:cs typeface="+mn-cs"/>
                      </a:endParaRPr>
                    </a:p>
                    <a:p>
                      <a:pPr algn="r" rtl="1">
                        <a:lnSpc>
                          <a:spcPct val="107000"/>
                        </a:lnSpc>
                        <a:spcAft>
                          <a:spcPts val="800"/>
                        </a:spcAft>
                      </a:pPr>
                      <a:r>
                        <a:rPr lang="he-IL" sz="1400" b="1" dirty="0">
                          <a:latin typeface="Calibri"/>
                          <a:ea typeface="Calibri"/>
                          <a:cs typeface="+mn-cs"/>
                        </a:rPr>
                        <a:t>מהו </a:t>
                      </a:r>
                      <a:r>
                        <a:rPr lang="he-IL" sz="1400" b="1" dirty="0" err="1">
                          <a:latin typeface="Calibri"/>
                          <a:ea typeface="Calibri"/>
                          <a:cs typeface="+mn-cs"/>
                        </a:rPr>
                        <a:t>הידרוג'ל</a:t>
                      </a:r>
                      <a:endParaRPr lang="en-US" sz="1400" b="1" dirty="0">
                        <a:latin typeface="Calibri"/>
                        <a:ea typeface="Calibri"/>
                        <a:cs typeface="+mn-cs"/>
                      </a:endParaRPr>
                    </a:p>
                  </a:txBody>
                  <a:tcPr marL="68580" marR="68580" marT="0" marB="0"/>
                </a:tc>
                <a:tc>
                  <a:txBody>
                    <a:bodyPr/>
                    <a:lstStyle/>
                    <a:p>
                      <a:pPr algn="just" rtl="1">
                        <a:lnSpc>
                          <a:spcPct val="107000"/>
                        </a:lnSpc>
                        <a:spcAft>
                          <a:spcPts val="800"/>
                        </a:spcAft>
                      </a:pPr>
                      <a:r>
                        <a:rPr lang="he-IL" sz="1400" b="1" dirty="0">
                          <a:latin typeface="Calibri"/>
                          <a:ea typeface="Calibri"/>
                          <a:cs typeface="+mn-cs"/>
                        </a:rPr>
                        <a:t>כיצד סוג הנוזל שבו משרים את כדורי </a:t>
                      </a:r>
                      <a:r>
                        <a:rPr lang="he-IL" sz="1400" b="1" dirty="0" err="1">
                          <a:latin typeface="Calibri"/>
                          <a:ea typeface="Calibri"/>
                          <a:cs typeface="+mn-cs"/>
                        </a:rPr>
                        <a:t>ההידרוג'ל</a:t>
                      </a:r>
                      <a:r>
                        <a:rPr lang="he-IL" sz="1400" b="1" dirty="0">
                          <a:latin typeface="Calibri"/>
                          <a:ea typeface="Calibri"/>
                          <a:cs typeface="+mn-cs"/>
                        </a:rPr>
                        <a:t> ישפיע על שינוי מסת הכדורים?</a:t>
                      </a:r>
                      <a:endParaRPr lang="en-US" sz="1400" b="1" dirty="0">
                        <a:latin typeface="Calibri"/>
                        <a:ea typeface="Calibri"/>
                        <a:cs typeface="+mn-cs"/>
                      </a:endParaRPr>
                    </a:p>
                    <a:p>
                      <a:pPr algn="just" rtl="1">
                        <a:lnSpc>
                          <a:spcPct val="107000"/>
                        </a:lnSpc>
                        <a:spcAft>
                          <a:spcPts val="800"/>
                        </a:spcAft>
                      </a:pPr>
                      <a:endParaRPr lang="en-US" sz="1400" b="1" dirty="0">
                        <a:latin typeface="Calibri"/>
                        <a:ea typeface="Calibri"/>
                        <a:cs typeface="+mj-cs"/>
                      </a:endParaRPr>
                    </a:p>
                  </a:txBody>
                  <a:tcPr marL="68580" marR="68580" marT="0" marB="0"/>
                </a:tc>
                <a:tc>
                  <a:txBody>
                    <a:bodyPr/>
                    <a:lstStyle/>
                    <a:p>
                      <a:pPr algn="r" rtl="1">
                        <a:lnSpc>
                          <a:spcPct val="107000"/>
                        </a:lnSpc>
                        <a:spcAft>
                          <a:spcPts val="800"/>
                        </a:spcAft>
                      </a:pPr>
                      <a:r>
                        <a:rPr lang="he-IL" sz="1400" b="1" dirty="0">
                          <a:latin typeface="Calibri"/>
                          <a:ea typeface="Calibri"/>
                          <a:cs typeface="+mn-cs"/>
                        </a:rPr>
                        <a:t>כיצד שינוי הטמפרטורה של המים </a:t>
                      </a:r>
                      <a:r>
                        <a:rPr lang="he-IL" sz="1400" b="1" dirty="0" err="1">
                          <a:latin typeface="Calibri"/>
                          <a:ea typeface="Calibri"/>
                          <a:cs typeface="+mn-cs"/>
                        </a:rPr>
                        <a:t>המזוקקיםשבהם</a:t>
                      </a:r>
                      <a:r>
                        <a:rPr lang="he-IL" sz="1400" b="1" dirty="0">
                          <a:latin typeface="Calibri"/>
                          <a:ea typeface="Calibri"/>
                          <a:cs typeface="+mn-cs"/>
                        </a:rPr>
                        <a:t> משרים כדורי </a:t>
                      </a:r>
                      <a:r>
                        <a:rPr lang="he-IL" sz="1400" b="1" dirty="0" err="1">
                          <a:latin typeface="Calibri"/>
                          <a:ea typeface="Calibri"/>
                          <a:cs typeface="+mn-cs"/>
                        </a:rPr>
                        <a:t>הידרוג'ל</a:t>
                      </a:r>
                      <a:r>
                        <a:rPr lang="he-IL" sz="1400" b="1" dirty="0">
                          <a:latin typeface="Calibri"/>
                          <a:ea typeface="Calibri"/>
                          <a:cs typeface="+mn-cs"/>
                        </a:rPr>
                        <a:t> ישפיע על שינוי מסת הכדורים?</a:t>
                      </a:r>
                      <a:endParaRPr lang="en-US" sz="1400" b="1" dirty="0">
                        <a:latin typeface="Calibri"/>
                        <a:ea typeface="Calibri"/>
                        <a:cs typeface="+mn-cs"/>
                      </a:endParaRPr>
                    </a:p>
                  </a:txBody>
                  <a:tcPr marL="68580" marR="68580" marT="0" marB="0"/>
                </a:tc>
                <a:extLst>
                  <a:ext uri="{0D108BD9-81ED-4DB2-BD59-A6C34878D82A}">
                    <a16:rowId xmlns:a16="http://schemas.microsoft.com/office/drawing/2014/main" val="10002"/>
                  </a:ext>
                </a:extLst>
              </a:tr>
            </a:tbl>
          </a:graphicData>
        </a:graphic>
      </p:graphicFrame>
      <p:sp>
        <p:nvSpPr>
          <p:cNvPr id="11" name="Rectangle 2">
            <a:extLst>
              <a:ext uri="{FF2B5EF4-FFF2-40B4-BE49-F238E27FC236}">
                <a16:creationId xmlns:a16="http://schemas.microsoft.com/office/drawing/2014/main" id="{1E6F2C32-89FA-49E7-AF71-2BCBDC91733D}"/>
              </a:ext>
            </a:extLst>
          </p:cNvPr>
          <p:cNvSpPr txBox="1">
            <a:spLocks noRot="1" noChangeArrowheads="1"/>
          </p:cNvSpPr>
          <p:nvPr/>
        </p:nvSpPr>
        <p:spPr>
          <a:xfrm>
            <a:off x="234949" y="386224"/>
            <a:ext cx="8909050" cy="618631"/>
          </a:xfrm>
          <a:prstGeom prst="rect">
            <a:avLst/>
          </a:prstGeom>
        </p:spPr>
        <p:txBody>
          <a:bodyPr vert="horz" lIns="91440" tIns="45720" rIns="91440" bIns="45720" rtlCol="1" anchor="ctr">
            <a:spAutoFit/>
          </a:bodyPr>
          <a:lstStyle>
            <a:lvl1pPr algn="ctr" defTabSz="685800" rtl="1" eaLnBrk="1" latinLnBrk="0" hangingPunct="1">
              <a:lnSpc>
                <a:spcPct val="90000"/>
              </a:lnSpc>
              <a:spcBef>
                <a:spcPct val="0"/>
              </a:spcBef>
              <a:buNone/>
              <a:defRPr sz="7500" kern="1200" cap="all" spc="600" baseline="0">
                <a:solidFill>
                  <a:schemeClr val="tx1">
                    <a:lumMod val="85000"/>
                    <a:lumOff val="15000"/>
                  </a:schemeClr>
                </a:solidFill>
                <a:latin typeface="+mj-lt"/>
                <a:ea typeface="+mj-ea"/>
                <a:cs typeface="+mj-cs"/>
              </a:defRPr>
            </a:lvl1pPr>
          </a:lstStyle>
          <a:p>
            <a:pPr>
              <a:defRPr/>
            </a:pPr>
            <a:r>
              <a:rPr lang="he-IL" sz="3800" b="1" dirty="0">
                <a:solidFill>
                  <a:schemeClr val="accent2">
                    <a:lumMod val="75000"/>
                  </a:schemeClr>
                </a:solidFill>
                <a:cs typeface="+mn-cs"/>
              </a:rPr>
              <a:t>הכנות לקראת הבחינה בעל-פה</a:t>
            </a:r>
            <a:endParaRPr lang="en-US" sz="3800" b="1" dirty="0">
              <a:solidFill>
                <a:schemeClr val="accent2">
                  <a:lumMod val="75000"/>
                </a:schemeClr>
              </a:solidFill>
              <a:cs typeface="+mn-cs"/>
            </a:endParaRPr>
          </a:p>
        </p:txBody>
      </p:sp>
      <p:pic>
        <p:nvPicPr>
          <p:cNvPr id="2" name="תמונה 1">
            <a:extLst>
              <a:ext uri="{FF2B5EF4-FFF2-40B4-BE49-F238E27FC236}">
                <a16:creationId xmlns:a16="http://schemas.microsoft.com/office/drawing/2014/main" id="{F49E087B-A02F-0C06-61E9-A2816052E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
        <p:nvSpPr>
          <p:cNvPr id="3" name="מציין מיקום של כותרת תחתונה 2">
            <a:extLst>
              <a:ext uri="{FF2B5EF4-FFF2-40B4-BE49-F238E27FC236}">
                <a16:creationId xmlns:a16="http://schemas.microsoft.com/office/drawing/2014/main" id="{8C4DCFE7-25CE-ABBD-1D85-EAEC101E9683}"/>
              </a:ext>
            </a:extLst>
          </p:cNvPr>
          <p:cNvSpPr>
            <a:spLocks noGrp="1"/>
          </p:cNvSpPr>
          <p:nvPr>
            <p:ph type="ftr" sz="quarter" idx="11"/>
          </p:nvPr>
        </p:nvSpPr>
        <p:spPr>
          <a:xfrm>
            <a:off x="3028950" y="6449365"/>
            <a:ext cx="3086100" cy="345796"/>
          </a:xfrm>
        </p:spPr>
        <p:txBody>
          <a:bodyPr/>
          <a:lstStyle/>
          <a:p>
            <a:r>
              <a:rPr lang="he-IL" dirty="0"/>
              <a:t>תדרוך מורי כימיה לקראת בחינת הבגרות על מיני מחקר תשפ"ה 2025</a:t>
            </a:r>
          </a:p>
        </p:txBody>
      </p:sp>
    </p:spTree>
    <p:extLst>
      <p:ext uri="{BB962C8B-B14F-4D97-AF65-F5344CB8AC3E}">
        <p14:creationId xmlns:p14="http://schemas.microsoft.com/office/powerpoint/2010/main" val="3285536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B8230392-2552-44AD-B758-34E785278B15}"/>
              </a:ext>
            </a:extLst>
          </p:cNvPr>
          <p:cNvSpPr>
            <a:spLocks noGrp="1" noRot="1" noChangeArrowheads="1"/>
          </p:cNvSpPr>
          <p:nvPr>
            <p:ph type="title"/>
          </p:nvPr>
        </p:nvSpPr>
        <p:spPr>
          <a:xfrm>
            <a:off x="351247" y="597843"/>
            <a:ext cx="8909050" cy="618631"/>
          </a:xfrm>
        </p:spPr>
        <p:txBody>
          <a:bodyPr rtlCol="1">
            <a:spAutoFit/>
          </a:bodyPr>
          <a:lstStyle/>
          <a:p>
            <a:pPr algn="ctr">
              <a:defRPr/>
            </a:pPr>
            <a:r>
              <a:rPr lang="he-IL" sz="3800" b="1" dirty="0">
                <a:solidFill>
                  <a:schemeClr val="accent2">
                    <a:lumMod val="75000"/>
                  </a:schemeClr>
                </a:solidFill>
                <a:cs typeface="+mn-cs"/>
              </a:rPr>
              <a:t>הכנות לקראת הבחינה בעל-פה</a:t>
            </a:r>
            <a:endParaRPr lang="en-US" sz="3800" b="1" dirty="0">
              <a:solidFill>
                <a:schemeClr val="accent2">
                  <a:lumMod val="75000"/>
                </a:schemeClr>
              </a:solidFill>
              <a:cs typeface="+mn-cs"/>
            </a:endParaRPr>
          </a:p>
        </p:txBody>
      </p:sp>
      <p:sp>
        <p:nvSpPr>
          <p:cNvPr id="50179" name="Rectangle 3"/>
          <p:cNvSpPr>
            <a:spLocks noGrp="1" noChangeArrowheads="1"/>
          </p:cNvSpPr>
          <p:nvPr>
            <p:ph idx="1"/>
          </p:nvPr>
        </p:nvSpPr>
        <p:spPr>
          <a:xfrm>
            <a:off x="467544" y="1339850"/>
            <a:ext cx="8676456" cy="5518150"/>
          </a:xfrm>
        </p:spPr>
        <p:txBody>
          <a:bodyPr>
            <a:normAutofit/>
          </a:bodyPr>
          <a:lstStyle/>
          <a:p>
            <a:pPr marL="274320" indent="-274320" eaLnBrk="1" fontAlgn="auto" hangingPunct="1">
              <a:spcAft>
                <a:spcPts val="0"/>
              </a:spcAft>
              <a:buClr>
                <a:schemeClr val="accent3"/>
              </a:buClr>
              <a:buFont typeface="Wingdings" pitchFamily="2" charset="2"/>
              <a:buNone/>
              <a:defRPr/>
            </a:pPr>
            <a:r>
              <a:rPr lang="he-IL" sz="2800" b="1" u="sng" dirty="0">
                <a:solidFill>
                  <a:srgbClr val="FF0000"/>
                </a:solidFill>
                <a:latin typeface="Arial" pitchFamily="34" charset="0"/>
              </a:rPr>
              <a:t>המורה המלמד:</a:t>
            </a:r>
          </a:p>
          <a:p>
            <a:pPr marL="274320" indent="-274320">
              <a:spcBef>
                <a:spcPts val="1200"/>
              </a:spcBef>
              <a:buClr>
                <a:schemeClr val="accent1">
                  <a:lumMod val="60000"/>
                  <a:lumOff val="40000"/>
                </a:schemeClr>
              </a:buClr>
              <a:buSzPct val="119000"/>
              <a:buFont typeface="Wingdings" pitchFamily="2" charset="2"/>
              <a:buChar char="v"/>
              <a:defRPr/>
            </a:pPr>
            <a:r>
              <a:rPr lang="he-IL" sz="2800" b="1" dirty="0">
                <a:solidFill>
                  <a:schemeClr val="tx1"/>
                </a:solidFill>
                <a:latin typeface="Arial" pitchFamily="34" charset="0"/>
              </a:rPr>
              <a:t>יכין טבלה עם הציונים השנתיים של  התלמידים במיני מחקר רמה 3.</a:t>
            </a:r>
          </a:p>
          <a:p>
            <a:pPr marL="274320" indent="-274320">
              <a:spcBef>
                <a:spcPts val="1200"/>
              </a:spcBef>
              <a:buClr>
                <a:schemeClr val="accent1">
                  <a:lumMod val="60000"/>
                  <a:lumOff val="40000"/>
                </a:schemeClr>
              </a:buClr>
              <a:buSzPct val="119000"/>
              <a:buFont typeface="Wingdings" pitchFamily="2" charset="2"/>
              <a:buChar char="v"/>
              <a:defRPr/>
            </a:pPr>
            <a:r>
              <a:rPr lang="he-IL" sz="2800" b="1" u="sng" dirty="0">
                <a:solidFill>
                  <a:schemeClr val="tx1"/>
                </a:solidFill>
                <a:latin typeface="Arial" pitchFamily="34" charset="0"/>
              </a:rPr>
              <a:t>יעביר דיווח של הציונים השנתיים לפחות 24 שעות לפני מועד הבחינה </a:t>
            </a:r>
            <a:r>
              <a:rPr lang="he-IL" sz="2800" b="1" u="sng" dirty="0" err="1">
                <a:solidFill>
                  <a:schemeClr val="tx1"/>
                </a:solidFill>
                <a:latin typeface="Arial" pitchFamily="34" charset="0"/>
              </a:rPr>
              <a:t>למרב"ד</a:t>
            </a:r>
            <a:r>
              <a:rPr lang="he-IL" sz="2800" b="1" u="sng" dirty="0">
                <a:solidFill>
                  <a:schemeClr val="tx1"/>
                </a:solidFill>
                <a:latin typeface="Arial" pitchFamily="34" charset="0"/>
              </a:rPr>
              <a:t> דרך המערכת הבית ספרית |(</a:t>
            </a:r>
            <a:r>
              <a:rPr lang="he-IL" sz="2800" b="1" u="sng" dirty="0" err="1">
                <a:solidFill>
                  <a:schemeClr val="tx1"/>
                </a:solidFill>
                <a:latin typeface="Arial" pitchFamily="34" charset="0"/>
              </a:rPr>
              <a:t>מנבסנט</a:t>
            </a:r>
            <a:r>
              <a:rPr lang="he-IL" sz="2800" b="1" u="sng" dirty="0">
                <a:solidFill>
                  <a:schemeClr val="tx1"/>
                </a:solidFill>
                <a:latin typeface="Arial" pitchFamily="34" charset="0"/>
              </a:rPr>
              <a:t>/משוב/ </a:t>
            </a:r>
            <a:r>
              <a:rPr lang="en-US" sz="2800" b="1" u="sng" dirty="0">
                <a:solidFill>
                  <a:schemeClr val="tx1"/>
                </a:solidFill>
                <a:latin typeface="Arial" pitchFamily="34" charset="0"/>
              </a:rPr>
              <a:t>(</a:t>
            </a:r>
            <a:r>
              <a:rPr lang="en-US" sz="2800" b="1" u="sng" dirty="0" err="1">
                <a:solidFill>
                  <a:schemeClr val="tx1"/>
                </a:solidFill>
                <a:latin typeface="Arial" pitchFamily="34" charset="0"/>
              </a:rPr>
              <a:t>smartschool</a:t>
            </a:r>
            <a:r>
              <a:rPr lang="he-IL" sz="2800" b="1" u="sng" dirty="0">
                <a:solidFill>
                  <a:schemeClr val="tx1"/>
                </a:solidFill>
                <a:latin typeface="Arial" pitchFamily="34" charset="0"/>
              </a:rPr>
              <a:t>.</a:t>
            </a:r>
            <a:r>
              <a:rPr lang="he-IL" sz="2400" b="1" dirty="0">
                <a:solidFill>
                  <a:schemeClr val="tx1"/>
                </a:solidFill>
                <a:latin typeface="Arial" pitchFamily="34" charset="0"/>
              </a:rPr>
              <a:t> </a:t>
            </a:r>
          </a:p>
          <a:p>
            <a:pPr marL="274320" indent="-274320">
              <a:spcBef>
                <a:spcPts val="1200"/>
              </a:spcBef>
              <a:buClr>
                <a:schemeClr val="accent1">
                  <a:lumMod val="60000"/>
                  <a:lumOff val="40000"/>
                </a:schemeClr>
              </a:buClr>
              <a:buSzPct val="119000"/>
              <a:buFont typeface="Wingdings" pitchFamily="2" charset="2"/>
              <a:buChar char="v"/>
              <a:defRPr/>
            </a:pPr>
            <a:r>
              <a:rPr lang="he-IL" sz="2800" b="1" dirty="0">
                <a:solidFill>
                  <a:srgbClr val="0070C0"/>
                </a:solidFill>
                <a:latin typeface="Arial" pitchFamily="34" charset="0"/>
                <a:cs typeface="+mn-cs"/>
              </a:rPr>
              <a:t>בוחן לא יכול להקליד ציוני בחינה אם הציונים השנתיים</a:t>
            </a:r>
            <a:br>
              <a:rPr lang="en-US" sz="2800" b="1" dirty="0">
                <a:solidFill>
                  <a:srgbClr val="0070C0"/>
                </a:solidFill>
                <a:latin typeface="Arial" pitchFamily="34" charset="0"/>
                <a:cs typeface="+mn-cs"/>
              </a:rPr>
            </a:br>
            <a:r>
              <a:rPr lang="he-IL" sz="2800" b="1" dirty="0">
                <a:solidFill>
                  <a:srgbClr val="0070C0"/>
                </a:solidFill>
                <a:latin typeface="Arial" pitchFamily="34" charset="0"/>
                <a:cs typeface="+mn-cs"/>
              </a:rPr>
              <a:t> לא דווחו קודם לכן.</a:t>
            </a:r>
          </a:p>
          <a:p>
            <a:pPr marL="274320" indent="-274320">
              <a:spcBef>
                <a:spcPts val="1200"/>
              </a:spcBef>
              <a:buClr>
                <a:schemeClr val="accent1">
                  <a:lumMod val="60000"/>
                  <a:lumOff val="40000"/>
                </a:schemeClr>
              </a:buClr>
              <a:buSzPct val="119000"/>
              <a:buFont typeface="Wingdings" pitchFamily="2" charset="2"/>
              <a:buChar char="v"/>
              <a:defRPr/>
            </a:pPr>
            <a:endParaRPr lang="he-IL" sz="2400" b="1" dirty="0">
              <a:solidFill>
                <a:schemeClr val="tx1"/>
              </a:solidFill>
              <a:latin typeface="Arial" pitchFamily="34" charset="0"/>
            </a:endParaRPr>
          </a:p>
        </p:txBody>
      </p:sp>
      <p:sp>
        <p:nvSpPr>
          <p:cNvPr id="3" name="מציין מיקום של כותרת תחתונה 2"/>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pic>
        <p:nvPicPr>
          <p:cNvPr id="4" name="תמונה 3">
            <a:extLst>
              <a:ext uri="{FF2B5EF4-FFF2-40B4-BE49-F238E27FC236}">
                <a16:creationId xmlns:a16="http://schemas.microsoft.com/office/drawing/2014/main" id="{D88439AF-CC43-9669-62CB-602A4E95C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685579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9307FD1-EADF-4E08-BD7F-4064BD2F83CF}"/>
              </a:ext>
            </a:extLst>
          </p:cNvPr>
          <p:cNvSpPr>
            <a:spLocks noGrp="1" noRot="1" noChangeArrowheads="1"/>
          </p:cNvSpPr>
          <p:nvPr>
            <p:ph type="title"/>
          </p:nvPr>
        </p:nvSpPr>
        <p:spPr>
          <a:xfrm>
            <a:off x="234950" y="408725"/>
            <a:ext cx="8909050" cy="618631"/>
          </a:xfrm>
        </p:spPr>
        <p:txBody>
          <a:bodyPr rtlCol="1">
            <a:spAutoFit/>
          </a:bodyPr>
          <a:lstStyle/>
          <a:p>
            <a:pPr algn="ctr">
              <a:defRPr/>
            </a:pPr>
            <a:r>
              <a:rPr lang="he-IL" sz="3800" b="1" dirty="0">
                <a:solidFill>
                  <a:schemeClr val="accent2">
                    <a:lumMod val="75000"/>
                  </a:schemeClr>
                </a:solidFill>
                <a:cs typeface="+mn-cs"/>
              </a:rPr>
              <a:t>הכנות לקראת הבחינה בעל-פה</a:t>
            </a:r>
            <a:endParaRPr lang="en-US" sz="3800" b="1" dirty="0">
              <a:solidFill>
                <a:schemeClr val="accent2">
                  <a:lumMod val="75000"/>
                </a:schemeClr>
              </a:solidFill>
              <a:cs typeface="+mn-cs"/>
            </a:endParaRPr>
          </a:p>
        </p:txBody>
      </p:sp>
      <p:sp>
        <p:nvSpPr>
          <p:cNvPr id="50179" name="Rectangle 3"/>
          <p:cNvSpPr>
            <a:spLocks noGrp="1" noChangeArrowheads="1"/>
          </p:cNvSpPr>
          <p:nvPr>
            <p:ph idx="1"/>
          </p:nvPr>
        </p:nvSpPr>
        <p:spPr>
          <a:xfrm>
            <a:off x="4355976" y="830263"/>
            <a:ext cx="4788024" cy="5622925"/>
          </a:xfrm>
        </p:spPr>
        <p:txBody>
          <a:bodyPr>
            <a:normAutofit/>
          </a:bodyPr>
          <a:lstStyle/>
          <a:p>
            <a:pPr marL="274320" indent="-274320" eaLnBrk="1" fontAlgn="auto" hangingPunct="1">
              <a:spcAft>
                <a:spcPts val="0"/>
              </a:spcAft>
              <a:buClr>
                <a:schemeClr val="accent3"/>
              </a:buClr>
              <a:buFont typeface="Wingdings" pitchFamily="2" charset="2"/>
              <a:buNone/>
              <a:defRPr/>
            </a:pPr>
            <a:r>
              <a:rPr lang="he-IL" sz="2800" b="1" u="sng" dirty="0">
                <a:solidFill>
                  <a:srgbClr val="FF0000"/>
                </a:solidFill>
                <a:latin typeface="Arial" pitchFamily="34" charset="0"/>
              </a:rPr>
              <a:t>המורה המלמד:</a:t>
            </a:r>
          </a:p>
          <a:p>
            <a:pPr marL="627062" indent="-457200" eaLnBrk="1" fontAlgn="auto" hangingPunct="1">
              <a:spcAft>
                <a:spcPts val="0"/>
              </a:spcAft>
              <a:buClr>
                <a:schemeClr val="accent1">
                  <a:lumMod val="60000"/>
                  <a:lumOff val="40000"/>
                </a:schemeClr>
              </a:buClr>
              <a:buSzPct val="119000"/>
              <a:buFont typeface="Wingdings" panose="05000000000000000000" pitchFamily="2" charset="2"/>
              <a:buChar char="v"/>
              <a:defRPr/>
            </a:pPr>
            <a:r>
              <a:rPr lang="he-IL" sz="2800" b="1" dirty="0">
                <a:solidFill>
                  <a:schemeClr val="tx1"/>
                </a:solidFill>
                <a:latin typeface="Arial" pitchFamily="34" charset="0"/>
              </a:rPr>
              <a:t>יכין את קבצי האקסל של הכלי להערכת התלמיד (המחוון לבחינה בע"פ)- בהתאם לאופן הבחינה-</a:t>
            </a:r>
          </a:p>
          <a:p>
            <a:pPr marL="811212" lvl="2" indent="0" eaLnBrk="1" fontAlgn="auto" hangingPunct="1">
              <a:spcAft>
                <a:spcPts val="0"/>
              </a:spcAft>
              <a:buClr>
                <a:schemeClr val="accent1">
                  <a:lumMod val="60000"/>
                  <a:lumOff val="40000"/>
                </a:schemeClr>
              </a:buClr>
              <a:buSzPct val="119000"/>
              <a:buNone/>
              <a:defRPr/>
            </a:pPr>
            <a:r>
              <a:rPr lang="he-IL" sz="2800" b="1" dirty="0">
                <a:solidFill>
                  <a:schemeClr val="tx1"/>
                </a:solidFill>
                <a:latin typeface="Arial" pitchFamily="34" charset="0"/>
              </a:rPr>
              <a:t>- גיליון עבור כל תלמיד בבחינה יחידנית </a:t>
            </a:r>
            <a:br>
              <a:rPr lang="en-US" sz="2800" b="1" dirty="0">
                <a:solidFill>
                  <a:schemeClr val="tx1"/>
                </a:solidFill>
                <a:latin typeface="Arial" pitchFamily="34" charset="0"/>
              </a:rPr>
            </a:br>
            <a:r>
              <a:rPr lang="he-IL" sz="2800" b="1" dirty="0">
                <a:solidFill>
                  <a:schemeClr val="tx1"/>
                </a:solidFill>
                <a:latin typeface="Arial" pitchFamily="34" charset="0"/>
              </a:rPr>
              <a:t>  או </a:t>
            </a:r>
          </a:p>
          <a:p>
            <a:pPr marL="811212" lvl="2" indent="0" eaLnBrk="1" fontAlgn="auto" hangingPunct="1">
              <a:spcAft>
                <a:spcPts val="0"/>
              </a:spcAft>
              <a:buClr>
                <a:schemeClr val="accent1">
                  <a:lumMod val="60000"/>
                  <a:lumOff val="40000"/>
                </a:schemeClr>
              </a:buClr>
              <a:buSzPct val="119000"/>
              <a:buNone/>
              <a:defRPr/>
            </a:pPr>
            <a:r>
              <a:rPr lang="he-IL" sz="2800" b="1" dirty="0">
                <a:solidFill>
                  <a:schemeClr val="tx1"/>
                </a:solidFill>
                <a:latin typeface="Arial" pitchFamily="34" charset="0"/>
              </a:rPr>
              <a:t>- גיליונות כמספר קבוצות תלמידים בבחינה קבוצתית</a:t>
            </a:r>
            <a:r>
              <a:rPr lang="he-IL" sz="2800" b="1" dirty="0">
                <a:latin typeface="Arial" pitchFamily="34" charset="0"/>
              </a:rPr>
              <a:t>.</a:t>
            </a:r>
          </a:p>
          <a:p>
            <a:pPr marL="0" indent="0" eaLnBrk="1" fontAlgn="auto" hangingPunct="1">
              <a:spcBef>
                <a:spcPts val="1200"/>
              </a:spcBef>
              <a:spcAft>
                <a:spcPts val="0"/>
              </a:spcAft>
              <a:buClr>
                <a:schemeClr val="accent1">
                  <a:lumMod val="60000"/>
                  <a:lumOff val="40000"/>
                </a:schemeClr>
              </a:buClr>
              <a:buSzPct val="119000"/>
              <a:buNone/>
              <a:defRPr/>
            </a:pPr>
            <a:endParaRPr lang="he-IL" b="1" u="sng" dirty="0">
              <a:latin typeface="Arial" pitchFamily="34" charset="0"/>
            </a:endParaRPr>
          </a:p>
        </p:txBody>
      </p:sp>
      <p:sp>
        <p:nvSpPr>
          <p:cNvPr id="5" name="מציין מיקום של כותרת תחתונה 3">
            <a:extLst>
              <a:ext uri="{FF2B5EF4-FFF2-40B4-BE49-F238E27FC236}">
                <a16:creationId xmlns:a16="http://schemas.microsoft.com/office/drawing/2014/main" id="{6BF9365E-90DF-4D1B-8034-659D3AB7BE0F}"/>
              </a:ext>
            </a:extLst>
          </p:cNvPr>
          <p:cNvSpPr>
            <a:spLocks noGrp="1"/>
          </p:cNvSpPr>
          <p:nvPr>
            <p:ph type="ftr" sz="quarter" idx="11"/>
          </p:nvPr>
        </p:nvSpPr>
        <p:spPr>
          <a:xfrm>
            <a:off x="3347864" y="6324600"/>
            <a:ext cx="3352800" cy="365125"/>
          </a:xfrm>
        </p:spPr>
        <p:txBody>
          <a:bodyPr/>
          <a:lstStyle/>
          <a:p>
            <a:pPr>
              <a:defRPr/>
            </a:pPr>
            <a:r>
              <a:rPr lang="he-IL"/>
              <a:t>תדרוך מורי כימיה לקראת בחינת הבגרות על מיני מחקר תשפ"ה 2025</a:t>
            </a:r>
            <a:endParaRPr lang="en-US" dirty="0"/>
          </a:p>
        </p:txBody>
      </p:sp>
      <p:pic>
        <p:nvPicPr>
          <p:cNvPr id="4" name="תמונה 3">
            <a:hlinkClick r:id="rId3"/>
          </p:cNvPr>
          <p:cNvPicPr>
            <a:picLocks noChangeAspect="1"/>
          </p:cNvPicPr>
          <p:nvPr/>
        </p:nvPicPr>
        <p:blipFill rotWithShape="1">
          <a:blip r:embed="rId4"/>
          <a:srcRect l="39594"/>
          <a:stretch/>
        </p:blipFill>
        <p:spPr>
          <a:xfrm>
            <a:off x="755576" y="1251089"/>
            <a:ext cx="3515519" cy="5067300"/>
          </a:xfrm>
          <a:prstGeom prst="rect">
            <a:avLst/>
          </a:prstGeom>
        </p:spPr>
      </p:pic>
      <p:pic>
        <p:nvPicPr>
          <p:cNvPr id="3" name="תמונה 2">
            <a:extLst>
              <a:ext uri="{FF2B5EF4-FFF2-40B4-BE49-F238E27FC236}">
                <a16:creationId xmlns:a16="http://schemas.microsoft.com/office/drawing/2014/main" id="{77A8C545-D7AF-70B5-3AD9-A22DF4C29E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249437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D844E5-CFFE-49D9-9D94-9C0FF8F33DD0}"/>
              </a:ext>
            </a:extLst>
          </p:cNvPr>
          <p:cNvSpPr>
            <a:spLocks noGrp="1"/>
          </p:cNvSpPr>
          <p:nvPr>
            <p:ph type="title"/>
          </p:nvPr>
        </p:nvSpPr>
        <p:spPr>
          <a:xfrm>
            <a:off x="683568" y="404664"/>
            <a:ext cx="7668592" cy="1143000"/>
          </a:xfrm>
        </p:spPr>
        <p:txBody>
          <a:bodyPr>
            <a:normAutofit fontScale="90000"/>
          </a:bodyPr>
          <a:lstStyle/>
          <a:p>
            <a:r>
              <a:rPr lang="he-IL" sz="4000" b="1" dirty="0">
                <a:solidFill>
                  <a:schemeClr val="accent2">
                    <a:lumMod val="75000"/>
                  </a:schemeClr>
                </a:solidFill>
                <a:cs typeface="+mn-cs"/>
              </a:rPr>
              <a:t>מיקוד לשנת הלימודים תשפ"ה בלבד</a:t>
            </a:r>
            <a:r>
              <a:rPr lang="he-IL" dirty="0">
                <a:solidFill>
                  <a:srgbClr val="652F07"/>
                </a:solidFill>
              </a:rPr>
              <a:t>       </a:t>
            </a:r>
            <a:endParaRPr lang="en-IL" dirty="0">
              <a:solidFill>
                <a:srgbClr val="652F07"/>
              </a:solidFill>
            </a:endParaRPr>
          </a:p>
        </p:txBody>
      </p:sp>
      <p:sp>
        <p:nvSpPr>
          <p:cNvPr id="3" name="מציין מיקום של כותרת תחתונה 2">
            <a:extLst>
              <a:ext uri="{FF2B5EF4-FFF2-40B4-BE49-F238E27FC236}">
                <a16:creationId xmlns:a16="http://schemas.microsoft.com/office/drawing/2014/main" id="{F72A0138-2F9E-474E-9441-A614E5D21266}"/>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sp>
        <p:nvSpPr>
          <p:cNvPr id="8" name="מציין מיקום תוכן 2">
            <a:extLst>
              <a:ext uri="{FF2B5EF4-FFF2-40B4-BE49-F238E27FC236}">
                <a16:creationId xmlns:a16="http://schemas.microsoft.com/office/drawing/2014/main" id="{9F16C0C0-B8F5-4969-AECE-2E09097D3509}"/>
              </a:ext>
            </a:extLst>
          </p:cNvPr>
          <p:cNvSpPr txBox="1">
            <a:spLocks/>
          </p:cNvSpPr>
          <p:nvPr/>
        </p:nvSpPr>
        <p:spPr>
          <a:xfrm>
            <a:off x="1562389" y="3870049"/>
            <a:ext cx="5825291" cy="3267076"/>
          </a:xfrm>
          <a:prstGeom prst="rect">
            <a:avLst/>
          </a:prstGeom>
        </p:spPr>
        <p:txBody>
          <a:bodyPr anchor="ctr">
            <a:normAutofit/>
          </a:bodyPr>
          <a:lst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he-IL" sz="2400" dirty="0"/>
          </a:p>
          <a:p>
            <a:pPr marL="0" indent="0" algn="ctr">
              <a:buNone/>
            </a:pPr>
            <a:br>
              <a:rPr lang="en-US" sz="2400" dirty="0"/>
            </a:br>
            <a:endParaRPr lang="he-IL" sz="2000" dirty="0"/>
          </a:p>
        </p:txBody>
      </p:sp>
      <p:pic>
        <p:nvPicPr>
          <p:cNvPr id="6" name="תמונה 5">
            <a:extLst>
              <a:ext uri="{FF2B5EF4-FFF2-40B4-BE49-F238E27FC236}">
                <a16:creationId xmlns:a16="http://schemas.microsoft.com/office/drawing/2014/main" id="{14E8EC07-77D5-B73F-3B8D-4CE59D6137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pic>
        <p:nvPicPr>
          <p:cNvPr id="7" name="תמונה 6">
            <a:extLst>
              <a:ext uri="{FF2B5EF4-FFF2-40B4-BE49-F238E27FC236}">
                <a16:creationId xmlns:a16="http://schemas.microsoft.com/office/drawing/2014/main" id="{F9C46D6D-0091-A46A-8007-73E10D76F90B}"/>
              </a:ext>
            </a:extLst>
          </p:cNvPr>
          <p:cNvPicPr>
            <a:picLocks noChangeAspect="1"/>
          </p:cNvPicPr>
          <p:nvPr/>
        </p:nvPicPr>
        <p:blipFill>
          <a:blip r:embed="rId3"/>
          <a:stretch>
            <a:fillRect/>
          </a:stretch>
        </p:blipFill>
        <p:spPr>
          <a:xfrm>
            <a:off x="491560" y="1402537"/>
            <a:ext cx="8296406" cy="2085246"/>
          </a:xfrm>
          <a:prstGeom prst="rect">
            <a:avLst/>
          </a:prstGeom>
        </p:spPr>
      </p:pic>
      <p:sp>
        <p:nvSpPr>
          <p:cNvPr id="9" name="תיבת טקסט 8">
            <a:extLst>
              <a:ext uri="{FF2B5EF4-FFF2-40B4-BE49-F238E27FC236}">
                <a16:creationId xmlns:a16="http://schemas.microsoft.com/office/drawing/2014/main" id="{913A9B3A-3BCC-A442-E9B8-328BC5F2D661}"/>
              </a:ext>
            </a:extLst>
          </p:cNvPr>
          <p:cNvSpPr txBox="1"/>
          <p:nvPr/>
        </p:nvSpPr>
        <p:spPr>
          <a:xfrm>
            <a:off x="-396552" y="4132024"/>
            <a:ext cx="9083615" cy="1323439"/>
          </a:xfrm>
          <a:prstGeom prst="rect">
            <a:avLst/>
          </a:prstGeom>
          <a:noFill/>
        </p:spPr>
        <p:txBody>
          <a:bodyPr wrap="square">
            <a:spAutoFit/>
          </a:bodyPr>
          <a:lstStyle/>
          <a:p>
            <a:pPr algn="r"/>
            <a:r>
              <a:rPr lang="he-IL" sz="2000" dirty="0"/>
              <a:t>ניתן לבצע ניסויי חקר</a:t>
            </a:r>
          </a:p>
          <a:p>
            <a:pPr algn="r"/>
            <a:r>
              <a:rPr lang="he-IL" sz="2000" dirty="0"/>
              <a:t> </a:t>
            </a:r>
            <a:r>
              <a:rPr lang="he-IL" sz="2000" b="1" u="sng" dirty="0"/>
              <a:t>בהתאם למסמך </a:t>
            </a:r>
            <a:r>
              <a:rPr lang="he-IL" sz="2000" b="1" u="sng" dirty="0">
                <a:hlinkClick r:id="rId4">
                  <a:extLst>
                    <a:ext uri="{A12FA001-AC4F-418D-AE19-62706E023703}">
                      <ahyp:hlinkClr xmlns:ahyp="http://schemas.microsoft.com/office/drawing/2018/hyperlinkcolor" val="tx"/>
                    </a:ext>
                  </a:extLst>
                </a:hlinkClick>
              </a:rPr>
              <a:t>חלופות לביצוע מעבדת חקר בכימיה, </a:t>
            </a:r>
            <a:br>
              <a:rPr lang="en-US" sz="2000" b="1" u="sng" dirty="0">
                <a:hlinkClick r:id="rId4">
                  <a:extLst>
                    <a:ext uri="{A12FA001-AC4F-418D-AE19-62706E023703}">
                      <ahyp:hlinkClr xmlns:ahyp="http://schemas.microsoft.com/office/drawing/2018/hyperlinkcolor" val="tx"/>
                    </a:ext>
                  </a:extLst>
                </a:hlinkClick>
              </a:rPr>
            </a:br>
            <a:r>
              <a:rPr lang="he-IL" sz="2000" b="1" u="sng" dirty="0">
                <a:hlinkClick r:id="rId4">
                  <a:extLst>
                    <a:ext uri="{A12FA001-AC4F-418D-AE19-62706E023703}">
                      <ahyp:hlinkClr xmlns:ahyp="http://schemas.microsoft.com/office/drawing/2018/hyperlinkcolor" val="tx"/>
                    </a:ext>
                  </a:extLst>
                </a:hlinkClick>
              </a:rPr>
              <a:t>לתלמידי י"ב בלבד בעת חירום, תשפ"ה</a:t>
            </a:r>
            <a:endParaRPr lang="he-IL" sz="2000" b="1" u="sng" dirty="0">
              <a:hlinkClick r:id="rId5">
                <a:extLst>
                  <a:ext uri="{A12FA001-AC4F-418D-AE19-62706E023703}">
                    <ahyp:hlinkClr xmlns:ahyp="http://schemas.microsoft.com/office/drawing/2018/hyperlinkcolor" val="tx"/>
                  </a:ext>
                </a:extLst>
              </a:hlinkClick>
            </a:endParaRPr>
          </a:p>
          <a:p>
            <a:endParaRPr lang="he-IL" sz="2000" dirty="0"/>
          </a:p>
        </p:txBody>
      </p:sp>
    </p:spTree>
    <p:extLst>
      <p:ext uri="{BB962C8B-B14F-4D97-AF65-F5344CB8AC3E}">
        <p14:creationId xmlns:p14="http://schemas.microsoft.com/office/powerpoint/2010/main" val="3438711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C0A2718-E5C3-4D24-88B6-D13AF649971E}"/>
              </a:ext>
            </a:extLst>
          </p:cNvPr>
          <p:cNvSpPr>
            <a:spLocks noGrp="1" noRot="1" noChangeArrowheads="1"/>
          </p:cNvSpPr>
          <p:nvPr>
            <p:ph type="title"/>
          </p:nvPr>
        </p:nvSpPr>
        <p:spPr>
          <a:xfrm>
            <a:off x="-612576" y="136525"/>
            <a:ext cx="8909050" cy="618631"/>
          </a:xfrm>
        </p:spPr>
        <p:txBody>
          <a:bodyPr rtlCol="1">
            <a:spAutoFit/>
          </a:bodyPr>
          <a:lstStyle/>
          <a:p>
            <a:pPr algn="ctr">
              <a:defRPr/>
            </a:pPr>
            <a:r>
              <a:rPr lang="he-IL" sz="3800" b="1" dirty="0">
                <a:solidFill>
                  <a:schemeClr val="accent2">
                    <a:lumMod val="75000"/>
                  </a:schemeClr>
                </a:solidFill>
                <a:cs typeface="+mn-cs"/>
              </a:rPr>
              <a:t>הכנות לקראת הבחינה בעל-פה</a:t>
            </a:r>
            <a:endParaRPr lang="en-US" sz="3800" b="1" dirty="0">
              <a:solidFill>
                <a:schemeClr val="accent2">
                  <a:lumMod val="75000"/>
                </a:schemeClr>
              </a:solidFill>
              <a:cs typeface="+mn-cs"/>
            </a:endParaRPr>
          </a:p>
        </p:txBody>
      </p:sp>
      <p:sp>
        <p:nvSpPr>
          <p:cNvPr id="34819" name="Rectangle 3"/>
          <p:cNvSpPr>
            <a:spLocks noGrp="1" noChangeArrowheads="1"/>
          </p:cNvSpPr>
          <p:nvPr>
            <p:ph idx="1"/>
          </p:nvPr>
        </p:nvSpPr>
        <p:spPr>
          <a:xfrm>
            <a:off x="0" y="444819"/>
            <a:ext cx="9144000" cy="6148231"/>
          </a:xfrm>
        </p:spPr>
        <p:txBody>
          <a:bodyPr>
            <a:noAutofit/>
          </a:bodyPr>
          <a:lstStyle/>
          <a:p>
            <a:pPr marL="274320" indent="-274320" eaLnBrk="1" fontAlgn="auto" hangingPunct="1">
              <a:lnSpc>
                <a:spcPct val="120000"/>
              </a:lnSpc>
              <a:spcAft>
                <a:spcPts val="0"/>
              </a:spcAft>
              <a:buClr>
                <a:schemeClr val="accent3"/>
              </a:buClr>
              <a:buFont typeface="Wingdings" pitchFamily="2" charset="2"/>
              <a:buNone/>
              <a:defRPr/>
            </a:pPr>
            <a:r>
              <a:rPr lang="he-IL" sz="2200" b="1" dirty="0">
                <a:solidFill>
                  <a:srgbClr val="FFFF66"/>
                </a:solidFill>
                <a:latin typeface="Arial" pitchFamily="34" charset="0"/>
              </a:rPr>
              <a:t> </a:t>
            </a:r>
            <a:r>
              <a:rPr lang="he-IL" sz="2800" b="1" u="sng" dirty="0">
                <a:solidFill>
                  <a:srgbClr val="FF0000"/>
                </a:solidFill>
                <a:latin typeface="Arial" pitchFamily="34" charset="0"/>
              </a:rPr>
              <a:t>המורה הבוחן: </a:t>
            </a:r>
          </a:p>
          <a:p>
            <a:pPr marL="274320" indent="-274320">
              <a:lnSpc>
                <a:spcPct val="120000"/>
              </a:lnSpc>
              <a:buClr>
                <a:schemeClr val="tx2">
                  <a:lumMod val="60000"/>
                  <a:lumOff val="40000"/>
                </a:schemeClr>
              </a:buClr>
              <a:buSzPct val="111000"/>
              <a:buFont typeface="Wingdings" pitchFamily="2" charset="2"/>
              <a:buChar char="v"/>
              <a:defRPr/>
            </a:pPr>
            <a:r>
              <a:rPr lang="he-IL" sz="2200" b="1" dirty="0">
                <a:latin typeface="Arial" pitchFamily="34" charset="0"/>
              </a:rPr>
              <a:t> </a:t>
            </a:r>
            <a:r>
              <a:rPr lang="he-IL" sz="2200" b="1" dirty="0">
                <a:solidFill>
                  <a:schemeClr val="tx1"/>
                </a:solidFill>
                <a:latin typeface="Arial" pitchFamily="34" charset="0"/>
              </a:rPr>
              <a:t>יקבל את השיבוץ של בית הספר שבו הוא בוחן במייל </a:t>
            </a:r>
            <a:r>
              <a:rPr lang="he-IL" sz="2200" b="1" dirty="0" err="1">
                <a:solidFill>
                  <a:schemeClr val="tx1"/>
                </a:solidFill>
                <a:latin typeface="Arial" pitchFamily="34" charset="0"/>
              </a:rPr>
              <a:t>מהשילובית</a:t>
            </a:r>
            <a:r>
              <a:rPr lang="he-IL" sz="2200" b="1" dirty="0">
                <a:solidFill>
                  <a:schemeClr val="tx1"/>
                </a:solidFill>
                <a:latin typeface="Arial" pitchFamily="34" charset="0"/>
              </a:rPr>
              <a:t>.</a:t>
            </a:r>
          </a:p>
          <a:p>
            <a:pPr marL="274320" indent="-274320">
              <a:lnSpc>
                <a:spcPct val="120000"/>
              </a:lnSpc>
              <a:buClr>
                <a:schemeClr val="tx2">
                  <a:lumMod val="60000"/>
                  <a:lumOff val="40000"/>
                </a:schemeClr>
              </a:buClr>
              <a:buSzPct val="111000"/>
              <a:buFont typeface="Wingdings" pitchFamily="2" charset="2"/>
              <a:buChar char="v"/>
              <a:defRPr/>
            </a:pPr>
            <a:r>
              <a:rPr lang="he-IL" sz="2200" b="1" dirty="0">
                <a:solidFill>
                  <a:schemeClr val="tx1"/>
                </a:solidFill>
                <a:latin typeface="Arial" pitchFamily="34" charset="0"/>
              </a:rPr>
              <a:t> יתאם עם המורה המלמד את מועדי הבחינה (יש להשתדל לבוא </a:t>
            </a:r>
            <a:br>
              <a:rPr lang="en-US" sz="2200" b="1" dirty="0">
                <a:solidFill>
                  <a:schemeClr val="tx1"/>
                </a:solidFill>
                <a:latin typeface="Arial" pitchFamily="34" charset="0"/>
              </a:rPr>
            </a:br>
            <a:r>
              <a:rPr lang="he-IL" sz="2200" b="1" dirty="0">
                <a:solidFill>
                  <a:schemeClr val="tx1"/>
                </a:solidFill>
                <a:latin typeface="Arial" pitchFamily="34" charset="0"/>
              </a:rPr>
              <a:t> לקראת המערכת הבית ספרית של המורה המלמד ככל האפשר). </a:t>
            </a:r>
          </a:p>
          <a:p>
            <a:pPr marL="274320" indent="-274320" eaLnBrk="1" fontAlgn="auto" hangingPunct="1">
              <a:lnSpc>
                <a:spcPct val="120000"/>
              </a:lnSpc>
              <a:spcAft>
                <a:spcPts val="0"/>
              </a:spcAft>
              <a:buClr>
                <a:schemeClr val="tx2">
                  <a:lumMod val="60000"/>
                  <a:lumOff val="40000"/>
                </a:schemeClr>
              </a:buClr>
              <a:buSzPct val="111000"/>
              <a:buFont typeface="Wingdings" pitchFamily="2" charset="2"/>
              <a:buChar char="v"/>
              <a:defRPr/>
            </a:pPr>
            <a:r>
              <a:rPr lang="he-IL" sz="2200" b="1" dirty="0">
                <a:solidFill>
                  <a:schemeClr val="tx1"/>
                </a:solidFill>
                <a:latin typeface="Arial" pitchFamily="34" charset="0"/>
              </a:rPr>
              <a:t> יקבל מהמורה המלמד את רשימת המחקרים שבוצעו.</a:t>
            </a:r>
          </a:p>
          <a:p>
            <a:pPr marL="274320" indent="-274320" eaLnBrk="1" fontAlgn="auto" hangingPunct="1">
              <a:lnSpc>
                <a:spcPct val="120000"/>
              </a:lnSpc>
              <a:spcAft>
                <a:spcPts val="0"/>
              </a:spcAft>
              <a:buClr>
                <a:schemeClr val="tx2">
                  <a:lumMod val="60000"/>
                  <a:lumOff val="40000"/>
                </a:schemeClr>
              </a:buClr>
              <a:buSzPct val="111000"/>
              <a:buFont typeface="Wingdings" pitchFamily="2" charset="2"/>
              <a:buChar char="v"/>
              <a:defRPr/>
            </a:pPr>
            <a:r>
              <a:rPr lang="he-IL" sz="2200" b="1" dirty="0">
                <a:solidFill>
                  <a:schemeClr val="tx1"/>
                </a:solidFill>
                <a:latin typeface="Arial" pitchFamily="34" charset="0"/>
              </a:rPr>
              <a:t> יקבל מהמורה המלמד את פירוט ההיבטים המדעיים שנידונו בכיתה </a:t>
            </a:r>
            <a:br>
              <a:rPr lang="en-US" sz="2200" b="1" dirty="0">
                <a:solidFill>
                  <a:schemeClr val="tx1"/>
                </a:solidFill>
                <a:latin typeface="Arial" pitchFamily="34" charset="0"/>
              </a:rPr>
            </a:br>
            <a:r>
              <a:rPr lang="he-IL" sz="2200" b="1" dirty="0">
                <a:solidFill>
                  <a:schemeClr val="tx1"/>
                </a:solidFill>
                <a:latin typeface="Arial" pitchFamily="34" charset="0"/>
              </a:rPr>
              <a:t> בכל ניסוי.</a:t>
            </a:r>
          </a:p>
          <a:p>
            <a:pPr marL="274320" indent="-274320" eaLnBrk="1" fontAlgn="auto" hangingPunct="1">
              <a:lnSpc>
                <a:spcPct val="120000"/>
              </a:lnSpc>
              <a:spcAft>
                <a:spcPts val="0"/>
              </a:spcAft>
              <a:buClr>
                <a:schemeClr val="tx2">
                  <a:lumMod val="60000"/>
                  <a:lumOff val="40000"/>
                </a:schemeClr>
              </a:buClr>
              <a:buSzPct val="111000"/>
              <a:buFont typeface="Wingdings" pitchFamily="2" charset="2"/>
              <a:buChar char="v"/>
              <a:defRPr/>
            </a:pPr>
            <a:r>
              <a:rPr lang="he-IL" sz="2200" b="1" dirty="0">
                <a:solidFill>
                  <a:schemeClr val="tx1"/>
                </a:solidFill>
                <a:latin typeface="Arial" pitchFamily="34" charset="0"/>
              </a:rPr>
              <a:t> יקבל מהמורה המלמד מידע על רמת ההעמקה של הרקע המדעי </a:t>
            </a:r>
            <a:br>
              <a:rPr lang="en-US" sz="2200" b="1" dirty="0">
                <a:solidFill>
                  <a:schemeClr val="tx1"/>
                </a:solidFill>
                <a:latin typeface="Arial" pitchFamily="34" charset="0"/>
              </a:rPr>
            </a:br>
            <a:r>
              <a:rPr lang="he-IL" sz="2200" b="1" dirty="0">
                <a:solidFill>
                  <a:schemeClr val="tx1"/>
                </a:solidFill>
                <a:latin typeface="Arial" pitchFamily="34" charset="0"/>
              </a:rPr>
              <a:t> בכל ניסוי.</a:t>
            </a:r>
          </a:p>
          <a:p>
            <a:pPr marL="274320" indent="-274320">
              <a:lnSpc>
                <a:spcPct val="120000"/>
              </a:lnSpc>
              <a:buClr>
                <a:schemeClr val="tx2">
                  <a:lumMod val="60000"/>
                  <a:lumOff val="40000"/>
                </a:schemeClr>
              </a:buClr>
              <a:buSzPct val="111000"/>
              <a:buFont typeface="Wingdings" pitchFamily="2" charset="2"/>
              <a:buChar char="v"/>
              <a:defRPr/>
            </a:pPr>
            <a:r>
              <a:rPr lang="he-IL" sz="2200" b="1" dirty="0">
                <a:solidFill>
                  <a:schemeClr val="accent4">
                    <a:lumMod val="75000"/>
                  </a:schemeClr>
                </a:solidFill>
                <a:latin typeface="Arial" pitchFamily="34" charset="0"/>
              </a:rPr>
              <a:t> יפנה ליונת ויקבל את רשימת שאלות החקר שאושרו </a:t>
            </a:r>
          </a:p>
          <a:p>
            <a:pPr marL="274320" indent="-274320">
              <a:lnSpc>
                <a:spcPct val="120000"/>
              </a:lnSpc>
              <a:buClr>
                <a:schemeClr val="tx2">
                  <a:lumMod val="60000"/>
                  <a:lumOff val="40000"/>
                </a:schemeClr>
              </a:buClr>
              <a:buSzPct val="111000"/>
              <a:buFont typeface="Wingdings" pitchFamily="2" charset="2"/>
              <a:buChar char="v"/>
              <a:defRPr/>
            </a:pPr>
            <a:r>
              <a:rPr lang="he-IL" sz="2200" b="1" dirty="0">
                <a:solidFill>
                  <a:schemeClr val="tx1"/>
                </a:solidFill>
                <a:latin typeface="Arial" pitchFamily="34" charset="0"/>
              </a:rPr>
              <a:t> באפשרות הבוחן לשלוח טופס תיאום מס עבור בוחנים עצמאיים</a:t>
            </a:r>
            <a:br>
              <a:rPr lang="en-US" sz="2200" b="1" dirty="0">
                <a:solidFill>
                  <a:schemeClr val="tx1"/>
                </a:solidFill>
                <a:latin typeface="Arial" pitchFamily="34" charset="0"/>
              </a:rPr>
            </a:br>
            <a:r>
              <a:rPr lang="he-IL" sz="2200" b="1" dirty="0">
                <a:solidFill>
                  <a:schemeClr val="tx1"/>
                </a:solidFill>
                <a:latin typeface="Arial" pitchFamily="34" charset="0"/>
              </a:rPr>
              <a:t>(נקרא תשלום לעובד עצמאי).  מספר תיק ניכויים 941001729 יש לשלוח את תיאום המס לפני מועד הבחינה </a:t>
            </a:r>
            <a:r>
              <a:rPr lang="he-IL" sz="2200" b="1" dirty="0" err="1">
                <a:solidFill>
                  <a:schemeClr val="tx1"/>
                </a:solidFill>
                <a:latin typeface="Arial" pitchFamily="34" charset="0"/>
              </a:rPr>
              <a:t>למרב"ד</a:t>
            </a:r>
            <a:r>
              <a:rPr lang="he-IL" sz="2200" b="1" dirty="0">
                <a:solidFill>
                  <a:schemeClr val="tx1"/>
                </a:solidFill>
                <a:latin typeface="Arial" pitchFamily="34" charset="0"/>
              </a:rPr>
              <a:t>. מדור שכר </a:t>
            </a:r>
            <a:r>
              <a:rPr lang="he-IL" b="1" dirty="0">
                <a:solidFill>
                  <a:schemeClr val="tx1"/>
                </a:solidFill>
              </a:rPr>
              <a:t> </a:t>
            </a:r>
            <a:r>
              <a:rPr lang="en-US" b="1" dirty="0">
                <a:solidFill>
                  <a:schemeClr val="tx1"/>
                </a:solidFill>
                <a:hlinkClick r:id="rId3">
                  <a:extLst>
                    <a:ext uri="{A12FA001-AC4F-418D-AE19-62706E023703}">
                      <ahyp:hlinkClr xmlns:ahyp="http://schemas.microsoft.com/office/drawing/2018/hyperlinkcolor" val="tx"/>
                    </a:ext>
                  </a:extLst>
                </a:hlinkClick>
              </a:rPr>
              <a:t>Sachar@mrvd.education.gov.il</a:t>
            </a:r>
            <a:endParaRPr lang="he-IL" sz="2200" b="1" dirty="0">
              <a:solidFill>
                <a:schemeClr val="tx1"/>
              </a:solidFill>
              <a:latin typeface="Arial" pitchFamily="34" charset="0"/>
            </a:endParaRPr>
          </a:p>
        </p:txBody>
      </p:sp>
      <p:sp>
        <p:nvSpPr>
          <p:cNvPr id="3" name="מציין מיקום של כותרת תחתונה 2"/>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pic>
        <p:nvPicPr>
          <p:cNvPr id="4" name="תמונה 3">
            <a:extLst>
              <a:ext uri="{FF2B5EF4-FFF2-40B4-BE49-F238E27FC236}">
                <a16:creationId xmlns:a16="http://schemas.microsoft.com/office/drawing/2014/main" id="{498F9FC2-582F-8E40-AD51-4181FBACCE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045345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47DE6AB-EFA1-436B-A268-3E9773200712}"/>
              </a:ext>
            </a:extLst>
          </p:cNvPr>
          <p:cNvSpPr>
            <a:spLocks noGrp="1" noRot="1" noChangeArrowheads="1"/>
          </p:cNvSpPr>
          <p:nvPr>
            <p:ph type="title"/>
          </p:nvPr>
        </p:nvSpPr>
        <p:spPr>
          <a:xfrm>
            <a:off x="393691" y="493293"/>
            <a:ext cx="8909050" cy="618631"/>
          </a:xfrm>
        </p:spPr>
        <p:txBody>
          <a:bodyPr rtlCol="1">
            <a:spAutoFit/>
          </a:bodyPr>
          <a:lstStyle/>
          <a:p>
            <a:pPr algn="ctr">
              <a:defRPr/>
            </a:pPr>
            <a:r>
              <a:rPr lang="he-IL" sz="3800" b="1" dirty="0">
                <a:solidFill>
                  <a:schemeClr val="accent2">
                    <a:lumMod val="75000"/>
                  </a:schemeClr>
                </a:solidFill>
                <a:cs typeface="+mn-cs"/>
              </a:rPr>
              <a:t>הכנות לקראת הבחינה בעל-פה</a:t>
            </a:r>
            <a:endParaRPr lang="en-US" sz="3800" b="1" dirty="0">
              <a:solidFill>
                <a:schemeClr val="accent2">
                  <a:lumMod val="75000"/>
                </a:schemeClr>
              </a:solidFill>
              <a:cs typeface="+mn-cs"/>
            </a:endParaRPr>
          </a:p>
        </p:txBody>
      </p:sp>
      <p:sp>
        <p:nvSpPr>
          <p:cNvPr id="49155" name="Rectangle 3"/>
          <p:cNvSpPr>
            <a:spLocks noGrp="1" noChangeArrowheads="1"/>
          </p:cNvSpPr>
          <p:nvPr>
            <p:ph idx="1"/>
          </p:nvPr>
        </p:nvSpPr>
        <p:spPr>
          <a:xfrm>
            <a:off x="323528" y="1666036"/>
            <a:ext cx="8695059" cy="4897438"/>
          </a:xfrm>
        </p:spPr>
        <p:txBody>
          <a:bodyPr>
            <a:noAutofit/>
          </a:bodyPr>
          <a:lstStyle/>
          <a:p>
            <a:pPr marL="0" indent="-274320" eaLnBrk="1" fontAlgn="auto" hangingPunct="1">
              <a:lnSpc>
                <a:spcPct val="150000"/>
              </a:lnSpc>
              <a:spcBef>
                <a:spcPts val="300"/>
              </a:spcBef>
              <a:spcAft>
                <a:spcPts val="0"/>
              </a:spcAft>
              <a:buClr>
                <a:schemeClr val="accent3">
                  <a:lumMod val="60000"/>
                  <a:lumOff val="40000"/>
                </a:schemeClr>
              </a:buClr>
              <a:buSzPct val="96000"/>
              <a:buFont typeface="Wingdings" pitchFamily="2" charset="2"/>
              <a:buChar char="v"/>
              <a:defRPr/>
            </a:pPr>
            <a:r>
              <a:rPr lang="he-IL" b="1" dirty="0">
                <a:latin typeface="Arial" pitchFamily="34" charset="0"/>
              </a:rPr>
              <a:t>  </a:t>
            </a:r>
            <a:r>
              <a:rPr lang="he-IL" b="1" dirty="0">
                <a:solidFill>
                  <a:schemeClr val="tx1"/>
                </a:solidFill>
                <a:latin typeface="Arial" pitchFamily="34" charset="0"/>
              </a:rPr>
              <a:t>יכין את תיק העבודות/</a:t>
            </a:r>
            <a:r>
              <a:rPr lang="en-US" sz="2000" dirty="0">
                <a:latin typeface="Arial" pitchFamily="34" charset="0"/>
                <a:cs typeface="+mn-cs"/>
              </a:rPr>
              <a:t> </a:t>
            </a:r>
            <a:r>
              <a:rPr lang="en-US" b="1" dirty="0">
                <a:solidFill>
                  <a:schemeClr val="tx1"/>
                </a:solidFill>
                <a:latin typeface="Arial" pitchFamily="34" charset="0"/>
              </a:rPr>
              <a:t>disk on key</a:t>
            </a:r>
            <a:r>
              <a:rPr lang="he-IL" sz="2000" dirty="0">
                <a:latin typeface="Arial" pitchFamily="34" charset="0"/>
                <a:cs typeface="+mn-cs"/>
              </a:rPr>
              <a:t> </a:t>
            </a:r>
            <a:r>
              <a:rPr lang="he-IL" b="1" dirty="0">
                <a:solidFill>
                  <a:schemeClr val="tx1"/>
                </a:solidFill>
                <a:latin typeface="Arial" pitchFamily="34" charset="0"/>
              </a:rPr>
              <a:t>(או אמצעי דיגיטלי אחר) האישי לבדיקה.</a:t>
            </a:r>
          </a:p>
          <a:p>
            <a:pPr marL="0" indent="-274320" eaLnBrk="1" fontAlgn="auto" hangingPunct="1">
              <a:lnSpc>
                <a:spcPct val="150000"/>
              </a:lnSpc>
              <a:spcBef>
                <a:spcPts val="300"/>
              </a:spcBef>
              <a:spcAft>
                <a:spcPts val="0"/>
              </a:spcAft>
              <a:buClr>
                <a:schemeClr val="accent3">
                  <a:lumMod val="60000"/>
                  <a:lumOff val="40000"/>
                </a:schemeClr>
              </a:buClr>
              <a:buSzPct val="96000"/>
              <a:buFont typeface="Wingdings" pitchFamily="2" charset="2"/>
              <a:buChar char="v"/>
              <a:defRPr/>
            </a:pPr>
            <a:r>
              <a:rPr lang="he-IL" b="1" dirty="0">
                <a:solidFill>
                  <a:schemeClr val="tx1"/>
                </a:solidFill>
                <a:latin typeface="Arial" pitchFamily="34" charset="0"/>
              </a:rPr>
              <a:t>  מיני מחקר ברמה 3 יודפס וישולב בתיק העבודות תחת חוצץ מתאים או </a:t>
            </a:r>
          </a:p>
          <a:p>
            <a:pPr marL="0" indent="0" eaLnBrk="1" fontAlgn="auto" hangingPunct="1">
              <a:lnSpc>
                <a:spcPct val="150000"/>
              </a:lnSpc>
              <a:spcBef>
                <a:spcPts val="300"/>
              </a:spcBef>
              <a:spcAft>
                <a:spcPts val="0"/>
              </a:spcAft>
              <a:buClr>
                <a:schemeClr val="accent3">
                  <a:lumMod val="60000"/>
                  <a:lumOff val="40000"/>
                </a:schemeClr>
              </a:buClr>
              <a:buSzPct val="96000"/>
              <a:buNone/>
              <a:defRPr/>
            </a:pPr>
            <a:r>
              <a:rPr lang="he-IL" b="1" dirty="0">
                <a:solidFill>
                  <a:schemeClr val="tx1"/>
                </a:solidFill>
                <a:latin typeface="Arial" pitchFamily="34" charset="0"/>
              </a:rPr>
              <a:t>      יישמר בתיקיה נפרדת.</a:t>
            </a:r>
          </a:p>
          <a:p>
            <a:pPr marL="0" indent="-274320" eaLnBrk="1" fontAlgn="auto" hangingPunct="1">
              <a:lnSpc>
                <a:spcPct val="150000"/>
              </a:lnSpc>
              <a:spcBef>
                <a:spcPts val="300"/>
              </a:spcBef>
              <a:spcAft>
                <a:spcPts val="0"/>
              </a:spcAft>
              <a:buClr>
                <a:schemeClr val="accent3">
                  <a:lumMod val="60000"/>
                  <a:lumOff val="40000"/>
                </a:schemeClr>
              </a:buClr>
              <a:buSzPct val="96000"/>
              <a:buFont typeface="Wingdings" pitchFamily="2" charset="2"/>
              <a:buChar char="v"/>
              <a:defRPr/>
            </a:pPr>
            <a:r>
              <a:rPr lang="he-IL" b="1" dirty="0">
                <a:solidFill>
                  <a:schemeClr val="tx1"/>
                </a:solidFill>
                <a:latin typeface="Arial" pitchFamily="34" charset="0"/>
              </a:rPr>
              <a:t>  יכיר את הרקע המדעי ואת שלבי החקר של  הניסויים במיני מחקר,     </a:t>
            </a:r>
            <a:br>
              <a:rPr lang="en-US" b="1" dirty="0">
                <a:solidFill>
                  <a:schemeClr val="tx1"/>
                </a:solidFill>
                <a:latin typeface="Arial" pitchFamily="34" charset="0"/>
              </a:rPr>
            </a:br>
            <a:r>
              <a:rPr lang="he-IL" b="1" dirty="0">
                <a:solidFill>
                  <a:schemeClr val="tx1"/>
                </a:solidFill>
                <a:latin typeface="Arial" pitchFamily="34" charset="0"/>
              </a:rPr>
              <a:t>      וידע להתייחס בביקורתיות לשלבי החקר בכל אחד מהניסויים.</a:t>
            </a:r>
          </a:p>
          <a:p>
            <a:pPr marL="0" indent="-274320" eaLnBrk="1" fontAlgn="auto" hangingPunct="1">
              <a:spcBef>
                <a:spcPts val="1800"/>
              </a:spcBef>
              <a:spcAft>
                <a:spcPts val="0"/>
              </a:spcAft>
              <a:buClr>
                <a:schemeClr val="accent3">
                  <a:lumMod val="60000"/>
                  <a:lumOff val="40000"/>
                </a:schemeClr>
              </a:buClr>
              <a:buSzPct val="96000"/>
              <a:buFont typeface="Wingdings" pitchFamily="2" charset="2"/>
              <a:buChar char="v"/>
              <a:defRPr/>
            </a:pPr>
            <a:r>
              <a:rPr lang="he-IL" b="1" dirty="0">
                <a:solidFill>
                  <a:schemeClr val="tx1"/>
                </a:solidFill>
                <a:latin typeface="Arial" pitchFamily="34" charset="0"/>
              </a:rPr>
              <a:t>  יכין עבור הבוחן העתק (צילום) של  דו"ח הניסוי מיני מחקר רמה 3. </a:t>
            </a:r>
          </a:p>
          <a:p>
            <a:pPr marL="0" indent="0" eaLnBrk="1" fontAlgn="auto" hangingPunct="1">
              <a:spcBef>
                <a:spcPts val="1800"/>
              </a:spcBef>
              <a:spcAft>
                <a:spcPts val="0"/>
              </a:spcAft>
              <a:buClr>
                <a:schemeClr val="accent3">
                  <a:lumMod val="60000"/>
                  <a:lumOff val="40000"/>
                </a:schemeClr>
              </a:buClr>
              <a:buSzPct val="96000"/>
              <a:buNone/>
              <a:defRPr/>
            </a:pPr>
            <a:r>
              <a:rPr lang="he-IL" b="1" dirty="0">
                <a:solidFill>
                  <a:schemeClr val="accent4">
                    <a:lumMod val="75000"/>
                  </a:schemeClr>
                </a:solidFill>
                <a:latin typeface="Arial" pitchFamily="34" charset="0"/>
              </a:rPr>
              <a:t>     </a:t>
            </a:r>
            <a:r>
              <a:rPr lang="he-IL" b="1" dirty="0">
                <a:solidFill>
                  <a:srgbClr val="652F07"/>
                </a:solidFill>
                <a:latin typeface="Arial" pitchFamily="34" charset="0"/>
              </a:rPr>
              <a:t>במקרה של תלקיט דיגיטלי, הצילומים לפי דרישת הבוחן.</a:t>
            </a:r>
          </a:p>
          <a:p>
            <a:pPr marL="0" indent="-274320" eaLnBrk="1" fontAlgn="auto" hangingPunct="1">
              <a:spcBef>
                <a:spcPts val="1800"/>
              </a:spcBef>
              <a:spcAft>
                <a:spcPts val="0"/>
              </a:spcAft>
              <a:buClr>
                <a:schemeClr val="accent3">
                  <a:lumMod val="60000"/>
                  <a:lumOff val="40000"/>
                </a:schemeClr>
              </a:buClr>
              <a:buSzPct val="96000"/>
              <a:buFont typeface="Wingdings" pitchFamily="2" charset="2"/>
              <a:buChar char="v"/>
              <a:defRPr/>
            </a:pPr>
            <a:r>
              <a:rPr lang="he-IL" b="1" dirty="0">
                <a:latin typeface="Arial" pitchFamily="34" charset="0"/>
              </a:rPr>
              <a:t> </a:t>
            </a:r>
            <a:r>
              <a:rPr lang="he-IL" b="1" dirty="0">
                <a:solidFill>
                  <a:schemeClr val="tx1"/>
                </a:solidFill>
                <a:latin typeface="Arial" pitchFamily="34" charset="0"/>
              </a:rPr>
              <a:t>בבחינה קבוצתית- קבוצת התלמידים תכין מצגת (או פוסטר מדעי) -</a:t>
            </a:r>
            <a:r>
              <a:rPr lang="he-IL" b="1" dirty="0">
                <a:solidFill>
                  <a:schemeClr val="tx1"/>
                </a:solidFill>
                <a:latin typeface="Arial" pitchFamily="34" charset="0"/>
                <a:hlinkClick r:id="rId3"/>
              </a:rPr>
              <a:t>הנחיות</a:t>
            </a:r>
            <a:endParaRPr lang="he-IL" b="1" dirty="0">
              <a:solidFill>
                <a:schemeClr val="tx1"/>
              </a:solidFill>
              <a:latin typeface="Arial" pitchFamily="34" charset="0"/>
            </a:endParaRPr>
          </a:p>
          <a:p>
            <a:pPr marL="0" indent="0" eaLnBrk="1" fontAlgn="auto" hangingPunct="1">
              <a:spcBef>
                <a:spcPts val="1800"/>
              </a:spcBef>
              <a:spcAft>
                <a:spcPts val="0"/>
              </a:spcAft>
              <a:buClr>
                <a:schemeClr val="accent3">
                  <a:lumMod val="60000"/>
                  <a:lumOff val="40000"/>
                </a:schemeClr>
              </a:buClr>
              <a:buSzPct val="96000"/>
              <a:buNone/>
              <a:defRPr/>
            </a:pPr>
            <a:r>
              <a:rPr lang="he-IL" b="1" dirty="0">
                <a:solidFill>
                  <a:schemeClr val="tx1"/>
                </a:solidFill>
                <a:latin typeface="Arial" pitchFamily="34" charset="0"/>
              </a:rPr>
              <a:t>     להצגת הניסוי בפני  הבוחן.  מומלץ להכין עותק מצולם אחד גם לקבוצת</a:t>
            </a:r>
            <a:br>
              <a:rPr lang="en-US" b="1" dirty="0">
                <a:solidFill>
                  <a:schemeClr val="tx1"/>
                </a:solidFill>
                <a:latin typeface="Arial" pitchFamily="34" charset="0"/>
              </a:rPr>
            </a:br>
            <a:r>
              <a:rPr lang="he-IL" b="1" dirty="0">
                <a:solidFill>
                  <a:schemeClr val="tx1"/>
                </a:solidFill>
                <a:latin typeface="Arial" pitchFamily="34" charset="0"/>
              </a:rPr>
              <a:t>     התלמידים.</a:t>
            </a:r>
          </a:p>
        </p:txBody>
      </p:sp>
      <p:sp>
        <p:nvSpPr>
          <p:cNvPr id="4" name="מציין מיקום של כותרת תחתונה 3"/>
          <p:cNvSpPr>
            <a:spLocks noGrp="1"/>
          </p:cNvSpPr>
          <p:nvPr>
            <p:ph type="ftr" sz="quarter" idx="11"/>
          </p:nvPr>
        </p:nvSpPr>
        <p:spPr/>
        <p:txBody>
          <a:bodyPr/>
          <a:lstStyle/>
          <a:p>
            <a:pPr>
              <a:defRPr/>
            </a:pPr>
            <a:r>
              <a:rPr lang="he-IL">
                <a:solidFill>
                  <a:srgbClr val="04617B">
                    <a:shade val="90000"/>
                  </a:srgbClr>
                </a:solidFill>
              </a:rPr>
              <a:t>תדרוך מורי כימיה לקראת בחינת הבגרות על מיני מחקר תשפ"ה 2025</a:t>
            </a:r>
            <a:endParaRPr lang="en-US" dirty="0">
              <a:solidFill>
                <a:srgbClr val="04617B">
                  <a:shade val="90000"/>
                </a:srgbClr>
              </a:solidFill>
            </a:endParaRPr>
          </a:p>
        </p:txBody>
      </p:sp>
      <p:sp>
        <p:nvSpPr>
          <p:cNvPr id="2" name="TextBox 1"/>
          <p:cNvSpPr txBox="1"/>
          <p:nvPr/>
        </p:nvSpPr>
        <p:spPr>
          <a:xfrm>
            <a:off x="3707904" y="1142816"/>
            <a:ext cx="4354077" cy="523220"/>
          </a:xfrm>
          <a:prstGeom prst="rect">
            <a:avLst/>
          </a:prstGeom>
          <a:noFill/>
        </p:spPr>
        <p:txBody>
          <a:bodyPr wrap="none" rtlCol="1">
            <a:spAutoFit/>
          </a:bodyPr>
          <a:lstStyle/>
          <a:p>
            <a:pPr marL="274320" indent="-274320" fontAlgn="base">
              <a:spcBef>
                <a:spcPct val="20000"/>
              </a:spcBef>
              <a:spcAft>
                <a:spcPct val="0"/>
              </a:spcAft>
              <a:buClr>
                <a:srgbClr val="0BD0D9"/>
              </a:buClr>
              <a:buSzPct val="95000"/>
              <a:defRPr/>
            </a:pPr>
            <a:r>
              <a:rPr lang="he-IL" sz="2800" b="1" u="sng" dirty="0">
                <a:solidFill>
                  <a:srgbClr val="FF0000"/>
                </a:solidFill>
                <a:latin typeface="Arial" pitchFamily="34" charset="0"/>
              </a:rPr>
              <a:t>התלמיד הנבחן בשאלון 037376:</a:t>
            </a:r>
          </a:p>
        </p:txBody>
      </p:sp>
      <p:pic>
        <p:nvPicPr>
          <p:cNvPr id="5" name="תמונה 4">
            <a:extLst>
              <a:ext uri="{FF2B5EF4-FFF2-40B4-BE49-F238E27FC236}">
                <a16:creationId xmlns:a16="http://schemas.microsoft.com/office/drawing/2014/main" id="{93A67A42-2427-6EF8-6C99-7EF452CFF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912386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117475" y="519960"/>
            <a:ext cx="8909050" cy="1144929"/>
          </a:xfrm>
        </p:spPr>
        <p:txBody>
          <a:bodyPr rtlCol="1">
            <a:spAutoFit/>
          </a:bodyPr>
          <a:lstStyle/>
          <a:p>
            <a:pPr algn="ctr">
              <a:defRPr/>
            </a:pPr>
            <a:r>
              <a:rPr lang="he-IL" sz="3800" b="1" dirty="0">
                <a:solidFill>
                  <a:schemeClr val="accent2">
                    <a:lumMod val="75000"/>
                  </a:schemeClr>
                </a:solidFill>
                <a:cs typeface="+mn-cs"/>
              </a:rPr>
              <a:t>שלבים בהכנת התלמידים לקראת</a:t>
            </a:r>
            <a:br>
              <a:rPr lang="he-IL" sz="3800" b="1" dirty="0">
                <a:solidFill>
                  <a:schemeClr val="accent2">
                    <a:lumMod val="75000"/>
                  </a:schemeClr>
                </a:solidFill>
                <a:cs typeface="+mn-cs"/>
              </a:rPr>
            </a:br>
            <a:r>
              <a:rPr lang="he-IL" sz="3800" b="1" dirty="0">
                <a:solidFill>
                  <a:schemeClr val="accent2">
                    <a:lumMod val="75000"/>
                  </a:schemeClr>
                </a:solidFill>
                <a:cs typeface="+mn-cs"/>
              </a:rPr>
              <a:t> הבחינה בעל-פה</a:t>
            </a:r>
            <a:endParaRPr lang="en-US" sz="3800" b="1" dirty="0">
              <a:solidFill>
                <a:schemeClr val="accent2">
                  <a:lumMod val="75000"/>
                </a:schemeClr>
              </a:solidFill>
              <a:cs typeface="+mn-cs"/>
            </a:endParaRPr>
          </a:p>
        </p:txBody>
      </p:sp>
      <p:sp>
        <p:nvSpPr>
          <p:cNvPr id="84995" name="Rectangle 3"/>
          <p:cNvSpPr>
            <a:spLocks noGrp="1" noChangeArrowheads="1"/>
          </p:cNvSpPr>
          <p:nvPr>
            <p:ph idx="1"/>
          </p:nvPr>
        </p:nvSpPr>
        <p:spPr>
          <a:xfrm>
            <a:off x="215900" y="1916113"/>
            <a:ext cx="8604250" cy="3889375"/>
          </a:xfrm>
        </p:spPr>
        <p:txBody>
          <a:bodyPr>
            <a:normAutofit/>
          </a:bodyPr>
          <a:lstStyle/>
          <a:p>
            <a:pPr marL="274320" indent="-274320" eaLnBrk="1" fontAlgn="auto" hangingPunct="1">
              <a:lnSpc>
                <a:spcPct val="110000"/>
              </a:lnSpc>
              <a:spcAft>
                <a:spcPts val="0"/>
              </a:spcAft>
              <a:buClr>
                <a:schemeClr val="tx2">
                  <a:lumMod val="60000"/>
                  <a:lumOff val="40000"/>
                </a:schemeClr>
              </a:buClr>
              <a:buSzPct val="100000"/>
              <a:buFont typeface="Wingdings" pitchFamily="2" charset="2"/>
              <a:buChar char="v"/>
              <a:defRPr/>
            </a:pPr>
            <a:r>
              <a:rPr lang="he-IL" sz="2400" dirty="0">
                <a:solidFill>
                  <a:schemeClr val="tx1"/>
                </a:solidFill>
              </a:rPr>
              <a:t> </a:t>
            </a:r>
            <a:r>
              <a:rPr lang="he-IL" sz="2400" b="1" dirty="0">
                <a:solidFill>
                  <a:schemeClr val="tx1"/>
                </a:solidFill>
              </a:rPr>
              <a:t>יש</a:t>
            </a:r>
            <a:r>
              <a:rPr lang="he-IL" sz="2400" dirty="0">
                <a:solidFill>
                  <a:schemeClr val="tx1"/>
                </a:solidFill>
              </a:rPr>
              <a:t> </a:t>
            </a:r>
            <a:r>
              <a:rPr lang="he-IL" sz="2400" b="1" dirty="0">
                <a:solidFill>
                  <a:schemeClr val="tx1"/>
                </a:solidFill>
              </a:rPr>
              <a:t>להביא לידיעת התלמידים את השאלות לדוגמה ואת </a:t>
            </a:r>
            <a:br>
              <a:rPr lang="en-US" sz="2400" b="1" dirty="0">
                <a:solidFill>
                  <a:schemeClr val="tx1"/>
                </a:solidFill>
              </a:rPr>
            </a:br>
            <a:r>
              <a:rPr lang="he-IL" sz="2400" b="1" dirty="0">
                <a:solidFill>
                  <a:schemeClr val="tx1"/>
                </a:solidFill>
              </a:rPr>
              <a:t>  המחוון להערכת הבחינה בעל-פה.</a:t>
            </a:r>
          </a:p>
          <a:p>
            <a:pPr marL="274320" indent="-274320">
              <a:spcBef>
                <a:spcPts val="1200"/>
              </a:spcBef>
              <a:buClr>
                <a:schemeClr val="tx2">
                  <a:lumMod val="60000"/>
                  <a:lumOff val="40000"/>
                </a:schemeClr>
              </a:buClr>
              <a:buSzPct val="100000"/>
              <a:buFont typeface="Wingdings" pitchFamily="2" charset="2"/>
              <a:buChar char="v"/>
              <a:defRPr/>
            </a:pPr>
            <a:r>
              <a:rPr lang="he-IL" sz="2400" b="1" dirty="0">
                <a:solidFill>
                  <a:schemeClr val="tx1"/>
                </a:solidFill>
              </a:rPr>
              <a:t> יש</a:t>
            </a:r>
            <a:r>
              <a:rPr lang="he-IL" sz="2400" dirty="0">
                <a:solidFill>
                  <a:schemeClr val="tx1"/>
                </a:solidFill>
              </a:rPr>
              <a:t> </a:t>
            </a:r>
            <a:r>
              <a:rPr lang="he-IL" sz="2400" b="1" dirty="0">
                <a:solidFill>
                  <a:schemeClr val="tx1"/>
                </a:solidFill>
              </a:rPr>
              <a:t>לעבור עם התלמידים על הרקע המדעי לכל אחד מהניסויים במיני מחקר</a:t>
            </a:r>
          </a:p>
          <a:p>
            <a:pPr marL="274320" indent="-274320">
              <a:spcBef>
                <a:spcPts val="1200"/>
              </a:spcBef>
              <a:buClr>
                <a:schemeClr val="tx2">
                  <a:lumMod val="60000"/>
                  <a:lumOff val="40000"/>
                </a:schemeClr>
              </a:buClr>
              <a:buSzPct val="100000"/>
              <a:buFont typeface="Wingdings" pitchFamily="2" charset="2"/>
              <a:buChar char="v"/>
              <a:defRPr/>
            </a:pPr>
            <a:r>
              <a:rPr lang="he-IL" sz="2400" b="1" dirty="0">
                <a:solidFill>
                  <a:schemeClr val="tx1"/>
                </a:solidFill>
              </a:rPr>
              <a:t> יש</a:t>
            </a:r>
            <a:r>
              <a:rPr lang="he-IL" sz="2400" dirty="0">
                <a:solidFill>
                  <a:schemeClr val="tx1"/>
                </a:solidFill>
              </a:rPr>
              <a:t> </a:t>
            </a:r>
            <a:r>
              <a:rPr lang="he-IL" sz="2400" b="1" dirty="0">
                <a:solidFill>
                  <a:schemeClr val="tx1"/>
                </a:solidFill>
              </a:rPr>
              <a:t>להכין שאלות לניסויים שבוצעו ולבחון את התלמידים בעל-פה/בכתב.</a:t>
            </a:r>
          </a:p>
          <a:p>
            <a:pPr marL="274320" indent="-274320" eaLnBrk="1" fontAlgn="auto" hangingPunct="1">
              <a:spcBef>
                <a:spcPts val="1200"/>
              </a:spcBef>
              <a:spcAft>
                <a:spcPts val="0"/>
              </a:spcAft>
              <a:buClr>
                <a:schemeClr val="tx2">
                  <a:lumMod val="60000"/>
                  <a:lumOff val="40000"/>
                </a:schemeClr>
              </a:buClr>
              <a:buSzPct val="100000"/>
              <a:buFont typeface="Wingdings" pitchFamily="2" charset="2"/>
              <a:buChar char="v"/>
              <a:defRPr/>
            </a:pPr>
            <a:r>
              <a:rPr lang="he-IL" sz="2400" b="1" dirty="0">
                <a:solidFill>
                  <a:schemeClr val="tx1"/>
                </a:solidFill>
              </a:rPr>
              <a:t> מומלץ</a:t>
            </a:r>
            <a:r>
              <a:rPr lang="he-IL" sz="2400" dirty="0">
                <a:solidFill>
                  <a:schemeClr val="tx1"/>
                </a:solidFill>
              </a:rPr>
              <a:t> </a:t>
            </a:r>
            <a:r>
              <a:rPr lang="he-IL" sz="2400" b="1" dirty="0">
                <a:solidFill>
                  <a:schemeClr val="tx1"/>
                </a:solidFill>
              </a:rPr>
              <a:t>לבקש</a:t>
            </a:r>
            <a:r>
              <a:rPr lang="he-IL" sz="2400" dirty="0">
                <a:solidFill>
                  <a:schemeClr val="tx1"/>
                </a:solidFill>
              </a:rPr>
              <a:t> </a:t>
            </a:r>
            <a:r>
              <a:rPr lang="he-IL" sz="2400" b="1" dirty="0">
                <a:solidFill>
                  <a:schemeClr val="tx1"/>
                </a:solidFill>
              </a:rPr>
              <a:t>מקבוצות התלמידים שביצעו יחד מיני מחקר </a:t>
            </a:r>
            <a:br>
              <a:rPr lang="en-US" sz="2400" b="1" dirty="0">
                <a:solidFill>
                  <a:schemeClr val="tx1"/>
                </a:solidFill>
              </a:rPr>
            </a:br>
            <a:r>
              <a:rPr lang="he-IL" sz="2400" b="1" dirty="0">
                <a:solidFill>
                  <a:schemeClr val="tx1"/>
                </a:solidFill>
              </a:rPr>
              <a:t>ברמה 3 להציג את הניסוי שלהם.</a:t>
            </a:r>
          </a:p>
        </p:txBody>
      </p:sp>
      <p:sp>
        <p:nvSpPr>
          <p:cNvPr id="3" name="מציין מיקום של כותרת תחתונה 2"/>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pic>
        <p:nvPicPr>
          <p:cNvPr id="4" name="תמונה 3">
            <a:extLst>
              <a:ext uri="{FF2B5EF4-FFF2-40B4-BE49-F238E27FC236}">
                <a16:creationId xmlns:a16="http://schemas.microsoft.com/office/drawing/2014/main" id="{8E63719A-839C-E99A-636B-6309754BAF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627129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Rot="1" noChangeArrowheads="1"/>
          </p:cNvSpPr>
          <p:nvPr>
            <p:ph type="title"/>
          </p:nvPr>
        </p:nvSpPr>
        <p:spPr>
          <a:xfrm>
            <a:off x="468313" y="596900"/>
            <a:ext cx="8351837" cy="661988"/>
          </a:xfrm>
        </p:spPr>
        <p:txBody>
          <a:bodyPr rtlCol="1">
            <a:spAutoFit/>
          </a:bodyPr>
          <a:lstStyle/>
          <a:p>
            <a:pPr algn="ctr">
              <a:defRPr/>
            </a:pPr>
            <a:r>
              <a:rPr lang="he-IL" sz="4000" b="1" dirty="0">
                <a:solidFill>
                  <a:schemeClr val="accent2">
                    <a:lumMod val="75000"/>
                  </a:schemeClr>
                </a:solidFill>
                <a:cs typeface="+mn-cs"/>
              </a:rPr>
              <a:t>תפקידי המורה הבוחן </a:t>
            </a:r>
            <a:r>
              <a:rPr lang="he-IL" sz="4000" b="1" u="sng" dirty="0">
                <a:solidFill>
                  <a:schemeClr val="accent2">
                    <a:lumMod val="75000"/>
                  </a:schemeClr>
                </a:solidFill>
                <a:cs typeface="+mn-cs"/>
              </a:rPr>
              <a:t>בעת הבחינה</a:t>
            </a:r>
            <a:endParaRPr lang="en-US" sz="4000" b="1" u="sng" dirty="0">
              <a:solidFill>
                <a:schemeClr val="accent2">
                  <a:lumMod val="75000"/>
                </a:schemeClr>
              </a:solidFill>
              <a:cs typeface="+mn-cs"/>
            </a:endParaRPr>
          </a:p>
        </p:txBody>
      </p:sp>
      <p:sp>
        <p:nvSpPr>
          <p:cNvPr id="95235" name="Rectangle 1027"/>
          <p:cNvSpPr>
            <a:spLocks noGrp="1" noChangeArrowheads="1"/>
          </p:cNvSpPr>
          <p:nvPr>
            <p:ph idx="1"/>
          </p:nvPr>
        </p:nvSpPr>
        <p:spPr>
          <a:xfrm>
            <a:off x="0" y="1339850"/>
            <a:ext cx="9144000" cy="5184775"/>
          </a:xfrm>
        </p:spPr>
        <p:txBody>
          <a:bodyPr>
            <a:noAutofit/>
          </a:bodyPr>
          <a:lstStyle/>
          <a:p>
            <a:pPr marL="252000" indent="-274320" eaLnBrk="1" fontAlgn="auto" hangingPunct="1">
              <a:lnSpc>
                <a:spcPct val="90000"/>
              </a:lnSpc>
              <a:spcBef>
                <a:spcPts val="0"/>
              </a:spcBef>
              <a:spcAft>
                <a:spcPts val="0"/>
              </a:spcAft>
              <a:buClr>
                <a:srgbClr val="FFFF66"/>
              </a:buClr>
              <a:buFont typeface="Wingdings 2"/>
              <a:buNone/>
              <a:defRPr/>
            </a:pPr>
            <a:r>
              <a:rPr lang="he-IL" sz="2400" b="1" dirty="0">
                <a:solidFill>
                  <a:schemeClr val="tx1"/>
                </a:solidFill>
                <a:highlight>
                  <a:srgbClr val="FFFF00"/>
                </a:highlight>
              </a:rPr>
              <a:t>שימו לב, האפליקציה תיפתח לדיווח ביום הבחינה בלבד. לא ניתן לדווח ציונים בימים אחרים ממועד הבחינה שידווח </a:t>
            </a:r>
            <a:r>
              <a:rPr lang="he-IL" sz="2400" b="1" dirty="0" err="1">
                <a:solidFill>
                  <a:schemeClr val="tx1"/>
                </a:solidFill>
                <a:highlight>
                  <a:srgbClr val="FFFF00"/>
                </a:highlight>
              </a:rPr>
              <a:t>בשילובית</a:t>
            </a:r>
            <a:r>
              <a:rPr lang="he-IL" sz="2400" b="1" dirty="0">
                <a:solidFill>
                  <a:schemeClr val="tx1"/>
                </a:solidFill>
                <a:highlight>
                  <a:srgbClr val="FFFF00"/>
                </a:highlight>
              </a:rPr>
              <a:t>.</a:t>
            </a:r>
          </a:p>
          <a:p>
            <a:pPr marL="252000" indent="-274320" eaLnBrk="1" fontAlgn="auto" hangingPunct="1">
              <a:lnSpc>
                <a:spcPct val="150000"/>
              </a:lnSpc>
              <a:spcBef>
                <a:spcPts val="0"/>
              </a:spcBef>
              <a:spcAft>
                <a:spcPts val="0"/>
              </a:spcAft>
              <a:buClr>
                <a:schemeClr val="accent2">
                  <a:lumMod val="60000"/>
                  <a:lumOff val="40000"/>
                </a:schemeClr>
              </a:buClr>
              <a:buSzPct val="108000"/>
              <a:buFont typeface="Wingdings" pitchFamily="2" charset="2"/>
              <a:buChar char="v"/>
              <a:defRPr/>
            </a:pPr>
            <a:r>
              <a:rPr lang="he-IL" sz="2400" b="1" dirty="0">
                <a:solidFill>
                  <a:schemeClr val="tx1"/>
                </a:solidFill>
              </a:rPr>
              <a:t> מעיין בתיקי התלמידים. </a:t>
            </a:r>
          </a:p>
          <a:p>
            <a:pPr marL="252000" indent="-274320" eaLnBrk="1" fontAlgn="auto" hangingPunct="1">
              <a:lnSpc>
                <a:spcPct val="150000"/>
              </a:lnSpc>
              <a:spcBef>
                <a:spcPts val="0"/>
              </a:spcBef>
              <a:spcAft>
                <a:spcPts val="0"/>
              </a:spcAft>
              <a:buClr>
                <a:schemeClr val="accent2">
                  <a:lumMod val="60000"/>
                  <a:lumOff val="40000"/>
                </a:schemeClr>
              </a:buClr>
              <a:buSzPct val="108000"/>
              <a:buFont typeface="Wingdings" pitchFamily="2" charset="2"/>
              <a:buChar char="v"/>
              <a:defRPr/>
            </a:pPr>
            <a:r>
              <a:rPr lang="he-IL" sz="2400" b="1" dirty="0">
                <a:solidFill>
                  <a:schemeClr val="tx1"/>
                </a:solidFill>
              </a:rPr>
              <a:t> בוחן את התלמידים (לא חייב לשאול על שני הניסויים במיני מחקר).</a:t>
            </a:r>
          </a:p>
          <a:p>
            <a:pPr marL="252000" indent="-274320" eaLnBrk="1" fontAlgn="auto" hangingPunct="1">
              <a:spcBef>
                <a:spcPts val="0"/>
              </a:spcBef>
              <a:spcAft>
                <a:spcPts val="0"/>
              </a:spcAft>
              <a:buClr>
                <a:schemeClr val="accent2">
                  <a:lumMod val="60000"/>
                  <a:lumOff val="40000"/>
                </a:schemeClr>
              </a:buClr>
              <a:buSzPct val="108000"/>
              <a:buFont typeface="Wingdings" pitchFamily="2" charset="2"/>
              <a:buChar char="v"/>
              <a:defRPr/>
            </a:pPr>
            <a:r>
              <a:rPr lang="he-IL" sz="2400" b="1" dirty="0">
                <a:solidFill>
                  <a:schemeClr val="tx1"/>
                </a:solidFill>
              </a:rPr>
              <a:t> מעריך כל אחד מהתלמידים בעזרת קובץ האקסל של המחוון, </a:t>
            </a:r>
            <a:br>
              <a:rPr lang="en-US" sz="2400" b="1" dirty="0">
                <a:solidFill>
                  <a:schemeClr val="tx1"/>
                </a:solidFill>
              </a:rPr>
            </a:br>
            <a:r>
              <a:rPr lang="he-IL" sz="2400" b="1" dirty="0">
                <a:solidFill>
                  <a:schemeClr val="tx1"/>
                </a:solidFill>
              </a:rPr>
              <a:t> על פי הממדים המופיעים במחוון.</a:t>
            </a:r>
          </a:p>
          <a:p>
            <a:pPr marL="252000" indent="-274320" eaLnBrk="1" fontAlgn="auto" hangingPunct="1">
              <a:lnSpc>
                <a:spcPct val="150000"/>
              </a:lnSpc>
              <a:spcBef>
                <a:spcPts val="0"/>
              </a:spcBef>
              <a:spcAft>
                <a:spcPts val="0"/>
              </a:spcAft>
              <a:buClr>
                <a:schemeClr val="accent2">
                  <a:lumMod val="60000"/>
                  <a:lumOff val="40000"/>
                </a:schemeClr>
              </a:buClr>
              <a:buSzPct val="108000"/>
              <a:buFont typeface="Wingdings" pitchFamily="2" charset="2"/>
              <a:buChar char="v"/>
              <a:defRPr/>
            </a:pPr>
            <a:r>
              <a:rPr lang="he-IL" sz="2400" b="1" dirty="0">
                <a:solidFill>
                  <a:schemeClr val="tx1"/>
                </a:solidFill>
              </a:rPr>
              <a:t> מדווח את הציונים באפליקציה או </a:t>
            </a:r>
            <a:r>
              <a:rPr lang="he-IL" sz="2400" b="1" dirty="0" err="1">
                <a:solidFill>
                  <a:schemeClr val="tx1"/>
                </a:solidFill>
              </a:rPr>
              <a:t>בשילובית</a:t>
            </a:r>
            <a:r>
              <a:rPr lang="he-IL" sz="2400" b="1" dirty="0">
                <a:solidFill>
                  <a:schemeClr val="tx1"/>
                </a:solidFill>
              </a:rPr>
              <a:t> דרך המחשב.</a:t>
            </a:r>
          </a:p>
          <a:p>
            <a:pPr marL="0" indent="0" eaLnBrk="1" fontAlgn="auto" hangingPunct="1">
              <a:lnSpc>
                <a:spcPct val="90000"/>
              </a:lnSpc>
              <a:spcBef>
                <a:spcPts val="0"/>
              </a:spcBef>
              <a:spcAft>
                <a:spcPts val="0"/>
              </a:spcAft>
              <a:buClr>
                <a:schemeClr val="tx1"/>
              </a:buClr>
              <a:buNone/>
              <a:defRPr/>
            </a:pPr>
            <a:endParaRPr lang="en-US" sz="2400" dirty="0"/>
          </a:p>
        </p:txBody>
      </p:sp>
      <p:sp>
        <p:nvSpPr>
          <p:cNvPr id="5" name="מציין מיקום של כותרת תחתונה 3">
            <a:extLst>
              <a:ext uri="{FF2B5EF4-FFF2-40B4-BE49-F238E27FC236}">
                <a16:creationId xmlns:a16="http://schemas.microsoft.com/office/drawing/2014/main" id="{9276CC48-20BC-4C79-8F8E-8C585A473420}"/>
              </a:ext>
            </a:extLst>
          </p:cNvPr>
          <p:cNvSpPr>
            <a:spLocks noGrp="1"/>
          </p:cNvSpPr>
          <p:nvPr>
            <p:ph type="ftr" sz="quarter" idx="11"/>
          </p:nvPr>
        </p:nvSpPr>
        <p:spPr>
          <a:xfrm>
            <a:off x="3347864" y="6324600"/>
            <a:ext cx="3352800" cy="365125"/>
          </a:xfrm>
        </p:spPr>
        <p:txBody>
          <a:bodyPr/>
          <a:lstStyle/>
          <a:p>
            <a:pPr>
              <a:defRPr/>
            </a:pPr>
            <a:r>
              <a:rPr lang="he-IL"/>
              <a:t>תדרוך מורי כימיה לקראת בחינת הבגרות על מיני מחקר תשפ"ה 2025</a:t>
            </a:r>
            <a:endParaRPr lang="en-US" dirty="0"/>
          </a:p>
        </p:txBody>
      </p:sp>
      <p:pic>
        <p:nvPicPr>
          <p:cNvPr id="3" name="תמונה 2">
            <a:extLst>
              <a:ext uri="{FF2B5EF4-FFF2-40B4-BE49-F238E27FC236}">
                <a16:creationId xmlns:a16="http://schemas.microsoft.com/office/drawing/2014/main" id="{4AB971C5-AE0D-3350-93A6-4DC14E5FE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128713" y="620713"/>
            <a:ext cx="6756400" cy="661987"/>
          </a:xfrm>
        </p:spPr>
        <p:txBody>
          <a:bodyPr rtlCol="1">
            <a:spAutoFit/>
          </a:bodyPr>
          <a:lstStyle/>
          <a:p>
            <a:pPr algn="ctr">
              <a:defRPr/>
            </a:pPr>
            <a:r>
              <a:rPr lang="he-IL" sz="4000" b="1" dirty="0">
                <a:solidFill>
                  <a:schemeClr val="accent2">
                    <a:lumMod val="75000"/>
                  </a:schemeClr>
                </a:solidFill>
                <a:cs typeface="+mn-cs"/>
              </a:rPr>
              <a:t>מהלך הבחינה בעל פה – נהלים (1)</a:t>
            </a:r>
            <a:endParaRPr lang="en-US" sz="4000" b="1" dirty="0">
              <a:solidFill>
                <a:schemeClr val="accent2">
                  <a:lumMod val="75000"/>
                </a:schemeClr>
              </a:solidFill>
              <a:cs typeface="+mn-cs"/>
            </a:endParaRPr>
          </a:p>
        </p:txBody>
      </p:sp>
      <p:sp>
        <p:nvSpPr>
          <p:cNvPr id="35843" name="Rectangle 3"/>
          <p:cNvSpPr>
            <a:spLocks noGrp="1" noChangeArrowheads="1"/>
          </p:cNvSpPr>
          <p:nvPr>
            <p:ph idx="1"/>
          </p:nvPr>
        </p:nvSpPr>
        <p:spPr>
          <a:xfrm>
            <a:off x="0" y="2001939"/>
            <a:ext cx="9144000" cy="4248150"/>
          </a:xfrm>
        </p:spPr>
        <p:txBody>
          <a:bodyPr>
            <a:noAutofit/>
          </a:bodyPr>
          <a:lstStyle/>
          <a:p>
            <a:pPr marL="274320" indent="-274320" eaLnBrk="1" fontAlgn="auto" hangingPunct="1">
              <a:spcBef>
                <a:spcPts val="0"/>
              </a:spcBef>
              <a:spcAft>
                <a:spcPts val="0"/>
              </a:spcAft>
              <a:buClr>
                <a:schemeClr val="tx2">
                  <a:lumMod val="60000"/>
                  <a:lumOff val="40000"/>
                </a:schemeClr>
              </a:buClr>
              <a:buSzPct val="106000"/>
              <a:buFont typeface="Wingdings" pitchFamily="2" charset="2"/>
              <a:buChar char="v"/>
              <a:defRPr/>
            </a:pPr>
            <a:r>
              <a:rPr lang="he-IL" sz="2200" b="1" dirty="0"/>
              <a:t>  </a:t>
            </a:r>
            <a:r>
              <a:rPr lang="he-IL" sz="2000" b="1" dirty="0">
                <a:solidFill>
                  <a:schemeClr val="tx1"/>
                </a:solidFill>
              </a:rPr>
              <a:t>הבחינה תתנהל באווירה נעימה ונינוחה תוך מתן כבוד הדדי </a:t>
            </a:r>
            <a:br>
              <a:rPr lang="en-US" sz="2000" b="1" dirty="0">
                <a:solidFill>
                  <a:schemeClr val="tx1"/>
                </a:solidFill>
              </a:rPr>
            </a:br>
            <a:r>
              <a:rPr lang="he-IL" sz="2000" b="1" dirty="0">
                <a:solidFill>
                  <a:schemeClr val="tx1"/>
                </a:solidFill>
              </a:rPr>
              <a:t>   לתלמיד הנבחן, למורה המלמד ולבוחן.</a:t>
            </a:r>
          </a:p>
          <a:p>
            <a:pPr marL="274320" indent="-274320" eaLnBrk="1" fontAlgn="auto" hangingPunct="1">
              <a:lnSpc>
                <a:spcPct val="150000"/>
              </a:lnSpc>
              <a:spcBef>
                <a:spcPts val="0"/>
              </a:spcBef>
              <a:spcAft>
                <a:spcPts val="600"/>
              </a:spcAft>
              <a:buClr>
                <a:schemeClr val="tx2">
                  <a:lumMod val="60000"/>
                  <a:lumOff val="40000"/>
                </a:schemeClr>
              </a:buClr>
              <a:buSzPct val="106000"/>
              <a:buFont typeface="Wingdings" pitchFamily="2" charset="2"/>
              <a:buChar char="v"/>
              <a:defRPr/>
            </a:pPr>
            <a:r>
              <a:rPr lang="he-IL" sz="2000" b="1" dirty="0">
                <a:solidFill>
                  <a:schemeClr val="tx1"/>
                </a:solidFill>
              </a:rPr>
              <a:t>   הבחינה תתקיים </a:t>
            </a:r>
            <a:r>
              <a:rPr lang="he-IL" sz="2000" b="1" u="sng" dirty="0">
                <a:solidFill>
                  <a:schemeClr val="tx1"/>
                </a:solidFill>
              </a:rPr>
              <a:t>בנוכחות </a:t>
            </a:r>
            <a:r>
              <a:rPr lang="he-IL" sz="2000" b="1" dirty="0">
                <a:solidFill>
                  <a:schemeClr val="tx1"/>
                </a:solidFill>
              </a:rPr>
              <a:t>המורה המלמד.</a:t>
            </a:r>
          </a:p>
          <a:p>
            <a:pPr marL="274320" indent="-274320" eaLnBrk="1" fontAlgn="auto" hangingPunct="1">
              <a:spcBef>
                <a:spcPts val="0"/>
              </a:spcBef>
              <a:spcAft>
                <a:spcPts val="0"/>
              </a:spcAft>
              <a:buClr>
                <a:schemeClr val="tx2">
                  <a:lumMod val="60000"/>
                  <a:lumOff val="40000"/>
                </a:schemeClr>
              </a:buClr>
              <a:buSzPct val="106000"/>
              <a:buFont typeface="Wingdings" pitchFamily="2" charset="2"/>
              <a:buChar char="v"/>
              <a:defRPr/>
            </a:pPr>
            <a:r>
              <a:rPr lang="he-IL" sz="2000" b="1" dirty="0">
                <a:solidFill>
                  <a:schemeClr val="tx1"/>
                </a:solidFill>
              </a:rPr>
              <a:t>   משך הבחינה:</a:t>
            </a:r>
          </a:p>
          <a:p>
            <a:pPr marL="628650" indent="-628650" eaLnBrk="1" fontAlgn="auto" hangingPunct="1">
              <a:spcBef>
                <a:spcPts val="0"/>
              </a:spcBef>
              <a:spcAft>
                <a:spcPts val="0"/>
              </a:spcAft>
              <a:buClr>
                <a:schemeClr val="tx2">
                  <a:lumMod val="60000"/>
                  <a:lumOff val="40000"/>
                </a:schemeClr>
              </a:buClr>
              <a:buSzPct val="106000"/>
              <a:buFont typeface="Wingdings 2" panose="05020102010507070707" pitchFamily="18" charset="2"/>
              <a:buNone/>
              <a:defRPr/>
            </a:pPr>
            <a:r>
              <a:rPr lang="he-IL" sz="2000" b="1" dirty="0">
                <a:solidFill>
                  <a:schemeClr val="tx1"/>
                </a:solidFill>
              </a:rPr>
              <a:t>	לבחינה יחידנית 15-20 דקות ולכל היותר כ- 20 דקות</a:t>
            </a:r>
          </a:p>
          <a:p>
            <a:pPr marL="628650" indent="-628650" eaLnBrk="1" fontAlgn="auto" hangingPunct="1">
              <a:spcBef>
                <a:spcPts val="0"/>
              </a:spcBef>
              <a:spcAft>
                <a:spcPts val="0"/>
              </a:spcAft>
              <a:buClr>
                <a:schemeClr val="tx2">
                  <a:lumMod val="60000"/>
                  <a:lumOff val="40000"/>
                </a:schemeClr>
              </a:buClr>
              <a:buSzPct val="106000"/>
              <a:buFont typeface="Wingdings 2" panose="05020102010507070707" pitchFamily="18" charset="2"/>
              <a:buNone/>
              <a:defRPr/>
            </a:pPr>
            <a:r>
              <a:rPr lang="he-IL" sz="2000" b="1" dirty="0">
                <a:solidFill>
                  <a:schemeClr val="tx1"/>
                </a:solidFill>
              </a:rPr>
              <a:t>	לבחינה קבוצתית-כ-30 דקות לזוג תלמידים וכ-45 דקות לשלושה תלמידים.</a:t>
            </a:r>
          </a:p>
          <a:p>
            <a:pPr marL="274320" indent="-274320" eaLnBrk="1" fontAlgn="auto" hangingPunct="1">
              <a:lnSpc>
                <a:spcPct val="150000"/>
              </a:lnSpc>
              <a:spcBef>
                <a:spcPts val="0"/>
              </a:spcBef>
              <a:spcAft>
                <a:spcPts val="600"/>
              </a:spcAft>
              <a:buClr>
                <a:schemeClr val="tx2">
                  <a:lumMod val="60000"/>
                  <a:lumOff val="40000"/>
                </a:schemeClr>
              </a:buClr>
              <a:buSzPct val="106000"/>
              <a:buFont typeface="Wingdings" pitchFamily="2" charset="2"/>
              <a:buChar char="v"/>
              <a:defRPr/>
            </a:pPr>
            <a:r>
              <a:rPr lang="he-IL" sz="2000" b="1" dirty="0">
                <a:solidFill>
                  <a:schemeClr val="tx1"/>
                </a:solidFill>
              </a:rPr>
              <a:t>   מספר דקות לפני תחילת הבחינה, המורה הבוחן יעיין בתיק התלמיד.</a:t>
            </a:r>
          </a:p>
          <a:p>
            <a:pPr marL="274320" indent="-274320" eaLnBrk="1" fontAlgn="auto" hangingPunct="1">
              <a:lnSpc>
                <a:spcPct val="150000"/>
              </a:lnSpc>
              <a:spcBef>
                <a:spcPts val="0"/>
              </a:spcBef>
              <a:spcAft>
                <a:spcPts val="600"/>
              </a:spcAft>
              <a:buClr>
                <a:schemeClr val="tx2">
                  <a:lumMod val="60000"/>
                  <a:lumOff val="40000"/>
                </a:schemeClr>
              </a:buClr>
              <a:buSzPct val="106000"/>
              <a:buFont typeface="Wingdings" pitchFamily="2" charset="2"/>
              <a:buChar char="v"/>
              <a:defRPr/>
            </a:pPr>
            <a:r>
              <a:rPr lang="he-IL" sz="2000" b="1" dirty="0">
                <a:solidFill>
                  <a:schemeClr val="tx1"/>
                </a:solidFill>
              </a:rPr>
              <a:t>   השאלות תשאלנה על-ידי </a:t>
            </a:r>
            <a:r>
              <a:rPr lang="he-IL" sz="2000" b="1" u="sng" dirty="0">
                <a:solidFill>
                  <a:schemeClr val="tx1"/>
                </a:solidFill>
              </a:rPr>
              <a:t>המורה הבוחן בלבד</a:t>
            </a:r>
            <a:r>
              <a:rPr lang="he-IL" sz="2000" b="1" dirty="0">
                <a:solidFill>
                  <a:schemeClr val="tx1"/>
                </a:solidFill>
              </a:rPr>
              <a:t>.</a:t>
            </a:r>
          </a:p>
          <a:p>
            <a:pPr marL="274320" indent="-274320">
              <a:spcBef>
                <a:spcPts val="0"/>
              </a:spcBef>
              <a:spcAft>
                <a:spcPts val="600"/>
              </a:spcAft>
              <a:buClr>
                <a:schemeClr val="tx2">
                  <a:lumMod val="60000"/>
                  <a:lumOff val="40000"/>
                </a:schemeClr>
              </a:buClr>
              <a:buSzPct val="106000"/>
              <a:buFont typeface="Wingdings" pitchFamily="2" charset="2"/>
              <a:buChar char="v"/>
              <a:defRPr/>
            </a:pPr>
            <a:r>
              <a:rPr lang="he-IL" sz="2000" b="1" dirty="0">
                <a:solidFill>
                  <a:schemeClr val="tx1"/>
                </a:solidFill>
              </a:rPr>
              <a:t>   יש לוודא כי מכשירי הטלפון הנייד של המורה הבוחן, המורה המלמד והתלמיד,   </a:t>
            </a:r>
            <a:br>
              <a:rPr lang="en-US" sz="2000" b="1" dirty="0">
                <a:solidFill>
                  <a:schemeClr val="tx1"/>
                </a:solidFill>
              </a:rPr>
            </a:br>
            <a:r>
              <a:rPr lang="he-IL" sz="2000" b="1" dirty="0">
                <a:solidFill>
                  <a:schemeClr val="tx1"/>
                </a:solidFill>
              </a:rPr>
              <a:t>   יהיו כבויים בכל מהלך הבחינה (פרט לדיווח הציונים באפליקציה).</a:t>
            </a:r>
          </a:p>
          <a:p>
            <a:pPr marL="274320" indent="-274320" eaLnBrk="1" fontAlgn="auto" hangingPunct="1">
              <a:spcBef>
                <a:spcPts val="0"/>
              </a:spcBef>
              <a:spcAft>
                <a:spcPts val="600"/>
              </a:spcAft>
              <a:buClr>
                <a:schemeClr val="tx2">
                  <a:lumMod val="60000"/>
                  <a:lumOff val="40000"/>
                </a:schemeClr>
              </a:buClr>
              <a:buSzPct val="106000"/>
              <a:buFont typeface="Wingdings" pitchFamily="2" charset="2"/>
              <a:buChar char="v"/>
              <a:defRPr/>
            </a:pPr>
            <a:r>
              <a:rPr lang="he-IL" sz="2000" b="1" dirty="0"/>
              <a:t> .</a:t>
            </a:r>
          </a:p>
        </p:txBody>
      </p:sp>
      <p:sp>
        <p:nvSpPr>
          <p:cNvPr id="3" name="מציין מיקום של כותרת תחתונה 2"/>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sp>
        <p:nvSpPr>
          <p:cNvPr id="5" name="Rectangle 2"/>
          <p:cNvSpPr txBox="1">
            <a:spLocks noRot="1" noChangeArrowheads="1"/>
          </p:cNvSpPr>
          <p:nvPr/>
        </p:nvSpPr>
        <p:spPr bwMode="auto">
          <a:xfrm>
            <a:off x="539750" y="1635195"/>
            <a:ext cx="8064500" cy="353943"/>
          </a:xfrm>
          <a:prstGeom prst="rect">
            <a:avLst/>
          </a:prstGeom>
          <a:solidFill>
            <a:srgbClr val="FFFF00"/>
          </a:solidFill>
          <a:ln>
            <a:noFill/>
          </a:ln>
        </p:spPr>
        <p:txBody>
          <a:bodyPr lIns="0" rIns="0" bIns="0" rtlCol="1" anchor="b">
            <a:spAutoFit/>
          </a:bodyPr>
          <a:lst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Arial" pitchFamily="34" charset="0"/>
              </a:defRPr>
            </a:lvl2pPr>
            <a:lvl3pPr algn="l" rtl="1" eaLnBrk="0" fontAlgn="base" hangingPunct="0">
              <a:spcBef>
                <a:spcPct val="0"/>
              </a:spcBef>
              <a:spcAft>
                <a:spcPct val="0"/>
              </a:spcAft>
              <a:defRPr sz="5000">
                <a:solidFill>
                  <a:schemeClr val="tx2"/>
                </a:solidFill>
                <a:latin typeface="Calibri" pitchFamily="34" charset="0"/>
                <a:cs typeface="Arial" pitchFamily="34" charset="0"/>
              </a:defRPr>
            </a:lvl3pPr>
            <a:lvl4pPr algn="l" rtl="1" eaLnBrk="0" fontAlgn="base" hangingPunct="0">
              <a:spcBef>
                <a:spcPct val="0"/>
              </a:spcBef>
              <a:spcAft>
                <a:spcPct val="0"/>
              </a:spcAft>
              <a:defRPr sz="5000">
                <a:solidFill>
                  <a:schemeClr val="tx2"/>
                </a:solidFill>
                <a:latin typeface="Calibri" pitchFamily="34" charset="0"/>
                <a:cs typeface="Arial" pitchFamily="34" charset="0"/>
              </a:defRPr>
            </a:lvl4pPr>
            <a:lvl5pPr algn="l" rtl="1" eaLnBrk="0" fontAlgn="base" hangingPunct="0">
              <a:spcBef>
                <a:spcPct val="0"/>
              </a:spcBef>
              <a:spcAft>
                <a:spcPct val="0"/>
              </a:spcAft>
              <a:defRPr sz="5000">
                <a:solidFill>
                  <a:schemeClr val="tx2"/>
                </a:solidFill>
                <a:latin typeface="Calibri" pitchFamily="34" charset="0"/>
                <a:cs typeface="Arial" pitchFamily="34" charset="0"/>
              </a:defRPr>
            </a:lvl5pPr>
            <a:lvl6pPr marL="457200" algn="l" rtl="1" fontAlgn="base">
              <a:spcBef>
                <a:spcPct val="0"/>
              </a:spcBef>
              <a:spcAft>
                <a:spcPct val="0"/>
              </a:spcAft>
              <a:defRPr sz="5000">
                <a:solidFill>
                  <a:schemeClr val="tx2"/>
                </a:solidFill>
                <a:latin typeface="Calibri" pitchFamily="34" charset="0"/>
                <a:cs typeface="Arial" pitchFamily="34" charset="0"/>
              </a:defRPr>
            </a:lvl6pPr>
            <a:lvl7pPr marL="914400" algn="l" rtl="1" fontAlgn="base">
              <a:spcBef>
                <a:spcPct val="0"/>
              </a:spcBef>
              <a:spcAft>
                <a:spcPct val="0"/>
              </a:spcAft>
              <a:defRPr sz="5000">
                <a:solidFill>
                  <a:schemeClr val="tx2"/>
                </a:solidFill>
                <a:latin typeface="Calibri" pitchFamily="34" charset="0"/>
                <a:cs typeface="Arial" pitchFamily="34" charset="0"/>
              </a:defRPr>
            </a:lvl7pPr>
            <a:lvl8pPr marL="1371600" algn="l" rtl="1" fontAlgn="base">
              <a:spcBef>
                <a:spcPct val="0"/>
              </a:spcBef>
              <a:spcAft>
                <a:spcPct val="0"/>
              </a:spcAft>
              <a:defRPr sz="5000">
                <a:solidFill>
                  <a:schemeClr val="tx2"/>
                </a:solidFill>
                <a:latin typeface="Calibri" pitchFamily="34" charset="0"/>
                <a:cs typeface="Arial" pitchFamily="34" charset="0"/>
              </a:defRPr>
            </a:lvl8pPr>
            <a:lvl9pPr marL="1828800" algn="l" rtl="1" fontAlgn="base">
              <a:spcBef>
                <a:spcPct val="0"/>
              </a:spcBef>
              <a:spcAft>
                <a:spcPct val="0"/>
              </a:spcAft>
              <a:defRPr sz="5000">
                <a:solidFill>
                  <a:schemeClr val="tx2"/>
                </a:solidFill>
                <a:latin typeface="Calibri" pitchFamily="34" charset="0"/>
                <a:cs typeface="Arial" pitchFamily="34" charset="0"/>
              </a:defRPr>
            </a:lvl9pPr>
          </a:lstStyle>
          <a:p>
            <a:pPr algn="ctr">
              <a:defRPr/>
            </a:pPr>
            <a:r>
              <a:rPr lang="he-IL" sz="2000" b="1" dirty="0">
                <a:solidFill>
                  <a:schemeClr val="tx1"/>
                </a:solidFill>
                <a:cs typeface="+mn-cs"/>
              </a:rPr>
              <a:t>מהלך הבחינה בשאלון 037376</a:t>
            </a:r>
            <a:endParaRPr lang="en-US" sz="5400" b="1" dirty="0">
              <a:solidFill>
                <a:schemeClr val="tx1"/>
              </a:solidFill>
              <a:cs typeface="+mn-cs"/>
            </a:endParaRPr>
          </a:p>
        </p:txBody>
      </p:sp>
      <p:pic>
        <p:nvPicPr>
          <p:cNvPr id="4" name="תמונה 3">
            <a:extLst>
              <a:ext uri="{FF2B5EF4-FFF2-40B4-BE49-F238E27FC236}">
                <a16:creationId xmlns:a16="http://schemas.microsoft.com/office/drawing/2014/main" id="{4D8BCAA4-473A-AC0F-3B55-7CC172625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667784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611188" y="483663"/>
            <a:ext cx="7848600" cy="1323439"/>
          </a:xfrm>
        </p:spPr>
        <p:txBody>
          <a:bodyPr rtlCol="1">
            <a:spAutoFit/>
          </a:bodyPr>
          <a:lstStyle/>
          <a:p>
            <a:pPr algn="ctr">
              <a:defRPr/>
            </a:pPr>
            <a:r>
              <a:rPr lang="he-IL" sz="4000" b="1" dirty="0">
                <a:solidFill>
                  <a:schemeClr val="accent2">
                    <a:lumMod val="75000"/>
                  </a:schemeClr>
                </a:solidFill>
                <a:cs typeface="+mn-cs"/>
              </a:rPr>
              <a:t>מהלך הבחינה היחידנית בעל פה - נהלים (2)</a:t>
            </a:r>
            <a:endParaRPr lang="en-US" sz="4000" b="1" dirty="0">
              <a:solidFill>
                <a:schemeClr val="accent2">
                  <a:lumMod val="75000"/>
                </a:schemeClr>
              </a:solidFill>
              <a:cs typeface="+mn-cs"/>
            </a:endParaRPr>
          </a:p>
        </p:txBody>
      </p:sp>
      <p:sp>
        <p:nvSpPr>
          <p:cNvPr id="37891" name="Rectangle 3"/>
          <p:cNvSpPr>
            <a:spLocks noGrp="1" noChangeArrowheads="1"/>
          </p:cNvSpPr>
          <p:nvPr>
            <p:ph idx="1"/>
          </p:nvPr>
        </p:nvSpPr>
        <p:spPr>
          <a:xfrm>
            <a:off x="-584402" y="1804810"/>
            <a:ext cx="9144000" cy="4564062"/>
          </a:xfrm>
        </p:spPr>
        <p:txBody>
          <a:bodyPr>
            <a:noAutofit/>
          </a:bodyPr>
          <a:lstStyle/>
          <a:p>
            <a:pPr marL="274320" indent="-274320" eaLnBrk="1" fontAlgn="auto" hangingPunct="1">
              <a:lnSpc>
                <a:spcPct val="150000"/>
              </a:lnSpc>
              <a:spcAft>
                <a:spcPts val="0"/>
              </a:spcAft>
              <a:buClr>
                <a:schemeClr val="accent2">
                  <a:lumMod val="60000"/>
                  <a:lumOff val="40000"/>
                </a:schemeClr>
              </a:buClr>
              <a:buSzPct val="111000"/>
              <a:buFont typeface="Wingdings" pitchFamily="2" charset="2"/>
              <a:buChar char="v"/>
              <a:defRPr/>
            </a:pPr>
            <a:r>
              <a:rPr lang="he-IL" sz="2800" dirty="0"/>
              <a:t> </a:t>
            </a:r>
            <a:r>
              <a:rPr lang="he-IL" sz="2400" b="1" dirty="0">
                <a:solidFill>
                  <a:schemeClr val="tx1"/>
                </a:solidFill>
              </a:rPr>
              <a:t>המורה הבוחן ישאל כ- 6-8 שאלות:</a:t>
            </a:r>
          </a:p>
          <a:p>
            <a:pPr marL="640080" lvl="1" indent="-246888" eaLnBrk="1" fontAlgn="auto" hangingPunct="1">
              <a:spcBef>
                <a:spcPts val="600"/>
              </a:spcBef>
              <a:spcAft>
                <a:spcPts val="0"/>
              </a:spcAft>
              <a:buClr>
                <a:schemeClr val="accent2">
                  <a:lumMod val="60000"/>
                  <a:lumOff val="40000"/>
                </a:schemeClr>
              </a:buClr>
              <a:buSzPct val="111000"/>
              <a:buFont typeface="Wingdings" pitchFamily="2" charset="2"/>
              <a:buChar char="ü"/>
              <a:defRPr/>
            </a:pPr>
            <a:r>
              <a:rPr lang="he-IL" dirty="0">
                <a:solidFill>
                  <a:schemeClr val="tx1"/>
                </a:solidFill>
              </a:rPr>
              <a:t> </a:t>
            </a:r>
            <a:r>
              <a:rPr lang="he-IL" sz="2400" dirty="0">
                <a:solidFill>
                  <a:schemeClr val="tx1"/>
                </a:solidFill>
              </a:rPr>
              <a:t>1 – 2 שאלות רפלקטיביות</a:t>
            </a:r>
          </a:p>
          <a:p>
            <a:pPr marL="640080" lvl="1" indent="-246888" eaLnBrk="1" fontAlgn="auto" hangingPunct="1">
              <a:spcBef>
                <a:spcPts val="600"/>
              </a:spcBef>
              <a:spcAft>
                <a:spcPts val="0"/>
              </a:spcAft>
              <a:buClr>
                <a:schemeClr val="accent2">
                  <a:lumMod val="60000"/>
                  <a:lumOff val="40000"/>
                </a:schemeClr>
              </a:buClr>
              <a:buSzPct val="111000"/>
              <a:buFont typeface="Wingdings" pitchFamily="2" charset="2"/>
              <a:buChar char="ü"/>
              <a:defRPr/>
            </a:pPr>
            <a:r>
              <a:rPr lang="he-IL" sz="2400" dirty="0">
                <a:solidFill>
                  <a:schemeClr val="tx1"/>
                </a:solidFill>
              </a:rPr>
              <a:t> 1 – 2 שאלות על הרקע המדעי של הניסוי</a:t>
            </a:r>
          </a:p>
          <a:p>
            <a:pPr marL="640080" lvl="1" indent="-246888" eaLnBrk="1" fontAlgn="auto" hangingPunct="1">
              <a:spcBef>
                <a:spcPts val="600"/>
              </a:spcBef>
              <a:spcAft>
                <a:spcPts val="0"/>
              </a:spcAft>
              <a:buClr>
                <a:schemeClr val="accent2">
                  <a:lumMod val="60000"/>
                  <a:lumOff val="40000"/>
                </a:schemeClr>
              </a:buClr>
              <a:buSzPct val="111000"/>
              <a:buFont typeface="Wingdings" pitchFamily="2" charset="2"/>
              <a:buChar char="ü"/>
              <a:defRPr/>
            </a:pPr>
            <a:r>
              <a:rPr lang="he-IL" sz="2400" dirty="0">
                <a:solidFill>
                  <a:schemeClr val="tx1"/>
                </a:solidFill>
              </a:rPr>
              <a:t> 4 – 6 שאלות הקשורות לשלבי החקר</a:t>
            </a:r>
          </a:p>
          <a:p>
            <a:pPr marL="393192" lvl="1" indent="0" eaLnBrk="1" fontAlgn="auto" hangingPunct="1">
              <a:lnSpc>
                <a:spcPct val="90000"/>
              </a:lnSpc>
              <a:spcAft>
                <a:spcPts val="0"/>
              </a:spcAft>
              <a:buClr>
                <a:schemeClr val="accent2">
                  <a:lumMod val="60000"/>
                  <a:lumOff val="40000"/>
                </a:schemeClr>
              </a:buClr>
              <a:buSzPct val="111000"/>
              <a:buFont typeface="Wingdings 2" panose="05020102010507070707" pitchFamily="18" charset="2"/>
              <a:buNone/>
              <a:defRPr/>
            </a:pPr>
            <a:endParaRPr lang="he-IL" sz="2400" dirty="0">
              <a:solidFill>
                <a:schemeClr val="tx1"/>
              </a:solidFill>
            </a:endParaRPr>
          </a:p>
          <a:p>
            <a:pPr marL="274320" indent="-274320" eaLnBrk="1" fontAlgn="auto" hangingPunct="1">
              <a:lnSpc>
                <a:spcPct val="90000"/>
              </a:lnSpc>
              <a:spcAft>
                <a:spcPts val="0"/>
              </a:spcAft>
              <a:buClr>
                <a:schemeClr val="accent2">
                  <a:lumMod val="60000"/>
                  <a:lumOff val="40000"/>
                </a:schemeClr>
              </a:buClr>
              <a:buSzPct val="111000"/>
              <a:buFont typeface="Wingdings" pitchFamily="2" charset="2"/>
              <a:buChar char="v"/>
              <a:defRPr/>
            </a:pPr>
            <a:r>
              <a:rPr lang="he-IL" sz="2400" dirty="0">
                <a:solidFill>
                  <a:schemeClr val="tx1"/>
                </a:solidFill>
              </a:rPr>
              <a:t> </a:t>
            </a:r>
            <a:r>
              <a:rPr lang="he-IL" sz="2400" b="1" dirty="0">
                <a:solidFill>
                  <a:schemeClr val="tx1"/>
                </a:solidFill>
              </a:rPr>
              <a:t>המורה הבוחן יעריך את התשובות של כל תלמיד באמצעות </a:t>
            </a:r>
            <a:br>
              <a:rPr lang="en-US" sz="2400" b="1" dirty="0">
                <a:solidFill>
                  <a:schemeClr val="tx1"/>
                </a:solidFill>
              </a:rPr>
            </a:br>
            <a:r>
              <a:rPr lang="he-IL" sz="2400" b="1" dirty="0">
                <a:solidFill>
                  <a:schemeClr val="tx1"/>
                </a:solidFill>
              </a:rPr>
              <a:t>  המחוון בקובץ האקסל.</a:t>
            </a:r>
          </a:p>
          <a:p>
            <a:pPr marL="274320" indent="-274320" eaLnBrk="1" fontAlgn="auto" hangingPunct="1">
              <a:lnSpc>
                <a:spcPct val="90000"/>
              </a:lnSpc>
              <a:spcAft>
                <a:spcPts val="0"/>
              </a:spcAft>
              <a:buClr>
                <a:schemeClr val="accent2">
                  <a:lumMod val="60000"/>
                  <a:lumOff val="40000"/>
                </a:schemeClr>
              </a:buClr>
              <a:buSzPct val="111000"/>
              <a:buFont typeface="Wingdings" pitchFamily="2" charset="2"/>
              <a:buChar char="v"/>
              <a:defRPr/>
            </a:pPr>
            <a:endParaRPr lang="he-IL" sz="2400" b="1" dirty="0">
              <a:solidFill>
                <a:schemeClr val="tx1"/>
              </a:solidFill>
            </a:endParaRPr>
          </a:p>
          <a:p>
            <a:pPr marL="274320" indent="-274320" eaLnBrk="1" fontAlgn="auto" hangingPunct="1">
              <a:lnSpc>
                <a:spcPct val="90000"/>
              </a:lnSpc>
              <a:spcAft>
                <a:spcPts val="0"/>
              </a:spcAft>
              <a:buClr>
                <a:schemeClr val="accent2">
                  <a:lumMod val="60000"/>
                  <a:lumOff val="40000"/>
                </a:schemeClr>
              </a:buClr>
              <a:buSzPct val="111000"/>
              <a:buFont typeface="Wingdings" pitchFamily="2" charset="2"/>
              <a:buChar char="v"/>
              <a:defRPr/>
            </a:pPr>
            <a:r>
              <a:rPr lang="he-IL" sz="2400" b="1" dirty="0">
                <a:solidFill>
                  <a:schemeClr val="tx1"/>
                </a:solidFill>
              </a:rPr>
              <a:t> יש לסכם ולחשב את ההערכה של כל תלמיד/קבוצה </a:t>
            </a:r>
          </a:p>
          <a:p>
            <a:pPr marL="0" indent="0" eaLnBrk="1" fontAlgn="auto" hangingPunct="1">
              <a:lnSpc>
                <a:spcPct val="90000"/>
              </a:lnSpc>
              <a:spcAft>
                <a:spcPts val="0"/>
              </a:spcAft>
              <a:buClr>
                <a:schemeClr val="accent2">
                  <a:lumMod val="60000"/>
                  <a:lumOff val="40000"/>
                </a:schemeClr>
              </a:buClr>
              <a:buSzPct val="111000"/>
              <a:buNone/>
              <a:defRPr/>
            </a:pPr>
            <a:r>
              <a:rPr lang="he-IL" sz="2400" b="1" dirty="0">
                <a:solidFill>
                  <a:schemeClr val="tx1"/>
                </a:solidFill>
              </a:rPr>
              <a:t>    מיד בתום הבחינה שלו/שלה.</a:t>
            </a:r>
          </a:p>
        </p:txBody>
      </p:sp>
      <p:sp>
        <p:nvSpPr>
          <p:cNvPr id="2" name="מציין מיקום של כותרת תחתונה 1"/>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pic>
        <p:nvPicPr>
          <p:cNvPr id="4" name="תמונה 3">
            <a:extLst>
              <a:ext uri="{FF2B5EF4-FFF2-40B4-BE49-F238E27FC236}">
                <a16:creationId xmlns:a16="http://schemas.microsoft.com/office/drawing/2014/main" id="{2A0ED2C1-ED7C-FFC8-E273-4BDEADE1F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888132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67544" y="751155"/>
            <a:ext cx="8496300" cy="1323439"/>
          </a:xfrm>
        </p:spPr>
        <p:txBody>
          <a:bodyPr rtlCol="1">
            <a:spAutoFit/>
          </a:bodyPr>
          <a:lstStyle/>
          <a:p>
            <a:pPr algn="ctr">
              <a:defRPr/>
            </a:pPr>
            <a:r>
              <a:rPr lang="he-IL" sz="4000" b="1" dirty="0">
                <a:solidFill>
                  <a:schemeClr val="accent2">
                    <a:lumMod val="75000"/>
                  </a:schemeClr>
                </a:solidFill>
                <a:cs typeface="+mn-cs"/>
              </a:rPr>
              <a:t>מהלך הבחינה היחידנית בעל פה - אופי השאלות</a:t>
            </a:r>
            <a:endParaRPr lang="en-US" sz="4000" b="1" dirty="0">
              <a:solidFill>
                <a:schemeClr val="accent2">
                  <a:lumMod val="75000"/>
                </a:schemeClr>
              </a:solidFill>
              <a:cs typeface="+mn-cs"/>
            </a:endParaRPr>
          </a:p>
        </p:txBody>
      </p:sp>
      <p:sp>
        <p:nvSpPr>
          <p:cNvPr id="36867" name="Rectangle 3"/>
          <p:cNvSpPr>
            <a:spLocks noGrp="1" noChangeArrowheads="1"/>
          </p:cNvSpPr>
          <p:nvPr>
            <p:ph idx="1"/>
          </p:nvPr>
        </p:nvSpPr>
        <p:spPr>
          <a:xfrm>
            <a:off x="-180156" y="1968500"/>
            <a:ext cx="9144000" cy="4752975"/>
          </a:xfrm>
        </p:spPr>
        <p:txBody>
          <a:bodyPr>
            <a:normAutofit/>
          </a:bodyPr>
          <a:lstStyle/>
          <a:p>
            <a:pPr eaLnBrk="1" hangingPunct="1">
              <a:lnSpc>
                <a:spcPct val="150000"/>
              </a:lnSpc>
              <a:buClr>
                <a:schemeClr val="tx2">
                  <a:lumMod val="60000"/>
                  <a:lumOff val="40000"/>
                </a:schemeClr>
              </a:buClr>
              <a:buSzPct val="112000"/>
              <a:buFont typeface="Wingdings" pitchFamily="2" charset="2"/>
              <a:buChar char="v"/>
              <a:defRPr/>
            </a:pPr>
            <a:r>
              <a:rPr lang="he-IL" sz="2400" dirty="0">
                <a:solidFill>
                  <a:schemeClr val="tx1"/>
                </a:solidFill>
              </a:rPr>
              <a:t>  </a:t>
            </a:r>
            <a:r>
              <a:rPr lang="he-IL" sz="2400" b="1" dirty="0">
                <a:solidFill>
                  <a:schemeClr val="tx1"/>
                </a:solidFill>
              </a:rPr>
              <a:t>מומלץ להתחיל את הבחינה עם שאלות רפלקטיביות.</a:t>
            </a:r>
          </a:p>
          <a:p>
            <a:pPr eaLnBrk="1" hangingPunct="1">
              <a:buClr>
                <a:schemeClr val="tx2">
                  <a:lumMod val="60000"/>
                  <a:lumOff val="40000"/>
                </a:schemeClr>
              </a:buClr>
              <a:buSzPct val="112000"/>
              <a:buFont typeface="Wingdings" pitchFamily="2" charset="2"/>
              <a:buChar char="v"/>
              <a:defRPr/>
            </a:pPr>
            <a:r>
              <a:rPr lang="he-IL" sz="2400" b="1" dirty="0">
                <a:solidFill>
                  <a:schemeClr val="tx1"/>
                </a:solidFill>
              </a:rPr>
              <a:t>  השאלות הבודקות ידע מדעי תהיינה ברמה הנדרשת על פי </a:t>
            </a:r>
            <a:br>
              <a:rPr lang="en-US" sz="2400" b="1" dirty="0">
                <a:solidFill>
                  <a:schemeClr val="tx1"/>
                </a:solidFill>
              </a:rPr>
            </a:br>
            <a:r>
              <a:rPr lang="he-IL" sz="2400" b="1" dirty="0">
                <a:solidFill>
                  <a:schemeClr val="tx1"/>
                </a:solidFill>
              </a:rPr>
              <a:t>   תכנית הלימודים ובהתאם לרמת העמקה שהמורה המלמד דיווח.</a:t>
            </a:r>
          </a:p>
          <a:p>
            <a:pPr eaLnBrk="1" hangingPunct="1">
              <a:lnSpc>
                <a:spcPct val="150000"/>
              </a:lnSpc>
              <a:buClr>
                <a:schemeClr val="tx2">
                  <a:lumMod val="60000"/>
                  <a:lumOff val="40000"/>
                </a:schemeClr>
              </a:buClr>
              <a:buSzPct val="112000"/>
              <a:buFont typeface="Wingdings" pitchFamily="2" charset="2"/>
              <a:buChar char="v"/>
              <a:defRPr/>
            </a:pPr>
            <a:r>
              <a:rPr lang="he-IL" sz="2400" b="1" dirty="0">
                <a:solidFill>
                  <a:schemeClr val="tx1"/>
                </a:solidFill>
              </a:rPr>
              <a:t>  רוב השאלות תתמקדנה במיומנויות החקר.</a:t>
            </a:r>
          </a:p>
          <a:p>
            <a:pPr eaLnBrk="1" hangingPunct="1">
              <a:lnSpc>
                <a:spcPct val="150000"/>
              </a:lnSpc>
              <a:buClr>
                <a:schemeClr val="tx2">
                  <a:lumMod val="60000"/>
                  <a:lumOff val="40000"/>
                </a:schemeClr>
              </a:buClr>
              <a:buSzPct val="112000"/>
              <a:buFont typeface="Wingdings" pitchFamily="2" charset="2"/>
              <a:buChar char="v"/>
              <a:defRPr/>
            </a:pPr>
            <a:r>
              <a:rPr lang="he-IL" sz="2400" b="1" dirty="0">
                <a:solidFill>
                  <a:schemeClr val="tx1"/>
                </a:solidFill>
              </a:rPr>
              <a:t>  אין חובה לבחון  על כל מיומנויות החקר.</a:t>
            </a:r>
          </a:p>
          <a:p>
            <a:pPr eaLnBrk="1" hangingPunct="1">
              <a:lnSpc>
                <a:spcPct val="150000"/>
              </a:lnSpc>
              <a:buClr>
                <a:schemeClr val="tx2">
                  <a:lumMod val="60000"/>
                  <a:lumOff val="40000"/>
                </a:schemeClr>
              </a:buClr>
              <a:buSzPct val="112000"/>
              <a:buFont typeface="Wingdings" pitchFamily="2" charset="2"/>
              <a:buChar char="v"/>
              <a:defRPr/>
            </a:pPr>
            <a:r>
              <a:rPr lang="he-IL" sz="2400" b="1" dirty="0">
                <a:solidFill>
                  <a:schemeClr val="tx1"/>
                </a:solidFill>
              </a:rPr>
              <a:t> הבוחן ישאל אך ורק על מיני מחקר ברמה 3.</a:t>
            </a:r>
          </a:p>
          <a:p>
            <a:pPr eaLnBrk="1" hangingPunct="1">
              <a:lnSpc>
                <a:spcPct val="150000"/>
              </a:lnSpc>
              <a:buClr>
                <a:schemeClr val="tx2">
                  <a:lumMod val="60000"/>
                  <a:lumOff val="40000"/>
                </a:schemeClr>
              </a:buClr>
              <a:buSzPct val="112000"/>
              <a:buFont typeface="Wingdings" pitchFamily="2" charset="2"/>
              <a:buChar char="v"/>
              <a:defRPr/>
            </a:pPr>
            <a:r>
              <a:rPr lang="he-IL" sz="2400" b="1" dirty="0">
                <a:solidFill>
                  <a:schemeClr val="tx1"/>
                </a:solidFill>
              </a:rPr>
              <a:t>  יש להימנע  משאלות על פרטי פרטים.</a:t>
            </a:r>
            <a:endParaRPr lang="en-US" sz="2400" b="1" dirty="0">
              <a:solidFill>
                <a:schemeClr val="tx1"/>
              </a:solidFill>
              <a:cs typeface="David" pitchFamily="34" charset="-79"/>
            </a:endParaRPr>
          </a:p>
        </p:txBody>
      </p:sp>
      <p:sp>
        <p:nvSpPr>
          <p:cNvPr id="3" name="מציין מיקום של כותרת תחתונה 2"/>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pic>
        <p:nvPicPr>
          <p:cNvPr id="4" name="תמונה 3">
            <a:extLst>
              <a:ext uri="{FF2B5EF4-FFF2-40B4-BE49-F238E27FC236}">
                <a16:creationId xmlns:a16="http://schemas.microsoft.com/office/drawing/2014/main" id="{CAC316F6-9239-B4B8-B4A3-5B592FEEF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553264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331913" y="679450"/>
            <a:ext cx="6408737" cy="661988"/>
          </a:xfrm>
        </p:spPr>
        <p:txBody>
          <a:bodyPr rtlCol="1">
            <a:spAutoFit/>
          </a:bodyPr>
          <a:lstStyle/>
          <a:p>
            <a:pPr algn="ctr">
              <a:defRPr/>
            </a:pPr>
            <a:r>
              <a:rPr lang="he-IL" sz="4000" b="1" dirty="0">
                <a:solidFill>
                  <a:schemeClr val="accent2">
                    <a:lumMod val="75000"/>
                  </a:schemeClr>
                </a:solidFill>
                <a:cs typeface="+mn-cs"/>
              </a:rPr>
              <a:t>המחוון להערכת התלמיד</a:t>
            </a:r>
            <a:endParaRPr lang="en-US" sz="4800" b="1" dirty="0">
              <a:solidFill>
                <a:schemeClr val="accent2">
                  <a:lumMod val="75000"/>
                </a:schemeClr>
              </a:solidFill>
              <a:cs typeface="+mn-cs"/>
            </a:endParaRPr>
          </a:p>
        </p:txBody>
      </p:sp>
      <p:sp>
        <p:nvSpPr>
          <p:cNvPr id="29699" name="Rectangle 3"/>
          <p:cNvSpPr>
            <a:spLocks noGrp="1" noChangeArrowheads="1"/>
          </p:cNvSpPr>
          <p:nvPr>
            <p:ph idx="1"/>
          </p:nvPr>
        </p:nvSpPr>
        <p:spPr>
          <a:xfrm>
            <a:off x="611188" y="2326479"/>
            <a:ext cx="8064500" cy="4248150"/>
          </a:xfrm>
        </p:spPr>
        <p:txBody>
          <a:bodyPr>
            <a:normAutofit/>
          </a:bodyPr>
          <a:lstStyle/>
          <a:p>
            <a:pPr marL="0" indent="0" algn="ctr" eaLnBrk="1" hangingPunct="1">
              <a:spcBef>
                <a:spcPts val="0"/>
              </a:spcBef>
              <a:buClr>
                <a:srgbClr val="FF0000"/>
              </a:buClr>
              <a:buFont typeface="Wingdings 2" panose="05020102010507070707" pitchFamily="18" charset="2"/>
              <a:buNone/>
              <a:defRPr/>
            </a:pPr>
            <a:r>
              <a:rPr lang="he-IL" altLang="he-IL" sz="3200" b="1" dirty="0">
                <a:solidFill>
                  <a:schemeClr val="tx1"/>
                </a:solidFill>
              </a:rPr>
              <a:t>הערכה מבוססת קריטריונים – </a:t>
            </a:r>
            <a:br>
              <a:rPr lang="en-US" altLang="he-IL" sz="3200" b="1" dirty="0">
                <a:solidFill>
                  <a:schemeClr val="tx1"/>
                </a:solidFill>
              </a:rPr>
            </a:br>
            <a:r>
              <a:rPr lang="he-IL" altLang="he-IL" sz="3200" b="1" dirty="0">
                <a:solidFill>
                  <a:schemeClr val="tx1"/>
                </a:solidFill>
              </a:rPr>
              <a:t>שלושת הממדים להערכת התלמיד</a:t>
            </a:r>
          </a:p>
          <a:p>
            <a:pPr marL="0" indent="0" algn="ctr" eaLnBrk="1" hangingPunct="1">
              <a:spcBef>
                <a:spcPts val="0"/>
              </a:spcBef>
              <a:buClr>
                <a:srgbClr val="FF0000"/>
              </a:buClr>
              <a:buFont typeface="Wingdings 2" panose="05020102010507070707" pitchFamily="18" charset="2"/>
              <a:buNone/>
              <a:defRPr/>
            </a:pPr>
            <a:r>
              <a:rPr lang="he-IL" altLang="he-IL" sz="3200" b="1" dirty="0">
                <a:solidFill>
                  <a:schemeClr val="tx1"/>
                </a:solidFill>
              </a:rPr>
              <a:t>בשאלון 37376</a:t>
            </a:r>
          </a:p>
          <a:p>
            <a:pPr eaLnBrk="1" hangingPunct="1">
              <a:lnSpc>
                <a:spcPct val="150000"/>
              </a:lnSpc>
              <a:spcBef>
                <a:spcPts val="600"/>
              </a:spcBef>
              <a:buClr>
                <a:srgbClr val="FF0000"/>
              </a:buClr>
              <a:defRPr/>
            </a:pPr>
            <a:r>
              <a:rPr lang="he-IL" altLang="he-IL" sz="2800" b="1" dirty="0">
                <a:solidFill>
                  <a:schemeClr val="tx1"/>
                </a:solidFill>
              </a:rPr>
              <a:t>חשיבה רפלקטיבית ושפה מדעית	15%</a:t>
            </a:r>
          </a:p>
          <a:p>
            <a:pPr eaLnBrk="1" hangingPunct="1">
              <a:lnSpc>
                <a:spcPct val="150000"/>
              </a:lnSpc>
              <a:spcBef>
                <a:spcPts val="600"/>
              </a:spcBef>
              <a:buClr>
                <a:srgbClr val="FF0000"/>
              </a:buClr>
              <a:defRPr/>
            </a:pPr>
            <a:r>
              <a:rPr lang="he-IL" altLang="he-IL" sz="2800" b="1" dirty="0">
                <a:solidFill>
                  <a:schemeClr val="tx1"/>
                </a:solidFill>
              </a:rPr>
              <a:t> בקיאות ברקע המדעי                      	25%</a:t>
            </a:r>
          </a:p>
          <a:p>
            <a:pPr eaLnBrk="1" hangingPunct="1">
              <a:lnSpc>
                <a:spcPct val="150000"/>
              </a:lnSpc>
              <a:spcBef>
                <a:spcPts val="600"/>
              </a:spcBef>
              <a:buClr>
                <a:srgbClr val="FF0000"/>
              </a:buClr>
              <a:defRPr/>
            </a:pPr>
            <a:r>
              <a:rPr lang="he-IL" altLang="he-IL" sz="2800" b="1" dirty="0">
                <a:solidFill>
                  <a:schemeClr val="tx1"/>
                </a:solidFill>
              </a:rPr>
              <a:t> בקיאות בשלבי החקר     			60%</a:t>
            </a:r>
          </a:p>
        </p:txBody>
      </p:sp>
      <p:sp>
        <p:nvSpPr>
          <p:cNvPr id="3" name="מציין מיקום של כותרת תחתונה 2"/>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sp>
        <p:nvSpPr>
          <p:cNvPr id="5" name="Rectangle 2"/>
          <p:cNvSpPr txBox="1">
            <a:spLocks noRot="1" noChangeArrowheads="1"/>
          </p:cNvSpPr>
          <p:nvPr/>
        </p:nvSpPr>
        <p:spPr bwMode="auto">
          <a:xfrm>
            <a:off x="611188" y="1341438"/>
            <a:ext cx="8064500" cy="660400"/>
          </a:xfrm>
          <a:prstGeom prst="rect">
            <a:avLst/>
          </a:prstGeom>
          <a:solidFill>
            <a:srgbClr val="FFFF00"/>
          </a:solidFill>
          <a:ln>
            <a:noFill/>
          </a:ln>
        </p:spPr>
        <p:txBody>
          <a:bodyPr lIns="0" rIns="0" bIns="0" rtlCol="1" anchor="b">
            <a:spAutoFit/>
          </a:bodyPr>
          <a:lst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Arial" pitchFamily="34" charset="0"/>
              </a:defRPr>
            </a:lvl2pPr>
            <a:lvl3pPr algn="l" rtl="1" eaLnBrk="0" fontAlgn="base" hangingPunct="0">
              <a:spcBef>
                <a:spcPct val="0"/>
              </a:spcBef>
              <a:spcAft>
                <a:spcPct val="0"/>
              </a:spcAft>
              <a:defRPr sz="5000">
                <a:solidFill>
                  <a:schemeClr val="tx2"/>
                </a:solidFill>
                <a:latin typeface="Calibri" pitchFamily="34" charset="0"/>
                <a:cs typeface="Arial" pitchFamily="34" charset="0"/>
              </a:defRPr>
            </a:lvl3pPr>
            <a:lvl4pPr algn="l" rtl="1" eaLnBrk="0" fontAlgn="base" hangingPunct="0">
              <a:spcBef>
                <a:spcPct val="0"/>
              </a:spcBef>
              <a:spcAft>
                <a:spcPct val="0"/>
              </a:spcAft>
              <a:defRPr sz="5000">
                <a:solidFill>
                  <a:schemeClr val="tx2"/>
                </a:solidFill>
                <a:latin typeface="Calibri" pitchFamily="34" charset="0"/>
                <a:cs typeface="Arial" pitchFamily="34" charset="0"/>
              </a:defRPr>
            </a:lvl4pPr>
            <a:lvl5pPr algn="l" rtl="1" eaLnBrk="0" fontAlgn="base" hangingPunct="0">
              <a:spcBef>
                <a:spcPct val="0"/>
              </a:spcBef>
              <a:spcAft>
                <a:spcPct val="0"/>
              </a:spcAft>
              <a:defRPr sz="5000">
                <a:solidFill>
                  <a:schemeClr val="tx2"/>
                </a:solidFill>
                <a:latin typeface="Calibri" pitchFamily="34" charset="0"/>
                <a:cs typeface="Arial" pitchFamily="34" charset="0"/>
              </a:defRPr>
            </a:lvl5pPr>
            <a:lvl6pPr marL="457200" algn="l" rtl="1" fontAlgn="base">
              <a:spcBef>
                <a:spcPct val="0"/>
              </a:spcBef>
              <a:spcAft>
                <a:spcPct val="0"/>
              </a:spcAft>
              <a:defRPr sz="5000">
                <a:solidFill>
                  <a:schemeClr val="tx2"/>
                </a:solidFill>
                <a:latin typeface="Calibri" pitchFamily="34" charset="0"/>
                <a:cs typeface="Arial" pitchFamily="34" charset="0"/>
              </a:defRPr>
            </a:lvl6pPr>
            <a:lvl7pPr marL="914400" algn="l" rtl="1" fontAlgn="base">
              <a:spcBef>
                <a:spcPct val="0"/>
              </a:spcBef>
              <a:spcAft>
                <a:spcPct val="0"/>
              </a:spcAft>
              <a:defRPr sz="5000">
                <a:solidFill>
                  <a:schemeClr val="tx2"/>
                </a:solidFill>
                <a:latin typeface="Calibri" pitchFamily="34" charset="0"/>
                <a:cs typeface="Arial" pitchFamily="34" charset="0"/>
              </a:defRPr>
            </a:lvl7pPr>
            <a:lvl8pPr marL="1371600" algn="l" rtl="1" fontAlgn="base">
              <a:spcBef>
                <a:spcPct val="0"/>
              </a:spcBef>
              <a:spcAft>
                <a:spcPct val="0"/>
              </a:spcAft>
              <a:defRPr sz="5000">
                <a:solidFill>
                  <a:schemeClr val="tx2"/>
                </a:solidFill>
                <a:latin typeface="Calibri" pitchFamily="34" charset="0"/>
                <a:cs typeface="Arial" pitchFamily="34" charset="0"/>
              </a:defRPr>
            </a:lvl8pPr>
            <a:lvl9pPr marL="1828800" algn="l" rtl="1" fontAlgn="base">
              <a:spcBef>
                <a:spcPct val="0"/>
              </a:spcBef>
              <a:spcAft>
                <a:spcPct val="0"/>
              </a:spcAft>
              <a:defRPr sz="5000">
                <a:solidFill>
                  <a:schemeClr val="tx2"/>
                </a:solidFill>
                <a:latin typeface="Calibri" pitchFamily="34" charset="0"/>
                <a:cs typeface="Arial" pitchFamily="34" charset="0"/>
              </a:defRPr>
            </a:lvl9pPr>
          </a:lstStyle>
          <a:p>
            <a:pPr algn="ctr">
              <a:defRPr/>
            </a:pPr>
            <a:r>
              <a:rPr lang="he-IL" sz="2000" b="1" dirty="0">
                <a:solidFill>
                  <a:schemeClr val="tx1"/>
                </a:solidFill>
                <a:cs typeface="+mn-cs"/>
              </a:rPr>
              <a:t>שלושת הממדים להערכת התלמיד זהים לשתי אפשרויות הבחינה -</a:t>
            </a:r>
            <a:br>
              <a:rPr lang="en-US" sz="2000" b="1" dirty="0">
                <a:solidFill>
                  <a:schemeClr val="tx1"/>
                </a:solidFill>
                <a:cs typeface="+mn-cs"/>
              </a:rPr>
            </a:br>
            <a:r>
              <a:rPr lang="he-IL" sz="2000" b="1" dirty="0">
                <a:solidFill>
                  <a:schemeClr val="tx1"/>
                </a:solidFill>
                <a:cs typeface="+mn-cs"/>
              </a:rPr>
              <a:t>בחינה יחידנית או בחינה קבוצתית</a:t>
            </a:r>
            <a:endParaRPr lang="en-US" sz="5400" b="1" dirty="0">
              <a:solidFill>
                <a:schemeClr val="tx1"/>
              </a:solidFill>
              <a:cs typeface="+mn-cs"/>
            </a:endParaRPr>
          </a:p>
        </p:txBody>
      </p:sp>
      <p:pic>
        <p:nvPicPr>
          <p:cNvPr id="4" name="תמונה 3">
            <a:extLst>
              <a:ext uri="{FF2B5EF4-FFF2-40B4-BE49-F238E27FC236}">
                <a16:creationId xmlns:a16="http://schemas.microsoft.com/office/drawing/2014/main" id="{DB30C733-3890-3164-7D04-660D26791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59053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כותרת 1"/>
          <p:cNvSpPr>
            <a:spLocks noGrp="1"/>
          </p:cNvSpPr>
          <p:nvPr>
            <p:ph type="title"/>
          </p:nvPr>
        </p:nvSpPr>
        <p:spPr>
          <a:xfrm>
            <a:off x="435958" y="705688"/>
            <a:ext cx="8400181" cy="5724205"/>
          </a:xfrm>
          <a:solidFill>
            <a:schemeClr val="bg2"/>
          </a:solidFill>
        </p:spPr>
        <p:txBody>
          <a:bodyPr anchor="ctr">
            <a:noAutofit/>
          </a:bodyPr>
          <a:lstStyle/>
          <a:p>
            <a:pPr algn="ctr">
              <a:lnSpc>
                <a:spcPct val="200000"/>
              </a:lnSpc>
              <a:tabLst>
                <a:tab pos="216694" algn="l"/>
                <a:tab pos="432197" algn="l"/>
                <a:tab pos="647700" algn="l"/>
              </a:tabLst>
              <a:defRPr/>
            </a:pPr>
            <a:r>
              <a:rPr lang="he-IL" altLang="he-IL" sz="2800" b="1" dirty="0">
                <a:solidFill>
                  <a:schemeClr val="accent2">
                    <a:lumMod val="75000"/>
                  </a:schemeClr>
                </a:solidFill>
                <a:cs typeface="+mn-cs"/>
              </a:rPr>
              <a:t>מחוון להערכת תלמיד בבחינה  בעל פה במיני מחקר </a:t>
            </a:r>
            <a:br>
              <a:rPr lang="en-US" altLang="he-IL" sz="3600" b="1" dirty="0">
                <a:solidFill>
                  <a:schemeClr val="accent2"/>
                </a:solidFill>
                <a:latin typeface="Amatic SC"/>
                <a:cs typeface="Amatic SC"/>
              </a:rPr>
            </a:br>
            <a:r>
              <a:rPr lang="he-IL" altLang="he-IL" sz="2400" b="1" dirty="0">
                <a:solidFill>
                  <a:schemeClr val="accent2"/>
                </a:solidFill>
                <a:latin typeface="Amatic SC"/>
                <a:cs typeface="+mn-cs"/>
              </a:rPr>
              <a:t>חובה למלא מחוון לבחינה יחידנית או קבוצתית בבחינה </a:t>
            </a:r>
            <a:br>
              <a:rPr lang="he-IL" altLang="he-IL" sz="2400" b="1" dirty="0">
                <a:solidFill>
                  <a:schemeClr val="accent2"/>
                </a:solidFill>
                <a:latin typeface="Amatic SC"/>
                <a:cs typeface="+mn-cs"/>
              </a:rPr>
            </a:br>
            <a:r>
              <a:rPr lang="he-IL" altLang="he-IL" sz="2400" b="1" dirty="0">
                <a:solidFill>
                  <a:schemeClr val="accent2"/>
                </a:solidFill>
                <a:latin typeface="Amatic SC"/>
                <a:cs typeface="+mn-cs"/>
              </a:rPr>
              <a:t>עבור כל אחד מהתלמידים </a:t>
            </a:r>
            <a:br>
              <a:rPr lang="he-IL" altLang="he-IL" sz="2400" b="1" dirty="0">
                <a:solidFill>
                  <a:schemeClr val="accent2"/>
                </a:solidFill>
                <a:latin typeface="Amatic SC"/>
                <a:cs typeface="+mn-cs"/>
              </a:rPr>
            </a:br>
            <a:r>
              <a:rPr lang="he-IL" altLang="he-IL" sz="2400" b="1" dirty="0">
                <a:ln>
                  <a:solidFill>
                    <a:sysClr val="windowText" lastClr="000000"/>
                  </a:solidFill>
                </a:ln>
                <a:solidFill>
                  <a:schemeClr val="accent2"/>
                </a:solidFill>
                <a:latin typeface="Amatic SC"/>
                <a:cs typeface="+mn-cs"/>
                <a:hlinkClick r:id="rId3">
                  <a:extLst>
                    <a:ext uri="{A12FA001-AC4F-418D-AE19-62706E023703}">
                      <ahyp:hlinkClr xmlns:ahyp="http://schemas.microsoft.com/office/drawing/2018/hyperlinkcolor" val="tx"/>
                    </a:ext>
                  </a:extLst>
                </a:hlinkClick>
              </a:rPr>
              <a:t>בקובץ האקסל מהאתר </a:t>
            </a:r>
            <a:br>
              <a:rPr lang="he-IL" altLang="he-IL" sz="2400" b="1" dirty="0">
                <a:solidFill>
                  <a:schemeClr val="accent2"/>
                </a:solidFill>
                <a:latin typeface="Amatic SC"/>
                <a:cs typeface="+mn-cs"/>
              </a:rPr>
            </a:br>
            <a:r>
              <a:rPr lang="he-IL" altLang="he-IL" sz="2400" b="1" dirty="0">
                <a:solidFill>
                  <a:schemeClr val="accent2"/>
                </a:solidFill>
                <a:latin typeface="Amatic SC"/>
                <a:cs typeface="+mn-cs"/>
              </a:rPr>
              <a:t>המורה הבוחן נדרש לשמור את הקובץ למשך שלוש שנים</a:t>
            </a:r>
          </a:p>
        </p:txBody>
      </p:sp>
      <p:grpSp>
        <p:nvGrpSpPr>
          <p:cNvPr id="2" name="Google Shape;2688;p63">
            <a:extLst>
              <a:ext uri="{FF2B5EF4-FFF2-40B4-BE49-F238E27FC236}">
                <a16:creationId xmlns:a16="http://schemas.microsoft.com/office/drawing/2014/main" id="{8965B2A1-A612-8089-9D2A-21DDD0BA08DD}"/>
              </a:ext>
            </a:extLst>
          </p:cNvPr>
          <p:cNvGrpSpPr/>
          <p:nvPr/>
        </p:nvGrpSpPr>
        <p:grpSpPr>
          <a:xfrm>
            <a:off x="-309036" y="4575811"/>
            <a:ext cx="1726356" cy="1740943"/>
            <a:chOff x="592350" y="1439550"/>
            <a:chExt cx="1026025" cy="1025875"/>
          </a:xfrm>
          <a:solidFill>
            <a:srgbClr val="A55980"/>
          </a:solidFill>
        </p:grpSpPr>
        <p:sp>
          <p:nvSpPr>
            <p:cNvPr id="5" name="Google Shape;2689;p63">
              <a:extLst>
                <a:ext uri="{FF2B5EF4-FFF2-40B4-BE49-F238E27FC236}">
                  <a16:creationId xmlns:a16="http://schemas.microsoft.com/office/drawing/2014/main" id="{87B233C8-2ECF-A22D-9FDF-C2C0EEB0D596}"/>
                </a:ext>
              </a:extLst>
            </p:cNvPr>
            <p:cNvSpPr/>
            <p:nvPr/>
          </p:nvSpPr>
          <p:spPr>
            <a:xfrm>
              <a:off x="637950" y="1509300"/>
              <a:ext cx="208725" cy="231400"/>
            </a:xfrm>
            <a:custGeom>
              <a:avLst/>
              <a:gdLst/>
              <a:ahLst/>
              <a:cxnLst/>
              <a:rect l="l" t="t" r="r" b="b"/>
              <a:pathLst>
                <a:path w="8349" h="9256" extrusionOk="0">
                  <a:moveTo>
                    <a:pt x="8349" y="0"/>
                  </a:moveTo>
                  <a:lnTo>
                    <a:pt x="8349" y="0"/>
                  </a:lnTo>
                  <a:cubicBezTo>
                    <a:pt x="7678" y="390"/>
                    <a:pt x="7026" y="822"/>
                    <a:pt x="6397" y="1296"/>
                  </a:cubicBezTo>
                  <a:lnTo>
                    <a:pt x="1090" y="7179"/>
                  </a:lnTo>
                  <a:cubicBezTo>
                    <a:pt x="683" y="7856"/>
                    <a:pt x="319" y="8549"/>
                    <a:pt x="0" y="9256"/>
                  </a:cubicBezTo>
                  <a:lnTo>
                    <a:pt x="8349" y="0"/>
                  </a:lnTo>
                  <a:close/>
                </a:path>
              </a:pathLst>
            </a:custGeom>
            <a:grpFill/>
            <a:ln>
              <a:noFill/>
            </a:ln>
          </p:spPr>
          <p:txBody>
            <a:bodyPr spcFirstLastPara="1" wrap="square" lIns="91425" tIns="91425" rIns="91425" bIns="91425" anchor="ctr" anchorCtr="0">
              <a:noAutofit/>
            </a:bodyPr>
            <a:lstStyle/>
            <a:p>
              <a:endParaRPr/>
            </a:p>
          </p:txBody>
        </p:sp>
        <p:sp>
          <p:nvSpPr>
            <p:cNvPr id="6" name="Google Shape;2690;p63">
              <a:extLst>
                <a:ext uri="{FF2B5EF4-FFF2-40B4-BE49-F238E27FC236}">
                  <a16:creationId xmlns:a16="http://schemas.microsoft.com/office/drawing/2014/main" id="{5D3E1A68-E553-4D20-7343-BABD01BC5543}"/>
                </a:ext>
              </a:extLst>
            </p:cNvPr>
            <p:cNvSpPr/>
            <p:nvPr/>
          </p:nvSpPr>
          <p:spPr>
            <a:xfrm>
              <a:off x="604700" y="1466025"/>
              <a:ext cx="337400" cy="374050"/>
            </a:xfrm>
            <a:custGeom>
              <a:avLst/>
              <a:gdLst/>
              <a:ahLst/>
              <a:cxnLst/>
              <a:rect l="l" t="t" r="r" b="b"/>
              <a:pathLst>
                <a:path w="13496" h="14962" extrusionOk="0">
                  <a:moveTo>
                    <a:pt x="13495" y="0"/>
                  </a:moveTo>
                  <a:lnTo>
                    <a:pt x="13495" y="0"/>
                  </a:lnTo>
                  <a:cubicBezTo>
                    <a:pt x="13102" y="130"/>
                    <a:pt x="12712" y="274"/>
                    <a:pt x="12325" y="431"/>
                  </a:cubicBezTo>
                  <a:lnTo>
                    <a:pt x="311" y="13751"/>
                  </a:lnTo>
                  <a:cubicBezTo>
                    <a:pt x="194" y="14152"/>
                    <a:pt x="90" y="14555"/>
                    <a:pt x="1" y="14962"/>
                  </a:cubicBezTo>
                  <a:lnTo>
                    <a:pt x="13495" y="0"/>
                  </a:lnTo>
                  <a:close/>
                </a:path>
              </a:pathLst>
            </a:custGeom>
            <a:grpFill/>
            <a:ln>
              <a:noFill/>
            </a:ln>
          </p:spPr>
          <p:txBody>
            <a:bodyPr spcFirstLastPara="1" wrap="square" lIns="91425" tIns="91425" rIns="91425" bIns="91425" anchor="ctr" anchorCtr="0">
              <a:noAutofit/>
            </a:bodyPr>
            <a:lstStyle/>
            <a:p>
              <a:endParaRPr/>
            </a:p>
          </p:txBody>
        </p:sp>
        <p:sp>
          <p:nvSpPr>
            <p:cNvPr id="7" name="Google Shape;2691;p63">
              <a:extLst>
                <a:ext uri="{FF2B5EF4-FFF2-40B4-BE49-F238E27FC236}">
                  <a16:creationId xmlns:a16="http://schemas.microsoft.com/office/drawing/2014/main" id="{C580E9DC-C275-8397-C882-CA1D6D446F37}"/>
                </a:ext>
              </a:extLst>
            </p:cNvPr>
            <p:cNvSpPr/>
            <p:nvPr/>
          </p:nvSpPr>
          <p:spPr>
            <a:xfrm>
              <a:off x="593700" y="1447350"/>
              <a:ext cx="421750" cy="467525"/>
            </a:xfrm>
            <a:custGeom>
              <a:avLst/>
              <a:gdLst/>
              <a:ahLst/>
              <a:cxnLst/>
              <a:rect l="l" t="t" r="r" b="b"/>
              <a:pathLst>
                <a:path w="16870" h="18701" extrusionOk="0">
                  <a:moveTo>
                    <a:pt x="16869" y="0"/>
                  </a:moveTo>
                  <a:lnTo>
                    <a:pt x="16869" y="0"/>
                  </a:lnTo>
                  <a:cubicBezTo>
                    <a:pt x="16549" y="56"/>
                    <a:pt x="16228" y="120"/>
                    <a:pt x="15911" y="192"/>
                  </a:cubicBezTo>
                  <a:lnTo>
                    <a:pt x="95" y="17728"/>
                  </a:lnTo>
                  <a:cubicBezTo>
                    <a:pt x="55" y="18051"/>
                    <a:pt x="23" y="18375"/>
                    <a:pt x="1" y="18700"/>
                  </a:cubicBezTo>
                  <a:lnTo>
                    <a:pt x="16869" y="0"/>
                  </a:lnTo>
                  <a:close/>
                </a:path>
              </a:pathLst>
            </a:custGeom>
            <a:grpFill/>
            <a:ln>
              <a:noFill/>
            </a:ln>
          </p:spPr>
          <p:txBody>
            <a:bodyPr spcFirstLastPara="1" wrap="square" lIns="91425" tIns="91425" rIns="91425" bIns="91425" anchor="ctr" anchorCtr="0">
              <a:noAutofit/>
            </a:bodyPr>
            <a:lstStyle/>
            <a:p>
              <a:endParaRPr/>
            </a:p>
          </p:txBody>
        </p:sp>
        <p:sp>
          <p:nvSpPr>
            <p:cNvPr id="8" name="Google Shape;2692;p63">
              <a:extLst>
                <a:ext uri="{FF2B5EF4-FFF2-40B4-BE49-F238E27FC236}">
                  <a16:creationId xmlns:a16="http://schemas.microsoft.com/office/drawing/2014/main" id="{FC5999D0-BBCB-3292-49BD-A8222946AA16}"/>
                </a:ext>
              </a:extLst>
            </p:cNvPr>
            <p:cNvSpPr/>
            <p:nvPr/>
          </p:nvSpPr>
          <p:spPr>
            <a:xfrm>
              <a:off x="592350" y="1440150"/>
              <a:ext cx="486000" cy="538050"/>
            </a:xfrm>
            <a:custGeom>
              <a:avLst/>
              <a:gdLst/>
              <a:ahLst/>
              <a:cxnLst/>
              <a:rect l="l" t="t" r="r" b="b"/>
              <a:pathLst>
                <a:path w="19440" h="21522" extrusionOk="0">
                  <a:moveTo>
                    <a:pt x="19439" y="0"/>
                  </a:moveTo>
                  <a:cubicBezTo>
                    <a:pt x="19159" y="13"/>
                    <a:pt x="18880" y="34"/>
                    <a:pt x="18601" y="61"/>
                  </a:cubicBezTo>
                  <a:lnTo>
                    <a:pt x="1" y="20682"/>
                  </a:lnTo>
                  <a:lnTo>
                    <a:pt x="1" y="20684"/>
                  </a:lnTo>
                  <a:cubicBezTo>
                    <a:pt x="4" y="20964"/>
                    <a:pt x="12" y="21244"/>
                    <a:pt x="26" y="21522"/>
                  </a:cubicBezTo>
                  <a:lnTo>
                    <a:pt x="19439" y="0"/>
                  </a:lnTo>
                  <a:close/>
                </a:path>
              </a:pathLst>
            </a:custGeom>
            <a:grpFill/>
            <a:ln>
              <a:noFill/>
            </a:ln>
          </p:spPr>
          <p:txBody>
            <a:bodyPr spcFirstLastPara="1" wrap="square" lIns="91425" tIns="91425" rIns="91425" bIns="91425" anchor="ctr" anchorCtr="0">
              <a:noAutofit/>
            </a:bodyPr>
            <a:lstStyle/>
            <a:p>
              <a:endParaRPr/>
            </a:p>
          </p:txBody>
        </p:sp>
        <p:sp>
          <p:nvSpPr>
            <p:cNvPr id="9" name="Google Shape;2693;p63">
              <a:extLst>
                <a:ext uri="{FF2B5EF4-FFF2-40B4-BE49-F238E27FC236}">
                  <a16:creationId xmlns:a16="http://schemas.microsoft.com/office/drawing/2014/main" id="{EF41B63C-02C1-82FD-A085-AA73C4DDB5C6}"/>
                </a:ext>
              </a:extLst>
            </p:cNvPr>
            <p:cNvSpPr/>
            <p:nvPr/>
          </p:nvSpPr>
          <p:spPr>
            <a:xfrm>
              <a:off x="596200" y="1439550"/>
              <a:ext cx="538425" cy="594700"/>
            </a:xfrm>
            <a:custGeom>
              <a:avLst/>
              <a:gdLst/>
              <a:ahLst/>
              <a:cxnLst/>
              <a:rect l="l" t="t" r="r" b="b"/>
              <a:pathLst>
                <a:path w="21537" h="23788" extrusionOk="0">
                  <a:moveTo>
                    <a:pt x="20781" y="0"/>
                  </a:moveTo>
                  <a:lnTo>
                    <a:pt x="0" y="23037"/>
                  </a:lnTo>
                  <a:cubicBezTo>
                    <a:pt x="32" y="23288"/>
                    <a:pt x="67" y="23537"/>
                    <a:pt x="109" y="23787"/>
                  </a:cubicBezTo>
                  <a:lnTo>
                    <a:pt x="21536" y="29"/>
                  </a:lnTo>
                  <a:cubicBezTo>
                    <a:pt x="21285" y="13"/>
                    <a:pt x="21032" y="4"/>
                    <a:pt x="20781" y="0"/>
                  </a:cubicBezTo>
                  <a:close/>
                </a:path>
              </a:pathLst>
            </a:custGeom>
            <a:grpFill/>
            <a:ln>
              <a:noFill/>
            </a:ln>
          </p:spPr>
          <p:txBody>
            <a:bodyPr spcFirstLastPara="1" wrap="square" lIns="91425" tIns="91425" rIns="91425" bIns="91425" anchor="ctr" anchorCtr="0">
              <a:noAutofit/>
            </a:bodyPr>
            <a:lstStyle/>
            <a:p>
              <a:endParaRPr/>
            </a:p>
          </p:txBody>
        </p:sp>
        <p:sp>
          <p:nvSpPr>
            <p:cNvPr id="10" name="Google Shape;2694;p63">
              <a:extLst>
                <a:ext uri="{FF2B5EF4-FFF2-40B4-BE49-F238E27FC236}">
                  <a16:creationId xmlns:a16="http://schemas.microsoft.com/office/drawing/2014/main" id="{EEBAC3B4-906C-32CA-C3DD-0CE44D07846C}"/>
                </a:ext>
              </a:extLst>
            </p:cNvPr>
            <p:cNvSpPr/>
            <p:nvPr/>
          </p:nvSpPr>
          <p:spPr>
            <a:xfrm>
              <a:off x="605425" y="1443300"/>
              <a:ext cx="580750" cy="641525"/>
            </a:xfrm>
            <a:custGeom>
              <a:avLst/>
              <a:gdLst/>
              <a:ahLst/>
              <a:cxnLst/>
              <a:rect l="l" t="t" r="r" b="b"/>
              <a:pathLst>
                <a:path w="23230" h="25661" extrusionOk="0">
                  <a:moveTo>
                    <a:pt x="22533" y="1"/>
                  </a:moveTo>
                  <a:lnTo>
                    <a:pt x="1" y="24981"/>
                  </a:lnTo>
                  <a:cubicBezTo>
                    <a:pt x="53" y="25209"/>
                    <a:pt x="109" y="25437"/>
                    <a:pt x="170" y="25661"/>
                  </a:cubicBezTo>
                  <a:lnTo>
                    <a:pt x="23229" y="98"/>
                  </a:lnTo>
                  <a:cubicBezTo>
                    <a:pt x="22996" y="62"/>
                    <a:pt x="22767" y="30"/>
                    <a:pt x="22535" y="1"/>
                  </a:cubicBezTo>
                  <a:close/>
                </a:path>
              </a:pathLst>
            </a:custGeom>
            <a:grpFill/>
            <a:ln>
              <a:noFill/>
            </a:ln>
          </p:spPr>
          <p:txBody>
            <a:bodyPr spcFirstLastPara="1" wrap="square" lIns="91425" tIns="91425" rIns="91425" bIns="91425" anchor="ctr" anchorCtr="0">
              <a:noAutofit/>
            </a:bodyPr>
            <a:lstStyle/>
            <a:p>
              <a:endParaRPr/>
            </a:p>
          </p:txBody>
        </p:sp>
        <p:sp>
          <p:nvSpPr>
            <p:cNvPr id="11" name="Google Shape;2695;p63">
              <a:extLst>
                <a:ext uri="{FF2B5EF4-FFF2-40B4-BE49-F238E27FC236}">
                  <a16:creationId xmlns:a16="http://schemas.microsoft.com/office/drawing/2014/main" id="{8D3981CF-22B3-4320-7254-A22BA4DE25E6}"/>
                </a:ext>
              </a:extLst>
            </p:cNvPr>
            <p:cNvSpPr/>
            <p:nvPr/>
          </p:nvSpPr>
          <p:spPr>
            <a:xfrm>
              <a:off x="618875" y="1451750"/>
              <a:ext cx="614800" cy="679375"/>
            </a:xfrm>
            <a:custGeom>
              <a:avLst/>
              <a:gdLst/>
              <a:ahLst/>
              <a:cxnLst/>
              <a:rect l="l" t="t" r="r" b="b"/>
              <a:pathLst>
                <a:path w="24592" h="27175" extrusionOk="0">
                  <a:moveTo>
                    <a:pt x="23948" y="0"/>
                  </a:moveTo>
                  <a:lnTo>
                    <a:pt x="0" y="26549"/>
                  </a:lnTo>
                  <a:cubicBezTo>
                    <a:pt x="69" y="26761"/>
                    <a:pt x="143" y="26967"/>
                    <a:pt x="221" y="27175"/>
                  </a:cubicBezTo>
                  <a:lnTo>
                    <a:pt x="24591" y="155"/>
                  </a:lnTo>
                  <a:cubicBezTo>
                    <a:pt x="24377" y="99"/>
                    <a:pt x="24164" y="48"/>
                    <a:pt x="23948" y="0"/>
                  </a:cubicBezTo>
                  <a:close/>
                </a:path>
              </a:pathLst>
            </a:custGeom>
            <a:grpFill/>
            <a:ln>
              <a:noFill/>
            </a:ln>
          </p:spPr>
          <p:txBody>
            <a:bodyPr spcFirstLastPara="1" wrap="square" lIns="91425" tIns="91425" rIns="91425" bIns="91425" anchor="ctr" anchorCtr="0">
              <a:noAutofit/>
            </a:bodyPr>
            <a:lstStyle/>
            <a:p>
              <a:endParaRPr/>
            </a:p>
          </p:txBody>
        </p:sp>
        <p:sp>
          <p:nvSpPr>
            <p:cNvPr id="12" name="Google Shape;2696;p63">
              <a:extLst>
                <a:ext uri="{FF2B5EF4-FFF2-40B4-BE49-F238E27FC236}">
                  <a16:creationId xmlns:a16="http://schemas.microsoft.com/office/drawing/2014/main" id="{D5B8BAA0-639E-1380-9384-50A0BEEF2F34}"/>
                </a:ext>
              </a:extLst>
            </p:cNvPr>
            <p:cNvSpPr/>
            <p:nvPr/>
          </p:nvSpPr>
          <p:spPr>
            <a:xfrm>
              <a:off x="635825" y="1464100"/>
              <a:ext cx="642050" cy="709625"/>
            </a:xfrm>
            <a:custGeom>
              <a:avLst/>
              <a:gdLst/>
              <a:ahLst/>
              <a:cxnLst/>
              <a:rect l="l" t="t" r="r" b="b"/>
              <a:pathLst>
                <a:path w="25682" h="28385" extrusionOk="0">
                  <a:moveTo>
                    <a:pt x="25083" y="1"/>
                  </a:moveTo>
                  <a:lnTo>
                    <a:pt x="0" y="27807"/>
                  </a:lnTo>
                  <a:lnTo>
                    <a:pt x="0" y="27809"/>
                  </a:lnTo>
                  <a:cubicBezTo>
                    <a:pt x="84" y="28002"/>
                    <a:pt x="172" y="28194"/>
                    <a:pt x="263" y="28385"/>
                  </a:cubicBezTo>
                  <a:lnTo>
                    <a:pt x="25681" y="205"/>
                  </a:lnTo>
                  <a:cubicBezTo>
                    <a:pt x="25483" y="132"/>
                    <a:pt x="25284" y="65"/>
                    <a:pt x="25083" y="1"/>
                  </a:cubicBezTo>
                  <a:close/>
                </a:path>
              </a:pathLst>
            </a:custGeom>
            <a:grpFill/>
            <a:ln>
              <a:noFill/>
            </a:ln>
          </p:spPr>
          <p:txBody>
            <a:bodyPr spcFirstLastPara="1" wrap="square" lIns="91425" tIns="91425" rIns="91425" bIns="91425" anchor="ctr" anchorCtr="0">
              <a:noAutofit/>
            </a:bodyPr>
            <a:lstStyle/>
            <a:p>
              <a:endParaRPr/>
            </a:p>
          </p:txBody>
        </p:sp>
        <p:sp>
          <p:nvSpPr>
            <p:cNvPr id="13" name="Google Shape;2697;p63">
              <a:extLst>
                <a:ext uri="{FF2B5EF4-FFF2-40B4-BE49-F238E27FC236}">
                  <a16:creationId xmlns:a16="http://schemas.microsoft.com/office/drawing/2014/main" id="{A0C017FC-8602-B84F-9782-DE2A5E3AFB7A}"/>
                </a:ext>
              </a:extLst>
            </p:cNvPr>
            <p:cNvSpPr/>
            <p:nvPr/>
          </p:nvSpPr>
          <p:spPr>
            <a:xfrm>
              <a:off x="655750" y="1479825"/>
              <a:ext cx="663425" cy="733225"/>
            </a:xfrm>
            <a:custGeom>
              <a:avLst/>
              <a:gdLst/>
              <a:ahLst/>
              <a:cxnLst/>
              <a:rect l="l" t="t" r="r" b="b"/>
              <a:pathLst>
                <a:path w="26537" h="29329" extrusionOk="0">
                  <a:moveTo>
                    <a:pt x="25977" y="0"/>
                  </a:moveTo>
                  <a:lnTo>
                    <a:pt x="0" y="28795"/>
                  </a:lnTo>
                  <a:lnTo>
                    <a:pt x="0" y="28797"/>
                  </a:lnTo>
                  <a:cubicBezTo>
                    <a:pt x="98" y="28976"/>
                    <a:pt x="198" y="29152"/>
                    <a:pt x="304" y="29328"/>
                  </a:cubicBezTo>
                  <a:lnTo>
                    <a:pt x="26536" y="245"/>
                  </a:lnTo>
                  <a:cubicBezTo>
                    <a:pt x="26349" y="160"/>
                    <a:pt x="26164" y="77"/>
                    <a:pt x="25977" y="0"/>
                  </a:cubicBezTo>
                  <a:close/>
                </a:path>
              </a:pathLst>
            </a:custGeom>
            <a:grpFill/>
            <a:ln>
              <a:noFill/>
            </a:ln>
          </p:spPr>
          <p:txBody>
            <a:bodyPr spcFirstLastPara="1" wrap="square" lIns="91425" tIns="91425" rIns="91425" bIns="91425" anchor="ctr" anchorCtr="0">
              <a:noAutofit/>
            </a:bodyPr>
            <a:lstStyle/>
            <a:p>
              <a:endParaRPr/>
            </a:p>
          </p:txBody>
        </p:sp>
        <p:sp>
          <p:nvSpPr>
            <p:cNvPr id="14" name="Google Shape;2698;p63">
              <a:extLst>
                <a:ext uri="{FF2B5EF4-FFF2-40B4-BE49-F238E27FC236}">
                  <a16:creationId xmlns:a16="http://schemas.microsoft.com/office/drawing/2014/main" id="{747CF412-0FAA-3754-3090-61A7FB163984}"/>
                </a:ext>
              </a:extLst>
            </p:cNvPr>
            <p:cNvSpPr/>
            <p:nvPr/>
          </p:nvSpPr>
          <p:spPr>
            <a:xfrm>
              <a:off x="678500" y="1498575"/>
              <a:ext cx="679275" cy="750850"/>
            </a:xfrm>
            <a:custGeom>
              <a:avLst/>
              <a:gdLst/>
              <a:ahLst/>
              <a:cxnLst/>
              <a:rect l="l" t="t" r="r" b="b"/>
              <a:pathLst>
                <a:path w="27171" h="30034" extrusionOk="0">
                  <a:moveTo>
                    <a:pt x="26645" y="0"/>
                  </a:moveTo>
                  <a:lnTo>
                    <a:pt x="0" y="29543"/>
                  </a:lnTo>
                  <a:cubicBezTo>
                    <a:pt x="111" y="29709"/>
                    <a:pt x="223" y="29872"/>
                    <a:pt x="338" y="30034"/>
                  </a:cubicBezTo>
                  <a:lnTo>
                    <a:pt x="27170" y="287"/>
                  </a:lnTo>
                  <a:cubicBezTo>
                    <a:pt x="26997" y="188"/>
                    <a:pt x="26823" y="92"/>
                    <a:pt x="26645" y="0"/>
                  </a:cubicBezTo>
                  <a:close/>
                </a:path>
              </a:pathLst>
            </a:custGeom>
            <a:grpFill/>
            <a:ln>
              <a:noFill/>
            </a:ln>
          </p:spPr>
          <p:txBody>
            <a:bodyPr spcFirstLastPara="1" wrap="square" lIns="91425" tIns="91425" rIns="91425" bIns="91425" anchor="ctr" anchorCtr="0">
              <a:noAutofit/>
            </a:bodyPr>
            <a:lstStyle/>
            <a:p>
              <a:endParaRPr/>
            </a:p>
          </p:txBody>
        </p:sp>
        <p:sp>
          <p:nvSpPr>
            <p:cNvPr id="15" name="Google Shape;2699;p63">
              <a:extLst>
                <a:ext uri="{FF2B5EF4-FFF2-40B4-BE49-F238E27FC236}">
                  <a16:creationId xmlns:a16="http://schemas.microsoft.com/office/drawing/2014/main" id="{58512060-BB46-48D5-44AB-DAA973EB1427}"/>
                </a:ext>
              </a:extLst>
            </p:cNvPr>
            <p:cNvSpPr/>
            <p:nvPr/>
          </p:nvSpPr>
          <p:spPr>
            <a:xfrm>
              <a:off x="703700" y="1520100"/>
              <a:ext cx="690225" cy="763000"/>
            </a:xfrm>
            <a:custGeom>
              <a:avLst/>
              <a:gdLst/>
              <a:ahLst/>
              <a:cxnLst/>
              <a:rect l="l" t="t" r="r" b="b"/>
              <a:pathLst>
                <a:path w="27609" h="30520" extrusionOk="0">
                  <a:moveTo>
                    <a:pt x="27119" y="0"/>
                  </a:moveTo>
                  <a:lnTo>
                    <a:pt x="0" y="30065"/>
                  </a:lnTo>
                  <a:cubicBezTo>
                    <a:pt x="123" y="30217"/>
                    <a:pt x="248" y="30369"/>
                    <a:pt x="374" y="30520"/>
                  </a:cubicBezTo>
                  <a:lnTo>
                    <a:pt x="27608" y="325"/>
                  </a:lnTo>
                  <a:cubicBezTo>
                    <a:pt x="27445" y="214"/>
                    <a:pt x="27282" y="107"/>
                    <a:pt x="27119" y="0"/>
                  </a:cubicBezTo>
                  <a:close/>
                </a:path>
              </a:pathLst>
            </a:custGeom>
            <a:grpFill/>
            <a:ln>
              <a:noFill/>
            </a:ln>
          </p:spPr>
          <p:txBody>
            <a:bodyPr spcFirstLastPara="1" wrap="square" lIns="91425" tIns="91425" rIns="91425" bIns="91425" anchor="ctr" anchorCtr="0">
              <a:noAutofit/>
            </a:bodyPr>
            <a:lstStyle/>
            <a:p>
              <a:endParaRPr/>
            </a:p>
          </p:txBody>
        </p:sp>
        <p:sp>
          <p:nvSpPr>
            <p:cNvPr id="16" name="Google Shape;2700;p63">
              <a:extLst>
                <a:ext uri="{FF2B5EF4-FFF2-40B4-BE49-F238E27FC236}">
                  <a16:creationId xmlns:a16="http://schemas.microsoft.com/office/drawing/2014/main" id="{80BAA075-9A07-7876-5BAF-501C3CB5BAB1}"/>
                </a:ext>
              </a:extLst>
            </p:cNvPr>
            <p:cNvSpPr/>
            <p:nvPr/>
          </p:nvSpPr>
          <p:spPr>
            <a:xfrm>
              <a:off x="731400" y="1544375"/>
              <a:ext cx="696300" cy="769725"/>
            </a:xfrm>
            <a:custGeom>
              <a:avLst/>
              <a:gdLst/>
              <a:ahLst/>
              <a:cxnLst/>
              <a:rect l="l" t="t" r="r" b="b"/>
              <a:pathLst>
                <a:path w="27852" h="30789" extrusionOk="0">
                  <a:moveTo>
                    <a:pt x="27394" y="0"/>
                  </a:moveTo>
                  <a:lnTo>
                    <a:pt x="1" y="30369"/>
                  </a:lnTo>
                  <a:cubicBezTo>
                    <a:pt x="132" y="30512"/>
                    <a:pt x="266" y="30651"/>
                    <a:pt x="405" y="30788"/>
                  </a:cubicBezTo>
                  <a:lnTo>
                    <a:pt x="27852" y="360"/>
                  </a:lnTo>
                  <a:cubicBezTo>
                    <a:pt x="27700" y="237"/>
                    <a:pt x="27548" y="117"/>
                    <a:pt x="27394" y="0"/>
                  </a:cubicBezTo>
                  <a:close/>
                </a:path>
              </a:pathLst>
            </a:custGeom>
            <a:grpFill/>
            <a:ln>
              <a:noFill/>
            </a:ln>
          </p:spPr>
          <p:txBody>
            <a:bodyPr spcFirstLastPara="1" wrap="square" lIns="91425" tIns="91425" rIns="91425" bIns="91425" anchor="ctr" anchorCtr="0">
              <a:noAutofit/>
            </a:bodyPr>
            <a:lstStyle/>
            <a:p>
              <a:endParaRPr/>
            </a:p>
          </p:txBody>
        </p:sp>
        <p:sp>
          <p:nvSpPr>
            <p:cNvPr id="17" name="Google Shape;2701;p63">
              <a:extLst>
                <a:ext uri="{FF2B5EF4-FFF2-40B4-BE49-F238E27FC236}">
                  <a16:creationId xmlns:a16="http://schemas.microsoft.com/office/drawing/2014/main" id="{5D7B1DA4-494E-C8C7-50F1-55A231DA1DEC}"/>
                </a:ext>
              </a:extLst>
            </p:cNvPr>
            <p:cNvSpPr/>
            <p:nvPr/>
          </p:nvSpPr>
          <p:spPr>
            <a:xfrm>
              <a:off x="761325" y="1571125"/>
              <a:ext cx="697850" cy="771450"/>
            </a:xfrm>
            <a:custGeom>
              <a:avLst/>
              <a:gdLst/>
              <a:ahLst/>
              <a:cxnLst/>
              <a:rect l="l" t="t" r="r" b="b"/>
              <a:pathLst>
                <a:path w="27914" h="30858" extrusionOk="0">
                  <a:moveTo>
                    <a:pt x="27488" y="0"/>
                  </a:moveTo>
                  <a:lnTo>
                    <a:pt x="0" y="30475"/>
                  </a:lnTo>
                  <a:cubicBezTo>
                    <a:pt x="6" y="30480"/>
                    <a:pt x="11" y="30485"/>
                    <a:pt x="16" y="30489"/>
                  </a:cubicBezTo>
                  <a:cubicBezTo>
                    <a:pt x="155" y="30614"/>
                    <a:pt x="296" y="30737"/>
                    <a:pt x="437" y="30857"/>
                  </a:cubicBezTo>
                  <a:lnTo>
                    <a:pt x="27914" y="395"/>
                  </a:lnTo>
                  <a:cubicBezTo>
                    <a:pt x="27779" y="266"/>
                    <a:pt x="27642" y="141"/>
                    <a:pt x="27504" y="15"/>
                  </a:cubicBezTo>
                  <a:cubicBezTo>
                    <a:pt x="27498" y="10"/>
                    <a:pt x="27493" y="5"/>
                    <a:pt x="27488" y="0"/>
                  </a:cubicBezTo>
                  <a:close/>
                </a:path>
              </a:pathLst>
            </a:custGeom>
            <a:grpFill/>
            <a:ln>
              <a:noFill/>
            </a:ln>
          </p:spPr>
          <p:txBody>
            <a:bodyPr spcFirstLastPara="1" wrap="square" lIns="91425" tIns="91425" rIns="91425" bIns="91425" anchor="ctr" anchorCtr="0">
              <a:noAutofit/>
            </a:bodyPr>
            <a:lstStyle/>
            <a:p>
              <a:endParaRPr/>
            </a:p>
          </p:txBody>
        </p:sp>
        <p:sp>
          <p:nvSpPr>
            <p:cNvPr id="18" name="Google Shape;2702;p63">
              <a:extLst>
                <a:ext uri="{FF2B5EF4-FFF2-40B4-BE49-F238E27FC236}">
                  <a16:creationId xmlns:a16="http://schemas.microsoft.com/office/drawing/2014/main" id="{A6065977-5F60-E3E4-A1EB-82CB0907BD48}"/>
                </a:ext>
              </a:extLst>
            </p:cNvPr>
            <p:cNvSpPr/>
            <p:nvPr/>
          </p:nvSpPr>
          <p:spPr>
            <a:xfrm>
              <a:off x="793575" y="1600425"/>
              <a:ext cx="694850" cy="768100"/>
            </a:xfrm>
            <a:custGeom>
              <a:avLst/>
              <a:gdLst/>
              <a:ahLst/>
              <a:cxnLst/>
              <a:rect l="l" t="t" r="r" b="b"/>
              <a:pathLst>
                <a:path w="27794" h="30724" extrusionOk="0">
                  <a:moveTo>
                    <a:pt x="27398" y="1"/>
                  </a:moveTo>
                  <a:lnTo>
                    <a:pt x="1" y="30375"/>
                  </a:lnTo>
                  <a:cubicBezTo>
                    <a:pt x="155" y="30496"/>
                    <a:pt x="311" y="30611"/>
                    <a:pt x="468" y="30723"/>
                  </a:cubicBezTo>
                  <a:lnTo>
                    <a:pt x="27793" y="429"/>
                  </a:lnTo>
                  <a:cubicBezTo>
                    <a:pt x="27664" y="285"/>
                    <a:pt x="27532" y="142"/>
                    <a:pt x="27398" y="1"/>
                  </a:cubicBezTo>
                  <a:close/>
                </a:path>
              </a:pathLst>
            </a:custGeom>
            <a:grpFill/>
            <a:ln>
              <a:noFill/>
            </a:ln>
          </p:spPr>
          <p:txBody>
            <a:bodyPr spcFirstLastPara="1" wrap="square" lIns="91425" tIns="91425" rIns="91425" bIns="91425" anchor="ctr" anchorCtr="0">
              <a:noAutofit/>
            </a:bodyPr>
            <a:lstStyle/>
            <a:p>
              <a:endParaRPr/>
            </a:p>
          </p:txBody>
        </p:sp>
        <p:sp>
          <p:nvSpPr>
            <p:cNvPr id="19" name="Google Shape;2703;p63">
              <a:extLst>
                <a:ext uri="{FF2B5EF4-FFF2-40B4-BE49-F238E27FC236}">
                  <a16:creationId xmlns:a16="http://schemas.microsoft.com/office/drawing/2014/main" id="{25412567-5576-2377-A22D-12E57A13F69A}"/>
                </a:ext>
              </a:extLst>
            </p:cNvPr>
            <p:cNvSpPr/>
            <p:nvPr/>
          </p:nvSpPr>
          <p:spPr>
            <a:xfrm>
              <a:off x="828050" y="1632275"/>
              <a:ext cx="687275" cy="759650"/>
            </a:xfrm>
            <a:custGeom>
              <a:avLst/>
              <a:gdLst/>
              <a:ahLst/>
              <a:cxnLst/>
              <a:rect l="l" t="t" r="r" b="b"/>
              <a:pathLst>
                <a:path w="27491" h="30386" extrusionOk="0">
                  <a:moveTo>
                    <a:pt x="27129" y="0"/>
                  </a:moveTo>
                  <a:lnTo>
                    <a:pt x="1" y="30073"/>
                  </a:lnTo>
                  <a:cubicBezTo>
                    <a:pt x="166" y="30180"/>
                    <a:pt x="334" y="30284"/>
                    <a:pt x="502" y="30385"/>
                  </a:cubicBezTo>
                  <a:lnTo>
                    <a:pt x="27491" y="466"/>
                  </a:lnTo>
                  <a:cubicBezTo>
                    <a:pt x="27372" y="309"/>
                    <a:pt x="27252" y="154"/>
                    <a:pt x="27129" y="0"/>
                  </a:cubicBezTo>
                  <a:close/>
                </a:path>
              </a:pathLst>
            </a:custGeom>
            <a:grpFill/>
            <a:ln>
              <a:noFill/>
            </a:ln>
          </p:spPr>
          <p:txBody>
            <a:bodyPr spcFirstLastPara="1" wrap="square" lIns="91425" tIns="91425" rIns="91425" bIns="91425" anchor="ctr" anchorCtr="0">
              <a:noAutofit/>
            </a:bodyPr>
            <a:lstStyle/>
            <a:p>
              <a:endParaRPr/>
            </a:p>
          </p:txBody>
        </p:sp>
        <p:sp>
          <p:nvSpPr>
            <p:cNvPr id="20" name="Google Shape;2704;p63">
              <a:extLst>
                <a:ext uri="{FF2B5EF4-FFF2-40B4-BE49-F238E27FC236}">
                  <a16:creationId xmlns:a16="http://schemas.microsoft.com/office/drawing/2014/main" id="{27BE2761-0B7C-F219-08CE-E60EB44ED7C4}"/>
                </a:ext>
              </a:extLst>
            </p:cNvPr>
            <p:cNvSpPr/>
            <p:nvPr/>
          </p:nvSpPr>
          <p:spPr>
            <a:xfrm>
              <a:off x="865050" y="1666775"/>
              <a:ext cx="674725" cy="745825"/>
            </a:xfrm>
            <a:custGeom>
              <a:avLst/>
              <a:gdLst/>
              <a:ahLst/>
              <a:cxnLst/>
              <a:rect l="l" t="t" r="r" b="b"/>
              <a:pathLst>
                <a:path w="26989" h="29833" extrusionOk="0">
                  <a:moveTo>
                    <a:pt x="26660" y="1"/>
                  </a:moveTo>
                  <a:lnTo>
                    <a:pt x="1" y="29559"/>
                  </a:lnTo>
                  <a:cubicBezTo>
                    <a:pt x="177" y="29653"/>
                    <a:pt x="356" y="29746"/>
                    <a:pt x="535" y="29832"/>
                  </a:cubicBezTo>
                  <a:lnTo>
                    <a:pt x="26988" y="504"/>
                  </a:lnTo>
                  <a:cubicBezTo>
                    <a:pt x="26882" y="335"/>
                    <a:pt x="26772" y="167"/>
                    <a:pt x="26660" y="1"/>
                  </a:cubicBezTo>
                  <a:close/>
                </a:path>
              </a:pathLst>
            </a:custGeom>
            <a:grpFill/>
            <a:ln>
              <a:noFill/>
            </a:ln>
          </p:spPr>
          <p:txBody>
            <a:bodyPr spcFirstLastPara="1" wrap="square" lIns="91425" tIns="91425" rIns="91425" bIns="91425" anchor="ctr" anchorCtr="0">
              <a:noAutofit/>
            </a:bodyPr>
            <a:lstStyle/>
            <a:p>
              <a:endParaRPr/>
            </a:p>
          </p:txBody>
        </p:sp>
        <p:sp>
          <p:nvSpPr>
            <p:cNvPr id="21" name="Google Shape;2705;p63">
              <a:extLst>
                <a:ext uri="{FF2B5EF4-FFF2-40B4-BE49-F238E27FC236}">
                  <a16:creationId xmlns:a16="http://schemas.microsoft.com/office/drawing/2014/main" id="{66ED0E89-D19F-47C8-FD95-254FFA399578}"/>
                </a:ext>
              </a:extLst>
            </p:cNvPr>
            <p:cNvSpPr/>
            <p:nvPr/>
          </p:nvSpPr>
          <p:spPr>
            <a:xfrm>
              <a:off x="904400" y="1704100"/>
              <a:ext cx="657250" cy="726325"/>
            </a:xfrm>
            <a:custGeom>
              <a:avLst/>
              <a:gdLst/>
              <a:ahLst/>
              <a:cxnLst/>
              <a:rect l="l" t="t" r="r" b="b"/>
              <a:pathLst>
                <a:path w="26290" h="29053" extrusionOk="0">
                  <a:moveTo>
                    <a:pt x="25998" y="0"/>
                  </a:moveTo>
                  <a:lnTo>
                    <a:pt x="1" y="28819"/>
                  </a:lnTo>
                  <a:cubicBezTo>
                    <a:pt x="191" y="28899"/>
                    <a:pt x="383" y="28977"/>
                    <a:pt x="575" y="29053"/>
                  </a:cubicBezTo>
                  <a:lnTo>
                    <a:pt x="26289" y="544"/>
                  </a:lnTo>
                  <a:cubicBezTo>
                    <a:pt x="26195" y="362"/>
                    <a:pt x="26099" y="179"/>
                    <a:pt x="25998" y="0"/>
                  </a:cubicBezTo>
                  <a:close/>
                </a:path>
              </a:pathLst>
            </a:custGeom>
            <a:grpFill/>
            <a:ln>
              <a:noFill/>
            </a:ln>
          </p:spPr>
          <p:txBody>
            <a:bodyPr spcFirstLastPara="1" wrap="square" lIns="91425" tIns="91425" rIns="91425" bIns="91425" anchor="ctr" anchorCtr="0">
              <a:noAutofit/>
            </a:bodyPr>
            <a:lstStyle/>
            <a:p>
              <a:endParaRPr/>
            </a:p>
          </p:txBody>
        </p:sp>
        <p:sp>
          <p:nvSpPr>
            <p:cNvPr id="22" name="Google Shape;2706;p63">
              <a:extLst>
                <a:ext uri="{FF2B5EF4-FFF2-40B4-BE49-F238E27FC236}">
                  <a16:creationId xmlns:a16="http://schemas.microsoft.com/office/drawing/2014/main" id="{850DEC8F-9BC3-B97F-CE68-437246AFEA5D}"/>
                </a:ext>
              </a:extLst>
            </p:cNvPr>
            <p:cNvSpPr/>
            <p:nvPr/>
          </p:nvSpPr>
          <p:spPr>
            <a:xfrm>
              <a:off x="946625" y="1744450"/>
              <a:ext cx="634000" cy="700625"/>
            </a:xfrm>
            <a:custGeom>
              <a:avLst/>
              <a:gdLst/>
              <a:ahLst/>
              <a:cxnLst/>
              <a:rect l="l" t="t" r="r" b="b"/>
              <a:pathLst>
                <a:path w="25360" h="28025" extrusionOk="0">
                  <a:moveTo>
                    <a:pt x="25112" y="0"/>
                  </a:moveTo>
                  <a:lnTo>
                    <a:pt x="1" y="27837"/>
                  </a:lnTo>
                  <a:cubicBezTo>
                    <a:pt x="204" y="27903"/>
                    <a:pt x="409" y="27965"/>
                    <a:pt x="613" y="28024"/>
                  </a:cubicBezTo>
                  <a:lnTo>
                    <a:pt x="25360" y="590"/>
                  </a:lnTo>
                  <a:lnTo>
                    <a:pt x="25360" y="589"/>
                  </a:lnTo>
                  <a:cubicBezTo>
                    <a:pt x="25280" y="392"/>
                    <a:pt x="25198" y="194"/>
                    <a:pt x="25112" y="0"/>
                  </a:cubicBezTo>
                  <a:close/>
                </a:path>
              </a:pathLst>
            </a:custGeom>
            <a:grpFill/>
            <a:ln>
              <a:noFill/>
            </a:ln>
          </p:spPr>
          <p:txBody>
            <a:bodyPr spcFirstLastPara="1" wrap="square" lIns="91425" tIns="91425" rIns="91425" bIns="91425" anchor="ctr" anchorCtr="0">
              <a:noAutofit/>
            </a:bodyPr>
            <a:lstStyle/>
            <a:p>
              <a:endParaRPr/>
            </a:p>
          </p:txBody>
        </p:sp>
        <p:sp>
          <p:nvSpPr>
            <p:cNvPr id="23" name="Google Shape;2707;p63">
              <a:extLst>
                <a:ext uri="{FF2B5EF4-FFF2-40B4-BE49-F238E27FC236}">
                  <a16:creationId xmlns:a16="http://schemas.microsoft.com/office/drawing/2014/main" id="{E5467F54-09C7-1B4C-9F99-DD0E728620CC}"/>
                </a:ext>
              </a:extLst>
            </p:cNvPr>
            <p:cNvSpPr/>
            <p:nvPr/>
          </p:nvSpPr>
          <p:spPr>
            <a:xfrm>
              <a:off x="991875" y="1788150"/>
              <a:ext cx="604625" cy="668075"/>
            </a:xfrm>
            <a:custGeom>
              <a:avLst/>
              <a:gdLst/>
              <a:ahLst/>
              <a:cxnLst/>
              <a:rect l="l" t="t" r="r" b="b"/>
              <a:pathLst>
                <a:path w="24185" h="26723" extrusionOk="0">
                  <a:moveTo>
                    <a:pt x="23980" y="0"/>
                  </a:moveTo>
                  <a:lnTo>
                    <a:pt x="0" y="26585"/>
                  </a:lnTo>
                  <a:cubicBezTo>
                    <a:pt x="219" y="26636"/>
                    <a:pt x="438" y="26681"/>
                    <a:pt x="659" y="26722"/>
                  </a:cubicBezTo>
                  <a:lnTo>
                    <a:pt x="24185" y="640"/>
                  </a:lnTo>
                  <a:cubicBezTo>
                    <a:pt x="24121" y="426"/>
                    <a:pt x="24052" y="213"/>
                    <a:pt x="23980" y="0"/>
                  </a:cubicBezTo>
                  <a:close/>
                </a:path>
              </a:pathLst>
            </a:custGeom>
            <a:grpFill/>
            <a:ln>
              <a:noFill/>
            </a:ln>
          </p:spPr>
          <p:txBody>
            <a:bodyPr spcFirstLastPara="1" wrap="square" lIns="91425" tIns="91425" rIns="91425" bIns="91425" anchor="ctr" anchorCtr="0">
              <a:noAutofit/>
            </a:bodyPr>
            <a:lstStyle/>
            <a:p>
              <a:endParaRPr/>
            </a:p>
          </p:txBody>
        </p:sp>
        <p:sp>
          <p:nvSpPr>
            <p:cNvPr id="24" name="Google Shape;2708;p63">
              <a:extLst>
                <a:ext uri="{FF2B5EF4-FFF2-40B4-BE49-F238E27FC236}">
                  <a16:creationId xmlns:a16="http://schemas.microsoft.com/office/drawing/2014/main" id="{A6B1A8C8-210C-DD27-59A0-BBDCDCD8F6B5}"/>
                </a:ext>
              </a:extLst>
            </p:cNvPr>
            <p:cNvSpPr/>
            <p:nvPr/>
          </p:nvSpPr>
          <p:spPr>
            <a:xfrm>
              <a:off x="1040575" y="1835650"/>
              <a:ext cx="568100" cy="627650"/>
            </a:xfrm>
            <a:custGeom>
              <a:avLst/>
              <a:gdLst/>
              <a:ahLst/>
              <a:cxnLst/>
              <a:rect l="l" t="t" r="r" b="b"/>
              <a:pathLst>
                <a:path w="22724" h="25106" extrusionOk="0">
                  <a:moveTo>
                    <a:pt x="22574" y="1"/>
                  </a:moveTo>
                  <a:lnTo>
                    <a:pt x="0" y="25027"/>
                  </a:lnTo>
                  <a:cubicBezTo>
                    <a:pt x="239" y="25058"/>
                    <a:pt x="477" y="25083"/>
                    <a:pt x="714" y="25106"/>
                  </a:cubicBezTo>
                  <a:lnTo>
                    <a:pt x="22723" y="705"/>
                  </a:lnTo>
                  <a:lnTo>
                    <a:pt x="22723" y="703"/>
                  </a:lnTo>
                  <a:cubicBezTo>
                    <a:pt x="22678" y="470"/>
                    <a:pt x="22627" y="234"/>
                    <a:pt x="22574" y="1"/>
                  </a:cubicBezTo>
                  <a:close/>
                </a:path>
              </a:pathLst>
            </a:custGeom>
            <a:grpFill/>
            <a:ln>
              <a:noFill/>
            </a:ln>
          </p:spPr>
          <p:txBody>
            <a:bodyPr spcFirstLastPara="1" wrap="square" lIns="91425" tIns="91425" rIns="91425" bIns="91425" anchor="ctr" anchorCtr="0">
              <a:noAutofit/>
            </a:bodyPr>
            <a:lstStyle/>
            <a:p>
              <a:endParaRPr/>
            </a:p>
          </p:txBody>
        </p:sp>
        <p:sp>
          <p:nvSpPr>
            <p:cNvPr id="25" name="Google Shape;2709;p63">
              <a:extLst>
                <a:ext uri="{FF2B5EF4-FFF2-40B4-BE49-F238E27FC236}">
                  <a16:creationId xmlns:a16="http://schemas.microsoft.com/office/drawing/2014/main" id="{82CFF4A1-7A38-EAFA-485F-BBFC48F219EB}"/>
                </a:ext>
              </a:extLst>
            </p:cNvPr>
            <p:cNvSpPr/>
            <p:nvPr/>
          </p:nvSpPr>
          <p:spPr>
            <a:xfrm>
              <a:off x="1093475" y="1887875"/>
              <a:ext cx="522875" cy="577550"/>
            </a:xfrm>
            <a:custGeom>
              <a:avLst/>
              <a:gdLst/>
              <a:ahLst/>
              <a:cxnLst/>
              <a:rect l="l" t="t" r="r" b="b"/>
              <a:pathLst>
                <a:path w="20915" h="23102" extrusionOk="0">
                  <a:moveTo>
                    <a:pt x="20833" y="1"/>
                  </a:moveTo>
                  <a:lnTo>
                    <a:pt x="1" y="23097"/>
                  </a:lnTo>
                  <a:cubicBezTo>
                    <a:pt x="151" y="23099"/>
                    <a:pt x="302" y="23101"/>
                    <a:pt x="453" y="23101"/>
                  </a:cubicBezTo>
                  <a:cubicBezTo>
                    <a:pt x="562" y="23101"/>
                    <a:pt x="671" y="23100"/>
                    <a:pt x="780" y="23098"/>
                  </a:cubicBezTo>
                  <a:lnTo>
                    <a:pt x="20914" y="777"/>
                  </a:lnTo>
                  <a:cubicBezTo>
                    <a:pt x="20892" y="518"/>
                    <a:pt x="20865" y="258"/>
                    <a:pt x="20833" y="1"/>
                  </a:cubicBezTo>
                  <a:close/>
                </a:path>
              </a:pathLst>
            </a:custGeom>
            <a:grpFill/>
            <a:ln>
              <a:noFill/>
            </a:ln>
          </p:spPr>
          <p:txBody>
            <a:bodyPr spcFirstLastPara="1" wrap="square" lIns="91425" tIns="91425" rIns="91425" bIns="91425" anchor="ctr" anchorCtr="0">
              <a:noAutofit/>
            </a:bodyPr>
            <a:lstStyle/>
            <a:p>
              <a:endParaRPr/>
            </a:p>
          </p:txBody>
        </p:sp>
        <p:sp>
          <p:nvSpPr>
            <p:cNvPr id="26" name="Google Shape;2710;p63">
              <a:extLst>
                <a:ext uri="{FF2B5EF4-FFF2-40B4-BE49-F238E27FC236}">
                  <a16:creationId xmlns:a16="http://schemas.microsoft.com/office/drawing/2014/main" id="{1E88AEEB-199B-4669-12E0-25A8711EC7D3}"/>
                </a:ext>
              </a:extLst>
            </p:cNvPr>
            <p:cNvSpPr/>
            <p:nvPr/>
          </p:nvSpPr>
          <p:spPr>
            <a:xfrm>
              <a:off x="1151700" y="1946000"/>
              <a:ext cx="466675" cy="517300"/>
            </a:xfrm>
            <a:custGeom>
              <a:avLst/>
              <a:gdLst/>
              <a:ahLst/>
              <a:cxnLst/>
              <a:rect l="l" t="t" r="r" b="b"/>
              <a:pathLst>
                <a:path w="18667" h="20692" extrusionOk="0">
                  <a:moveTo>
                    <a:pt x="18664" y="0"/>
                  </a:moveTo>
                  <a:lnTo>
                    <a:pt x="1" y="20692"/>
                  </a:lnTo>
                  <a:cubicBezTo>
                    <a:pt x="292" y="20666"/>
                    <a:pt x="581" y="20634"/>
                    <a:pt x="871" y="20594"/>
                  </a:cubicBezTo>
                  <a:lnTo>
                    <a:pt x="18654" y="878"/>
                  </a:lnTo>
                  <a:cubicBezTo>
                    <a:pt x="18664" y="587"/>
                    <a:pt x="18667" y="295"/>
                    <a:pt x="18664" y="0"/>
                  </a:cubicBezTo>
                  <a:close/>
                </a:path>
              </a:pathLst>
            </a:custGeom>
            <a:grpFill/>
            <a:ln>
              <a:noFill/>
            </a:ln>
          </p:spPr>
          <p:txBody>
            <a:bodyPr spcFirstLastPara="1" wrap="square" lIns="91425" tIns="91425" rIns="91425" bIns="91425" anchor="ctr" anchorCtr="0">
              <a:noAutofit/>
            </a:bodyPr>
            <a:lstStyle/>
            <a:p>
              <a:endParaRPr/>
            </a:p>
          </p:txBody>
        </p:sp>
        <p:sp>
          <p:nvSpPr>
            <p:cNvPr id="27" name="Google Shape;2711;p63">
              <a:extLst>
                <a:ext uri="{FF2B5EF4-FFF2-40B4-BE49-F238E27FC236}">
                  <a16:creationId xmlns:a16="http://schemas.microsoft.com/office/drawing/2014/main" id="{5E1D871F-88BE-2256-2AF4-B2494BF64F10}"/>
                </a:ext>
              </a:extLst>
            </p:cNvPr>
            <p:cNvSpPr/>
            <p:nvPr/>
          </p:nvSpPr>
          <p:spPr>
            <a:xfrm>
              <a:off x="1217375" y="2012375"/>
              <a:ext cx="397500" cy="440700"/>
            </a:xfrm>
            <a:custGeom>
              <a:avLst/>
              <a:gdLst/>
              <a:ahLst/>
              <a:cxnLst/>
              <a:rect l="l" t="t" r="r" b="b"/>
              <a:pathLst>
                <a:path w="15900" h="17628" extrusionOk="0">
                  <a:moveTo>
                    <a:pt x="15899" y="1"/>
                  </a:moveTo>
                  <a:lnTo>
                    <a:pt x="0" y="17627"/>
                  </a:lnTo>
                  <a:cubicBezTo>
                    <a:pt x="338" y="17552"/>
                    <a:pt x="675" y="17469"/>
                    <a:pt x="1010" y="17374"/>
                  </a:cubicBezTo>
                  <a:lnTo>
                    <a:pt x="1011" y="17374"/>
                  </a:lnTo>
                  <a:lnTo>
                    <a:pt x="15752" y="1032"/>
                  </a:lnTo>
                  <a:lnTo>
                    <a:pt x="15752" y="1031"/>
                  </a:lnTo>
                  <a:cubicBezTo>
                    <a:pt x="15811" y="687"/>
                    <a:pt x="15859" y="345"/>
                    <a:pt x="15899" y="1"/>
                  </a:cubicBezTo>
                  <a:close/>
                </a:path>
              </a:pathLst>
            </a:custGeom>
            <a:grpFill/>
            <a:ln>
              <a:noFill/>
            </a:ln>
          </p:spPr>
          <p:txBody>
            <a:bodyPr spcFirstLastPara="1" wrap="square" lIns="91425" tIns="91425" rIns="91425" bIns="91425" anchor="ctr" anchorCtr="0">
              <a:noAutofit/>
            </a:bodyPr>
            <a:lstStyle/>
            <a:p>
              <a:endParaRPr/>
            </a:p>
          </p:txBody>
        </p:sp>
        <p:sp>
          <p:nvSpPr>
            <p:cNvPr id="28" name="Google Shape;2712;p63">
              <a:extLst>
                <a:ext uri="{FF2B5EF4-FFF2-40B4-BE49-F238E27FC236}">
                  <a16:creationId xmlns:a16="http://schemas.microsoft.com/office/drawing/2014/main" id="{512CF6A6-B12E-FAC1-2752-770466BCFABF}"/>
                </a:ext>
              </a:extLst>
            </p:cNvPr>
            <p:cNvSpPr/>
            <p:nvPr/>
          </p:nvSpPr>
          <p:spPr>
            <a:xfrm>
              <a:off x="1295550" y="2092675"/>
              <a:ext cx="303325" cy="336275"/>
            </a:xfrm>
            <a:custGeom>
              <a:avLst/>
              <a:gdLst/>
              <a:ahLst/>
              <a:cxnLst/>
              <a:rect l="l" t="t" r="r" b="b"/>
              <a:pathLst>
                <a:path w="12133" h="13451" extrusionOk="0">
                  <a:moveTo>
                    <a:pt x="12132" y="1"/>
                  </a:moveTo>
                  <a:lnTo>
                    <a:pt x="1" y="13450"/>
                  </a:lnTo>
                  <a:cubicBezTo>
                    <a:pt x="439" y="13276"/>
                    <a:pt x="869" y="13087"/>
                    <a:pt x="1296" y="12881"/>
                  </a:cubicBezTo>
                  <a:lnTo>
                    <a:pt x="11699" y="1349"/>
                  </a:lnTo>
                  <a:cubicBezTo>
                    <a:pt x="11860" y="903"/>
                    <a:pt x="12004" y="453"/>
                    <a:pt x="12132" y="1"/>
                  </a:cubicBezTo>
                  <a:close/>
                </a:path>
              </a:pathLst>
            </a:custGeom>
            <a:grpFill/>
            <a:ln>
              <a:noFill/>
            </a:ln>
          </p:spPr>
          <p:txBody>
            <a:bodyPr spcFirstLastPara="1" wrap="square" lIns="91425" tIns="91425" rIns="91425" bIns="91425" anchor="ctr" anchorCtr="0">
              <a:noAutofit/>
            </a:bodyPr>
            <a:lstStyle/>
            <a:p>
              <a:endParaRPr/>
            </a:p>
          </p:txBody>
        </p:sp>
        <p:sp>
          <p:nvSpPr>
            <p:cNvPr id="29" name="Google Shape;2713;p63">
              <a:extLst>
                <a:ext uri="{FF2B5EF4-FFF2-40B4-BE49-F238E27FC236}">
                  <a16:creationId xmlns:a16="http://schemas.microsoft.com/office/drawing/2014/main" id="{F56BC6EB-41AC-DC6A-0B3D-784E26466352}"/>
                </a:ext>
              </a:extLst>
            </p:cNvPr>
            <p:cNvSpPr/>
            <p:nvPr/>
          </p:nvSpPr>
          <p:spPr>
            <a:xfrm>
              <a:off x="1408400" y="2211425"/>
              <a:ext cx="139850" cy="154975"/>
            </a:xfrm>
            <a:custGeom>
              <a:avLst/>
              <a:gdLst/>
              <a:ahLst/>
              <a:cxnLst/>
              <a:rect l="l" t="t" r="r" b="b"/>
              <a:pathLst>
                <a:path w="5594" h="6199" extrusionOk="0">
                  <a:moveTo>
                    <a:pt x="5593" y="0"/>
                  </a:moveTo>
                  <a:lnTo>
                    <a:pt x="1" y="6199"/>
                  </a:lnTo>
                  <a:cubicBezTo>
                    <a:pt x="1111" y="5384"/>
                    <a:pt x="2156" y="4445"/>
                    <a:pt x="3115" y="3382"/>
                  </a:cubicBezTo>
                  <a:cubicBezTo>
                    <a:pt x="4072" y="2321"/>
                    <a:pt x="4899" y="1187"/>
                    <a:pt x="5593" y="0"/>
                  </a:cubicBezTo>
                  <a:close/>
                </a:path>
              </a:pathLst>
            </a:custGeom>
            <a:grpFill/>
            <a:ln>
              <a:noFill/>
            </a:ln>
          </p:spPr>
          <p:txBody>
            <a:bodyPr spcFirstLastPara="1" wrap="square" lIns="91425" tIns="91425" rIns="91425" bIns="91425" anchor="ctr" anchorCtr="0">
              <a:noAutofit/>
            </a:bodyPr>
            <a:lstStyle/>
            <a:p>
              <a:endParaRPr/>
            </a:p>
          </p:txBody>
        </p:sp>
      </p:grpSp>
      <p:grpSp>
        <p:nvGrpSpPr>
          <p:cNvPr id="30" name="Google Shape;2688;p63">
            <a:extLst>
              <a:ext uri="{FF2B5EF4-FFF2-40B4-BE49-F238E27FC236}">
                <a16:creationId xmlns:a16="http://schemas.microsoft.com/office/drawing/2014/main" id="{E1302DE0-3A3C-FDA0-89B4-94207661457E}"/>
              </a:ext>
            </a:extLst>
          </p:cNvPr>
          <p:cNvGrpSpPr/>
          <p:nvPr/>
        </p:nvGrpSpPr>
        <p:grpSpPr>
          <a:xfrm>
            <a:off x="8357550" y="442615"/>
            <a:ext cx="1088510" cy="1088351"/>
            <a:chOff x="592350" y="1439550"/>
            <a:chExt cx="1026025" cy="1025875"/>
          </a:xfrm>
        </p:grpSpPr>
        <p:sp>
          <p:nvSpPr>
            <p:cNvPr id="31" name="Google Shape;2689;p63">
              <a:extLst>
                <a:ext uri="{FF2B5EF4-FFF2-40B4-BE49-F238E27FC236}">
                  <a16:creationId xmlns:a16="http://schemas.microsoft.com/office/drawing/2014/main" id="{DB36F126-BC43-26CB-77DA-191C4E01DEB6}"/>
                </a:ext>
              </a:extLst>
            </p:cNvPr>
            <p:cNvSpPr/>
            <p:nvPr/>
          </p:nvSpPr>
          <p:spPr>
            <a:xfrm>
              <a:off x="637950" y="1509300"/>
              <a:ext cx="208725" cy="231400"/>
            </a:xfrm>
            <a:custGeom>
              <a:avLst/>
              <a:gdLst/>
              <a:ahLst/>
              <a:cxnLst/>
              <a:rect l="l" t="t" r="r" b="b"/>
              <a:pathLst>
                <a:path w="8349" h="9256" extrusionOk="0">
                  <a:moveTo>
                    <a:pt x="8349" y="0"/>
                  </a:moveTo>
                  <a:lnTo>
                    <a:pt x="8349" y="0"/>
                  </a:lnTo>
                  <a:cubicBezTo>
                    <a:pt x="7678" y="390"/>
                    <a:pt x="7026" y="822"/>
                    <a:pt x="6397" y="1296"/>
                  </a:cubicBezTo>
                  <a:lnTo>
                    <a:pt x="1090" y="7179"/>
                  </a:lnTo>
                  <a:cubicBezTo>
                    <a:pt x="683" y="7856"/>
                    <a:pt x="319" y="8549"/>
                    <a:pt x="0" y="9256"/>
                  </a:cubicBezTo>
                  <a:lnTo>
                    <a:pt x="8349"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 name="Google Shape;2690;p63">
              <a:extLst>
                <a:ext uri="{FF2B5EF4-FFF2-40B4-BE49-F238E27FC236}">
                  <a16:creationId xmlns:a16="http://schemas.microsoft.com/office/drawing/2014/main" id="{2581C304-70E6-22CE-6201-5ADBBCCD8F30}"/>
                </a:ext>
              </a:extLst>
            </p:cNvPr>
            <p:cNvSpPr/>
            <p:nvPr/>
          </p:nvSpPr>
          <p:spPr>
            <a:xfrm>
              <a:off x="604700" y="1466025"/>
              <a:ext cx="337400" cy="374050"/>
            </a:xfrm>
            <a:custGeom>
              <a:avLst/>
              <a:gdLst/>
              <a:ahLst/>
              <a:cxnLst/>
              <a:rect l="l" t="t" r="r" b="b"/>
              <a:pathLst>
                <a:path w="13496" h="14962" extrusionOk="0">
                  <a:moveTo>
                    <a:pt x="13495" y="0"/>
                  </a:moveTo>
                  <a:lnTo>
                    <a:pt x="13495" y="0"/>
                  </a:lnTo>
                  <a:cubicBezTo>
                    <a:pt x="13102" y="130"/>
                    <a:pt x="12712" y="274"/>
                    <a:pt x="12325" y="431"/>
                  </a:cubicBezTo>
                  <a:lnTo>
                    <a:pt x="311" y="13751"/>
                  </a:lnTo>
                  <a:cubicBezTo>
                    <a:pt x="194" y="14152"/>
                    <a:pt x="90" y="14555"/>
                    <a:pt x="1" y="14962"/>
                  </a:cubicBezTo>
                  <a:lnTo>
                    <a:pt x="13495"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 name="Google Shape;2691;p63">
              <a:extLst>
                <a:ext uri="{FF2B5EF4-FFF2-40B4-BE49-F238E27FC236}">
                  <a16:creationId xmlns:a16="http://schemas.microsoft.com/office/drawing/2014/main" id="{F8A9E224-8270-3B13-0AC8-94071B22F43C}"/>
                </a:ext>
              </a:extLst>
            </p:cNvPr>
            <p:cNvSpPr/>
            <p:nvPr/>
          </p:nvSpPr>
          <p:spPr>
            <a:xfrm>
              <a:off x="593700" y="1447350"/>
              <a:ext cx="421750" cy="467525"/>
            </a:xfrm>
            <a:custGeom>
              <a:avLst/>
              <a:gdLst/>
              <a:ahLst/>
              <a:cxnLst/>
              <a:rect l="l" t="t" r="r" b="b"/>
              <a:pathLst>
                <a:path w="16870" h="18701" extrusionOk="0">
                  <a:moveTo>
                    <a:pt x="16869" y="0"/>
                  </a:moveTo>
                  <a:lnTo>
                    <a:pt x="16869" y="0"/>
                  </a:lnTo>
                  <a:cubicBezTo>
                    <a:pt x="16549" y="56"/>
                    <a:pt x="16228" y="120"/>
                    <a:pt x="15911" y="192"/>
                  </a:cubicBezTo>
                  <a:lnTo>
                    <a:pt x="95" y="17728"/>
                  </a:lnTo>
                  <a:cubicBezTo>
                    <a:pt x="55" y="18051"/>
                    <a:pt x="23" y="18375"/>
                    <a:pt x="1" y="18700"/>
                  </a:cubicBezTo>
                  <a:lnTo>
                    <a:pt x="16869"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2692;p63">
              <a:extLst>
                <a:ext uri="{FF2B5EF4-FFF2-40B4-BE49-F238E27FC236}">
                  <a16:creationId xmlns:a16="http://schemas.microsoft.com/office/drawing/2014/main" id="{A5AED4BE-252F-14A1-B08E-040EAE00D030}"/>
                </a:ext>
              </a:extLst>
            </p:cNvPr>
            <p:cNvSpPr/>
            <p:nvPr/>
          </p:nvSpPr>
          <p:spPr>
            <a:xfrm>
              <a:off x="592350" y="1440150"/>
              <a:ext cx="486000" cy="538050"/>
            </a:xfrm>
            <a:custGeom>
              <a:avLst/>
              <a:gdLst/>
              <a:ahLst/>
              <a:cxnLst/>
              <a:rect l="l" t="t" r="r" b="b"/>
              <a:pathLst>
                <a:path w="19440" h="21522" extrusionOk="0">
                  <a:moveTo>
                    <a:pt x="19439" y="0"/>
                  </a:moveTo>
                  <a:cubicBezTo>
                    <a:pt x="19159" y="13"/>
                    <a:pt x="18880" y="34"/>
                    <a:pt x="18601" y="61"/>
                  </a:cubicBezTo>
                  <a:lnTo>
                    <a:pt x="1" y="20682"/>
                  </a:lnTo>
                  <a:lnTo>
                    <a:pt x="1" y="20684"/>
                  </a:lnTo>
                  <a:cubicBezTo>
                    <a:pt x="4" y="20964"/>
                    <a:pt x="12" y="21244"/>
                    <a:pt x="26" y="21522"/>
                  </a:cubicBezTo>
                  <a:lnTo>
                    <a:pt x="19439"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 name="Google Shape;2693;p63">
              <a:extLst>
                <a:ext uri="{FF2B5EF4-FFF2-40B4-BE49-F238E27FC236}">
                  <a16:creationId xmlns:a16="http://schemas.microsoft.com/office/drawing/2014/main" id="{853AF547-77A9-5A0B-AD1C-C56BE66250B5}"/>
                </a:ext>
              </a:extLst>
            </p:cNvPr>
            <p:cNvSpPr/>
            <p:nvPr/>
          </p:nvSpPr>
          <p:spPr>
            <a:xfrm>
              <a:off x="596200" y="1439550"/>
              <a:ext cx="538425" cy="594700"/>
            </a:xfrm>
            <a:custGeom>
              <a:avLst/>
              <a:gdLst/>
              <a:ahLst/>
              <a:cxnLst/>
              <a:rect l="l" t="t" r="r" b="b"/>
              <a:pathLst>
                <a:path w="21537" h="23788" extrusionOk="0">
                  <a:moveTo>
                    <a:pt x="20781" y="0"/>
                  </a:moveTo>
                  <a:lnTo>
                    <a:pt x="0" y="23037"/>
                  </a:lnTo>
                  <a:cubicBezTo>
                    <a:pt x="32" y="23288"/>
                    <a:pt x="67" y="23537"/>
                    <a:pt x="109" y="23787"/>
                  </a:cubicBezTo>
                  <a:lnTo>
                    <a:pt x="21536" y="29"/>
                  </a:lnTo>
                  <a:cubicBezTo>
                    <a:pt x="21285" y="13"/>
                    <a:pt x="21032" y="4"/>
                    <a:pt x="2078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 name="Google Shape;2694;p63">
              <a:extLst>
                <a:ext uri="{FF2B5EF4-FFF2-40B4-BE49-F238E27FC236}">
                  <a16:creationId xmlns:a16="http://schemas.microsoft.com/office/drawing/2014/main" id="{A3FDA48F-DB2D-942C-2066-30F02496A551}"/>
                </a:ext>
              </a:extLst>
            </p:cNvPr>
            <p:cNvSpPr/>
            <p:nvPr/>
          </p:nvSpPr>
          <p:spPr>
            <a:xfrm>
              <a:off x="605425" y="1443300"/>
              <a:ext cx="580750" cy="641525"/>
            </a:xfrm>
            <a:custGeom>
              <a:avLst/>
              <a:gdLst/>
              <a:ahLst/>
              <a:cxnLst/>
              <a:rect l="l" t="t" r="r" b="b"/>
              <a:pathLst>
                <a:path w="23230" h="25661" extrusionOk="0">
                  <a:moveTo>
                    <a:pt x="22533" y="1"/>
                  </a:moveTo>
                  <a:lnTo>
                    <a:pt x="1" y="24981"/>
                  </a:lnTo>
                  <a:cubicBezTo>
                    <a:pt x="53" y="25209"/>
                    <a:pt x="109" y="25437"/>
                    <a:pt x="170" y="25661"/>
                  </a:cubicBezTo>
                  <a:lnTo>
                    <a:pt x="23229" y="98"/>
                  </a:lnTo>
                  <a:cubicBezTo>
                    <a:pt x="22996" y="62"/>
                    <a:pt x="22767" y="30"/>
                    <a:pt x="225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2695;p63">
              <a:extLst>
                <a:ext uri="{FF2B5EF4-FFF2-40B4-BE49-F238E27FC236}">
                  <a16:creationId xmlns:a16="http://schemas.microsoft.com/office/drawing/2014/main" id="{3BD3AAB5-9D20-83C1-C4E7-52B4A5D7954A}"/>
                </a:ext>
              </a:extLst>
            </p:cNvPr>
            <p:cNvSpPr/>
            <p:nvPr/>
          </p:nvSpPr>
          <p:spPr>
            <a:xfrm>
              <a:off x="618875" y="1451750"/>
              <a:ext cx="614800" cy="679375"/>
            </a:xfrm>
            <a:custGeom>
              <a:avLst/>
              <a:gdLst/>
              <a:ahLst/>
              <a:cxnLst/>
              <a:rect l="l" t="t" r="r" b="b"/>
              <a:pathLst>
                <a:path w="24592" h="27175" extrusionOk="0">
                  <a:moveTo>
                    <a:pt x="23948" y="0"/>
                  </a:moveTo>
                  <a:lnTo>
                    <a:pt x="0" y="26549"/>
                  </a:lnTo>
                  <a:cubicBezTo>
                    <a:pt x="69" y="26761"/>
                    <a:pt x="143" y="26967"/>
                    <a:pt x="221" y="27175"/>
                  </a:cubicBezTo>
                  <a:lnTo>
                    <a:pt x="24591" y="155"/>
                  </a:lnTo>
                  <a:cubicBezTo>
                    <a:pt x="24377" y="99"/>
                    <a:pt x="24164" y="48"/>
                    <a:pt x="2394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 name="Google Shape;2696;p63">
              <a:extLst>
                <a:ext uri="{FF2B5EF4-FFF2-40B4-BE49-F238E27FC236}">
                  <a16:creationId xmlns:a16="http://schemas.microsoft.com/office/drawing/2014/main" id="{B6EB81A0-DA8F-AB06-31FC-5D3B64C12C1C}"/>
                </a:ext>
              </a:extLst>
            </p:cNvPr>
            <p:cNvSpPr/>
            <p:nvPr/>
          </p:nvSpPr>
          <p:spPr>
            <a:xfrm>
              <a:off x="635825" y="1464100"/>
              <a:ext cx="642050" cy="709625"/>
            </a:xfrm>
            <a:custGeom>
              <a:avLst/>
              <a:gdLst/>
              <a:ahLst/>
              <a:cxnLst/>
              <a:rect l="l" t="t" r="r" b="b"/>
              <a:pathLst>
                <a:path w="25682" h="28385" extrusionOk="0">
                  <a:moveTo>
                    <a:pt x="25083" y="1"/>
                  </a:moveTo>
                  <a:lnTo>
                    <a:pt x="0" y="27807"/>
                  </a:lnTo>
                  <a:lnTo>
                    <a:pt x="0" y="27809"/>
                  </a:lnTo>
                  <a:cubicBezTo>
                    <a:pt x="84" y="28002"/>
                    <a:pt x="172" y="28194"/>
                    <a:pt x="263" y="28385"/>
                  </a:cubicBezTo>
                  <a:lnTo>
                    <a:pt x="25681" y="205"/>
                  </a:lnTo>
                  <a:cubicBezTo>
                    <a:pt x="25483" y="132"/>
                    <a:pt x="25284" y="65"/>
                    <a:pt x="250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 name="Google Shape;2697;p63">
              <a:extLst>
                <a:ext uri="{FF2B5EF4-FFF2-40B4-BE49-F238E27FC236}">
                  <a16:creationId xmlns:a16="http://schemas.microsoft.com/office/drawing/2014/main" id="{23F5F8FF-E860-9BAD-A833-6893B5F027DF}"/>
                </a:ext>
              </a:extLst>
            </p:cNvPr>
            <p:cNvSpPr/>
            <p:nvPr/>
          </p:nvSpPr>
          <p:spPr>
            <a:xfrm>
              <a:off x="655750" y="1479825"/>
              <a:ext cx="663425" cy="733225"/>
            </a:xfrm>
            <a:custGeom>
              <a:avLst/>
              <a:gdLst/>
              <a:ahLst/>
              <a:cxnLst/>
              <a:rect l="l" t="t" r="r" b="b"/>
              <a:pathLst>
                <a:path w="26537" h="29329" extrusionOk="0">
                  <a:moveTo>
                    <a:pt x="25977" y="0"/>
                  </a:moveTo>
                  <a:lnTo>
                    <a:pt x="0" y="28795"/>
                  </a:lnTo>
                  <a:lnTo>
                    <a:pt x="0" y="28797"/>
                  </a:lnTo>
                  <a:cubicBezTo>
                    <a:pt x="98" y="28976"/>
                    <a:pt x="198" y="29152"/>
                    <a:pt x="304" y="29328"/>
                  </a:cubicBezTo>
                  <a:lnTo>
                    <a:pt x="26536" y="245"/>
                  </a:lnTo>
                  <a:cubicBezTo>
                    <a:pt x="26349" y="160"/>
                    <a:pt x="26164" y="77"/>
                    <a:pt x="259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 name="Google Shape;2698;p63">
              <a:extLst>
                <a:ext uri="{FF2B5EF4-FFF2-40B4-BE49-F238E27FC236}">
                  <a16:creationId xmlns:a16="http://schemas.microsoft.com/office/drawing/2014/main" id="{EC5A08CA-E230-6123-E5B5-EED7E196CB64}"/>
                </a:ext>
              </a:extLst>
            </p:cNvPr>
            <p:cNvSpPr/>
            <p:nvPr/>
          </p:nvSpPr>
          <p:spPr>
            <a:xfrm>
              <a:off x="678500" y="1498575"/>
              <a:ext cx="679275" cy="750850"/>
            </a:xfrm>
            <a:custGeom>
              <a:avLst/>
              <a:gdLst/>
              <a:ahLst/>
              <a:cxnLst/>
              <a:rect l="l" t="t" r="r" b="b"/>
              <a:pathLst>
                <a:path w="27171" h="30034" extrusionOk="0">
                  <a:moveTo>
                    <a:pt x="26645" y="0"/>
                  </a:moveTo>
                  <a:lnTo>
                    <a:pt x="0" y="29543"/>
                  </a:lnTo>
                  <a:cubicBezTo>
                    <a:pt x="111" y="29709"/>
                    <a:pt x="223" y="29872"/>
                    <a:pt x="338" y="30034"/>
                  </a:cubicBezTo>
                  <a:lnTo>
                    <a:pt x="27170" y="287"/>
                  </a:lnTo>
                  <a:cubicBezTo>
                    <a:pt x="26997" y="188"/>
                    <a:pt x="26823" y="92"/>
                    <a:pt x="2664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1" name="Google Shape;2699;p63">
              <a:extLst>
                <a:ext uri="{FF2B5EF4-FFF2-40B4-BE49-F238E27FC236}">
                  <a16:creationId xmlns:a16="http://schemas.microsoft.com/office/drawing/2014/main" id="{AE94B417-5C81-3409-CEDB-DB76A4D2D649}"/>
                </a:ext>
              </a:extLst>
            </p:cNvPr>
            <p:cNvSpPr/>
            <p:nvPr/>
          </p:nvSpPr>
          <p:spPr>
            <a:xfrm>
              <a:off x="703700" y="1520100"/>
              <a:ext cx="690225" cy="763000"/>
            </a:xfrm>
            <a:custGeom>
              <a:avLst/>
              <a:gdLst/>
              <a:ahLst/>
              <a:cxnLst/>
              <a:rect l="l" t="t" r="r" b="b"/>
              <a:pathLst>
                <a:path w="27609" h="30520" extrusionOk="0">
                  <a:moveTo>
                    <a:pt x="27119" y="0"/>
                  </a:moveTo>
                  <a:lnTo>
                    <a:pt x="0" y="30065"/>
                  </a:lnTo>
                  <a:cubicBezTo>
                    <a:pt x="123" y="30217"/>
                    <a:pt x="248" y="30369"/>
                    <a:pt x="374" y="30520"/>
                  </a:cubicBezTo>
                  <a:lnTo>
                    <a:pt x="27608" y="325"/>
                  </a:lnTo>
                  <a:cubicBezTo>
                    <a:pt x="27445" y="214"/>
                    <a:pt x="27282" y="107"/>
                    <a:pt x="2711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 name="Google Shape;2700;p63">
              <a:extLst>
                <a:ext uri="{FF2B5EF4-FFF2-40B4-BE49-F238E27FC236}">
                  <a16:creationId xmlns:a16="http://schemas.microsoft.com/office/drawing/2014/main" id="{0A105C58-DA20-2A91-C645-AEEA12762B8D}"/>
                </a:ext>
              </a:extLst>
            </p:cNvPr>
            <p:cNvSpPr/>
            <p:nvPr/>
          </p:nvSpPr>
          <p:spPr>
            <a:xfrm>
              <a:off x="731400" y="1544375"/>
              <a:ext cx="696300" cy="769725"/>
            </a:xfrm>
            <a:custGeom>
              <a:avLst/>
              <a:gdLst/>
              <a:ahLst/>
              <a:cxnLst/>
              <a:rect l="l" t="t" r="r" b="b"/>
              <a:pathLst>
                <a:path w="27852" h="30789" extrusionOk="0">
                  <a:moveTo>
                    <a:pt x="27394" y="0"/>
                  </a:moveTo>
                  <a:lnTo>
                    <a:pt x="1" y="30369"/>
                  </a:lnTo>
                  <a:cubicBezTo>
                    <a:pt x="132" y="30512"/>
                    <a:pt x="266" y="30651"/>
                    <a:pt x="405" y="30788"/>
                  </a:cubicBezTo>
                  <a:lnTo>
                    <a:pt x="27852" y="360"/>
                  </a:lnTo>
                  <a:cubicBezTo>
                    <a:pt x="27700" y="237"/>
                    <a:pt x="27548" y="117"/>
                    <a:pt x="2739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 name="Google Shape;2701;p63">
              <a:extLst>
                <a:ext uri="{FF2B5EF4-FFF2-40B4-BE49-F238E27FC236}">
                  <a16:creationId xmlns:a16="http://schemas.microsoft.com/office/drawing/2014/main" id="{2C9B4035-1888-3B83-9E41-A78784778E15}"/>
                </a:ext>
              </a:extLst>
            </p:cNvPr>
            <p:cNvSpPr/>
            <p:nvPr/>
          </p:nvSpPr>
          <p:spPr>
            <a:xfrm>
              <a:off x="761325" y="1571125"/>
              <a:ext cx="697850" cy="771450"/>
            </a:xfrm>
            <a:custGeom>
              <a:avLst/>
              <a:gdLst/>
              <a:ahLst/>
              <a:cxnLst/>
              <a:rect l="l" t="t" r="r" b="b"/>
              <a:pathLst>
                <a:path w="27914" h="30858" extrusionOk="0">
                  <a:moveTo>
                    <a:pt x="27488" y="0"/>
                  </a:moveTo>
                  <a:lnTo>
                    <a:pt x="0" y="30475"/>
                  </a:lnTo>
                  <a:cubicBezTo>
                    <a:pt x="6" y="30480"/>
                    <a:pt x="11" y="30485"/>
                    <a:pt x="16" y="30489"/>
                  </a:cubicBezTo>
                  <a:cubicBezTo>
                    <a:pt x="155" y="30614"/>
                    <a:pt x="296" y="30737"/>
                    <a:pt x="437" y="30857"/>
                  </a:cubicBezTo>
                  <a:lnTo>
                    <a:pt x="27914" y="395"/>
                  </a:lnTo>
                  <a:cubicBezTo>
                    <a:pt x="27779" y="266"/>
                    <a:pt x="27642" y="141"/>
                    <a:pt x="27504" y="15"/>
                  </a:cubicBezTo>
                  <a:cubicBezTo>
                    <a:pt x="27498" y="10"/>
                    <a:pt x="27493" y="5"/>
                    <a:pt x="2748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4" name="Google Shape;2702;p63">
              <a:extLst>
                <a:ext uri="{FF2B5EF4-FFF2-40B4-BE49-F238E27FC236}">
                  <a16:creationId xmlns:a16="http://schemas.microsoft.com/office/drawing/2014/main" id="{905F9D05-B713-4D64-81E4-4C291DF1A620}"/>
                </a:ext>
              </a:extLst>
            </p:cNvPr>
            <p:cNvSpPr/>
            <p:nvPr/>
          </p:nvSpPr>
          <p:spPr>
            <a:xfrm>
              <a:off x="793575" y="1600425"/>
              <a:ext cx="694850" cy="768100"/>
            </a:xfrm>
            <a:custGeom>
              <a:avLst/>
              <a:gdLst/>
              <a:ahLst/>
              <a:cxnLst/>
              <a:rect l="l" t="t" r="r" b="b"/>
              <a:pathLst>
                <a:path w="27794" h="30724" extrusionOk="0">
                  <a:moveTo>
                    <a:pt x="27398" y="1"/>
                  </a:moveTo>
                  <a:lnTo>
                    <a:pt x="1" y="30375"/>
                  </a:lnTo>
                  <a:cubicBezTo>
                    <a:pt x="155" y="30496"/>
                    <a:pt x="311" y="30611"/>
                    <a:pt x="468" y="30723"/>
                  </a:cubicBezTo>
                  <a:lnTo>
                    <a:pt x="27793" y="429"/>
                  </a:lnTo>
                  <a:cubicBezTo>
                    <a:pt x="27664" y="285"/>
                    <a:pt x="27532" y="142"/>
                    <a:pt x="273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5" name="Google Shape;2703;p63">
              <a:extLst>
                <a:ext uri="{FF2B5EF4-FFF2-40B4-BE49-F238E27FC236}">
                  <a16:creationId xmlns:a16="http://schemas.microsoft.com/office/drawing/2014/main" id="{A2FA3B90-5CC7-E943-3307-5C2BFD0CEFF8}"/>
                </a:ext>
              </a:extLst>
            </p:cNvPr>
            <p:cNvSpPr/>
            <p:nvPr/>
          </p:nvSpPr>
          <p:spPr>
            <a:xfrm>
              <a:off x="828050" y="1632275"/>
              <a:ext cx="687275" cy="759650"/>
            </a:xfrm>
            <a:custGeom>
              <a:avLst/>
              <a:gdLst/>
              <a:ahLst/>
              <a:cxnLst/>
              <a:rect l="l" t="t" r="r" b="b"/>
              <a:pathLst>
                <a:path w="27491" h="30386" extrusionOk="0">
                  <a:moveTo>
                    <a:pt x="27129" y="0"/>
                  </a:moveTo>
                  <a:lnTo>
                    <a:pt x="1" y="30073"/>
                  </a:lnTo>
                  <a:cubicBezTo>
                    <a:pt x="166" y="30180"/>
                    <a:pt x="334" y="30284"/>
                    <a:pt x="502" y="30385"/>
                  </a:cubicBezTo>
                  <a:lnTo>
                    <a:pt x="27491" y="466"/>
                  </a:lnTo>
                  <a:cubicBezTo>
                    <a:pt x="27372" y="309"/>
                    <a:pt x="27252" y="154"/>
                    <a:pt x="2712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 name="Google Shape;2704;p63">
              <a:extLst>
                <a:ext uri="{FF2B5EF4-FFF2-40B4-BE49-F238E27FC236}">
                  <a16:creationId xmlns:a16="http://schemas.microsoft.com/office/drawing/2014/main" id="{30FC5498-8DC9-58CA-5F64-0C93BE95A1D8}"/>
                </a:ext>
              </a:extLst>
            </p:cNvPr>
            <p:cNvSpPr/>
            <p:nvPr/>
          </p:nvSpPr>
          <p:spPr>
            <a:xfrm>
              <a:off x="865050" y="1666775"/>
              <a:ext cx="674725" cy="745825"/>
            </a:xfrm>
            <a:custGeom>
              <a:avLst/>
              <a:gdLst/>
              <a:ahLst/>
              <a:cxnLst/>
              <a:rect l="l" t="t" r="r" b="b"/>
              <a:pathLst>
                <a:path w="26989" h="29833" extrusionOk="0">
                  <a:moveTo>
                    <a:pt x="26660" y="1"/>
                  </a:moveTo>
                  <a:lnTo>
                    <a:pt x="1" y="29559"/>
                  </a:lnTo>
                  <a:cubicBezTo>
                    <a:pt x="177" y="29653"/>
                    <a:pt x="356" y="29746"/>
                    <a:pt x="535" y="29832"/>
                  </a:cubicBezTo>
                  <a:lnTo>
                    <a:pt x="26988" y="504"/>
                  </a:lnTo>
                  <a:cubicBezTo>
                    <a:pt x="26882" y="335"/>
                    <a:pt x="26772" y="167"/>
                    <a:pt x="266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 name="Google Shape;2705;p63">
              <a:extLst>
                <a:ext uri="{FF2B5EF4-FFF2-40B4-BE49-F238E27FC236}">
                  <a16:creationId xmlns:a16="http://schemas.microsoft.com/office/drawing/2014/main" id="{4441E774-1334-35D9-2C0D-1745E5227E85}"/>
                </a:ext>
              </a:extLst>
            </p:cNvPr>
            <p:cNvSpPr/>
            <p:nvPr/>
          </p:nvSpPr>
          <p:spPr>
            <a:xfrm>
              <a:off x="904400" y="1704100"/>
              <a:ext cx="657250" cy="726325"/>
            </a:xfrm>
            <a:custGeom>
              <a:avLst/>
              <a:gdLst/>
              <a:ahLst/>
              <a:cxnLst/>
              <a:rect l="l" t="t" r="r" b="b"/>
              <a:pathLst>
                <a:path w="26290" h="29053" extrusionOk="0">
                  <a:moveTo>
                    <a:pt x="25998" y="0"/>
                  </a:moveTo>
                  <a:lnTo>
                    <a:pt x="1" y="28819"/>
                  </a:lnTo>
                  <a:cubicBezTo>
                    <a:pt x="191" y="28899"/>
                    <a:pt x="383" y="28977"/>
                    <a:pt x="575" y="29053"/>
                  </a:cubicBezTo>
                  <a:lnTo>
                    <a:pt x="26289" y="544"/>
                  </a:lnTo>
                  <a:cubicBezTo>
                    <a:pt x="26195" y="362"/>
                    <a:pt x="26099" y="179"/>
                    <a:pt x="2599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 name="Google Shape;2706;p63">
              <a:extLst>
                <a:ext uri="{FF2B5EF4-FFF2-40B4-BE49-F238E27FC236}">
                  <a16:creationId xmlns:a16="http://schemas.microsoft.com/office/drawing/2014/main" id="{A3100B5C-3C63-9B5B-90B9-2142A8AFE4FF}"/>
                </a:ext>
              </a:extLst>
            </p:cNvPr>
            <p:cNvSpPr/>
            <p:nvPr/>
          </p:nvSpPr>
          <p:spPr>
            <a:xfrm>
              <a:off x="946625" y="1744450"/>
              <a:ext cx="634000" cy="700625"/>
            </a:xfrm>
            <a:custGeom>
              <a:avLst/>
              <a:gdLst/>
              <a:ahLst/>
              <a:cxnLst/>
              <a:rect l="l" t="t" r="r" b="b"/>
              <a:pathLst>
                <a:path w="25360" h="28025" extrusionOk="0">
                  <a:moveTo>
                    <a:pt x="25112" y="0"/>
                  </a:moveTo>
                  <a:lnTo>
                    <a:pt x="1" y="27837"/>
                  </a:lnTo>
                  <a:cubicBezTo>
                    <a:pt x="204" y="27903"/>
                    <a:pt x="409" y="27965"/>
                    <a:pt x="613" y="28024"/>
                  </a:cubicBezTo>
                  <a:lnTo>
                    <a:pt x="25360" y="590"/>
                  </a:lnTo>
                  <a:lnTo>
                    <a:pt x="25360" y="589"/>
                  </a:lnTo>
                  <a:cubicBezTo>
                    <a:pt x="25280" y="392"/>
                    <a:pt x="25198" y="194"/>
                    <a:pt x="2511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 name="Google Shape;2707;p63">
              <a:extLst>
                <a:ext uri="{FF2B5EF4-FFF2-40B4-BE49-F238E27FC236}">
                  <a16:creationId xmlns:a16="http://schemas.microsoft.com/office/drawing/2014/main" id="{A5FC53DD-0B1D-1FC6-EDE5-59103FEBD2AA}"/>
                </a:ext>
              </a:extLst>
            </p:cNvPr>
            <p:cNvSpPr/>
            <p:nvPr/>
          </p:nvSpPr>
          <p:spPr>
            <a:xfrm>
              <a:off x="991875" y="1788150"/>
              <a:ext cx="604625" cy="668075"/>
            </a:xfrm>
            <a:custGeom>
              <a:avLst/>
              <a:gdLst/>
              <a:ahLst/>
              <a:cxnLst/>
              <a:rect l="l" t="t" r="r" b="b"/>
              <a:pathLst>
                <a:path w="24185" h="26723" extrusionOk="0">
                  <a:moveTo>
                    <a:pt x="23980" y="0"/>
                  </a:moveTo>
                  <a:lnTo>
                    <a:pt x="0" y="26585"/>
                  </a:lnTo>
                  <a:cubicBezTo>
                    <a:pt x="219" y="26636"/>
                    <a:pt x="438" y="26681"/>
                    <a:pt x="659" y="26722"/>
                  </a:cubicBezTo>
                  <a:lnTo>
                    <a:pt x="24185" y="640"/>
                  </a:lnTo>
                  <a:cubicBezTo>
                    <a:pt x="24121" y="426"/>
                    <a:pt x="24052" y="213"/>
                    <a:pt x="239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 name="Google Shape;2708;p63">
              <a:extLst>
                <a:ext uri="{FF2B5EF4-FFF2-40B4-BE49-F238E27FC236}">
                  <a16:creationId xmlns:a16="http://schemas.microsoft.com/office/drawing/2014/main" id="{494A519E-D053-1D55-083E-B1FBE460408A}"/>
                </a:ext>
              </a:extLst>
            </p:cNvPr>
            <p:cNvSpPr/>
            <p:nvPr/>
          </p:nvSpPr>
          <p:spPr>
            <a:xfrm>
              <a:off x="1040575" y="1835650"/>
              <a:ext cx="568100" cy="627650"/>
            </a:xfrm>
            <a:custGeom>
              <a:avLst/>
              <a:gdLst/>
              <a:ahLst/>
              <a:cxnLst/>
              <a:rect l="l" t="t" r="r" b="b"/>
              <a:pathLst>
                <a:path w="22724" h="25106" extrusionOk="0">
                  <a:moveTo>
                    <a:pt x="22574" y="1"/>
                  </a:moveTo>
                  <a:lnTo>
                    <a:pt x="0" y="25027"/>
                  </a:lnTo>
                  <a:cubicBezTo>
                    <a:pt x="239" y="25058"/>
                    <a:pt x="477" y="25083"/>
                    <a:pt x="714" y="25106"/>
                  </a:cubicBezTo>
                  <a:lnTo>
                    <a:pt x="22723" y="705"/>
                  </a:lnTo>
                  <a:lnTo>
                    <a:pt x="22723" y="703"/>
                  </a:lnTo>
                  <a:cubicBezTo>
                    <a:pt x="22678" y="470"/>
                    <a:pt x="22627" y="234"/>
                    <a:pt x="225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1" name="Google Shape;2709;p63">
              <a:extLst>
                <a:ext uri="{FF2B5EF4-FFF2-40B4-BE49-F238E27FC236}">
                  <a16:creationId xmlns:a16="http://schemas.microsoft.com/office/drawing/2014/main" id="{0B075939-D3F5-427B-DF31-3B6852414C56}"/>
                </a:ext>
              </a:extLst>
            </p:cNvPr>
            <p:cNvSpPr/>
            <p:nvPr/>
          </p:nvSpPr>
          <p:spPr>
            <a:xfrm>
              <a:off x="1093475" y="1887875"/>
              <a:ext cx="522875" cy="577550"/>
            </a:xfrm>
            <a:custGeom>
              <a:avLst/>
              <a:gdLst/>
              <a:ahLst/>
              <a:cxnLst/>
              <a:rect l="l" t="t" r="r" b="b"/>
              <a:pathLst>
                <a:path w="20915" h="23102" extrusionOk="0">
                  <a:moveTo>
                    <a:pt x="20833" y="1"/>
                  </a:moveTo>
                  <a:lnTo>
                    <a:pt x="1" y="23097"/>
                  </a:lnTo>
                  <a:cubicBezTo>
                    <a:pt x="151" y="23099"/>
                    <a:pt x="302" y="23101"/>
                    <a:pt x="453" y="23101"/>
                  </a:cubicBezTo>
                  <a:cubicBezTo>
                    <a:pt x="562" y="23101"/>
                    <a:pt x="671" y="23100"/>
                    <a:pt x="780" y="23098"/>
                  </a:cubicBezTo>
                  <a:lnTo>
                    <a:pt x="20914" y="777"/>
                  </a:lnTo>
                  <a:cubicBezTo>
                    <a:pt x="20892" y="518"/>
                    <a:pt x="20865" y="258"/>
                    <a:pt x="2083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 name="Google Shape;2710;p63">
              <a:extLst>
                <a:ext uri="{FF2B5EF4-FFF2-40B4-BE49-F238E27FC236}">
                  <a16:creationId xmlns:a16="http://schemas.microsoft.com/office/drawing/2014/main" id="{60EA691D-592D-31BF-CE56-B2F2EE4711D2}"/>
                </a:ext>
              </a:extLst>
            </p:cNvPr>
            <p:cNvSpPr/>
            <p:nvPr/>
          </p:nvSpPr>
          <p:spPr>
            <a:xfrm>
              <a:off x="1151700" y="1946000"/>
              <a:ext cx="466675" cy="517300"/>
            </a:xfrm>
            <a:custGeom>
              <a:avLst/>
              <a:gdLst/>
              <a:ahLst/>
              <a:cxnLst/>
              <a:rect l="l" t="t" r="r" b="b"/>
              <a:pathLst>
                <a:path w="18667" h="20692" extrusionOk="0">
                  <a:moveTo>
                    <a:pt x="18664" y="0"/>
                  </a:moveTo>
                  <a:lnTo>
                    <a:pt x="1" y="20692"/>
                  </a:lnTo>
                  <a:cubicBezTo>
                    <a:pt x="292" y="20666"/>
                    <a:pt x="581" y="20634"/>
                    <a:pt x="871" y="20594"/>
                  </a:cubicBezTo>
                  <a:lnTo>
                    <a:pt x="18654" y="878"/>
                  </a:lnTo>
                  <a:cubicBezTo>
                    <a:pt x="18664" y="587"/>
                    <a:pt x="18667" y="295"/>
                    <a:pt x="1866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 name="Google Shape;2711;p63">
              <a:extLst>
                <a:ext uri="{FF2B5EF4-FFF2-40B4-BE49-F238E27FC236}">
                  <a16:creationId xmlns:a16="http://schemas.microsoft.com/office/drawing/2014/main" id="{DEE8AC86-AFB7-0D27-68B9-CD5D38DF5C4B}"/>
                </a:ext>
              </a:extLst>
            </p:cNvPr>
            <p:cNvSpPr/>
            <p:nvPr/>
          </p:nvSpPr>
          <p:spPr>
            <a:xfrm>
              <a:off x="1217375" y="2012375"/>
              <a:ext cx="397500" cy="440700"/>
            </a:xfrm>
            <a:custGeom>
              <a:avLst/>
              <a:gdLst/>
              <a:ahLst/>
              <a:cxnLst/>
              <a:rect l="l" t="t" r="r" b="b"/>
              <a:pathLst>
                <a:path w="15900" h="17628" extrusionOk="0">
                  <a:moveTo>
                    <a:pt x="15899" y="1"/>
                  </a:moveTo>
                  <a:lnTo>
                    <a:pt x="0" y="17627"/>
                  </a:lnTo>
                  <a:cubicBezTo>
                    <a:pt x="338" y="17552"/>
                    <a:pt x="675" y="17469"/>
                    <a:pt x="1010" y="17374"/>
                  </a:cubicBezTo>
                  <a:lnTo>
                    <a:pt x="1011" y="17374"/>
                  </a:lnTo>
                  <a:lnTo>
                    <a:pt x="15752" y="1032"/>
                  </a:lnTo>
                  <a:lnTo>
                    <a:pt x="15752" y="1031"/>
                  </a:lnTo>
                  <a:cubicBezTo>
                    <a:pt x="15811" y="687"/>
                    <a:pt x="15859" y="345"/>
                    <a:pt x="1589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4" name="Google Shape;2712;p63">
              <a:extLst>
                <a:ext uri="{FF2B5EF4-FFF2-40B4-BE49-F238E27FC236}">
                  <a16:creationId xmlns:a16="http://schemas.microsoft.com/office/drawing/2014/main" id="{84E6BCB7-CAEE-A597-60F4-738DE1EE4A80}"/>
                </a:ext>
              </a:extLst>
            </p:cNvPr>
            <p:cNvSpPr/>
            <p:nvPr/>
          </p:nvSpPr>
          <p:spPr>
            <a:xfrm>
              <a:off x="1295550" y="2092675"/>
              <a:ext cx="303325" cy="336275"/>
            </a:xfrm>
            <a:custGeom>
              <a:avLst/>
              <a:gdLst/>
              <a:ahLst/>
              <a:cxnLst/>
              <a:rect l="l" t="t" r="r" b="b"/>
              <a:pathLst>
                <a:path w="12133" h="13451" extrusionOk="0">
                  <a:moveTo>
                    <a:pt x="12132" y="1"/>
                  </a:moveTo>
                  <a:lnTo>
                    <a:pt x="1" y="13450"/>
                  </a:lnTo>
                  <a:cubicBezTo>
                    <a:pt x="439" y="13276"/>
                    <a:pt x="869" y="13087"/>
                    <a:pt x="1296" y="12881"/>
                  </a:cubicBezTo>
                  <a:lnTo>
                    <a:pt x="11699" y="1349"/>
                  </a:lnTo>
                  <a:cubicBezTo>
                    <a:pt x="11860" y="903"/>
                    <a:pt x="12004" y="453"/>
                    <a:pt x="1213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5" name="Google Shape;2713;p63">
              <a:extLst>
                <a:ext uri="{FF2B5EF4-FFF2-40B4-BE49-F238E27FC236}">
                  <a16:creationId xmlns:a16="http://schemas.microsoft.com/office/drawing/2014/main" id="{07393F38-A95A-72A6-A9FA-1B0A9B7595BF}"/>
                </a:ext>
              </a:extLst>
            </p:cNvPr>
            <p:cNvSpPr/>
            <p:nvPr/>
          </p:nvSpPr>
          <p:spPr>
            <a:xfrm>
              <a:off x="1408400" y="2211425"/>
              <a:ext cx="139850" cy="154975"/>
            </a:xfrm>
            <a:custGeom>
              <a:avLst/>
              <a:gdLst/>
              <a:ahLst/>
              <a:cxnLst/>
              <a:rect l="l" t="t" r="r" b="b"/>
              <a:pathLst>
                <a:path w="5594" h="6199" extrusionOk="0">
                  <a:moveTo>
                    <a:pt x="5593" y="0"/>
                  </a:moveTo>
                  <a:lnTo>
                    <a:pt x="1" y="6199"/>
                  </a:lnTo>
                  <a:cubicBezTo>
                    <a:pt x="1111" y="5384"/>
                    <a:pt x="2156" y="4445"/>
                    <a:pt x="3115" y="3382"/>
                  </a:cubicBezTo>
                  <a:cubicBezTo>
                    <a:pt x="4072" y="2321"/>
                    <a:pt x="4899" y="1187"/>
                    <a:pt x="5593"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pic>
        <p:nvPicPr>
          <p:cNvPr id="56" name="Google Shape;2411;p35">
            <a:extLst>
              <a:ext uri="{FF2B5EF4-FFF2-40B4-BE49-F238E27FC236}">
                <a16:creationId xmlns:a16="http://schemas.microsoft.com/office/drawing/2014/main" id="{F772D1E1-45D5-CE95-60EA-AEC98BD71EA4}"/>
              </a:ext>
            </a:extLst>
          </p:cNvPr>
          <p:cNvPicPr preferRelativeResize="0"/>
          <p:nvPr/>
        </p:nvPicPr>
        <p:blipFill>
          <a:blip r:embed="rId4">
            <a:alphaModFix/>
          </a:blip>
          <a:stretch>
            <a:fillRect/>
          </a:stretch>
        </p:blipFill>
        <p:spPr>
          <a:xfrm>
            <a:off x="6841937" y="59411"/>
            <a:ext cx="2042160" cy="690832"/>
          </a:xfrm>
          <a:prstGeom prst="rect">
            <a:avLst/>
          </a:prstGeom>
          <a:noFill/>
          <a:ln>
            <a:noFill/>
          </a:ln>
        </p:spPr>
      </p:pic>
      <p:sp>
        <p:nvSpPr>
          <p:cNvPr id="57" name="מציין מיקום של כותרת תחתונה 56">
            <a:extLst>
              <a:ext uri="{FF2B5EF4-FFF2-40B4-BE49-F238E27FC236}">
                <a16:creationId xmlns:a16="http://schemas.microsoft.com/office/drawing/2014/main" id="{E94D714B-C134-8CBD-B277-9B451BB0AB22}"/>
              </a:ext>
            </a:extLst>
          </p:cNvPr>
          <p:cNvSpPr>
            <a:spLocks noGrp="1"/>
          </p:cNvSpPr>
          <p:nvPr>
            <p:ph type="ftr" sz="quarter" idx="11"/>
          </p:nvPr>
        </p:nvSpPr>
        <p:spPr/>
        <p:txBody>
          <a:bodyPr/>
          <a:lstStyle/>
          <a:p>
            <a:pPr>
              <a:defRPr/>
            </a:pPr>
            <a:r>
              <a:rPr lang="he-IL"/>
              <a:t>תדרוך מורי כימיה לקראת בחינת הבגרות על מיני מחקר תשפ"ה 2025</a:t>
            </a:r>
            <a:endParaRPr lang="en-US" dirty="0"/>
          </a:p>
        </p:txBody>
      </p:sp>
    </p:spTree>
    <p:extLst>
      <p:ext uri="{BB962C8B-B14F-4D97-AF65-F5344CB8AC3E}">
        <p14:creationId xmlns:p14="http://schemas.microsoft.com/office/powerpoint/2010/main" val="2885972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42057" y="637818"/>
            <a:ext cx="8229600" cy="11541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rtlCol="1" anchor="b" anchorCtr="0" compatLnSpc="1">
            <a:prstTxWarp prst="textNoShape">
              <a:avLst/>
            </a:prstTxWarp>
            <a:spAutoFit/>
          </a:bodyPr>
          <a:lstStyle/>
          <a:p>
            <a:pPr algn="ctr"/>
            <a:r>
              <a:rPr lang="he-IL" sz="4000" b="1" dirty="0">
                <a:solidFill>
                  <a:schemeClr val="accent2">
                    <a:lumMod val="75000"/>
                  </a:schemeClr>
                </a:solidFill>
                <a:cs typeface="+mn-cs"/>
              </a:rPr>
              <a:t>הנחיות למילוי מחוון להערכת </a:t>
            </a:r>
            <a:br>
              <a:rPr lang="he-IL" sz="4000" b="1" dirty="0">
                <a:solidFill>
                  <a:schemeClr val="accent2">
                    <a:lumMod val="75000"/>
                  </a:schemeClr>
                </a:solidFill>
                <a:cs typeface="+mn-cs"/>
              </a:rPr>
            </a:br>
            <a:r>
              <a:rPr lang="he-IL" sz="4000" b="1" dirty="0">
                <a:solidFill>
                  <a:schemeClr val="accent2">
                    <a:lumMod val="75000"/>
                  </a:schemeClr>
                </a:solidFill>
                <a:cs typeface="+mn-cs"/>
              </a:rPr>
              <a:t>הבחינה בע"פ</a:t>
            </a:r>
          </a:p>
        </p:txBody>
      </p:sp>
      <p:sp>
        <p:nvSpPr>
          <p:cNvPr id="3" name="מציין מיקום תוכן 2"/>
          <p:cNvSpPr>
            <a:spLocks noGrp="1"/>
          </p:cNvSpPr>
          <p:nvPr>
            <p:ph idx="1"/>
          </p:nvPr>
        </p:nvSpPr>
        <p:spPr>
          <a:xfrm>
            <a:off x="72008" y="1631851"/>
            <a:ext cx="8892480" cy="4533453"/>
          </a:xfrm>
        </p:spPr>
        <p:txBody>
          <a:bodyPr>
            <a:normAutofit fontScale="85000" lnSpcReduction="20000"/>
          </a:bodyPr>
          <a:lstStyle/>
          <a:p>
            <a:pPr>
              <a:lnSpc>
                <a:spcPct val="150000"/>
              </a:lnSpc>
            </a:pPr>
            <a:r>
              <a:rPr lang="he-IL" sz="2800" dirty="0">
                <a:solidFill>
                  <a:schemeClr val="tx1"/>
                </a:solidFill>
                <a:effectLst/>
              </a:rPr>
              <a:t>ההערכה של כל אחת מהמיומנויות תעשה בסולם של 0-10.</a:t>
            </a:r>
          </a:p>
          <a:p>
            <a:pPr>
              <a:lnSpc>
                <a:spcPct val="150000"/>
              </a:lnSpc>
            </a:pPr>
            <a:r>
              <a:rPr lang="he-IL" sz="2800" dirty="0">
                <a:solidFill>
                  <a:schemeClr val="tx1"/>
                </a:solidFill>
                <a:effectLst/>
              </a:rPr>
              <a:t>ממדים שיש להם יותר מקריטריון אחד, יש לחשב ממוצע של ההערכות שניתנו לכל קריטריון. עבור הממד "בקיאות בשלבי החקר" יש לבחון </a:t>
            </a:r>
            <a:br>
              <a:rPr lang="en-US" sz="2800" dirty="0">
                <a:solidFill>
                  <a:schemeClr val="tx1"/>
                </a:solidFill>
                <a:effectLst/>
              </a:rPr>
            </a:br>
            <a:r>
              <a:rPr lang="he-IL" sz="2800" dirty="0">
                <a:solidFill>
                  <a:schemeClr val="tx1"/>
                </a:solidFill>
                <a:effectLst/>
              </a:rPr>
              <a:t>לכל הפחות על שני קריטריונים.</a:t>
            </a:r>
          </a:p>
          <a:p>
            <a:pPr>
              <a:lnSpc>
                <a:spcPct val="150000"/>
              </a:lnSpc>
            </a:pPr>
            <a:r>
              <a:rPr lang="he-IL" sz="2800" dirty="0">
                <a:solidFill>
                  <a:schemeClr val="tx1"/>
                </a:solidFill>
                <a:effectLst/>
              </a:rPr>
              <a:t>הממוצע של ציון הבוחן ישוקלל בהתאם למשקל היחסי של הממד.</a:t>
            </a:r>
          </a:p>
          <a:p>
            <a:pPr>
              <a:lnSpc>
                <a:spcPct val="150000"/>
              </a:lnSpc>
            </a:pPr>
            <a:r>
              <a:rPr lang="he-IL" sz="2800" u="sng" dirty="0">
                <a:solidFill>
                  <a:schemeClr val="tx1"/>
                </a:solidFill>
                <a:sym typeface="Symbol" panose="05050102010706020507" pitchFamily="18" charset="2"/>
              </a:rPr>
              <a:t>חובה לרשום ציון סופי לכל ממד.</a:t>
            </a:r>
          </a:p>
          <a:p>
            <a:pPr>
              <a:lnSpc>
                <a:spcPct val="150000"/>
              </a:lnSpc>
            </a:pPr>
            <a:r>
              <a:rPr lang="he-IL" sz="2800" u="sng" dirty="0">
                <a:solidFill>
                  <a:schemeClr val="tx1"/>
                </a:solidFill>
                <a:effectLst/>
                <a:sym typeface="Symbol" panose="05050102010706020507" pitchFamily="18" charset="2"/>
              </a:rPr>
              <a:t>יש לחשב לכל ממד ציון מתוך 100 לצורך הרישום באפליקציה.</a:t>
            </a:r>
          </a:p>
          <a:p>
            <a:pPr>
              <a:lnSpc>
                <a:spcPct val="150000"/>
              </a:lnSpc>
            </a:pPr>
            <a:r>
              <a:rPr lang="he-IL" sz="2800" dirty="0">
                <a:solidFill>
                  <a:schemeClr val="tx1"/>
                </a:solidFill>
                <a:sym typeface="Symbol" panose="05050102010706020507" pitchFamily="18" charset="2"/>
              </a:rPr>
              <a:t>כל </a:t>
            </a:r>
            <a:r>
              <a:rPr lang="he-IL" sz="2800" dirty="0">
                <a:solidFill>
                  <a:schemeClr val="tx1"/>
                </a:solidFill>
              </a:rPr>
              <a:t>החישובים יבוצעו על ידי האקסל לבחינה </a:t>
            </a:r>
            <a:r>
              <a:rPr lang="he-IL" sz="2800" dirty="0">
                <a:solidFill>
                  <a:schemeClr val="tx1"/>
                </a:solidFill>
                <a:hlinkClick r:id="rId2"/>
              </a:rPr>
              <a:t>יחידנית</a:t>
            </a:r>
            <a:r>
              <a:rPr lang="he-IL" sz="2800" dirty="0">
                <a:solidFill>
                  <a:schemeClr val="tx1"/>
                </a:solidFill>
              </a:rPr>
              <a:t>. </a:t>
            </a:r>
          </a:p>
          <a:p>
            <a:pPr>
              <a:lnSpc>
                <a:spcPct val="150000"/>
              </a:lnSpc>
            </a:pPr>
            <a:endParaRPr lang="he-IL" sz="2800" u="sng" dirty="0">
              <a:effectLst/>
            </a:endParaRPr>
          </a:p>
        </p:txBody>
      </p:sp>
      <p:sp>
        <p:nvSpPr>
          <p:cNvPr id="6" name="מציין מיקום של כותרת תחתונה 5"/>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pic>
        <p:nvPicPr>
          <p:cNvPr id="5" name="תמונה 4">
            <a:extLst>
              <a:ext uri="{FF2B5EF4-FFF2-40B4-BE49-F238E27FC236}">
                <a16:creationId xmlns:a16="http://schemas.microsoft.com/office/drawing/2014/main" id="{93F424C6-F923-F782-139E-6EA354F00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268904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hlinkClick r:id="rId2"/>
            <a:extLst>
              <a:ext uri="{FF2B5EF4-FFF2-40B4-BE49-F238E27FC236}">
                <a16:creationId xmlns:a16="http://schemas.microsoft.com/office/drawing/2014/main" id="{BC66DAF6-E73A-8B28-080D-80BC3DF255D5}"/>
              </a:ext>
            </a:extLst>
          </p:cNvPr>
          <p:cNvPicPr>
            <a:picLocks noChangeAspect="1"/>
          </p:cNvPicPr>
          <p:nvPr/>
        </p:nvPicPr>
        <p:blipFill>
          <a:blip r:embed="rId3"/>
          <a:stretch>
            <a:fillRect/>
          </a:stretch>
        </p:blipFill>
        <p:spPr>
          <a:xfrm>
            <a:off x="1208729" y="2644843"/>
            <a:ext cx="6726542" cy="3689906"/>
          </a:xfrm>
          <a:prstGeom prst="rect">
            <a:avLst/>
          </a:prstGeom>
        </p:spPr>
      </p:pic>
      <p:pic>
        <p:nvPicPr>
          <p:cNvPr id="5" name="תמונה 4"/>
          <p:cNvPicPr>
            <a:picLocks noChangeAspect="1"/>
          </p:cNvPicPr>
          <p:nvPr/>
        </p:nvPicPr>
        <p:blipFill>
          <a:blip r:embed="rId4"/>
          <a:stretch>
            <a:fillRect/>
          </a:stretch>
        </p:blipFill>
        <p:spPr>
          <a:xfrm>
            <a:off x="894161" y="918805"/>
            <a:ext cx="6982015" cy="1965050"/>
          </a:xfrm>
          <a:prstGeom prst="rect">
            <a:avLst/>
          </a:prstGeom>
        </p:spPr>
      </p:pic>
      <p:sp>
        <p:nvSpPr>
          <p:cNvPr id="2" name="כותרת 1">
            <a:extLst>
              <a:ext uri="{FF2B5EF4-FFF2-40B4-BE49-F238E27FC236}">
                <a16:creationId xmlns:a16="http://schemas.microsoft.com/office/drawing/2014/main" id="{01B89732-EDC7-4D2A-BCD8-392FC4728C1E}"/>
              </a:ext>
            </a:extLst>
          </p:cNvPr>
          <p:cNvSpPr>
            <a:spLocks noGrp="1"/>
          </p:cNvSpPr>
          <p:nvPr>
            <p:ph type="title"/>
          </p:nvPr>
        </p:nvSpPr>
        <p:spPr>
          <a:xfrm>
            <a:off x="611560" y="489012"/>
            <a:ext cx="8352928" cy="1492132"/>
          </a:xfrm>
        </p:spPr>
        <p:txBody>
          <a:bodyPr/>
          <a:lstStyle/>
          <a:p>
            <a:pPr algn="ctr"/>
            <a:r>
              <a:rPr lang="he-IL" sz="3600" b="1" dirty="0">
                <a:solidFill>
                  <a:schemeClr val="accent2">
                    <a:lumMod val="75000"/>
                  </a:schemeClr>
                </a:solidFill>
                <a:cs typeface="+mn-cs"/>
              </a:rPr>
              <a:t>מחוון להערכת מיני מחקר רמה 3 תשפ"ה</a:t>
            </a:r>
          </a:p>
        </p:txBody>
      </p:sp>
      <p:sp>
        <p:nvSpPr>
          <p:cNvPr id="3" name="מציין מיקום של כותרת תחתונה 2">
            <a:extLst>
              <a:ext uri="{FF2B5EF4-FFF2-40B4-BE49-F238E27FC236}">
                <a16:creationId xmlns:a16="http://schemas.microsoft.com/office/drawing/2014/main" id="{589E30F7-E1D2-47CA-8E5F-38654FF04598}"/>
              </a:ext>
            </a:extLst>
          </p:cNvPr>
          <p:cNvSpPr>
            <a:spLocks noGrp="1"/>
          </p:cNvSpPr>
          <p:nvPr>
            <p:ph type="ftr" sz="quarter" idx="11"/>
          </p:nvPr>
        </p:nvSpPr>
        <p:spPr>
          <a:xfrm>
            <a:off x="3008458" y="6351365"/>
            <a:ext cx="3086100" cy="345796"/>
          </a:xfrm>
        </p:spPr>
        <p:txBody>
          <a:bodyPr/>
          <a:lstStyle/>
          <a:p>
            <a:r>
              <a:rPr lang="he-IL"/>
              <a:t>תדרוך מורי כימיה לקראת בחינת הבגרות על מיני מחקר תשפ"ה 2025</a:t>
            </a:r>
            <a:endParaRPr lang="he-IL" dirty="0"/>
          </a:p>
        </p:txBody>
      </p:sp>
      <p:sp>
        <p:nvSpPr>
          <p:cNvPr id="9" name="חץ: ימינה 8">
            <a:extLst>
              <a:ext uri="{FF2B5EF4-FFF2-40B4-BE49-F238E27FC236}">
                <a16:creationId xmlns:a16="http://schemas.microsoft.com/office/drawing/2014/main" id="{BF0666D8-B244-4D82-97E9-226987E675DE}"/>
              </a:ext>
            </a:extLst>
          </p:cNvPr>
          <p:cNvSpPr/>
          <p:nvPr/>
        </p:nvSpPr>
        <p:spPr>
          <a:xfrm rot="1778154">
            <a:off x="1295804" y="1974001"/>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חץ: ימינה 9">
            <a:extLst>
              <a:ext uri="{FF2B5EF4-FFF2-40B4-BE49-F238E27FC236}">
                <a16:creationId xmlns:a16="http://schemas.microsoft.com/office/drawing/2014/main" id="{7B6C3C78-A72D-4DE3-9790-0BB8292CF1CD}"/>
              </a:ext>
            </a:extLst>
          </p:cNvPr>
          <p:cNvSpPr/>
          <p:nvPr/>
        </p:nvSpPr>
        <p:spPr>
          <a:xfrm>
            <a:off x="3027408" y="5902701"/>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a:extLst>
              <a:ext uri="{FF2B5EF4-FFF2-40B4-BE49-F238E27FC236}">
                <a16:creationId xmlns:a16="http://schemas.microsoft.com/office/drawing/2014/main" id="{1EAD482E-A2E4-9B5A-A335-E9052B4600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76707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כותרת 1"/>
          <p:cNvSpPr>
            <a:spLocks noGrp="1"/>
          </p:cNvSpPr>
          <p:nvPr>
            <p:ph type="title"/>
          </p:nvPr>
        </p:nvSpPr>
        <p:spPr>
          <a:xfrm>
            <a:off x="-21792" y="5299"/>
            <a:ext cx="9144000" cy="693737"/>
          </a:xfrm>
          <a:solidFill>
            <a:schemeClr val="accent1">
              <a:lumMod val="40000"/>
              <a:lumOff val="60000"/>
            </a:schemeClr>
          </a:solidFill>
        </p:spPr>
        <p:txBody>
          <a:bodyPr>
            <a:normAutofit fontScale="90000"/>
          </a:bodyPr>
          <a:lstStyle/>
          <a:p>
            <a:pPr algn="ctr">
              <a:tabLst>
                <a:tab pos="288925" algn="l"/>
                <a:tab pos="576263" algn="l"/>
                <a:tab pos="863600" algn="l"/>
              </a:tabLst>
              <a:defRPr/>
            </a:pPr>
            <a:r>
              <a:rPr lang="he-IL" altLang="he-IL" sz="2200" b="1" dirty="0">
                <a:solidFill>
                  <a:schemeClr val="tx1"/>
                </a:solidFill>
                <a:latin typeface="Arial" pitchFamily="34" charset="0"/>
                <a:cs typeface="Times New Roman" pitchFamily="18" charset="0"/>
              </a:rPr>
              <a:t>מחוון להערכת תלמיד בבחינה יחידנית בעל פה במעבדה </a:t>
            </a:r>
            <a:br>
              <a:rPr lang="en-US" altLang="he-IL" sz="2200" dirty="0">
                <a:solidFill>
                  <a:schemeClr val="tx1"/>
                </a:solidFill>
                <a:latin typeface="Garamond" pitchFamily="18" charset="0"/>
              </a:rPr>
            </a:br>
            <a:r>
              <a:rPr lang="he-IL" altLang="he-IL" sz="2200" b="1" u="sng" dirty="0">
                <a:solidFill>
                  <a:schemeClr val="tx1"/>
                </a:solidFill>
                <a:latin typeface="Arial" pitchFamily="34" charset="0"/>
                <a:cs typeface="Times New Roman" pitchFamily="18" charset="0"/>
              </a:rPr>
              <a:t>חובה למלא מחוון זה בבחינה עבור כל אחד מהתלמידים בקובץ האקסל. הבוחן נדרש לשמור את הקובץ למשך שלוש שנים</a:t>
            </a:r>
            <a:endParaRPr lang="he-IL" altLang="he-IL" sz="2200" dirty="0"/>
          </a:p>
        </p:txBody>
      </p:sp>
      <p:graphicFrame>
        <p:nvGraphicFramePr>
          <p:cNvPr id="9" name="מציין מיקום תוכן 8"/>
          <p:cNvGraphicFramePr>
            <a:graphicFrameLocks noGrp="1"/>
          </p:cNvGraphicFramePr>
          <p:nvPr>
            <p:ph idx="1"/>
            <p:extLst>
              <p:ext uri="{D42A27DB-BD31-4B8C-83A1-F6EECF244321}">
                <p14:modId xmlns:p14="http://schemas.microsoft.com/office/powerpoint/2010/main" val="2278336156"/>
              </p:ext>
            </p:extLst>
          </p:nvPr>
        </p:nvGraphicFramePr>
        <p:xfrm>
          <a:off x="251620" y="1286970"/>
          <a:ext cx="8381998" cy="5434509"/>
        </p:xfrm>
        <a:graphic>
          <a:graphicData uri="http://schemas.openxmlformats.org/drawingml/2006/table">
            <a:tbl>
              <a:tblPr rtl="1">
                <a:tableStyleId>{5C22544A-7EE6-4342-B048-85BDC9FD1C3A}</a:tableStyleId>
              </a:tblPr>
              <a:tblGrid>
                <a:gridCol w="2025051">
                  <a:extLst>
                    <a:ext uri="{9D8B030D-6E8A-4147-A177-3AD203B41FA5}">
                      <a16:colId xmlns:a16="http://schemas.microsoft.com/office/drawing/2014/main" val="20000"/>
                    </a:ext>
                  </a:extLst>
                </a:gridCol>
                <a:gridCol w="922739">
                  <a:extLst>
                    <a:ext uri="{9D8B030D-6E8A-4147-A177-3AD203B41FA5}">
                      <a16:colId xmlns:a16="http://schemas.microsoft.com/office/drawing/2014/main" val="20001"/>
                    </a:ext>
                  </a:extLst>
                </a:gridCol>
                <a:gridCol w="1970936">
                  <a:extLst>
                    <a:ext uri="{9D8B030D-6E8A-4147-A177-3AD203B41FA5}">
                      <a16:colId xmlns:a16="http://schemas.microsoft.com/office/drawing/2014/main" val="20002"/>
                    </a:ext>
                  </a:extLst>
                </a:gridCol>
                <a:gridCol w="1497522">
                  <a:extLst>
                    <a:ext uri="{9D8B030D-6E8A-4147-A177-3AD203B41FA5}">
                      <a16:colId xmlns:a16="http://schemas.microsoft.com/office/drawing/2014/main" val="20003"/>
                    </a:ext>
                  </a:extLst>
                </a:gridCol>
                <a:gridCol w="748109">
                  <a:extLst>
                    <a:ext uri="{9D8B030D-6E8A-4147-A177-3AD203B41FA5}">
                      <a16:colId xmlns:a16="http://schemas.microsoft.com/office/drawing/2014/main" val="20004"/>
                    </a:ext>
                  </a:extLst>
                </a:gridCol>
                <a:gridCol w="656947">
                  <a:extLst>
                    <a:ext uri="{9D8B030D-6E8A-4147-A177-3AD203B41FA5}">
                      <a16:colId xmlns:a16="http://schemas.microsoft.com/office/drawing/2014/main" val="20005"/>
                    </a:ext>
                  </a:extLst>
                </a:gridCol>
                <a:gridCol w="560694">
                  <a:extLst>
                    <a:ext uri="{9D8B030D-6E8A-4147-A177-3AD203B41FA5}">
                      <a16:colId xmlns:a16="http://schemas.microsoft.com/office/drawing/2014/main" val="20006"/>
                    </a:ext>
                  </a:extLst>
                </a:gridCol>
              </a:tblGrid>
              <a:tr h="471509">
                <a:tc>
                  <a:txBody>
                    <a:bodyPr/>
                    <a:lstStyle/>
                    <a:p>
                      <a:pPr algn="ctr" rtl="1">
                        <a:spcBef>
                          <a:spcPts val="0"/>
                        </a:spcBef>
                        <a:spcAft>
                          <a:spcPts val="0"/>
                        </a:spcAft>
                      </a:pPr>
                      <a:r>
                        <a:rPr lang="he-IL" sz="1100" b="1" dirty="0">
                          <a:effectLst/>
                        </a:rPr>
                        <a:t>ממדים להערכת</a:t>
                      </a:r>
                      <a:endParaRPr lang="en-US" sz="1100" b="1" dirty="0">
                        <a:effectLst/>
                      </a:endParaRPr>
                    </a:p>
                    <a:p>
                      <a:pPr algn="ctr" rtl="1">
                        <a:spcBef>
                          <a:spcPts val="0"/>
                        </a:spcBef>
                        <a:spcAft>
                          <a:spcPts val="0"/>
                        </a:spcAft>
                      </a:pPr>
                      <a:r>
                        <a:rPr lang="he-IL" sz="1100" b="1" dirty="0">
                          <a:effectLst/>
                        </a:rPr>
                        <a:t>שיחה עם תלמיד</a:t>
                      </a:r>
                      <a:endParaRPr lang="en-US" sz="1100" b="1" dirty="0">
                        <a:effectLst/>
                        <a:latin typeface="Times New Roman" panose="02020603050405020304" pitchFamily="18" charset="0"/>
                      </a:endParaRPr>
                    </a:p>
                  </a:txBody>
                  <a:tcPr marL="26732" marR="26732" marT="0" marB="0" anchor="ctr"/>
                </a:tc>
                <a:tc>
                  <a:txBody>
                    <a:bodyPr/>
                    <a:lstStyle/>
                    <a:p>
                      <a:pPr algn="ctr" rtl="1">
                        <a:spcAft>
                          <a:spcPts val="600"/>
                        </a:spcAft>
                      </a:pPr>
                      <a:r>
                        <a:rPr lang="he-IL" sz="1100" b="1" dirty="0">
                          <a:effectLst/>
                        </a:rPr>
                        <a:t>ניקוד</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tc gridSpan="2">
                  <a:txBody>
                    <a:bodyPr/>
                    <a:lstStyle/>
                    <a:p>
                      <a:pPr algn="ctr" rtl="1">
                        <a:spcAft>
                          <a:spcPts val="0"/>
                        </a:spcAft>
                      </a:pPr>
                      <a:r>
                        <a:rPr lang="he-IL" sz="1100" b="1" dirty="0">
                          <a:effectLst/>
                        </a:rPr>
                        <a:t>קריטריונים להערכה</a:t>
                      </a:r>
                      <a:endParaRPr lang="en-US" sz="1100" b="1" dirty="0">
                        <a:effectLst/>
                      </a:endParaRPr>
                    </a:p>
                    <a:p>
                      <a:pPr algn="r" rtl="1">
                        <a:spcAft>
                          <a:spcPts val="600"/>
                        </a:spcAft>
                      </a:pPr>
                      <a:r>
                        <a:rPr lang="he-IL" sz="1100" b="1" dirty="0">
                          <a:effectLst/>
                        </a:rPr>
                        <a:t>התלמיד</a:t>
                      </a:r>
                      <a:r>
                        <a:rPr lang="en-US" sz="1100" b="1" dirty="0">
                          <a:effectLst/>
                        </a:rPr>
                        <a:t>…</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1100" b="1" dirty="0">
                          <a:effectLst/>
                        </a:rPr>
                        <a:t>הערכה</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tc>
                  <a:txBody>
                    <a:bodyPr/>
                    <a:lstStyle/>
                    <a:p>
                      <a:pPr algn="ctr" rtl="1">
                        <a:spcBef>
                          <a:spcPts val="600"/>
                        </a:spcBef>
                        <a:spcAft>
                          <a:spcPts val="600"/>
                        </a:spcAft>
                      </a:pPr>
                      <a:r>
                        <a:rPr lang="he-IL" sz="1100" b="1" dirty="0">
                          <a:effectLst/>
                        </a:rPr>
                        <a:t>ממוצע</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tc>
                  <a:txBody>
                    <a:bodyPr/>
                    <a:lstStyle/>
                    <a:p>
                      <a:pPr algn="ctr" rtl="1">
                        <a:spcBef>
                          <a:spcPts val="600"/>
                        </a:spcBef>
                        <a:spcAft>
                          <a:spcPts val="600"/>
                        </a:spcAft>
                      </a:pPr>
                      <a:r>
                        <a:rPr lang="he-IL" sz="1100" b="1" dirty="0">
                          <a:effectLst/>
                        </a:rPr>
                        <a:t>ניקוד</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extLst>
                  <a:ext uri="{0D108BD9-81ED-4DB2-BD59-A6C34878D82A}">
                    <a16:rowId xmlns:a16="http://schemas.microsoft.com/office/drawing/2014/main" val="10000"/>
                  </a:ext>
                </a:extLst>
              </a:tr>
              <a:tr h="479844">
                <a:tc rowSpan="2">
                  <a:txBody>
                    <a:bodyPr/>
                    <a:lstStyle/>
                    <a:p>
                      <a:pPr algn="ctr" rtl="1"/>
                      <a:r>
                        <a:rPr lang="he-IL" sz="1400" b="1" kern="1200" dirty="0">
                          <a:solidFill>
                            <a:schemeClr val="dk1"/>
                          </a:solidFill>
                          <a:effectLst/>
                          <a:latin typeface="+mn-lt"/>
                          <a:ea typeface="+mn-ea"/>
                          <a:cs typeface="+mn-cs"/>
                        </a:rPr>
                        <a:t>חשיבה רפלקטיבית </a:t>
                      </a:r>
                      <a:endParaRPr lang="en-US" sz="1400" b="1" kern="1200" dirty="0">
                        <a:solidFill>
                          <a:schemeClr val="dk1"/>
                        </a:solidFill>
                        <a:effectLst/>
                        <a:latin typeface="+mn-lt"/>
                        <a:ea typeface="+mn-ea"/>
                        <a:cs typeface="+mn-cs"/>
                      </a:endParaRPr>
                    </a:p>
                    <a:p>
                      <a:pPr algn="ctr"/>
                      <a:r>
                        <a:rPr lang="he-IL" sz="1400" b="1" kern="1200" dirty="0">
                          <a:solidFill>
                            <a:schemeClr val="dk1"/>
                          </a:solidFill>
                          <a:effectLst/>
                          <a:latin typeface="+mn-lt"/>
                          <a:ea typeface="+mn-ea"/>
                          <a:cs typeface="+mn-cs"/>
                        </a:rPr>
                        <a:t>ושפה מדעית </a:t>
                      </a:r>
                      <a:endParaRPr lang="en-US" sz="1400" b="1" dirty="0">
                        <a:effectLst/>
                        <a:latin typeface="Times New Roman" panose="02020603050405020304" pitchFamily="18" charset="0"/>
                      </a:endParaRPr>
                    </a:p>
                  </a:txBody>
                  <a:tcPr marL="26732" marR="26732" marT="0" marB="0" anchor="ctr"/>
                </a:tc>
                <a:tc rowSpan="2">
                  <a:txBody>
                    <a:bodyPr/>
                    <a:lstStyle/>
                    <a:p>
                      <a:pPr algn="ctr" rtl="1">
                        <a:spcAft>
                          <a:spcPts val="0"/>
                        </a:spcAft>
                      </a:pPr>
                      <a:r>
                        <a:rPr lang="he-IL" sz="1100" dirty="0">
                          <a:effectLst/>
                        </a:rPr>
                        <a:t>15 נק'</a:t>
                      </a:r>
                      <a:endParaRPr lang="en-US" sz="1100" dirty="0">
                        <a:effectLst/>
                      </a:endParaRPr>
                    </a:p>
                    <a:p>
                      <a:pPr algn="ctr" rtl="1">
                        <a:lnSpc>
                          <a:spcPct val="150000"/>
                        </a:lnSpc>
                        <a:spcAft>
                          <a:spcPts val="0"/>
                        </a:spcAft>
                      </a:pPr>
                      <a:r>
                        <a:rPr lang="he-IL" sz="1100" dirty="0">
                          <a:effectLst/>
                        </a:rPr>
                        <a:t> </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gridSpan="2">
                  <a:txBody>
                    <a:bodyPr/>
                    <a:lstStyle/>
                    <a:p>
                      <a:pPr marL="0" algn="r" defTabSz="914400" rtl="1" eaLnBrk="1" latinLnBrk="0" hangingPunct="1">
                        <a:lnSpc>
                          <a:spcPct val="150000"/>
                        </a:lnSpc>
                        <a:spcBef>
                          <a:spcPts val="600"/>
                        </a:spcBef>
                        <a:spcAft>
                          <a:spcPts val="0"/>
                        </a:spcAft>
                      </a:pPr>
                      <a:r>
                        <a:rPr lang="he-IL" sz="1100" kern="1200" dirty="0">
                          <a:solidFill>
                            <a:schemeClr val="dk1"/>
                          </a:solidFill>
                          <a:effectLst/>
                          <a:latin typeface="+mn-lt"/>
                          <a:ea typeface="+mn-ea"/>
                          <a:cs typeface="+mn-cs"/>
                        </a:rPr>
                        <a:t>עונה בצורה מעמיקה ומפורטת על שאלות הקשורות לתהליך הלימודי ביחידת המעבדה</a:t>
                      </a:r>
                      <a:endParaRPr lang="en-US" sz="1100" kern="1200" dirty="0">
                        <a:solidFill>
                          <a:schemeClr val="dk1"/>
                        </a:solidFill>
                        <a:effectLst/>
                        <a:latin typeface="+mn-lt"/>
                        <a:ea typeface="+mn-ea"/>
                        <a:cs typeface="+mn-cs"/>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400">
                          <a:effectLst/>
                        </a:rPr>
                        <a:t> </a:t>
                      </a:r>
                      <a:endParaRPr lang="en-US" sz="500">
                        <a:effectLst/>
                        <a:latin typeface="Times New Roman" panose="02020603050405020304" pitchFamily="18" charset="0"/>
                        <a:ea typeface="Times New Roman" panose="02020603050405020304" pitchFamily="18" charset="0"/>
                      </a:endParaRPr>
                    </a:p>
                  </a:txBody>
                  <a:tcPr marL="26732" marR="26732" marT="0" marB="0" anchor="ctr"/>
                </a:tc>
                <a:tc rowSpan="2">
                  <a:txBody>
                    <a:bodyPr/>
                    <a:lstStyle/>
                    <a:p>
                      <a:pPr algn="ctr" rtl="1">
                        <a:spcBef>
                          <a:spcPts val="600"/>
                        </a:spcBef>
                        <a:spcAft>
                          <a:spcPts val="600"/>
                        </a:spcAft>
                      </a:pPr>
                      <a:r>
                        <a:rPr lang="he-IL" sz="400">
                          <a:effectLst/>
                        </a:rPr>
                        <a:t> </a:t>
                      </a:r>
                      <a:endParaRPr lang="en-US" sz="500">
                        <a:effectLst/>
                        <a:latin typeface="Times New Roman" panose="02020603050405020304" pitchFamily="18" charset="0"/>
                        <a:ea typeface="Times New Roman" panose="02020603050405020304" pitchFamily="18" charset="0"/>
                      </a:endParaRPr>
                    </a:p>
                  </a:txBody>
                  <a:tcPr marL="26732" marR="26732" marT="0" marB="0" anchor="ctr"/>
                </a:tc>
                <a:tc rowSpan="2">
                  <a:txBody>
                    <a:bodyPr/>
                    <a:lstStyle/>
                    <a:p>
                      <a:pPr algn="ctr" rtl="1">
                        <a:spcBef>
                          <a:spcPts val="600"/>
                        </a:spcBef>
                        <a:spcAft>
                          <a:spcPts val="600"/>
                        </a:spcAft>
                      </a:pPr>
                      <a:r>
                        <a:rPr lang="he-IL" sz="400" dirty="0">
                          <a:effectLst/>
                        </a:rPr>
                        <a:t> </a:t>
                      </a: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extLst>
                  <a:ext uri="{0D108BD9-81ED-4DB2-BD59-A6C34878D82A}">
                    <a16:rowId xmlns:a16="http://schemas.microsoft.com/office/drawing/2014/main" val="10001"/>
                  </a:ext>
                </a:extLst>
              </a:tr>
              <a:tr h="309325">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kern="1200" dirty="0">
                          <a:solidFill>
                            <a:schemeClr val="dk1"/>
                          </a:solidFill>
                          <a:effectLst/>
                          <a:latin typeface="+mn-lt"/>
                          <a:ea typeface="+mn-ea"/>
                          <a:cs typeface="+mn-cs"/>
                        </a:rPr>
                        <a:t>משתמש בשפה מדעית מדויקת ונכונה בכל השלבים של הבחינה</a:t>
                      </a:r>
                      <a:endParaRPr lang="en-US" sz="1100" kern="1200" dirty="0">
                        <a:solidFill>
                          <a:schemeClr val="dk1"/>
                        </a:solidFill>
                        <a:effectLst/>
                        <a:latin typeface="+mn-lt"/>
                        <a:ea typeface="+mn-ea"/>
                        <a:cs typeface="+mn-cs"/>
                      </a:endParaRPr>
                    </a:p>
                  </a:txBody>
                  <a:tcPr marL="26732" marR="26732" marT="0" marB="0" anchor="ctr"/>
                </a:tc>
                <a:tc hMerge="1">
                  <a:txBody>
                    <a:bodyPr/>
                    <a:lstStyle/>
                    <a:p>
                      <a:pPr rtl="1"/>
                      <a:endParaRPr lang="he-IL" dirty="0"/>
                    </a:p>
                  </a:txBody>
                  <a:tcPr/>
                </a:tc>
                <a:tc>
                  <a:txBody>
                    <a:bodyPr/>
                    <a:lstStyle/>
                    <a:p>
                      <a:pPr algn="ctr" rtl="1">
                        <a:spcBef>
                          <a:spcPts val="600"/>
                        </a:spcBef>
                        <a:spcAft>
                          <a:spcPts val="600"/>
                        </a:spcAft>
                      </a:pPr>
                      <a:r>
                        <a:rPr lang="he-IL" sz="400" dirty="0">
                          <a:effectLst/>
                        </a:rPr>
                        <a:t> </a:t>
                      </a: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10002"/>
                  </a:ext>
                </a:extLst>
              </a:tr>
              <a:tr h="309325">
                <a:tc row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1" kern="1200" dirty="0">
                          <a:solidFill>
                            <a:schemeClr val="dk1"/>
                          </a:solidFill>
                          <a:effectLst/>
                          <a:latin typeface="Times New Roman" panose="02020603050405020304" pitchFamily="18" charset="0"/>
                          <a:ea typeface="Times New Roman" panose="02020603050405020304" pitchFamily="18" charset="0"/>
                          <a:cs typeface="+mn-cs"/>
                        </a:rPr>
                        <a:t>בקיאות ברקע המדעי של הניסוי</a:t>
                      </a:r>
                      <a:endParaRPr lang="en-US" sz="1400" b="1" kern="1200" dirty="0">
                        <a:solidFill>
                          <a:schemeClr val="dk1"/>
                        </a:solidFill>
                        <a:effectLst/>
                        <a:latin typeface="Times New Roman" panose="02020603050405020304" pitchFamily="18" charset="0"/>
                        <a:ea typeface="Times New Roman" panose="02020603050405020304" pitchFamily="18" charset="0"/>
                        <a:cs typeface="+mn-cs"/>
                      </a:endParaRPr>
                    </a:p>
                    <a:p>
                      <a:pPr algn="ctr"/>
                      <a:endParaRPr lang="en-US" sz="1400" b="1" dirty="0">
                        <a:effectLst/>
                        <a:latin typeface="Times New Roman" panose="02020603050405020304" pitchFamily="18" charset="0"/>
                      </a:endParaRPr>
                    </a:p>
                  </a:txBody>
                  <a:tcPr marL="26732" marR="26732" marT="0" marB="0" anchor="ctr"/>
                </a:tc>
                <a:tc rowSpan="2">
                  <a:txBody>
                    <a:bodyPr/>
                    <a:lstStyle/>
                    <a:p>
                      <a:pPr algn="ctr" rtl="1">
                        <a:lnSpc>
                          <a:spcPct val="150000"/>
                        </a:lnSpc>
                        <a:spcAft>
                          <a:spcPts val="0"/>
                        </a:spcAft>
                      </a:pPr>
                      <a:r>
                        <a:rPr lang="he-IL" sz="1100" dirty="0">
                          <a:effectLst/>
                          <a:latin typeface="Times New Roman" panose="02020603050405020304" pitchFamily="18" charset="0"/>
                          <a:ea typeface="Times New Roman" panose="02020603050405020304" pitchFamily="18" charset="0"/>
                        </a:rPr>
                        <a:t>25 נק'</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gridSpan="2">
                  <a:txBody>
                    <a:bodyPr/>
                    <a:lstStyle/>
                    <a:p>
                      <a:pPr algn="r" rtl="1">
                        <a:lnSpc>
                          <a:spcPct val="150000"/>
                        </a:lnSpc>
                        <a:spcAft>
                          <a:spcPts val="0"/>
                        </a:spcAft>
                      </a:pPr>
                      <a:r>
                        <a:rPr lang="he-IL" sz="1100" kern="1200" dirty="0">
                          <a:solidFill>
                            <a:schemeClr val="dk1"/>
                          </a:solidFill>
                          <a:effectLst/>
                          <a:latin typeface="+mn-lt"/>
                          <a:ea typeface="+mn-ea"/>
                          <a:cs typeface="+mn-cs"/>
                        </a:rPr>
                        <a:t>עונה תשובות נכונות לשאלות הקשורות לרקע המדעי של הניסוי</a:t>
                      </a:r>
                      <a:endParaRPr lang="en-US" sz="1100" kern="1200" dirty="0">
                        <a:solidFill>
                          <a:schemeClr val="dk1"/>
                        </a:solidFill>
                        <a:effectLst/>
                        <a:latin typeface="+mn-lt"/>
                        <a:ea typeface="+mn-ea"/>
                        <a:cs typeface="+mn-cs"/>
                      </a:endParaRPr>
                    </a:p>
                  </a:txBody>
                  <a:tcPr marL="26732" marR="26732" marT="0" marB="0" anchor="ctr"/>
                </a:tc>
                <a:tc hMerge="1">
                  <a:txBody>
                    <a:bodyPr/>
                    <a:lstStyle/>
                    <a:p>
                      <a:endParaRPr lang="en-US"/>
                    </a:p>
                  </a:txBody>
                  <a:tcPr/>
                </a:tc>
                <a:tc>
                  <a:txBody>
                    <a:bodyPr/>
                    <a:lstStyle/>
                    <a:p>
                      <a:pPr algn="ctr" rtl="1">
                        <a:spcBef>
                          <a:spcPts val="600"/>
                        </a:spcBef>
                        <a:spcAft>
                          <a:spcPts val="600"/>
                        </a:spcAft>
                      </a:pP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tc rowSpan="2">
                  <a:txBody>
                    <a:bodyPr/>
                    <a:lstStyle/>
                    <a:p>
                      <a:pPr algn="ctr" rtl="1">
                        <a:spcBef>
                          <a:spcPts val="600"/>
                        </a:spcBef>
                        <a:spcAft>
                          <a:spcPts val="600"/>
                        </a:spcAft>
                      </a:pP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tc rowSpan="2">
                  <a:txBody>
                    <a:bodyPr/>
                    <a:lstStyle/>
                    <a:p>
                      <a:pPr algn="ctr" rtl="1">
                        <a:spcBef>
                          <a:spcPts val="600"/>
                        </a:spcBef>
                        <a:spcAft>
                          <a:spcPts val="600"/>
                        </a:spcAft>
                      </a:pP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extLst>
                  <a:ext uri="{0D108BD9-81ED-4DB2-BD59-A6C34878D82A}">
                    <a16:rowId xmlns:a16="http://schemas.microsoft.com/office/drawing/2014/main" val="10003"/>
                  </a:ext>
                </a:extLst>
              </a:tr>
              <a:tr h="339914">
                <a:tc vMerge="1">
                  <a:txBody>
                    <a:bodyPr/>
                    <a:lstStyle/>
                    <a:p>
                      <a:endParaRPr lang="en-US" sz="1400" b="1" dirty="0">
                        <a:effectLst/>
                        <a:latin typeface="Times New Roman" panose="02020603050405020304" pitchFamily="18" charset="0"/>
                      </a:endParaRPr>
                    </a:p>
                  </a:txBody>
                  <a:tcPr marL="26732" marR="26732" marT="0" marB="0" anchor="ctr"/>
                </a:tc>
                <a:tc vMerge="1">
                  <a:txBody>
                    <a:bodyPr/>
                    <a:lstStyle/>
                    <a:p>
                      <a:pPr algn="ctr" rtl="1">
                        <a:lnSpc>
                          <a:spcPct val="150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gridSpan="2">
                  <a:txBody>
                    <a:bodyPr/>
                    <a:lstStyle/>
                    <a:p>
                      <a:pPr marL="0" algn="r" defTabSz="914400" rtl="1" eaLnBrk="1" latinLnBrk="0" hangingPunct="1">
                        <a:lnSpc>
                          <a:spcPct val="150000"/>
                        </a:lnSpc>
                        <a:spcAft>
                          <a:spcPts val="0"/>
                        </a:spcAft>
                      </a:pPr>
                      <a:r>
                        <a:rPr lang="he-IL" sz="1100" kern="1200" dirty="0">
                          <a:solidFill>
                            <a:schemeClr val="dk1"/>
                          </a:solidFill>
                          <a:effectLst/>
                          <a:latin typeface="+mn-lt"/>
                          <a:ea typeface="+mn-ea"/>
                          <a:cs typeface="+mn-cs"/>
                        </a:rPr>
                        <a:t>עונה בצורה מעמיקה לשאלות הקשורות לרקע המדעי של הניסוי</a:t>
                      </a:r>
                      <a:endParaRPr lang="en-US" sz="1100" kern="1200" dirty="0">
                        <a:solidFill>
                          <a:schemeClr val="dk1"/>
                        </a:solidFill>
                        <a:effectLst/>
                        <a:latin typeface="+mn-lt"/>
                        <a:ea typeface="+mn-ea"/>
                        <a:cs typeface="+mn-cs"/>
                      </a:endParaRPr>
                    </a:p>
                  </a:txBody>
                  <a:tcPr marL="26732" marR="26732" marT="0" marB="0" anchor="ctr"/>
                </a:tc>
                <a:tc hMerge="1">
                  <a:txBody>
                    <a:bodyPr/>
                    <a:lstStyle/>
                    <a:p>
                      <a:endParaRPr lang="en-US"/>
                    </a:p>
                  </a:txBody>
                  <a:tcPr/>
                </a:tc>
                <a:tc>
                  <a:txBody>
                    <a:bodyPr/>
                    <a:lstStyle/>
                    <a:p>
                      <a:pPr algn="ctr" rtl="1">
                        <a:spcBef>
                          <a:spcPts val="600"/>
                        </a:spcBef>
                        <a:spcAft>
                          <a:spcPts val="600"/>
                        </a:spcAft>
                      </a:pP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algn="ctr" rtl="1">
                        <a:spcBef>
                          <a:spcPts val="600"/>
                        </a:spcBef>
                        <a:spcAft>
                          <a:spcPts val="600"/>
                        </a:spcAft>
                      </a:pP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algn="ctr" rtl="1">
                        <a:spcBef>
                          <a:spcPts val="600"/>
                        </a:spcBef>
                        <a:spcAft>
                          <a:spcPts val="600"/>
                        </a:spcAft>
                      </a:pP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extLst>
                  <a:ext uri="{0D108BD9-81ED-4DB2-BD59-A6C34878D82A}">
                    <a16:rowId xmlns:a16="http://schemas.microsoft.com/office/drawing/2014/main" val="10004"/>
                  </a:ext>
                </a:extLst>
              </a:tr>
              <a:tr h="471509">
                <a:tc rowSpan="5">
                  <a:txBody>
                    <a:bodyPr/>
                    <a:lstStyle/>
                    <a:p>
                      <a:pPr algn="ctr" rtl="1"/>
                      <a:r>
                        <a:rPr lang="he-IL" sz="1800" b="1" kern="1200" dirty="0">
                          <a:solidFill>
                            <a:schemeClr val="dk1"/>
                          </a:solidFill>
                          <a:effectLst/>
                          <a:latin typeface="+mn-lt"/>
                          <a:ea typeface="+mn-ea"/>
                          <a:cs typeface="+mn-cs"/>
                        </a:rPr>
                        <a:t>בקיאות</a:t>
                      </a:r>
                      <a:endParaRPr lang="en-US" sz="1800" b="1" kern="1200" dirty="0">
                        <a:solidFill>
                          <a:schemeClr val="dk1"/>
                        </a:solidFill>
                        <a:effectLst/>
                        <a:latin typeface="+mn-lt"/>
                        <a:ea typeface="+mn-ea"/>
                        <a:cs typeface="+mn-cs"/>
                      </a:endParaRPr>
                    </a:p>
                    <a:p>
                      <a:pPr algn="ctr" rtl="1"/>
                      <a:r>
                        <a:rPr lang="he-IL" sz="1800" b="1" kern="1200" dirty="0">
                          <a:solidFill>
                            <a:schemeClr val="dk1"/>
                          </a:solidFill>
                          <a:effectLst/>
                          <a:latin typeface="+mn-lt"/>
                          <a:ea typeface="+mn-ea"/>
                          <a:cs typeface="+mn-cs"/>
                        </a:rPr>
                        <a:t>בשלבי החקר</a:t>
                      </a:r>
                      <a:endParaRPr lang="en-US" sz="1800" b="1" kern="1200" dirty="0">
                        <a:solidFill>
                          <a:schemeClr val="dk1"/>
                        </a:solidFill>
                        <a:effectLst/>
                        <a:latin typeface="+mn-lt"/>
                        <a:ea typeface="+mn-ea"/>
                        <a:cs typeface="+mn-cs"/>
                      </a:endParaRPr>
                    </a:p>
                    <a:p>
                      <a:pPr algn="ctr" rtl="1"/>
                      <a:r>
                        <a:rPr lang="he-IL" sz="1800" u="none" strike="noStrike"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pPr algn="ctr" rtl="1"/>
                      <a:r>
                        <a:rPr lang="he-IL" sz="1800" b="1" kern="1200" dirty="0">
                          <a:solidFill>
                            <a:schemeClr val="dk1"/>
                          </a:solidFill>
                          <a:effectLst/>
                          <a:latin typeface="+mn-lt"/>
                          <a:ea typeface="+mn-ea"/>
                          <a:cs typeface="+mn-cs"/>
                        </a:rPr>
                        <a:t>הערה:</a:t>
                      </a:r>
                      <a:endParaRPr lang="en-US" sz="1800" kern="1200" dirty="0">
                        <a:solidFill>
                          <a:schemeClr val="dk1"/>
                        </a:solidFill>
                        <a:effectLst/>
                        <a:latin typeface="+mn-lt"/>
                        <a:ea typeface="+mn-ea"/>
                        <a:cs typeface="+mn-cs"/>
                      </a:endParaRPr>
                    </a:p>
                    <a:p>
                      <a:pPr algn="ctr" rtl="1"/>
                      <a:r>
                        <a:rPr lang="he-IL" sz="1800" kern="1200" dirty="0">
                          <a:solidFill>
                            <a:schemeClr val="dk1"/>
                          </a:solidFill>
                          <a:effectLst/>
                          <a:latin typeface="+mn-lt"/>
                          <a:ea typeface="+mn-ea"/>
                          <a:cs typeface="+mn-cs"/>
                        </a:rPr>
                        <a:t>לא חייבים לבחון</a:t>
                      </a:r>
                      <a:endParaRPr lang="en-US" sz="1800" kern="1200" dirty="0">
                        <a:solidFill>
                          <a:schemeClr val="dk1"/>
                        </a:solidFill>
                        <a:effectLst/>
                        <a:latin typeface="+mn-lt"/>
                        <a:ea typeface="+mn-ea"/>
                        <a:cs typeface="+mn-cs"/>
                      </a:endParaRPr>
                    </a:p>
                    <a:p>
                      <a:pPr algn="ctr"/>
                      <a:r>
                        <a:rPr lang="he-IL" sz="1800" kern="1200" dirty="0">
                          <a:solidFill>
                            <a:schemeClr val="dk1"/>
                          </a:solidFill>
                          <a:effectLst/>
                          <a:latin typeface="+mn-lt"/>
                          <a:ea typeface="+mn-ea"/>
                          <a:cs typeface="+mn-cs"/>
                        </a:rPr>
                        <a:t>על כל מיומנויות החקר</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tc rowSpan="5">
                  <a:txBody>
                    <a:bodyPr/>
                    <a:lstStyle/>
                    <a:p>
                      <a:pPr algn="ctr" rtl="1">
                        <a:spcAft>
                          <a:spcPts val="0"/>
                        </a:spcAft>
                      </a:pPr>
                      <a:r>
                        <a:rPr lang="he-IL" sz="1100" dirty="0">
                          <a:effectLst/>
                        </a:rPr>
                        <a:t>60 נק'</a:t>
                      </a:r>
                      <a:endParaRPr lang="en-US" sz="1100" dirty="0">
                        <a:effectLst/>
                      </a:endParaRPr>
                    </a:p>
                    <a:p>
                      <a:pPr algn="ctr" rtl="1">
                        <a:spcAft>
                          <a:spcPts val="0"/>
                        </a:spcAft>
                      </a:pPr>
                      <a:r>
                        <a:rPr lang="he-IL" sz="1100" dirty="0">
                          <a:effectLst/>
                        </a:rPr>
                        <a:t> </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gridSpan="2">
                  <a:txBody>
                    <a:bodyPr/>
                    <a:lstStyle/>
                    <a:p>
                      <a:pPr algn="r" rtl="1">
                        <a:spcBef>
                          <a:spcPts val="600"/>
                        </a:spcBef>
                        <a:spcAft>
                          <a:spcPts val="0"/>
                        </a:spcAft>
                      </a:pPr>
                      <a:r>
                        <a:rPr lang="he-IL" sz="1100" b="1" dirty="0">
                          <a:effectLst/>
                        </a:rPr>
                        <a:t>איסוף וארגון נתונים/תצפיות</a:t>
                      </a:r>
                      <a:endParaRPr lang="en-US" sz="1100" b="1" dirty="0">
                        <a:effectLst/>
                      </a:endParaRPr>
                    </a:p>
                    <a:p>
                      <a:pPr algn="r" rtl="1">
                        <a:spcBef>
                          <a:spcPts val="0"/>
                        </a:spcBef>
                        <a:spcAft>
                          <a:spcPts val="600"/>
                        </a:spcAft>
                      </a:pPr>
                      <a:r>
                        <a:rPr lang="he-IL" sz="1100" dirty="0">
                          <a:effectLst/>
                        </a:rPr>
                        <a:t>עונה בצורה מעמיקה לשאלות הקשורות לשלב זה</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400" dirty="0">
                          <a:effectLst/>
                        </a:rPr>
                        <a:t> </a:t>
                      </a: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tc rowSpan="5">
                  <a:txBody>
                    <a:bodyPr/>
                    <a:lstStyle/>
                    <a:p>
                      <a:pPr algn="ctr" rtl="1">
                        <a:spcBef>
                          <a:spcPts val="600"/>
                        </a:spcBef>
                        <a:spcAft>
                          <a:spcPts val="600"/>
                        </a:spcAft>
                      </a:pPr>
                      <a:r>
                        <a:rPr lang="he-IL" sz="400">
                          <a:effectLst/>
                        </a:rPr>
                        <a:t> </a:t>
                      </a:r>
                      <a:endParaRPr lang="en-US" sz="500">
                        <a:effectLst/>
                        <a:latin typeface="Times New Roman" panose="02020603050405020304" pitchFamily="18" charset="0"/>
                        <a:ea typeface="Times New Roman" panose="02020603050405020304" pitchFamily="18" charset="0"/>
                      </a:endParaRPr>
                    </a:p>
                  </a:txBody>
                  <a:tcPr marL="26732" marR="26732" marT="0" marB="0" anchor="ctr"/>
                </a:tc>
                <a:tc rowSpan="5">
                  <a:txBody>
                    <a:bodyPr/>
                    <a:lstStyle/>
                    <a:p>
                      <a:pPr algn="ctr" rtl="1">
                        <a:spcBef>
                          <a:spcPts val="600"/>
                        </a:spcBef>
                        <a:spcAft>
                          <a:spcPts val="600"/>
                        </a:spcAft>
                      </a:pPr>
                      <a:r>
                        <a:rPr lang="he-IL" sz="400">
                          <a:effectLst/>
                        </a:rPr>
                        <a:t> </a:t>
                      </a:r>
                      <a:endParaRPr lang="en-US" sz="500">
                        <a:effectLst/>
                        <a:latin typeface="Times New Roman" panose="02020603050405020304" pitchFamily="18" charset="0"/>
                        <a:ea typeface="Times New Roman" panose="02020603050405020304" pitchFamily="18" charset="0"/>
                      </a:endParaRPr>
                    </a:p>
                  </a:txBody>
                  <a:tcPr marL="26732" marR="26732" marT="0" marB="0" anchor="ctr"/>
                </a:tc>
                <a:extLst>
                  <a:ext uri="{0D108BD9-81ED-4DB2-BD59-A6C34878D82A}">
                    <a16:rowId xmlns:a16="http://schemas.microsoft.com/office/drawing/2014/main" val="10005"/>
                  </a:ext>
                </a:extLst>
              </a:tr>
              <a:tr h="471509">
                <a:tc vMerge="1">
                  <a:txBody>
                    <a:bodyPr/>
                    <a:lstStyle/>
                    <a:p>
                      <a:pPr rtl="1"/>
                      <a:endParaRPr lang="he-IL"/>
                    </a:p>
                  </a:txBody>
                  <a:tcPr/>
                </a:tc>
                <a:tc vMerge="1">
                  <a:txBody>
                    <a:bodyPr/>
                    <a:lstStyle/>
                    <a:p>
                      <a:pPr rtl="1"/>
                      <a:endParaRPr lang="he-IL"/>
                    </a:p>
                  </a:txBody>
                  <a:tcPr/>
                </a:tc>
                <a:tc gridSpan="2">
                  <a:txBody>
                    <a:bodyPr/>
                    <a:lstStyle/>
                    <a:p>
                      <a:pPr algn="r" rtl="1">
                        <a:spcBef>
                          <a:spcPts val="600"/>
                        </a:spcBef>
                        <a:spcAft>
                          <a:spcPts val="0"/>
                        </a:spcAft>
                      </a:pPr>
                      <a:r>
                        <a:rPr lang="he-IL" sz="1100" b="1" dirty="0">
                          <a:effectLst/>
                        </a:rPr>
                        <a:t>ניסוח שאלת החקר והשערה</a:t>
                      </a:r>
                      <a:endParaRPr lang="en-US" sz="1100" b="1" dirty="0">
                        <a:effectLst/>
                      </a:endParaRPr>
                    </a:p>
                    <a:p>
                      <a:pPr algn="r" rtl="1">
                        <a:spcBef>
                          <a:spcPts val="0"/>
                        </a:spcBef>
                        <a:spcAft>
                          <a:spcPts val="600"/>
                        </a:spcAft>
                      </a:pPr>
                      <a:r>
                        <a:rPr lang="he-IL" sz="1100" dirty="0">
                          <a:effectLst/>
                        </a:rPr>
                        <a:t>עונה בצורה מעמיקה לשאלות הקשורות לשלב זה</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400">
                          <a:effectLst/>
                        </a:rPr>
                        <a:t> </a:t>
                      </a:r>
                      <a:endParaRPr lang="en-US" sz="50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10006"/>
                  </a:ext>
                </a:extLst>
              </a:tr>
              <a:tr h="471509">
                <a:tc vMerge="1">
                  <a:txBody>
                    <a:bodyPr/>
                    <a:lstStyle/>
                    <a:p>
                      <a:pPr rtl="1"/>
                      <a:endParaRPr lang="he-IL"/>
                    </a:p>
                  </a:txBody>
                  <a:tcPr/>
                </a:tc>
                <a:tc vMerge="1">
                  <a:txBody>
                    <a:bodyPr/>
                    <a:lstStyle/>
                    <a:p>
                      <a:pPr rtl="1"/>
                      <a:endParaRPr lang="he-IL"/>
                    </a:p>
                  </a:txBody>
                  <a:tcPr/>
                </a:tc>
                <a:tc gridSpan="2">
                  <a:txBody>
                    <a:bodyPr/>
                    <a:lstStyle/>
                    <a:p>
                      <a:pPr algn="r" rtl="1">
                        <a:spcBef>
                          <a:spcPts val="600"/>
                        </a:spcBef>
                        <a:spcAft>
                          <a:spcPts val="0"/>
                        </a:spcAft>
                      </a:pPr>
                      <a:r>
                        <a:rPr lang="he-IL" sz="1100" b="1" dirty="0">
                          <a:effectLst/>
                        </a:rPr>
                        <a:t>תכנון ניסוי</a:t>
                      </a:r>
                      <a:endParaRPr lang="en-US" sz="1100" b="1" dirty="0">
                        <a:effectLst/>
                      </a:endParaRPr>
                    </a:p>
                    <a:p>
                      <a:pPr algn="r" rtl="1">
                        <a:spcBef>
                          <a:spcPts val="0"/>
                        </a:spcBef>
                        <a:spcAft>
                          <a:spcPts val="600"/>
                        </a:spcAft>
                      </a:pPr>
                      <a:r>
                        <a:rPr lang="he-IL" sz="1100" dirty="0">
                          <a:effectLst/>
                        </a:rPr>
                        <a:t>עונה בצורה מעמיקה לשאלות הקשורות לשלב זה</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400">
                          <a:effectLst/>
                        </a:rPr>
                        <a:t> </a:t>
                      </a:r>
                      <a:endParaRPr lang="en-US" sz="50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10007"/>
                  </a:ext>
                </a:extLst>
              </a:tr>
              <a:tr h="471509">
                <a:tc vMerge="1">
                  <a:txBody>
                    <a:bodyPr/>
                    <a:lstStyle/>
                    <a:p>
                      <a:pPr rtl="1"/>
                      <a:endParaRPr lang="he-IL"/>
                    </a:p>
                  </a:txBody>
                  <a:tcPr/>
                </a:tc>
                <a:tc vMerge="1">
                  <a:txBody>
                    <a:bodyPr/>
                    <a:lstStyle/>
                    <a:p>
                      <a:pPr rtl="1"/>
                      <a:endParaRPr lang="he-IL"/>
                    </a:p>
                  </a:txBody>
                  <a:tcPr/>
                </a:tc>
                <a:tc gridSpan="2">
                  <a:txBody>
                    <a:bodyPr/>
                    <a:lstStyle/>
                    <a:p>
                      <a:pPr algn="r" rtl="1">
                        <a:spcBef>
                          <a:spcPts val="600"/>
                        </a:spcBef>
                        <a:spcAft>
                          <a:spcPts val="0"/>
                        </a:spcAft>
                      </a:pPr>
                      <a:r>
                        <a:rPr lang="he-IL" sz="1100" b="1" dirty="0">
                          <a:effectLst/>
                        </a:rPr>
                        <a:t>עיבוד התוצאות ופירושן</a:t>
                      </a:r>
                      <a:endParaRPr lang="en-US" sz="1100" b="1" dirty="0">
                        <a:effectLst/>
                      </a:endParaRPr>
                    </a:p>
                    <a:p>
                      <a:pPr algn="r" rtl="1">
                        <a:spcBef>
                          <a:spcPts val="0"/>
                        </a:spcBef>
                        <a:spcAft>
                          <a:spcPts val="600"/>
                        </a:spcAft>
                      </a:pPr>
                      <a:r>
                        <a:rPr lang="he-IL" sz="1100" dirty="0">
                          <a:effectLst/>
                        </a:rPr>
                        <a:t>עונה בצורה מעמיקה לשאלות הקשורות לשלב זה</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400">
                          <a:effectLst/>
                        </a:rPr>
                        <a:t> </a:t>
                      </a:r>
                      <a:endParaRPr lang="en-US" sz="50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10008"/>
                  </a:ext>
                </a:extLst>
              </a:tr>
              <a:tr h="1082065">
                <a:tc vMerge="1">
                  <a:txBody>
                    <a:bodyPr/>
                    <a:lstStyle/>
                    <a:p>
                      <a:pPr rtl="1"/>
                      <a:endParaRPr lang="he-IL"/>
                    </a:p>
                  </a:txBody>
                  <a:tcPr/>
                </a:tc>
                <a:tc vMerge="1">
                  <a:txBody>
                    <a:bodyPr/>
                    <a:lstStyle/>
                    <a:p>
                      <a:pPr rtl="1"/>
                      <a:endParaRPr lang="he-IL"/>
                    </a:p>
                  </a:txBody>
                  <a:tcPr/>
                </a:tc>
                <a:tc gridSpan="2">
                  <a:txBody>
                    <a:bodyPr/>
                    <a:lstStyle/>
                    <a:p>
                      <a:pPr algn="r" rtl="1">
                        <a:spcBef>
                          <a:spcPts val="600"/>
                        </a:spcBef>
                        <a:spcAft>
                          <a:spcPts val="0"/>
                        </a:spcAft>
                      </a:pPr>
                      <a:r>
                        <a:rPr lang="he-IL" sz="1100" b="1" dirty="0">
                          <a:effectLst/>
                        </a:rPr>
                        <a:t>הסקת מסקנות</a:t>
                      </a:r>
                      <a:endParaRPr lang="en-US" sz="1100" b="1" dirty="0">
                        <a:effectLst/>
                      </a:endParaRPr>
                    </a:p>
                    <a:p>
                      <a:pPr algn="r" rtl="1">
                        <a:spcBef>
                          <a:spcPts val="0"/>
                        </a:spcBef>
                        <a:spcAft>
                          <a:spcPts val="600"/>
                        </a:spcAft>
                      </a:pPr>
                      <a:r>
                        <a:rPr lang="he-IL" sz="1100" dirty="0">
                          <a:effectLst/>
                        </a:rPr>
                        <a:t>עונה בצורה מעמיקה לשאלות הקשורות לשלב זה</a:t>
                      </a: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400">
                          <a:effectLst/>
                        </a:rPr>
                        <a:t> </a:t>
                      </a:r>
                      <a:endParaRPr lang="en-US" sz="50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10009"/>
                  </a:ext>
                </a:extLst>
              </a:tr>
              <a:tr h="185497">
                <a:tc gridSpan="4">
                  <a:txBody>
                    <a:bodyPr/>
                    <a:lstStyle/>
                    <a:p>
                      <a:pPr algn="r" rtl="1">
                        <a:spcBef>
                          <a:spcPts val="600"/>
                        </a:spcBef>
                        <a:spcAft>
                          <a:spcPts val="600"/>
                        </a:spcAft>
                      </a:pPr>
                      <a:r>
                        <a:rPr lang="he-IL" sz="1200" b="1" dirty="0">
                          <a:effectLst/>
                        </a:rPr>
                        <a:t>סיכום ציון התלמיד בבחינה בעל פה</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gridSpan="3">
                  <a:txBody>
                    <a:bodyPr/>
                    <a:lstStyle/>
                    <a:p>
                      <a:pPr algn="r" rtl="1">
                        <a:spcBef>
                          <a:spcPts val="600"/>
                        </a:spcBef>
                        <a:spcAft>
                          <a:spcPts val="600"/>
                        </a:spcAft>
                      </a:pPr>
                      <a:r>
                        <a:rPr lang="he-IL" sz="400" dirty="0">
                          <a:effectLst/>
                        </a:rPr>
                        <a:t> </a:t>
                      </a: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0011"/>
                  </a:ext>
                </a:extLst>
              </a:tr>
              <a:tr h="185497">
                <a:tc gridSpan="4">
                  <a:txBody>
                    <a:bodyPr/>
                    <a:lstStyle/>
                    <a:p>
                      <a:pPr algn="r" rtl="1">
                        <a:spcBef>
                          <a:spcPts val="600"/>
                        </a:spcBef>
                        <a:spcAft>
                          <a:spcPts val="600"/>
                        </a:spcAft>
                      </a:pP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gridSpan="3">
                  <a:txBody>
                    <a:bodyPr/>
                    <a:lstStyle/>
                    <a:p>
                      <a:pPr algn="r" rtl="1">
                        <a:spcBef>
                          <a:spcPts val="600"/>
                        </a:spcBef>
                        <a:spcAft>
                          <a:spcPts val="600"/>
                        </a:spcAft>
                      </a:pPr>
                      <a:r>
                        <a:rPr lang="he-IL" sz="400">
                          <a:effectLst/>
                        </a:rPr>
                        <a:t> </a:t>
                      </a:r>
                      <a:endParaRPr lang="en-US" sz="50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0012"/>
                  </a:ext>
                </a:extLst>
              </a:tr>
              <a:tr h="185497">
                <a:tc gridSpan="3">
                  <a:txBody>
                    <a:bodyPr/>
                    <a:lstStyle/>
                    <a:p>
                      <a:pPr algn="r" rtl="1">
                        <a:spcBef>
                          <a:spcPts val="600"/>
                        </a:spcBef>
                        <a:spcAft>
                          <a:spcPts val="600"/>
                        </a:spcAft>
                      </a:pPr>
                      <a:r>
                        <a:rPr lang="he-IL" sz="1200" b="1" dirty="0">
                          <a:effectLst/>
                        </a:rPr>
                        <a:t>שם הבוחן </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hMerge="1">
                  <a:txBody>
                    <a:bodyPr/>
                    <a:lstStyle/>
                    <a:p>
                      <a:pPr rtl="1"/>
                      <a:endParaRPr lang="he-IL"/>
                    </a:p>
                  </a:txBody>
                  <a:tcPr/>
                </a:tc>
                <a:tc gridSpan="4">
                  <a:txBody>
                    <a:bodyPr/>
                    <a:lstStyle/>
                    <a:p>
                      <a:pPr algn="r" rtl="1">
                        <a:spcBef>
                          <a:spcPts val="600"/>
                        </a:spcBef>
                        <a:spcAft>
                          <a:spcPts val="600"/>
                        </a:spcAft>
                      </a:pPr>
                      <a:r>
                        <a:rPr lang="he-IL" sz="1200" b="1" dirty="0">
                          <a:effectLst/>
                        </a:rPr>
                        <a:t>חתימת הבוחן</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0014"/>
                  </a:ext>
                </a:extLst>
              </a:tr>
            </a:tbl>
          </a:graphicData>
        </a:graphic>
      </p:graphicFrame>
      <p:sp>
        <p:nvSpPr>
          <p:cNvPr id="4" name="מציין מיקום של כותרת תחתונה 3"/>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sp>
        <p:nvSpPr>
          <p:cNvPr id="54353" name="Rectangle 8"/>
          <p:cNvSpPr>
            <a:spLocks noChangeArrowheads="1"/>
          </p:cNvSpPr>
          <p:nvPr/>
        </p:nvSpPr>
        <p:spPr bwMode="auto">
          <a:xfrm>
            <a:off x="1480345" y="634435"/>
            <a:ext cx="6211888"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2352" bIns="0" anchor="ctr">
            <a:spAutoFit/>
          </a:bodyPr>
          <a:lstStyle>
            <a:lvl1pPr>
              <a:tabLst>
                <a:tab pos="288925" algn="l"/>
                <a:tab pos="576263" algn="l"/>
                <a:tab pos="863600" algn="l"/>
              </a:tabLst>
              <a:defRPr>
                <a:solidFill>
                  <a:schemeClr val="tx1"/>
                </a:solidFill>
                <a:latin typeface="Garamond" pitchFamily="18" charset="0"/>
                <a:cs typeface="Arial" pitchFamily="34" charset="0"/>
              </a:defRPr>
            </a:lvl1pPr>
            <a:lvl2pPr marL="742950" indent="-285750">
              <a:tabLst>
                <a:tab pos="288925" algn="l"/>
                <a:tab pos="576263" algn="l"/>
                <a:tab pos="863600" algn="l"/>
              </a:tabLst>
              <a:defRPr>
                <a:solidFill>
                  <a:schemeClr val="tx1"/>
                </a:solidFill>
                <a:latin typeface="Garamond" pitchFamily="18" charset="0"/>
                <a:cs typeface="Arial" pitchFamily="34" charset="0"/>
              </a:defRPr>
            </a:lvl2pPr>
            <a:lvl3pPr marL="1143000" indent="-228600">
              <a:tabLst>
                <a:tab pos="288925" algn="l"/>
                <a:tab pos="576263" algn="l"/>
                <a:tab pos="863600" algn="l"/>
              </a:tabLst>
              <a:defRPr>
                <a:solidFill>
                  <a:schemeClr val="tx1"/>
                </a:solidFill>
                <a:latin typeface="Garamond" pitchFamily="18" charset="0"/>
                <a:cs typeface="Arial" pitchFamily="34" charset="0"/>
              </a:defRPr>
            </a:lvl3pPr>
            <a:lvl4pPr marL="1600200" indent="-228600">
              <a:tabLst>
                <a:tab pos="288925" algn="l"/>
                <a:tab pos="576263" algn="l"/>
                <a:tab pos="863600" algn="l"/>
              </a:tabLst>
              <a:defRPr>
                <a:solidFill>
                  <a:schemeClr val="tx1"/>
                </a:solidFill>
                <a:latin typeface="Garamond" pitchFamily="18" charset="0"/>
                <a:cs typeface="Arial" pitchFamily="34" charset="0"/>
              </a:defRPr>
            </a:lvl4pPr>
            <a:lvl5pPr marL="2057400" indent="-228600">
              <a:tabLst>
                <a:tab pos="288925" algn="l"/>
                <a:tab pos="576263" algn="l"/>
                <a:tab pos="863600" algn="l"/>
              </a:tabLst>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tabLst>
                <a:tab pos="288925" algn="l"/>
                <a:tab pos="576263" algn="l"/>
                <a:tab pos="863600" algn="l"/>
              </a:tabLs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tabLst>
                <a:tab pos="288925" algn="l"/>
                <a:tab pos="576263" algn="l"/>
                <a:tab pos="863600" algn="l"/>
              </a:tabLs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tabLst>
                <a:tab pos="288925" algn="l"/>
                <a:tab pos="576263" algn="l"/>
                <a:tab pos="863600" algn="l"/>
              </a:tabLs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tabLst>
                <a:tab pos="288925" algn="l"/>
                <a:tab pos="576263" algn="l"/>
                <a:tab pos="863600" algn="l"/>
              </a:tabLst>
              <a:defRPr>
                <a:solidFill>
                  <a:schemeClr val="tx1"/>
                </a:solidFill>
                <a:latin typeface="Garamond" pitchFamily="18" charset="0"/>
                <a:cs typeface="Arial" pitchFamily="34" charset="0"/>
              </a:defRPr>
            </a:lvl9pPr>
          </a:lstStyle>
          <a:p>
            <a:pPr algn="r" rtl="1">
              <a:defRPr/>
            </a:pPr>
            <a:r>
              <a:rPr lang="he-IL" altLang="he-IL" sz="1050" b="1" dirty="0">
                <a:latin typeface="Arial" pitchFamily="34" charset="0"/>
                <a:cs typeface="+mj-cs"/>
              </a:rPr>
              <a:t>שם התלמיד ________________________  	             כיתה ____________________________</a:t>
            </a:r>
            <a:endParaRPr lang="en-US" altLang="he-IL" sz="1050" b="1" dirty="0">
              <a:latin typeface="Times New Roman" pitchFamily="18" charset="0"/>
              <a:cs typeface="+mj-cs"/>
            </a:endParaRPr>
          </a:p>
          <a:p>
            <a:pPr algn="r" rtl="1">
              <a:defRPr/>
            </a:pPr>
            <a:r>
              <a:rPr lang="he-IL" altLang="he-IL" sz="1050" b="1" dirty="0">
                <a:latin typeface="Arial" pitchFamily="34" charset="0"/>
                <a:cs typeface="+mj-cs"/>
              </a:rPr>
              <a:t>שם המורה _________________________	             שם ביה"ס ________________________</a:t>
            </a:r>
            <a:endParaRPr lang="he-IL" altLang="he-IL" sz="1050" b="1" dirty="0">
              <a:latin typeface="Times New Roman" pitchFamily="18" charset="0"/>
              <a:cs typeface="+mj-cs"/>
            </a:endParaRPr>
          </a:p>
          <a:p>
            <a:pPr algn="r" rtl="1">
              <a:defRPr/>
            </a:pPr>
            <a:r>
              <a:rPr lang="he-IL" altLang="he-IL" sz="1050" b="1" dirty="0">
                <a:latin typeface="Arial" pitchFamily="34" charset="0"/>
                <a:cs typeface="+mj-cs"/>
              </a:rPr>
              <a:t>תאריך הבחינה ______________________	</a:t>
            </a:r>
            <a:endParaRPr lang="en-US" altLang="he-IL" sz="1050" dirty="0">
              <a:cs typeface="+mj-cs"/>
            </a:endParaRPr>
          </a:p>
        </p:txBody>
      </p:sp>
      <p:sp>
        <p:nvSpPr>
          <p:cNvPr id="10" name="תרשים זרימה: תהליך חלופי 9"/>
          <p:cNvSpPr/>
          <p:nvPr/>
        </p:nvSpPr>
        <p:spPr>
          <a:xfrm>
            <a:off x="5724525" y="1272610"/>
            <a:ext cx="3052763" cy="4608247"/>
          </a:xfrm>
          <a:prstGeom prst="flowChartAlternateProcess">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pic>
        <p:nvPicPr>
          <p:cNvPr id="5" name="תמונה 4">
            <a:extLst>
              <a:ext uri="{FF2B5EF4-FFF2-40B4-BE49-F238E27FC236}">
                <a16:creationId xmlns:a16="http://schemas.microsoft.com/office/drawing/2014/main" id="{5B128C6C-36FB-B402-B1AE-6AF52341AC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668633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כותרת 1"/>
          <p:cNvSpPr>
            <a:spLocks noGrp="1"/>
          </p:cNvSpPr>
          <p:nvPr>
            <p:ph type="title"/>
          </p:nvPr>
        </p:nvSpPr>
        <p:spPr>
          <a:xfrm>
            <a:off x="-21792" y="5299"/>
            <a:ext cx="9144000" cy="693737"/>
          </a:xfrm>
          <a:solidFill>
            <a:schemeClr val="accent1">
              <a:lumMod val="40000"/>
              <a:lumOff val="60000"/>
            </a:schemeClr>
          </a:solidFill>
        </p:spPr>
        <p:txBody>
          <a:bodyPr>
            <a:normAutofit fontScale="90000"/>
          </a:bodyPr>
          <a:lstStyle/>
          <a:p>
            <a:pPr algn="ctr">
              <a:tabLst>
                <a:tab pos="288925" algn="l"/>
                <a:tab pos="576263" algn="l"/>
                <a:tab pos="863600" algn="l"/>
              </a:tabLst>
              <a:defRPr/>
            </a:pPr>
            <a:r>
              <a:rPr lang="he-IL" altLang="he-IL" sz="2200" b="1" dirty="0">
                <a:solidFill>
                  <a:schemeClr val="tx1"/>
                </a:solidFill>
                <a:latin typeface="Arial" pitchFamily="34" charset="0"/>
                <a:cs typeface="Times New Roman" pitchFamily="18" charset="0"/>
              </a:rPr>
              <a:t>מחוון להערכת תלמיד בבחינה יחידנית בעל פה במעבדה </a:t>
            </a:r>
            <a:br>
              <a:rPr lang="en-US" altLang="he-IL" sz="2200" dirty="0">
                <a:solidFill>
                  <a:schemeClr val="tx1"/>
                </a:solidFill>
                <a:latin typeface="Garamond" pitchFamily="18" charset="0"/>
              </a:rPr>
            </a:br>
            <a:r>
              <a:rPr lang="he-IL" altLang="he-IL" sz="2000" b="1" u="sng" dirty="0">
                <a:solidFill>
                  <a:schemeClr val="tx1"/>
                </a:solidFill>
                <a:latin typeface="Arial" pitchFamily="34" charset="0"/>
                <a:cs typeface="Times New Roman" pitchFamily="18" charset="0"/>
              </a:rPr>
              <a:t>חובה למלא מחוון זה בבחינה עבור כל אחד מהתלמידים </a:t>
            </a:r>
            <a:r>
              <a:rPr lang="he-IL" altLang="he-IL" sz="2000" b="1" u="sng" dirty="0" err="1">
                <a:latin typeface="Arial" pitchFamily="34" charset="0"/>
                <a:cs typeface="Times New Roman" pitchFamily="18" charset="0"/>
              </a:rPr>
              <a:t>גליון</a:t>
            </a:r>
            <a:r>
              <a:rPr lang="he-IL" altLang="he-IL" sz="2000" b="1" u="sng" dirty="0">
                <a:latin typeface="Arial" pitchFamily="34" charset="0"/>
                <a:cs typeface="Times New Roman" pitchFamily="18" charset="0"/>
              </a:rPr>
              <a:t> בקובץ אקסל. הבוחן נדרש </a:t>
            </a:r>
            <a:r>
              <a:rPr lang="he-IL" altLang="he-IL" sz="2000" b="1" u="sng" dirty="0">
                <a:solidFill>
                  <a:schemeClr val="tx1"/>
                </a:solidFill>
                <a:latin typeface="Arial" pitchFamily="34" charset="0"/>
                <a:cs typeface="Times New Roman" pitchFamily="18" charset="0"/>
              </a:rPr>
              <a:t>לשמור את הקובץ למשך שלוש שנים</a:t>
            </a:r>
            <a:endParaRPr lang="he-IL" altLang="he-IL" sz="2000" dirty="0"/>
          </a:p>
        </p:txBody>
      </p:sp>
      <p:graphicFrame>
        <p:nvGraphicFramePr>
          <p:cNvPr id="9" name="מציין מיקום תוכן 8"/>
          <p:cNvGraphicFramePr>
            <a:graphicFrameLocks noGrp="1"/>
          </p:cNvGraphicFramePr>
          <p:nvPr>
            <p:ph idx="1"/>
            <p:extLst>
              <p:ext uri="{D42A27DB-BD31-4B8C-83A1-F6EECF244321}">
                <p14:modId xmlns:p14="http://schemas.microsoft.com/office/powerpoint/2010/main" val="1022192653"/>
              </p:ext>
            </p:extLst>
          </p:nvPr>
        </p:nvGraphicFramePr>
        <p:xfrm>
          <a:off x="251620" y="1286970"/>
          <a:ext cx="8381998" cy="4726201"/>
        </p:xfrm>
        <a:graphic>
          <a:graphicData uri="http://schemas.openxmlformats.org/drawingml/2006/table">
            <a:tbl>
              <a:tblPr rtl="1">
                <a:tableStyleId>{5C22544A-7EE6-4342-B048-85BDC9FD1C3A}</a:tableStyleId>
              </a:tblPr>
              <a:tblGrid>
                <a:gridCol w="2025051">
                  <a:extLst>
                    <a:ext uri="{9D8B030D-6E8A-4147-A177-3AD203B41FA5}">
                      <a16:colId xmlns:a16="http://schemas.microsoft.com/office/drawing/2014/main" val="20000"/>
                    </a:ext>
                  </a:extLst>
                </a:gridCol>
                <a:gridCol w="922739">
                  <a:extLst>
                    <a:ext uri="{9D8B030D-6E8A-4147-A177-3AD203B41FA5}">
                      <a16:colId xmlns:a16="http://schemas.microsoft.com/office/drawing/2014/main" val="20001"/>
                    </a:ext>
                  </a:extLst>
                </a:gridCol>
                <a:gridCol w="1970936">
                  <a:extLst>
                    <a:ext uri="{9D8B030D-6E8A-4147-A177-3AD203B41FA5}">
                      <a16:colId xmlns:a16="http://schemas.microsoft.com/office/drawing/2014/main" val="20002"/>
                    </a:ext>
                  </a:extLst>
                </a:gridCol>
                <a:gridCol w="1497522">
                  <a:extLst>
                    <a:ext uri="{9D8B030D-6E8A-4147-A177-3AD203B41FA5}">
                      <a16:colId xmlns:a16="http://schemas.microsoft.com/office/drawing/2014/main" val="20003"/>
                    </a:ext>
                  </a:extLst>
                </a:gridCol>
                <a:gridCol w="748109">
                  <a:extLst>
                    <a:ext uri="{9D8B030D-6E8A-4147-A177-3AD203B41FA5}">
                      <a16:colId xmlns:a16="http://schemas.microsoft.com/office/drawing/2014/main" val="20004"/>
                    </a:ext>
                  </a:extLst>
                </a:gridCol>
                <a:gridCol w="656947">
                  <a:extLst>
                    <a:ext uri="{9D8B030D-6E8A-4147-A177-3AD203B41FA5}">
                      <a16:colId xmlns:a16="http://schemas.microsoft.com/office/drawing/2014/main" val="20005"/>
                    </a:ext>
                  </a:extLst>
                </a:gridCol>
                <a:gridCol w="560694">
                  <a:extLst>
                    <a:ext uri="{9D8B030D-6E8A-4147-A177-3AD203B41FA5}">
                      <a16:colId xmlns:a16="http://schemas.microsoft.com/office/drawing/2014/main" val="20006"/>
                    </a:ext>
                  </a:extLst>
                </a:gridCol>
              </a:tblGrid>
              <a:tr h="534791">
                <a:tc>
                  <a:txBody>
                    <a:bodyPr/>
                    <a:lstStyle/>
                    <a:p>
                      <a:pPr algn="ctr" rtl="1">
                        <a:spcBef>
                          <a:spcPts val="0"/>
                        </a:spcBef>
                        <a:spcAft>
                          <a:spcPts val="0"/>
                        </a:spcAft>
                      </a:pPr>
                      <a:r>
                        <a:rPr lang="he-IL" sz="1100" b="1" dirty="0">
                          <a:effectLst/>
                        </a:rPr>
                        <a:t>ממדים להערכת</a:t>
                      </a:r>
                      <a:endParaRPr lang="en-US" sz="1100" b="1" dirty="0">
                        <a:effectLst/>
                      </a:endParaRPr>
                    </a:p>
                    <a:p>
                      <a:pPr algn="ctr" rtl="1">
                        <a:spcBef>
                          <a:spcPts val="0"/>
                        </a:spcBef>
                        <a:spcAft>
                          <a:spcPts val="0"/>
                        </a:spcAft>
                      </a:pPr>
                      <a:r>
                        <a:rPr lang="he-IL" sz="1100" b="1" dirty="0">
                          <a:effectLst/>
                        </a:rPr>
                        <a:t>שיחה עם תלמיד</a:t>
                      </a:r>
                      <a:endParaRPr lang="en-US" sz="1100" b="1" dirty="0">
                        <a:effectLst/>
                        <a:latin typeface="Times New Roman" panose="02020603050405020304" pitchFamily="18" charset="0"/>
                      </a:endParaRPr>
                    </a:p>
                  </a:txBody>
                  <a:tcPr marL="26732" marR="26732" marT="0" marB="0" anchor="ctr"/>
                </a:tc>
                <a:tc>
                  <a:txBody>
                    <a:bodyPr/>
                    <a:lstStyle/>
                    <a:p>
                      <a:pPr algn="ctr" rtl="1">
                        <a:spcAft>
                          <a:spcPts val="600"/>
                        </a:spcAft>
                      </a:pPr>
                      <a:r>
                        <a:rPr lang="he-IL" sz="1100" b="1" dirty="0">
                          <a:effectLst/>
                        </a:rPr>
                        <a:t>ניקוד</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tc gridSpan="2">
                  <a:txBody>
                    <a:bodyPr/>
                    <a:lstStyle/>
                    <a:p>
                      <a:pPr algn="ctr" rtl="1">
                        <a:spcAft>
                          <a:spcPts val="0"/>
                        </a:spcAft>
                      </a:pPr>
                      <a:r>
                        <a:rPr lang="he-IL" sz="1100" b="1" dirty="0">
                          <a:effectLst/>
                        </a:rPr>
                        <a:t>קריטריונים להערכה</a:t>
                      </a:r>
                      <a:endParaRPr lang="en-US" sz="1100" b="1" dirty="0">
                        <a:effectLst/>
                      </a:endParaRPr>
                    </a:p>
                    <a:p>
                      <a:pPr algn="r" rtl="1">
                        <a:spcAft>
                          <a:spcPts val="600"/>
                        </a:spcAft>
                      </a:pPr>
                      <a:r>
                        <a:rPr lang="he-IL" sz="1100" b="1" dirty="0">
                          <a:effectLst/>
                        </a:rPr>
                        <a:t>התלמיד</a:t>
                      </a:r>
                      <a:r>
                        <a:rPr lang="en-US" sz="1100" b="1" dirty="0">
                          <a:effectLst/>
                        </a:rPr>
                        <a:t>…</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1100" b="1" dirty="0">
                          <a:effectLst/>
                        </a:rPr>
                        <a:t>הערכה</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tc>
                  <a:txBody>
                    <a:bodyPr/>
                    <a:lstStyle/>
                    <a:p>
                      <a:pPr algn="ctr" rtl="1">
                        <a:spcBef>
                          <a:spcPts val="600"/>
                        </a:spcBef>
                        <a:spcAft>
                          <a:spcPts val="600"/>
                        </a:spcAft>
                      </a:pPr>
                      <a:r>
                        <a:rPr lang="he-IL" sz="1100" b="1" dirty="0">
                          <a:effectLst/>
                        </a:rPr>
                        <a:t>ממוצע</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tc>
                  <a:txBody>
                    <a:bodyPr/>
                    <a:lstStyle/>
                    <a:p>
                      <a:pPr algn="ctr" rtl="1">
                        <a:spcBef>
                          <a:spcPts val="600"/>
                        </a:spcBef>
                        <a:spcAft>
                          <a:spcPts val="600"/>
                        </a:spcAft>
                      </a:pPr>
                      <a:r>
                        <a:rPr lang="he-IL" sz="1100" b="1" dirty="0">
                          <a:effectLst/>
                        </a:rPr>
                        <a:t>ניקוד</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extLst>
                  <a:ext uri="{0D108BD9-81ED-4DB2-BD59-A6C34878D82A}">
                    <a16:rowId xmlns:a16="http://schemas.microsoft.com/office/drawing/2014/main" val="10000"/>
                  </a:ext>
                </a:extLst>
              </a:tr>
              <a:tr h="544245">
                <a:tc rowSpan="2">
                  <a:txBody>
                    <a:bodyPr/>
                    <a:lstStyle/>
                    <a:p>
                      <a:pPr algn="ctr" rtl="1"/>
                      <a:r>
                        <a:rPr lang="he-IL" sz="1400" b="1" kern="1200" dirty="0">
                          <a:solidFill>
                            <a:schemeClr val="dk1"/>
                          </a:solidFill>
                          <a:effectLst/>
                          <a:latin typeface="+mn-lt"/>
                          <a:ea typeface="+mn-ea"/>
                          <a:cs typeface="+mn-cs"/>
                        </a:rPr>
                        <a:t>חשיבה רפלקטיבית </a:t>
                      </a:r>
                      <a:endParaRPr lang="en-US" sz="1400" b="1" kern="1200" dirty="0">
                        <a:solidFill>
                          <a:schemeClr val="dk1"/>
                        </a:solidFill>
                        <a:effectLst/>
                        <a:latin typeface="+mn-lt"/>
                        <a:ea typeface="+mn-ea"/>
                        <a:cs typeface="+mn-cs"/>
                      </a:endParaRPr>
                    </a:p>
                    <a:p>
                      <a:pPr algn="ctr"/>
                      <a:r>
                        <a:rPr lang="he-IL" sz="1400" b="1" kern="1200" dirty="0">
                          <a:solidFill>
                            <a:schemeClr val="dk1"/>
                          </a:solidFill>
                          <a:effectLst/>
                          <a:latin typeface="+mn-lt"/>
                          <a:ea typeface="+mn-ea"/>
                          <a:cs typeface="+mn-cs"/>
                        </a:rPr>
                        <a:t>ושפה מדעית </a:t>
                      </a:r>
                      <a:endParaRPr lang="en-US" sz="1400" b="1" dirty="0">
                        <a:effectLst/>
                        <a:latin typeface="Times New Roman" panose="02020603050405020304" pitchFamily="18" charset="0"/>
                      </a:endParaRPr>
                    </a:p>
                  </a:txBody>
                  <a:tcPr marL="26732" marR="26732" marT="0" marB="0" anchor="ctr"/>
                </a:tc>
                <a:tc rowSpan="2">
                  <a:txBody>
                    <a:bodyPr/>
                    <a:lstStyle/>
                    <a:p>
                      <a:pPr algn="ctr" rtl="1">
                        <a:spcAft>
                          <a:spcPts val="0"/>
                        </a:spcAft>
                      </a:pPr>
                      <a:r>
                        <a:rPr lang="he-IL" sz="1100" dirty="0">
                          <a:effectLst/>
                        </a:rPr>
                        <a:t>15 נק'</a:t>
                      </a:r>
                      <a:endParaRPr lang="en-US" sz="1100" dirty="0">
                        <a:effectLst/>
                      </a:endParaRPr>
                    </a:p>
                    <a:p>
                      <a:pPr algn="ctr" rtl="1">
                        <a:lnSpc>
                          <a:spcPct val="150000"/>
                        </a:lnSpc>
                        <a:spcAft>
                          <a:spcPts val="0"/>
                        </a:spcAft>
                      </a:pPr>
                      <a:r>
                        <a:rPr lang="he-IL" sz="1100" dirty="0">
                          <a:effectLst/>
                        </a:rPr>
                        <a:t> </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gridSpan="2">
                  <a:txBody>
                    <a:bodyPr/>
                    <a:lstStyle/>
                    <a:p>
                      <a:pPr marL="0" algn="r" defTabSz="914400" rtl="1" eaLnBrk="1" latinLnBrk="0" hangingPunct="1">
                        <a:lnSpc>
                          <a:spcPct val="150000"/>
                        </a:lnSpc>
                        <a:spcBef>
                          <a:spcPts val="600"/>
                        </a:spcBef>
                        <a:spcAft>
                          <a:spcPts val="0"/>
                        </a:spcAft>
                      </a:pPr>
                      <a:r>
                        <a:rPr lang="he-IL" sz="1100" kern="1200" dirty="0">
                          <a:solidFill>
                            <a:schemeClr val="dk1"/>
                          </a:solidFill>
                          <a:effectLst/>
                          <a:latin typeface="+mn-lt"/>
                          <a:ea typeface="+mn-ea"/>
                          <a:cs typeface="+mn-cs"/>
                        </a:rPr>
                        <a:t>עונה בצורה מעמיקה ומפורטת על שאלות הקשורות לתהליך הלימודי ביחידת המעבדה</a:t>
                      </a:r>
                      <a:endParaRPr lang="en-US" sz="1100" kern="1200" dirty="0">
                        <a:solidFill>
                          <a:schemeClr val="dk1"/>
                        </a:solidFill>
                        <a:effectLst/>
                        <a:latin typeface="+mn-lt"/>
                        <a:ea typeface="+mn-ea"/>
                        <a:cs typeface="+mn-cs"/>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1200" b="1" dirty="0">
                          <a:effectLst/>
                        </a:rPr>
                        <a:t>9 </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rowSpan="2">
                  <a:txBody>
                    <a:bodyPr/>
                    <a:lstStyle/>
                    <a:p>
                      <a:pPr algn="ctr" rtl="1">
                        <a:spcBef>
                          <a:spcPts val="600"/>
                        </a:spcBef>
                        <a:spcAft>
                          <a:spcPts val="600"/>
                        </a:spcAft>
                      </a:pPr>
                      <a:r>
                        <a:rPr lang="he-IL" sz="1200" b="1" dirty="0">
                          <a:effectLst/>
                        </a:rPr>
                        <a:t> 8.5</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rowSpan="2">
                  <a:txBody>
                    <a:bodyPr/>
                    <a:lstStyle/>
                    <a:p>
                      <a:pPr algn="ctr" rtl="1">
                        <a:spcBef>
                          <a:spcPts val="600"/>
                        </a:spcBef>
                        <a:spcAft>
                          <a:spcPts val="600"/>
                        </a:spcAft>
                      </a:pPr>
                      <a:r>
                        <a:rPr lang="he-IL" sz="1200" b="1" dirty="0">
                          <a:effectLst/>
                        </a:rPr>
                        <a:t>12.8</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extLst>
                  <a:ext uri="{0D108BD9-81ED-4DB2-BD59-A6C34878D82A}">
                    <a16:rowId xmlns:a16="http://schemas.microsoft.com/office/drawing/2014/main" val="10001"/>
                  </a:ext>
                </a:extLst>
              </a:tr>
              <a:tr h="350840">
                <a:tc vMerge="1">
                  <a:txBody>
                    <a:bodyPr/>
                    <a:lstStyle/>
                    <a:p>
                      <a:pPr rtl="1"/>
                      <a:endParaRPr lang="he-IL"/>
                    </a:p>
                  </a:txBody>
                  <a:tcPr/>
                </a:tc>
                <a:tc vMerge="1">
                  <a:txBody>
                    <a:bodyPr/>
                    <a:lstStyle/>
                    <a:p>
                      <a:pPr rtl="1"/>
                      <a:endParaRPr lang="he-IL"/>
                    </a:p>
                  </a:txBody>
                  <a:tcPr/>
                </a:tc>
                <a:tc gridSpan="2">
                  <a:txBody>
                    <a:bodyPr/>
                    <a:lstStyle/>
                    <a:p>
                      <a:pPr algn="r" rtl="1">
                        <a:lnSpc>
                          <a:spcPct val="150000"/>
                        </a:lnSpc>
                        <a:spcAft>
                          <a:spcPts val="0"/>
                        </a:spcAft>
                      </a:pPr>
                      <a:r>
                        <a:rPr lang="he-IL" sz="1100" kern="1200" dirty="0">
                          <a:solidFill>
                            <a:schemeClr val="dk1"/>
                          </a:solidFill>
                          <a:effectLst/>
                          <a:latin typeface="+mn-lt"/>
                          <a:ea typeface="+mn-ea"/>
                          <a:cs typeface="+mn-cs"/>
                        </a:rPr>
                        <a:t>משתמש בשפה מדעית מדויקת ונכונה בכל השלבים של הבחינה</a:t>
                      </a:r>
                      <a:endParaRPr lang="en-US" sz="1100" kern="1200" dirty="0">
                        <a:solidFill>
                          <a:schemeClr val="dk1"/>
                        </a:solidFill>
                        <a:effectLst/>
                        <a:latin typeface="+mn-lt"/>
                        <a:ea typeface="+mn-ea"/>
                        <a:cs typeface="+mn-cs"/>
                      </a:endParaRPr>
                    </a:p>
                  </a:txBody>
                  <a:tcPr marL="26732" marR="26732" marT="0" marB="0" anchor="ctr"/>
                </a:tc>
                <a:tc hMerge="1">
                  <a:txBody>
                    <a:bodyPr/>
                    <a:lstStyle/>
                    <a:p>
                      <a:pPr rtl="1"/>
                      <a:endParaRPr lang="he-IL" dirty="0"/>
                    </a:p>
                  </a:txBody>
                  <a:tcPr/>
                </a:tc>
                <a:tc>
                  <a:txBody>
                    <a:bodyPr/>
                    <a:lstStyle/>
                    <a:p>
                      <a:pPr algn="ctr" rtl="1">
                        <a:spcBef>
                          <a:spcPts val="600"/>
                        </a:spcBef>
                        <a:spcAft>
                          <a:spcPts val="600"/>
                        </a:spcAft>
                      </a:pPr>
                      <a:r>
                        <a:rPr lang="he-IL" sz="1200" b="1" dirty="0">
                          <a:effectLst/>
                        </a:rPr>
                        <a:t>8 </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10002"/>
                  </a:ext>
                </a:extLst>
              </a:tr>
              <a:tr h="350840">
                <a:tc row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1" kern="1200" dirty="0">
                          <a:solidFill>
                            <a:schemeClr val="dk1"/>
                          </a:solidFill>
                          <a:effectLst/>
                          <a:latin typeface="Times New Roman" panose="02020603050405020304" pitchFamily="18" charset="0"/>
                          <a:ea typeface="Times New Roman" panose="02020603050405020304" pitchFamily="18" charset="0"/>
                          <a:cs typeface="+mn-cs"/>
                        </a:rPr>
                        <a:t>בקיאות ברקע המדעי של הניסוי</a:t>
                      </a:r>
                      <a:endParaRPr lang="en-US" sz="1400" b="1" kern="1200" dirty="0">
                        <a:solidFill>
                          <a:schemeClr val="dk1"/>
                        </a:solidFill>
                        <a:effectLst/>
                        <a:latin typeface="Times New Roman" panose="02020603050405020304" pitchFamily="18" charset="0"/>
                        <a:ea typeface="Times New Roman" panose="02020603050405020304" pitchFamily="18" charset="0"/>
                        <a:cs typeface="+mn-cs"/>
                      </a:endParaRPr>
                    </a:p>
                    <a:p>
                      <a:pPr algn="ctr"/>
                      <a:endParaRPr lang="en-US" sz="1400" b="1" dirty="0">
                        <a:effectLst/>
                        <a:latin typeface="Times New Roman" panose="02020603050405020304" pitchFamily="18" charset="0"/>
                      </a:endParaRPr>
                    </a:p>
                  </a:txBody>
                  <a:tcPr marL="26732" marR="26732" marT="0" marB="0" anchor="ctr"/>
                </a:tc>
                <a:tc rowSpan="2">
                  <a:txBody>
                    <a:bodyPr/>
                    <a:lstStyle/>
                    <a:p>
                      <a:pPr algn="ctr" rtl="1">
                        <a:lnSpc>
                          <a:spcPct val="150000"/>
                        </a:lnSpc>
                        <a:spcAft>
                          <a:spcPts val="0"/>
                        </a:spcAft>
                      </a:pPr>
                      <a:r>
                        <a:rPr lang="he-IL" sz="1100" dirty="0">
                          <a:effectLst/>
                          <a:latin typeface="Times New Roman" panose="02020603050405020304" pitchFamily="18" charset="0"/>
                          <a:ea typeface="Times New Roman" panose="02020603050405020304" pitchFamily="18" charset="0"/>
                        </a:rPr>
                        <a:t>25 נק'</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gridSpan="2">
                  <a:txBody>
                    <a:bodyPr/>
                    <a:lstStyle/>
                    <a:p>
                      <a:pPr algn="r" rtl="1">
                        <a:lnSpc>
                          <a:spcPct val="150000"/>
                        </a:lnSpc>
                        <a:spcAft>
                          <a:spcPts val="0"/>
                        </a:spcAft>
                      </a:pPr>
                      <a:r>
                        <a:rPr lang="he-IL" sz="1100" kern="1200" dirty="0">
                          <a:solidFill>
                            <a:schemeClr val="dk1"/>
                          </a:solidFill>
                          <a:effectLst/>
                          <a:latin typeface="+mn-lt"/>
                          <a:ea typeface="+mn-ea"/>
                          <a:cs typeface="+mn-cs"/>
                        </a:rPr>
                        <a:t>עונה תשובות נכונות לשאלות הקשורות לרקע המדעי של הניסוי</a:t>
                      </a:r>
                      <a:endParaRPr lang="en-US" sz="1100" kern="1200" dirty="0">
                        <a:solidFill>
                          <a:schemeClr val="dk1"/>
                        </a:solidFill>
                        <a:effectLst/>
                        <a:latin typeface="+mn-lt"/>
                        <a:ea typeface="+mn-ea"/>
                        <a:cs typeface="+mn-cs"/>
                      </a:endParaRPr>
                    </a:p>
                  </a:txBody>
                  <a:tcPr marL="26732" marR="26732" marT="0" marB="0" anchor="ctr"/>
                </a:tc>
                <a:tc hMerge="1">
                  <a:txBody>
                    <a:bodyPr/>
                    <a:lstStyle/>
                    <a:p>
                      <a:endParaRPr lang="en-US"/>
                    </a:p>
                  </a:txBody>
                  <a:tcPr/>
                </a:tc>
                <a:tc>
                  <a:txBody>
                    <a:bodyPr/>
                    <a:lstStyle/>
                    <a:p>
                      <a:pPr algn="ctr" rtl="1">
                        <a:spcBef>
                          <a:spcPts val="600"/>
                        </a:spcBef>
                        <a:spcAft>
                          <a:spcPts val="600"/>
                        </a:spcAft>
                      </a:pPr>
                      <a:r>
                        <a:rPr lang="he-IL" sz="1200" b="1" dirty="0">
                          <a:effectLst/>
                          <a:latin typeface="Times New Roman" panose="02020603050405020304" pitchFamily="18" charset="0"/>
                          <a:ea typeface="Times New Roman" panose="02020603050405020304" pitchFamily="18" charset="0"/>
                        </a:rPr>
                        <a:t>10</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rowSpan="2">
                  <a:txBody>
                    <a:bodyPr/>
                    <a:lstStyle/>
                    <a:p>
                      <a:pPr algn="ctr" rtl="1">
                        <a:spcBef>
                          <a:spcPts val="600"/>
                        </a:spcBef>
                        <a:spcAft>
                          <a:spcPts val="600"/>
                        </a:spcAft>
                      </a:pPr>
                      <a:r>
                        <a:rPr lang="he-IL" sz="1200" b="1" dirty="0">
                          <a:effectLst/>
                          <a:latin typeface="Times New Roman" panose="02020603050405020304" pitchFamily="18" charset="0"/>
                          <a:ea typeface="Times New Roman" panose="02020603050405020304" pitchFamily="18" charset="0"/>
                        </a:rPr>
                        <a:t>9</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rowSpan="2">
                  <a:txBody>
                    <a:bodyPr/>
                    <a:lstStyle/>
                    <a:p>
                      <a:pPr algn="ctr" rtl="1">
                        <a:spcBef>
                          <a:spcPts val="600"/>
                        </a:spcBef>
                        <a:spcAft>
                          <a:spcPts val="600"/>
                        </a:spcAft>
                      </a:pPr>
                      <a:r>
                        <a:rPr lang="he-IL" sz="1200" b="1" dirty="0">
                          <a:effectLst/>
                          <a:latin typeface="Times New Roman" panose="02020603050405020304" pitchFamily="18" charset="0"/>
                          <a:ea typeface="Times New Roman" panose="02020603050405020304" pitchFamily="18" charset="0"/>
                        </a:rPr>
                        <a:t>22.5</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extLst>
                  <a:ext uri="{0D108BD9-81ED-4DB2-BD59-A6C34878D82A}">
                    <a16:rowId xmlns:a16="http://schemas.microsoft.com/office/drawing/2014/main" val="10003"/>
                  </a:ext>
                </a:extLst>
              </a:tr>
              <a:tr h="385535">
                <a:tc vMerge="1">
                  <a:txBody>
                    <a:bodyPr/>
                    <a:lstStyle/>
                    <a:p>
                      <a:endParaRPr lang="en-US" sz="1400" b="1" dirty="0">
                        <a:effectLst/>
                        <a:latin typeface="Times New Roman" panose="02020603050405020304" pitchFamily="18" charset="0"/>
                      </a:endParaRPr>
                    </a:p>
                  </a:txBody>
                  <a:tcPr marL="26732" marR="26732" marT="0" marB="0" anchor="ctr"/>
                </a:tc>
                <a:tc vMerge="1">
                  <a:txBody>
                    <a:bodyPr/>
                    <a:lstStyle/>
                    <a:p>
                      <a:pPr algn="ctr" rtl="1">
                        <a:lnSpc>
                          <a:spcPct val="150000"/>
                        </a:lnSpc>
                        <a:spcAft>
                          <a:spcPts val="0"/>
                        </a:spcAft>
                      </a:pP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gridSpan="2">
                  <a:txBody>
                    <a:bodyPr/>
                    <a:lstStyle/>
                    <a:p>
                      <a:pPr marL="0" algn="r" defTabSz="914400" rtl="1" eaLnBrk="1" latinLnBrk="0" hangingPunct="1">
                        <a:lnSpc>
                          <a:spcPct val="150000"/>
                        </a:lnSpc>
                        <a:spcAft>
                          <a:spcPts val="0"/>
                        </a:spcAft>
                      </a:pPr>
                      <a:r>
                        <a:rPr lang="he-IL" sz="1100" kern="1200" dirty="0">
                          <a:solidFill>
                            <a:schemeClr val="dk1"/>
                          </a:solidFill>
                          <a:effectLst/>
                          <a:latin typeface="+mn-lt"/>
                          <a:ea typeface="+mn-ea"/>
                          <a:cs typeface="+mn-cs"/>
                        </a:rPr>
                        <a:t>עונה בצורה מעמיקה לשאלות הקשורות לרקע המדעי של הניסוי</a:t>
                      </a:r>
                      <a:endParaRPr lang="en-US" sz="1100" kern="1200" dirty="0">
                        <a:solidFill>
                          <a:schemeClr val="dk1"/>
                        </a:solidFill>
                        <a:effectLst/>
                        <a:latin typeface="+mn-lt"/>
                        <a:ea typeface="+mn-ea"/>
                        <a:cs typeface="+mn-cs"/>
                      </a:endParaRPr>
                    </a:p>
                  </a:txBody>
                  <a:tcPr marL="26732" marR="26732" marT="0" marB="0" anchor="ctr"/>
                </a:tc>
                <a:tc hMerge="1">
                  <a:txBody>
                    <a:bodyPr/>
                    <a:lstStyle/>
                    <a:p>
                      <a:endParaRPr lang="en-US"/>
                    </a:p>
                  </a:txBody>
                  <a:tcPr/>
                </a:tc>
                <a:tc>
                  <a:txBody>
                    <a:bodyPr/>
                    <a:lstStyle/>
                    <a:p>
                      <a:pPr algn="ctr" rtl="1">
                        <a:spcBef>
                          <a:spcPts val="600"/>
                        </a:spcBef>
                        <a:spcAft>
                          <a:spcPts val="600"/>
                        </a:spcAft>
                      </a:pPr>
                      <a:r>
                        <a:rPr lang="he-IL" sz="1200" b="1" dirty="0">
                          <a:effectLst/>
                          <a:latin typeface="Times New Roman" panose="02020603050405020304" pitchFamily="18" charset="0"/>
                          <a:ea typeface="Times New Roman" panose="02020603050405020304" pitchFamily="18" charset="0"/>
                        </a:rPr>
                        <a:t>8</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algn="ctr" rtl="1">
                        <a:spcBef>
                          <a:spcPts val="600"/>
                        </a:spcBef>
                        <a:spcAft>
                          <a:spcPts val="600"/>
                        </a:spcAft>
                      </a:pP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algn="ctr" rtl="1">
                        <a:spcBef>
                          <a:spcPts val="600"/>
                        </a:spcBef>
                        <a:spcAft>
                          <a:spcPts val="600"/>
                        </a:spcAft>
                      </a:pP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extLst>
                  <a:ext uri="{0D108BD9-81ED-4DB2-BD59-A6C34878D82A}">
                    <a16:rowId xmlns:a16="http://schemas.microsoft.com/office/drawing/2014/main" val="10004"/>
                  </a:ext>
                </a:extLst>
              </a:tr>
              <a:tr h="534791">
                <a:tc rowSpan="4">
                  <a:txBody>
                    <a:bodyPr/>
                    <a:lstStyle/>
                    <a:p>
                      <a:pPr algn="ctr" rtl="1"/>
                      <a:r>
                        <a:rPr lang="he-IL" sz="1800" b="1" kern="1200" dirty="0">
                          <a:solidFill>
                            <a:schemeClr val="dk1"/>
                          </a:solidFill>
                          <a:effectLst/>
                          <a:latin typeface="+mn-lt"/>
                          <a:ea typeface="+mn-ea"/>
                          <a:cs typeface="+mn-cs"/>
                        </a:rPr>
                        <a:t>בקיאות</a:t>
                      </a:r>
                      <a:endParaRPr lang="en-US" sz="1800" b="1" kern="1200" dirty="0">
                        <a:solidFill>
                          <a:schemeClr val="dk1"/>
                        </a:solidFill>
                        <a:effectLst/>
                        <a:latin typeface="+mn-lt"/>
                        <a:ea typeface="+mn-ea"/>
                        <a:cs typeface="+mn-cs"/>
                      </a:endParaRPr>
                    </a:p>
                    <a:p>
                      <a:pPr algn="ctr" rtl="1"/>
                      <a:r>
                        <a:rPr lang="he-IL" sz="1800" b="1" kern="1200" dirty="0">
                          <a:solidFill>
                            <a:schemeClr val="dk1"/>
                          </a:solidFill>
                          <a:effectLst/>
                          <a:latin typeface="+mn-lt"/>
                          <a:ea typeface="+mn-ea"/>
                          <a:cs typeface="+mn-cs"/>
                        </a:rPr>
                        <a:t>בשלבי החקר</a:t>
                      </a:r>
                      <a:endParaRPr lang="en-US" sz="1800" b="1" kern="1200" dirty="0">
                        <a:solidFill>
                          <a:schemeClr val="dk1"/>
                        </a:solidFill>
                        <a:effectLst/>
                        <a:latin typeface="+mn-lt"/>
                        <a:ea typeface="+mn-ea"/>
                        <a:cs typeface="+mn-cs"/>
                      </a:endParaRPr>
                    </a:p>
                    <a:p>
                      <a:pPr algn="ctr" rtl="1"/>
                      <a:r>
                        <a:rPr lang="he-IL" sz="1800" u="none" strike="noStrike"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pPr algn="ctr" rtl="1"/>
                      <a:r>
                        <a:rPr lang="he-IL" sz="1800" b="1" kern="1200" dirty="0">
                          <a:solidFill>
                            <a:schemeClr val="dk1"/>
                          </a:solidFill>
                          <a:effectLst/>
                          <a:latin typeface="+mn-lt"/>
                          <a:ea typeface="+mn-ea"/>
                          <a:cs typeface="+mn-cs"/>
                        </a:rPr>
                        <a:t>הערה:</a:t>
                      </a:r>
                      <a:endParaRPr lang="en-US" sz="1800" kern="1200" dirty="0">
                        <a:solidFill>
                          <a:schemeClr val="dk1"/>
                        </a:solidFill>
                        <a:effectLst/>
                        <a:latin typeface="+mn-lt"/>
                        <a:ea typeface="+mn-ea"/>
                        <a:cs typeface="+mn-cs"/>
                      </a:endParaRPr>
                    </a:p>
                    <a:p>
                      <a:pPr algn="ctr" rtl="1"/>
                      <a:r>
                        <a:rPr lang="he-IL" sz="1800" kern="1200" dirty="0">
                          <a:solidFill>
                            <a:schemeClr val="dk1"/>
                          </a:solidFill>
                          <a:effectLst/>
                          <a:latin typeface="+mn-lt"/>
                          <a:ea typeface="+mn-ea"/>
                          <a:cs typeface="+mn-cs"/>
                        </a:rPr>
                        <a:t>לא חייבים לבחון</a:t>
                      </a:r>
                      <a:endParaRPr lang="en-US" sz="1800" kern="1200" dirty="0">
                        <a:solidFill>
                          <a:schemeClr val="dk1"/>
                        </a:solidFill>
                        <a:effectLst/>
                        <a:latin typeface="+mn-lt"/>
                        <a:ea typeface="+mn-ea"/>
                        <a:cs typeface="+mn-cs"/>
                      </a:endParaRPr>
                    </a:p>
                    <a:p>
                      <a:pPr algn="ctr"/>
                      <a:r>
                        <a:rPr lang="he-IL" sz="1800" kern="1200" dirty="0">
                          <a:solidFill>
                            <a:schemeClr val="dk1"/>
                          </a:solidFill>
                          <a:effectLst/>
                          <a:latin typeface="+mn-lt"/>
                          <a:ea typeface="+mn-ea"/>
                          <a:cs typeface="+mn-cs"/>
                        </a:rPr>
                        <a:t>על כל מיומנויות החקר</a:t>
                      </a:r>
                      <a:endParaRPr lang="en-US" sz="1100" b="1" dirty="0">
                        <a:effectLst/>
                        <a:latin typeface="Times New Roman" panose="02020603050405020304" pitchFamily="18" charset="0"/>
                        <a:ea typeface="Times New Roman" panose="02020603050405020304" pitchFamily="18" charset="0"/>
                      </a:endParaRPr>
                    </a:p>
                  </a:txBody>
                  <a:tcPr marL="26732" marR="26732" marT="0" marB="0" anchor="ctr"/>
                </a:tc>
                <a:tc rowSpan="4">
                  <a:txBody>
                    <a:bodyPr/>
                    <a:lstStyle/>
                    <a:p>
                      <a:pPr algn="ctr" rtl="1">
                        <a:spcAft>
                          <a:spcPts val="0"/>
                        </a:spcAft>
                      </a:pPr>
                      <a:r>
                        <a:rPr lang="he-IL" sz="1100" dirty="0">
                          <a:effectLst/>
                        </a:rPr>
                        <a:t>60 נק'</a:t>
                      </a:r>
                      <a:endParaRPr lang="en-US" sz="1100" dirty="0">
                        <a:effectLst/>
                      </a:endParaRPr>
                    </a:p>
                    <a:p>
                      <a:pPr algn="ctr" rtl="1">
                        <a:spcAft>
                          <a:spcPts val="0"/>
                        </a:spcAft>
                      </a:pPr>
                      <a:r>
                        <a:rPr lang="he-IL" sz="1100" dirty="0">
                          <a:effectLst/>
                        </a:rPr>
                        <a:t> </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gridSpan="2">
                  <a:txBody>
                    <a:bodyPr/>
                    <a:lstStyle/>
                    <a:p>
                      <a:pPr algn="r" rtl="1">
                        <a:spcBef>
                          <a:spcPts val="600"/>
                        </a:spcBef>
                        <a:spcAft>
                          <a:spcPts val="0"/>
                        </a:spcAft>
                      </a:pPr>
                      <a:r>
                        <a:rPr lang="he-IL" sz="1100" b="1" dirty="0">
                          <a:effectLst/>
                        </a:rPr>
                        <a:t>איסוף וארגון נתונים/תצפיות</a:t>
                      </a:r>
                      <a:endParaRPr lang="en-US" sz="1100" b="1" dirty="0">
                        <a:effectLst/>
                      </a:endParaRPr>
                    </a:p>
                    <a:p>
                      <a:pPr algn="r" rtl="1">
                        <a:spcBef>
                          <a:spcPts val="0"/>
                        </a:spcBef>
                        <a:spcAft>
                          <a:spcPts val="600"/>
                        </a:spcAft>
                      </a:pPr>
                      <a:r>
                        <a:rPr lang="he-IL" sz="1100" dirty="0">
                          <a:effectLst/>
                        </a:rPr>
                        <a:t>עונה בצורה מעמיקה לשאלות הקשורות לשלב זה</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1200" b="1" dirty="0">
                          <a:effectLst/>
                        </a:rPr>
                        <a:t> 10</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rowSpan="4">
                  <a:txBody>
                    <a:bodyPr/>
                    <a:lstStyle/>
                    <a:p>
                      <a:pPr algn="ctr" rtl="1">
                        <a:spcBef>
                          <a:spcPts val="600"/>
                        </a:spcBef>
                        <a:spcAft>
                          <a:spcPts val="600"/>
                        </a:spcAft>
                      </a:pPr>
                      <a:r>
                        <a:rPr lang="he-IL" sz="1200" b="1" dirty="0">
                          <a:effectLst/>
                        </a:rPr>
                        <a:t> 9</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rowSpan="4">
                  <a:txBody>
                    <a:bodyPr/>
                    <a:lstStyle/>
                    <a:p>
                      <a:pPr algn="ctr" rtl="1">
                        <a:spcBef>
                          <a:spcPts val="600"/>
                        </a:spcBef>
                        <a:spcAft>
                          <a:spcPts val="600"/>
                        </a:spcAft>
                      </a:pPr>
                      <a:r>
                        <a:rPr lang="he-IL" sz="1200" b="1" dirty="0">
                          <a:effectLst/>
                        </a:rPr>
                        <a:t> 54</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extLst>
                  <a:ext uri="{0D108BD9-81ED-4DB2-BD59-A6C34878D82A}">
                    <a16:rowId xmlns:a16="http://schemas.microsoft.com/office/drawing/2014/main" val="10005"/>
                  </a:ext>
                </a:extLst>
              </a:tr>
              <a:tr h="534791">
                <a:tc vMerge="1">
                  <a:txBody>
                    <a:bodyPr/>
                    <a:lstStyle/>
                    <a:p>
                      <a:pPr rtl="1"/>
                      <a:endParaRPr lang="he-IL"/>
                    </a:p>
                  </a:txBody>
                  <a:tcPr/>
                </a:tc>
                <a:tc vMerge="1">
                  <a:txBody>
                    <a:bodyPr/>
                    <a:lstStyle/>
                    <a:p>
                      <a:pPr rtl="1"/>
                      <a:endParaRPr lang="he-IL"/>
                    </a:p>
                  </a:txBody>
                  <a:tcPr/>
                </a:tc>
                <a:tc gridSpan="2">
                  <a:txBody>
                    <a:bodyPr/>
                    <a:lstStyle/>
                    <a:p>
                      <a:pPr algn="r" rtl="1">
                        <a:spcBef>
                          <a:spcPts val="600"/>
                        </a:spcBef>
                        <a:spcAft>
                          <a:spcPts val="0"/>
                        </a:spcAft>
                      </a:pPr>
                      <a:r>
                        <a:rPr lang="he-IL" sz="1100" b="1" dirty="0">
                          <a:effectLst/>
                        </a:rPr>
                        <a:t>ניסוח שאלת החקר והשערה</a:t>
                      </a:r>
                      <a:endParaRPr lang="en-US" sz="1100" b="1" dirty="0">
                        <a:effectLst/>
                      </a:endParaRPr>
                    </a:p>
                    <a:p>
                      <a:pPr algn="r" rtl="1">
                        <a:spcBef>
                          <a:spcPts val="0"/>
                        </a:spcBef>
                        <a:spcAft>
                          <a:spcPts val="600"/>
                        </a:spcAft>
                      </a:pPr>
                      <a:r>
                        <a:rPr lang="he-IL" sz="1100" dirty="0">
                          <a:effectLst/>
                        </a:rPr>
                        <a:t>עונה בצורה מעמיקה לשאלות הקשורות לשלב זה</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1200" b="1" dirty="0">
                          <a:effectLst/>
                        </a:rPr>
                        <a:t> </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10006"/>
                  </a:ext>
                </a:extLst>
              </a:tr>
              <a:tr h="534791">
                <a:tc vMerge="1">
                  <a:txBody>
                    <a:bodyPr/>
                    <a:lstStyle/>
                    <a:p>
                      <a:pPr rtl="1"/>
                      <a:endParaRPr lang="he-IL"/>
                    </a:p>
                  </a:txBody>
                  <a:tcPr/>
                </a:tc>
                <a:tc vMerge="1">
                  <a:txBody>
                    <a:bodyPr/>
                    <a:lstStyle/>
                    <a:p>
                      <a:pPr rtl="1"/>
                      <a:endParaRPr lang="he-IL"/>
                    </a:p>
                  </a:txBody>
                  <a:tcPr/>
                </a:tc>
                <a:tc gridSpan="2">
                  <a:txBody>
                    <a:bodyPr/>
                    <a:lstStyle/>
                    <a:p>
                      <a:pPr algn="r" rtl="1">
                        <a:spcBef>
                          <a:spcPts val="600"/>
                        </a:spcBef>
                        <a:spcAft>
                          <a:spcPts val="0"/>
                        </a:spcAft>
                      </a:pPr>
                      <a:r>
                        <a:rPr lang="he-IL" sz="1100" b="1" dirty="0">
                          <a:effectLst/>
                        </a:rPr>
                        <a:t>תכנון ניסוי</a:t>
                      </a:r>
                      <a:endParaRPr lang="en-US" sz="1100" b="1" dirty="0">
                        <a:effectLst/>
                      </a:endParaRPr>
                    </a:p>
                    <a:p>
                      <a:pPr algn="r" rtl="1">
                        <a:spcBef>
                          <a:spcPts val="0"/>
                        </a:spcBef>
                        <a:spcAft>
                          <a:spcPts val="600"/>
                        </a:spcAft>
                      </a:pPr>
                      <a:r>
                        <a:rPr lang="he-IL" sz="1100" dirty="0">
                          <a:effectLst/>
                        </a:rPr>
                        <a:t>עונה בצורה מעמיקה לשאלות הקשורות לשלב זה</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1200" b="1" dirty="0">
                          <a:effectLst/>
                        </a:rPr>
                        <a:t>9 </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10007"/>
                  </a:ext>
                </a:extLst>
              </a:tr>
              <a:tr h="534791">
                <a:tc vMerge="1">
                  <a:txBody>
                    <a:bodyPr/>
                    <a:lstStyle/>
                    <a:p>
                      <a:pPr rtl="1"/>
                      <a:endParaRPr lang="he-IL"/>
                    </a:p>
                  </a:txBody>
                  <a:tcPr/>
                </a:tc>
                <a:tc vMerge="1">
                  <a:txBody>
                    <a:bodyPr/>
                    <a:lstStyle/>
                    <a:p>
                      <a:pPr rtl="1"/>
                      <a:endParaRPr lang="he-IL"/>
                    </a:p>
                  </a:txBody>
                  <a:tcPr/>
                </a:tc>
                <a:tc gridSpan="2">
                  <a:txBody>
                    <a:bodyPr/>
                    <a:lstStyle/>
                    <a:p>
                      <a:pPr algn="r" rtl="1">
                        <a:spcBef>
                          <a:spcPts val="600"/>
                        </a:spcBef>
                        <a:spcAft>
                          <a:spcPts val="0"/>
                        </a:spcAft>
                      </a:pPr>
                      <a:r>
                        <a:rPr lang="he-IL" sz="1100" b="1" dirty="0">
                          <a:effectLst/>
                        </a:rPr>
                        <a:t>עיבוד התוצאות ופירושן</a:t>
                      </a:r>
                      <a:endParaRPr lang="en-US" sz="1100" b="1" dirty="0">
                        <a:effectLst/>
                      </a:endParaRPr>
                    </a:p>
                    <a:p>
                      <a:pPr algn="r" rtl="1">
                        <a:spcBef>
                          <a:spcPts val="0"/>
                        </a:spcBef>
                        <a:spcAft>
                          <a:spcPts val="600"/>
                        </a:spcAft>
                      </a:pPr>
                      <a:r>
                        <a:rPr lang="he-IL" sz="1100" dirty="0">
                          <a:effectLst/>
                        </a:rPr>
                        <a:t>עונה בצורה מעמיקה לשאלות הקשורות לשלב זה</a:t>
                      </a:r>
                      <a:endParaRPr lang="en-US" sz="1100"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a:txBody>
                    <a:bodyPr/>
                    <a:lstStyle/>
                    <a:p>
                      <a:pPr algn="ctr" rtl="1">
                        <a:spcBef>
                          <a:spcPts val="600"/>
                        </a:spcBef>
                        <a:spcAft>
                          <a:spcPts val="600"/>
                        </a:spcAft>
                      </a:pPr>
                      <a:r>
                        <a:rPr lang="he-IL" sz="1200" b="1" dirty="0">
                          <a:effectLst/>
                        </a:rPr>
                        <a:t> </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10008"/>
                  </a:ext>
                </a:extLst>
              </a:tr>
              <a:tr h="210393">
                <a:tc gridSpan="4">
                  <a:txBody>
                    <a:bodyPr/>
                    <a:lstStyle/>
                    <a:p>
                      <a:pPr algn="r" rtl="1">
                        <a:spcBef>
                          <a:spcPts val="600"/>
                        </a:spcBef>
                        <a:spcAft>
                          <a:spcPts val="600"/>
                        </a:spcAft>
                      </a:pPr>
                      <a:r>
                        <a:rPr lang="he-IL" sz="1200" b="1" dirty="0">
                          <a:effectLst/>
                        </a:rPr>
                        <a:t>סיכום ציון התלמיד בבחינה בעל פה</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gridSpan="3">
                  <a:txBody>
                    <a:bodyPr/>
                    <a:lstStyle/>
                    <a:p>
                      <a:pPr algn="ctr" rtl="1">
                        <a:spcBef>
                          <a:spcPts val="600"/>
                        </a:spcBef>
                        <a:spcAft>
                          <a:spcPts val="600"/>
                        </a:spcAft>
                      </a:pPr>
                      <a:r>
                        <a:rPr lang="he-IL" sz="400" dirty="0">
                          <a:effectLst/>
                        </a:rPr>
                        <a:t> </a:t>
                      </a:r>
                      <a:r>
                        <a:rPr lang="he-IL" sz="1200" b="1" dirty="0">
                          <a:effectLst/>
                        </a:rPr>
                        <a:t>89</a:t>
                      </a:r>
                      <a:endParaRPr lang="en-US" sz="500"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0011"/>
                  </a:ext>
                </a:extLst>
              </a:tr>
              <a:tr h="210393">
                <a:tc gridSpan="3">
                  <a:txBody>
                    <a:bodyPr/>
                    <a:lstStyle/>
                    <a:p>
                      <a:pPr algn="r" rtl="1">
                        <a:spcBef>
                          <a:spcPts val="600"/>
                        </a:spcBef>
                        <a:spcAft>
                          <a:spcPts val="600"/>
                        </a:spcAft>
                      </a:pPr>
                      <a:r>
                        <a:rPr lang="he-IL" sz="1200" b="1" dirty="0">
                          <a:effectLst/>
                        </a:rPr>
                        <a:t>שם הבוחן </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hMerge="1">
                  <a:txBody>
                    <a:bodyPr/>
                    <a:lstStyle/>
                    <a:p>
                      <a:pPr rtl="1"/>
                      <a:endParaRPr lang="he-IL"/>
                    </a:p>
                  </a:txBody>
                  <a:tcPr/>
                </a:tc>
                <a:tc gridSpan="4">
                  <a:txBody>
                    <a:bodyPr/>
                    <a:lstStyle/>
                    <a:p>
                      <a:pPr algn="r" rtl="1">
                        <a:spcBef>
                          <a:spcPts val="600"/>
                        </a:spcBef>
                        <a:spcAft>
                          <a:spcPts val="600"/>
                        </a:spcAft>
                      </a:pPr>
                      <a:r>
                        <a:rPr lang="he-IL" sz="1200" b="1" dirty="0">
                          <a:effectLst/>
                        </a:rPr>
                        <a:t>חתימת הבוחן</a:t>
                      </a:r>
                      <a:endParaRPr lang="en-US" sz="1200" b="1" dirty="0">
                        <a:effectLst/>
                        <a:latin typeface="Times New Roman" panose="02020603050405020304" pitchFamily="18" charset="0"/>
                        <a:ea typeface="Times New Roman" panose="02020603050405020304" pitchFamily="18" charset="0"/>
                      </a:endParaRPr>
                    </a:p>
                  </a:txBody>
                  <a:tcPr marL="26732" marR="26732" marT="0" marB="0" anchor="ct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0014"/>
                  </a:ext>
                </a:extLst>
              </a:tr>
            </a:tbl>
          </a:graphicData>
        </a:graphic>
      </p:graphicFrame>
      <p:sp>
        <p:nvSpPr>
          <p:cNvPr id="3" name="מציין מיקום של כותרת תחתונה 2"/>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sp>
        <p:nvSpPr>
          <p:cNvPr id="54353" name="Rectangle 8"/>
          <p:cNvSpPr>
            <a:spLocks noChangeArrowheads="1"/>
          </p:cNvSpPr>
          <p:nvPr/>
        </p:nvSpPr>
        <p:spPr bwMode="auto">
          <a:xfrm>
            <a:off x="1480345" y="634435"/>
            <a:ext cx="6211888"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2352" bIns="0" anchor="ctr">
            <a:spAutoFit/>
          </a:bodyPr>
          <a:lstStyle>
            <a:lvl1pPr>
              <a:tabLst>
                <a:tab pos="288925" algn="l"/>
                <a:tab pos="576263" algn="l"/>
                <a:tab pos="863600" algn="l"/>
              </a:tabLst>
              <a:defRPr>
                <a:solidFill>
                  <a:schemeClr val="tx1"/>
                </a:solidFill>
                <a:latin typeface="Garamond" pitchFamily="18" charset="0"/>
                <a:cs typeface="Arial" pitchFamily="34" charset="0"/>
              </a:defRPr>
            </a:lvl1pPr>
            <a:lvl2pPr marL="742950" indent="-285750">
              <a:tabLst>
                <a:tab pos="288925" algn="l"/>
                <a:tab pos="576263" algn="l"/>
                <a:tab pos="863600" algn="l"/>
              </a:tabLst>
              <a:defRPr>
                <a:solidFill>
                  <a:schemeClr val="tx1"/>
                </a:solidFill>
                <a:latin typeface="Garamond" pitchFamily="18" charset="0"/>
                <a:cs typeface="Arial" pitchFamily="34" charset="0"/>
              </a:defRPr>
            </a:lvl2pPr>
            <a:lvl3pPr marL="1143000" indent="-228600">
              <a:tabLst>
                <a:tab pos="288925" algn="l"/>
                <a:tab pos="576263" algn="l"/>
                <a:tab pos="863600" algn="l"/>
              </a:tabLst>
              <a:defRPr>
                <a:solidFill>
                  <a:schemeClr val="tx1"/>
                </a:solidFill>
                <a:latin typeface="Garamond" pitchFamily="18" charset="0"/>
                <a:cs typeface="Arial" pitchFamily="34" charset="0"/>
              </a:defRPr>
            </a:lvl3pPr>
            <a:lvl4pPr marL="1600200" indent="-228600">
              <a:tabLst>
                <a:tab pos="288925" algn="l"/>
                <a:tab pos="576263" algn="l"/>
                <a:tab pos="863600" algn="l"/>
              </a:tabLst>
              <a:defRPr>
                <a:solidFill>
                  <a:schemeClr val="tx1"/>
                </a:solidFill>
                <a:latin typeface="Garamond" pitchFamily="18" charset="0"/>
                <a:cs typeface="Arial" pitchFamily="34" charset="0"/>
              </a:defRPr>
            </a:lvl4pPr>
            <a:lvl5pPr marL="2057400" indent="-228600">
              <a:tabLst>
                <a:tab pos="288925" algn="l"/>
                <a:tab pos="576263" algn="l"/>
                <a:tab pos="863600" algn="l"/>
              </a:tabLst>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tabLst>
                <a:tab pos="288925" algn="l"/>
                <a:tab pos="576263" algn="l"/>
                <a:tab pos="863600" algn="l"/>
              </a:tabLs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tabLst>
                <a:tab pos="288925" algn="l"/>
                <a:tab pos="576263" algn="l"/>
                <a:tab pos="863600" algn="l"/>
              </a:tabLs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tabLst>
                <a:tab pos="288925" algn="l"/>
                <a:tab pos="576263" algn="l"/>
                <a:tab pos="863600" algn="l"/>
              </a:tabLs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tabLst>
                <a:tab pos="288925" algn="l"/>
                <a:tab pos="576263" algn="l"/>
                <a:tab pos="863600" algn="l"/>
              </a:tabLst>
              <a:defRPr>
                <a:solidFill>
                  <a:schemeClr val="tx1"/>
                </a:solidFill>
                <a:latin typeface="Garamond" pitchFamily="18" charset="0"/>
                <a:cs typeface="Arial" pitchFamily="34" charset="0"/>
              </a:defRPr>
            </a:lvl9pPr>
          </a:lstStyle>
          <a:p>
            <a:pPr algn="r" rtl="1">
              <a:defRPr/>
            </a:pPr>
            <a:r>
              <a:rPr lang="he-IL" altLang="he-IL" sz="1050" b="1" dirty="0">
                <a:latin typeface="Arial" pitchFamily="34" charset="0"/>
                <a:cs typeface="+mj-cs"/>
              </a:rPr>
              <a:t>שם התלמיד ________________________  	             כיתה ____________________________</a:t>
            </a:r>
            <a:endParaRPr lang="en-US" altLang="he-IL" sz="1050" b="1" dirty="0">
              <a:latin typeface="Times New Roman" pitchFamily="18" charset="0"/>
              <a:cs typeface="+mj-cs"/>
            </a:endParaRPr>
          </a:p>
          <a:p>
            <a:pPr algn="r" rtl="1">
              <a:defRPr/>
            </a:pPr>
            <a:r>
              <a:rPr lang="he-IL" altLang="he-IL" sz="1050" b="1" dirty="0">
                <a:latin typeface="Arial" pitchFamily="34" charset="0"/>
                <a:cs typeface="+mj-cs"/>
              </a:rPr>
              <a:t>שם המורה _________________________	             שם ביה"ס ________________________</a:t>
            </a:r>
            <a:endParaRPr lang="he-IL" altLang="he-IL" sz="1050" b="1" dirty="0">
              <a:latin typeface="Times New Roman" pitchFamily="18" charset="0"/>
              <a:cs typeface="+mj-cs"/>
            </a:endParaRPr>
          </a:p>
          <a:p>
            <a:pPr algn="r" rtl="1">
              <a:defRPr/>
            </a:pPr>
            <a:r>
              <a:rPr lang="he-IL" altLang="he-IL" sz="1050" b="1" dirty="0">
                <a:latin typeface="Arial" pitchFamily="34" charset="0"/>
                <a:cs typeface="+mj-cs"/>
              </a:rPr>
              <a:t>תאריך הבחינה ______________________	</a:t>
            </a:r>
            <a:endParaRPr lang="en-US" altLang="he-IL" sz="1050" dirty="0">
              <a:cs typeface="+mj-cs"/>
            </a:endParaRPr>
          </a:p>
        </p:txBody>
      </p:sp>
      <p:sp>
        <p:nvSpPr>
          <p:cNvPr id="8" name="תרשים זרימה: תהליך חלופי 7"/>
          <p:cNvSpPr/>
          <p:nvPr/>
        </p:nvSpPr>
        <p:spPr>
          <a:xfrm>
            <a:off x="225321" y="1247128"/>
            <a:ext cx="2116659" cy="4679974"/>
          </a:xfrm>
          <a:prstGeom prst="flowChartAlternateProcess">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pic>
        <p:nvPicPr>
          <p:cNvPr id="4" name="תמונה 3">
            <a:extLst>
              <a:ext uri="{FF2B5EF4-FFF2-40B4-BE49-F238E27FC236}">
                <a16:creationId xmlns:a16="http://schemas.microsoft.com/office/drawing/2014/main" id="{2341E17F-5822-7957-2A7E-CC3158439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312771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altLang="he-IL" b="1" dirty="0">
                <a:solidFill>
                  <a:schemeClr val="accent4">
                    <a:lumMod val="75000"/>
                  </a:schemeClr>
                </a:solidFill>
              </a:rPr>
              <a:t>המבחן הקבוצתי</a:t>
            </a:r>
            <a:br>
              <a:rPr lang="en-US" b="1" dirty="0">
                <a:solidFill>
                  <a:srgbClr val="FF6600"/>
                </a:solidFill>
              </a:rPr>
            </a:br>
            <a:endParaRPr lang="he-IL" sz="2200" dirty="0"/>
          </a:p>
        </p:txBody>
      </p:sp>
      <p:sp>
        <p:nvSpPr>
          <p:cNvPr id="8" name="מציין מיקום תוכן 7">
            <a:extLst>
              <a:ext uri="{FF2B5EF4-FFF2-40B4-BE49-F238E27FC236}">
                <a16:creationId xmlns:a16="http://schemas.microsoft.com/office/drawing/2014/main" id="{26D42A82-348E-4F23-8F4A-4444C3C57FD7}"/>
              </a:ext>
            </a:extLst>
          </p:cNvPr>
          <p:cNvSpPr>
            <a:spLocks noGrp="1"/>
          </p:cNvSpPr>
          <p:nvPr>
            <p:ph idx="1"/>
          </p:nvPr>
        </p:nvSpPr>
        <p:spPr/>
        <p:txBody>
          <a:bodyPr/>
          <a:lstStyle/>
          <a:p>
            <a:endParaRPr lang="he-IL" dirty="0"/>
          </a:p>
        </p:txBody>
      </p:sp>
      <p:pic>
        <p:nvPicPr>
          <p:cNvPr id="1027" name="Picture 3" descr="מדע במעבדה"/>
          <p:cNvPicPr>
            <a:picLocks noChangeAspect="1" noChangeArrowheads="1"/>
          </p:cNvPicPr>
          <p:nvPr/>
        </p:nvPicPr>
        <p:blipFill>
          <a:blip r:embed="rId2" cstate="print"/>
          <a:srcRect/>
          <a:stretch>
            <a:fillRect/>
          </a:stretch>
        </p:blipFill>
        <p:spPr bwMode="auto">
          <a:xfrm>
            <a:off x="-493713" y="-19956463"/>
            <a:ext cx="952501" cy="714375"/>
          </a:xfrm>
          <a:prstGeom prst="rect">
            <a:avLst/>
          </a:prstGeom>
          <a:noFill/>
        </p:spPr>
      </p:pic>
      <p:sp>
        <p:nvSpPr>
          <p:cNvPr id="7" name="WordArt 4"/>
          <p:cNvSpPr>
            <a:spLocks noChangeArrowheads="1" noChangeShapeType="1" noTextEdit="1"/>
          </p:cNvSpPr>
          <p:nvPr/>
        </p:nvSpPr>
        <p:spPr bwMode="auto">
          <a:xfrm>
            <a:off x="1042988" y="1700213"/>
            <a:ext cx="6913562" cy="1657350"/>
          </a:xfrm>
          <a:prstGeom prst="rect">
            <a:avLst/>
          </a:prstGeom>
        </p:spPr>
        <p:txBody>
          <a:bodyPr wrap="none" fromWordArt="1">
            <a:prstTxWarp prst="textPlain">
              <a:avLst>
                <a:gd name="adj" fmla="val 50000"/>
              </a:avLst>
            </a:prstTxWarp>
          </a:bodyPr>
          <a:lstStyle/>
          <a:p>
            <a:pPr algn="ctr">
              <a:defRPr/>
            </a:pPr>
            <a:endParaRPr lang="he-IL"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mj-cs"/>
            </a:endParaRPr>
          </a:p>
        </p:txBody>
      </p:sp>
      <p:pic>
        <p:nvPicPr>
          <p:cNvPr id="3" name="Picture 2" descr="http://energyentertainments.com.au/wp-content/uploads/2013/07/our-te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519" y="2924944"/>
            <a:ext cx="4000500" cy="2714626"/>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כותרת תחתונה 3">
            <a:extLst>
              <a:ext uri="{FF2B5EF4-FFF2-40B4-BE49-F238E27FC236}">
                <a16:creationId xmlns:a16="http://schemas.microsoft.com/office/drawing/2014/main" id="{296EE81D-4EC3-5C2E-2F0B-66E4078656A6}"/>
              </a:ext>
            </a:extLst>
          </p:cNvPr>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pic>
        <p:nvPicPr>
          <p:cNvPr id="5" name="תמונה 4">
            <a:extLst>
              <a:ext uri="{FF2B5EF4-FFF2-40B4-BE49-F238E27FC236}">
                <a16:creationId xmlns:a16="http://schemas.microsoft.com/office/drawing/2014/main" id="{1091BFB4-AF5F-6B05-8AF6-6070848FA4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מדע במעבדה"/>
          <p:cNvPicPr>
            <a:picLocks noChangeAspect="1" noChangeArrowheads="1"/>
          </p:cNvPicPr>
          <p:nvPr/>
        </p:nvPicPr>
        <p:blipFill>
          <a:blip r:embed="rId2" cstate="print"/>
          <a:srcRect/>
          <a:stretch>
            <a:fillRect/>
          </a:stretch>
        </p:blipFill>
        <p:spPr bwMode="auto">
          <a:xfrm>
            <a:off x="-493713" y="-19956463"/>
            <a:ext cx="952501" cy="714375"/>
          </a:xfrm>
          <a:prstGeom prst="rect">
            <a:avLst/>
          </a:prstGeom>
          <a:noFill/>
        </p:spPr>
      </p:pic>
      <p:sp>
        <p:nvSpPr>
          <p:cNvPr id="7" name="WordArt 4"/>
          <p:cNvSpPr>
            <a:spLocks noChangeArrowheads="1" noChangeShapeType="1" noTextEdit="1"/>
          </p:cNvSpPr>
          <p:nvPr/>
        </p:nvSpPr>
        <p:spPr bwMode="auto">
          <a:xfrm>
            <a:off x="1042988" y="1700213"/>
            <a:ext cx="6913562" cy="1657350"/>
          </a:xfrm>
          <a:prstGeom prst="rect">
            <a:avLst/>
          </a:prstGeom>
        </p:spPr>
        <p:txBody>
          <a:bodyPr wrap="none" fromWordArt="1">
            <a:prstTxWarp prst="textPlain">
              <a:avLst>
                <a:gd name="adj" fmla="val 50000"/>
              </a:avLst>
            </a:prstTxWarp>
          </a:bodyPr>
          <a:lstStyle/>
          <a:p>
            <a:pPr algn="ctr">
              <a:defRPr/>
            </a:pPr>
            <a:endParaRPr lang="he-IL"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mj-cs"/>
            </a:endParaRPr>
          </a:p>
        </p:txBody>
      </p:sp>
      <p:sp>
        <p:nvSpPr>
          <p:cNvPr id="8" name="TextBox 4"/>
          <p:cNvSpPr txBox="1">
            <a:spLocks noChangeArrowheads="1"/>
          </p:cNvSpPr>
          <p:nvPr/>
        </p:nvSpPr>
        <p:spPr bwMode="auto">
          <a:xfrm>
            <a:off x="2987824" y="451644"/>
            <a:ext cx="4248472" cy="76993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defRPr/>
            </a:pPr>
            <a:r>
              <a:rPr lang="he-IL" altLang="he-IL" sz="4400" b="1" dirty="0">
                <a:solidFill>
                  <a:schemeClr val="accent4">
                    <a:lumMod val="75000"/>
                  </a:schemeClr>
                </a:solidFill>
                <a:latin typeface="+mj-lt"/>
                <a:ea typeface="+mj-ea"/>
                <a:cs typeface="+mj-cs"/>
              </a:rPr>
              <a:t>למה כדאי?</a:t>
            </a:r>
            <a:endParaRPr lang="en-US" altLang="he-IL" sz="4400" b="1" dirty="0">
              <a:solidFill>
                <a:schemeClr val="accent4">
                  <a:lumMod val="75000"/>
                </a:schemeClr>
              </a:solidFill>
              <a:latin typeface="+mj-lt"/>
              <a:ea typeface="+mj-ea"/>
              <a:cs typeface="+mj-cs"/>
            </a:endParaRPr>
          </a:p>
        </p:txBody>
      </p:sp>
      <p:sp>
        <p:nvSpPr>
          <p:cNvPr id="5" name="מלבן 4"/>
          <p:cNvSpPr/>
          <p:nvPr/>
        </p:nvSpPr>
        <p:spPr>
          <a:xfrm>
            <a:off x="188528" y="1412776"/>
            <a:ext cx="8766943" cy="6047809"/>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he-IL" sz="2400" b="1" dirty="0">
                <a:solidFill>
                  <a:schemeClr val="tx2"/>
                </a:solidFill>
              </a:rPr>
              <a:t>להקנות לתלמידים מיומנויות עמידה והצגה מול קהל בהצגת הניסוי .</a:t>
            </a:r>
          </a:p>
          <a:p>
            <a:pPr marL="342900" indent="-342900" algn="r" rtl="1">
              <a:lnSpc>
                <a:spcPct val="150000"/>
              </a:lnSpc>
              <a:buFont typeface="Arial" panose="020B0604020202020204" pitchFamily="34" charset="0"/>
              <a:buChar char="•"/>
            </a:pPr>
            <a:r>
              <a:rPr lang="he-IL" sz="2400" b="1" dirty="0">
                <a:solidFill>
                  <a:schemeClr val="tx2"/>
                </a:solidFill>
              </a:rPr>
              <a:t>מצגת בהירה – מאלצת את התלמידים לארגן את המידע באופן שיטתי ובהיר, תוך שימוש בכותרות ובתתי -כותרות.</a:t>
            </a:r>
          </a:p>
          <a:p>
            <a:pPr marL="342900" indent="-342900" algn="r" rtl="1">
              <a:lnSpc>
                <a:spcPct val="150000"/>
              </a:lnSpc>
              <a:buFont typeface="Arial" panose="020B0604020202020204" pitchFamily="34" charset="0"/>
              <a:buChar char="•"/>
            </a:pPr>
            <a:r>
              <a:rPr lang="he-IL" sz="2400" b="1" dirty="0">
                <a:solidFill>
                  <a:schemeClr val="tx2"/>
                </a:solidFill>
              </a:rPr>
              <a:t>חיסכון ויעילות בזמן – השימוש במצגת חוסך זמן לבוחן בקריאת הניסוי ומאפשר הצגה של תרשימים, טבלאות וצילומים.</a:t>
            </a:r>
          </a:p>
          <a:p>
            <a:pPr marL="342900" indent="-342900" algn="r" rtl="1">
              <a:lnSpc>
                <a:spcPct val="150000"/>
              </a:lnSpc>
              <a:buFont typeface="Arial" panose="020B0604020202020204" pitchFamily="34" charset="0"/>
              <a:buChar char="•"/>
            </a:pPr>
            <a:r>
              <a:rPr lang="he-IL" sz="2400" b="1" dirty="0">
                <a:solidFill>
                  <a:schemeClr val="tx2"/>
                </a:solidFill>
              </a:rPr>
              <a:t>עניין וסקרנות – המצגות משנות את צורת ההיבחנות, ויוצרת </a:t>
            </a:r>
            <a:br>
              <a:rPr lang="en-US" sz="2400" b="1" dirty="0">
                <a:solidFill>
                  <a:schemeClr val="tx2"/>
                </a:solidFill>
              </a:rPr>
            </a:br>
            <a:r>
              <a:rPr lang="he-IL" sz="2400" b="1" dirty="0">
                <a:solidFill>
                  <a:schemeClr val="tx2"/>
                </a:solidFill>
              </a:rPr>
              <a:t>שפה עשירה של סימנים המאפשרת לגוון את העברת המסרים.</a:t>
            </a:r>
          </a:p>
          <a:p>
            <a:pPr marL="342900" indent="-342900" algn="r" rtl="1">
              <a:lnSpc>
                <a:spcPct val="150000"/>
              </a:lnSpc>
              <a:buFont typeface="Arial" panose="020B0604020202020204" pitchFamily="34" charset="0"/>
              <a:buChar char="•"/>
            </a:pPr>
            <a:r>
              <a:rPr lang="he-IL" sz="2400" b="1" dirty="0">
                <a:solidFill>
                  <a:schemeClr val="tx2"/>
                </a:solidFill>
              </a:rPr>
              <a:t>כאשר מציגים מידע או רעיון יש הזדמנות להעביר את המידע או הרעיון בצורה שמתאימה לנושא.</a:t>
            </a:r>
          </a:p>
          <a:p>
            <a:pPr>
              <a:lnSpc>
                <a:spcPct val="150000"/>
              </a:lnSpc>
            </a:pPr>
            <a:endParaRPr lang="he-IL" sz="2400" dirty="0">
              <a:solidFill>
                <a:srgbClr val="0000FF"/>
              </a:solidFill>
            </a:endParaRPr>
          </a:p>
          <a:p>
            <a:pPr>
              <a:lnSpc>
                <a:spcPct val="150000"/>
              </a:lnSpc>
            </a:pPr>
            <a:endParaRPr lang="he-IL" b="0" i="0" u="none" strike="noStrike" dirty="0">
              <a:solidFill>
                <a:srgbClr val="432000"/>
              </a:solidFill>
              <a:effectLst/>
              <a:latin typeface="Arial" panose="020B0604020202020204" pitchFamily="34" charset="0"/>
            </a:endParaRPr>
          </a:p>
        </p:txBody>
      </p:sp>
      <p:sp>
        <p:nvSpPr>
          <p:cNvPr id="2" name="מציין מיקום של כותרת תחתונה 1">
            <a:extLst>
              <a:ext uri="{FF2B5EF4-FFF2-40B4-BE49-F238E27FC236}">
                <a16:creationId xmlns:a16="http://schemas.microsoft.com/office/drawing/2014/main" id="{FEA0AE05-98B1-41F6-9BCE-544AA2730F4D}"/>
              </a:ext>
            </a:extLst>
          </p:cNvPr>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pic>
        <p:nvPicPr>
          <p:cNvPr id="3" name="תמונה 2">
            <a:extLst>
              <a:ext uri="{FF2B5EF4-FFF2-40B4-BE49-F238E27FC236}">
                <a16:creationId xmlns:a16="http://schemas.microsoft.com/office/drawing/2014/main" id="{9BC44449-AAEC-532A-4EA9-266D61F4C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845496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מדע במעבדה"/>
          <p:cNvPicPr>
            <a:picLocks noChangeAspect="1" noChangeArrowheads="1"/>
          </p:cNvPicPr>
          <p:nvPr/>
        </p:nvPicPr>
        <p:blipFill>
          <a:blip r:embed="rId2" cstate="print"/>
          <a:srcRect/>
          <a:stretch>
            <a:fillRect/>
          </a:stretch>
        </p:blipFill>
        <p:spPr bwMode="auto">
          <a:xfrm>
            <a:off x="-493713" y="-19956463"/>
            <a:ext cx="952501" cy="714375"/>
          </a:xfrm>
          <a:prstGeom prst="rect">
            <a:avLst/>
          </a:prstGeom>
          <a:noFill/>
        </p:spPr>
      </p:pic>
      <p:sp>
        <p:nvSpPr>
          <p:cNvPr id="7" name="WordArt 4"/>
          <p:cNvSpPr>
            <a:spLocks noChangeArrowheads="1" noChangeShapeType="1" noTextEdit="1"/>
          </p:cNvSpPr>
          <p:nvPr/>
        </p:nvSpPr>
        <p:spPr bwMode="auto">
          <a:xfrm>
            <a:off x="1042988" y="1700213"/>
            <a:ext cx="6913562" cy="1657350"/>
          </a:xfrm>
          <a:prstGeom prst="rect">
            <a:avLst/>
          </a:prstGeom>
        </p:spPr>
        <p:txBody>
          <a:bodyPr wrap="none" fromWordArt="1">
            <a:prstTxWarp prst="textPlain">
              <a:avLst>
                <a:gd name="adj" fmla="val 50000"/>
              </a:avLst>
            </a:prstTxWarp>
          </a:bodyPr>
          <a:lstStyle/>
          <a:p>
            <a:pPr algn="ctr">
              <a:defRPr/>
            </a:pPr>
            <a:endParaRPr lang="he-IL"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mj-cs"/>
            </a:endParaRPr>
          </a:p>
        </p:txBody>
      </p:sp>
      <p:sp>
        <p:nvSpPr>
          <p:cNvPr id="4" name="מלבן 3"/>
          <p:cNvSpPr/>
          <p:nvPr/>
        </p:nvSpPr>
        <p:spPr>
          <a:xfrm>
            <a:off x="539552" y="775064"/>
            <a:ext cx="8374508" cy="6117829"/>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he-IL" sz="2400" b="1" dirty="0">
                <a:solidFill>
                  <a:schemeClr val="tx2"/>
                </a:solidFill>
              </a:rPr>
              <a:t>הבחינה בעל-פה ברמה 3 כקבוצה תתנהל באווירה נעימה ונינוחה.</a:t>
            </a:r>
          </a:p>
          <a:p>
            <a:pPr marL="342900" indent="-342900" algn="r" rtl="1">
              <a:lnSpc>
                <a:spcPct val="150000"/>
              </a:lnSpc>
              <a:buFont typeface="Arial" panose="020B0604020202020204" pitchFamily="34" charset="0"/>
              <a:buChar char="•"/>
            </a:pPr>
            <a:r>
              <a:rPr lang="he-IL" sz="2400" b="1" dirty="0">
                <a:solidFill>
                  <a:schemeClr val="tx2"/>
                </a:solidFill>
              </a:rPr>
              <a:t>המורה הבוחן יעיין  בתיקי התלמידים לפני הבחינה לשם התרשמות כללית.</a:t>
            </a:r>
          </a:p>
          <a:p>
            <a:pPr marL="342900" indent="-342900" algn="r" rtl="1">
              <a:lnSpc>
                <a:spcPct val="150000"/>
              </a:lnSpc>
              <a:buFont typeface="Arial" panose="020B0604020202020204" pitchFamily="34" charset="0"/>
              <a:buChar char="•"/>
            </a:pPr>
            <a:r>
              <a:rPr lang="he-IL" sz="2400" b="1" dirty="0">
                <a:solidFill>
                  <a:schemeClr val="tx2"/>
                </a:solidFill>
              </a:rPr>
              <a:t>השאלות תשאלנה על-ידי המורה הבוחן בלבד.</a:t>
            </a:r>
          </a:p>
          <a:p>
            <a:pPr marL="342900" indent="-342900" algn="r" rtl="1">
              <a:lnSpc>
                <a:spcPct val="150000"/>
              </a:lnSpc>
              <a:buFont typeface="Arial" panose="020B0604020202020204" pitchFamily="34" charset="0"/>
              <a:buChar char="•"/>
            </a:pPr>
            <a:r>
              <a:rPr lang="he-IL" sz="2400" b="1" dirty="0">
                <a:solidFill>
                  <a:schemeClr val="tx2"/>
                </a:solidFill>
              </a:rPr>
              <a:t>במהלך הבחינה תיק התלמיד ימצא בידי הבוחן. </a:t>
            </a:r>
          </a:p>
          <a:p>
            <a:pPr marL="342900" indent="-342900" algn="r" rtl="1">
              <a:lnSpc>
                <a:spcPct val="150000"/>
              </a:lnSpc>
              <a:buFont typeface="Arial" panose="020B0604020202020204" pitchFamily="34" charset="0"/>
              <a:buChar char="•"/>
            </a:pPr>
            <a:r>
              <a:rPr lang="he-IL" sz="2400" b="1" dirty="0">
                <a:solidFill>
                  <a:schemeClr val="tx2"/>
                </a:solidFill>
              </a:rPr>
              <a:t>בידי התלמיד יהיה עותק של דוח המעבדה - מיני מחקר ברמה 3  </a:t>
            </a:r>
          </a:p>
          <a:p>
            <a:pPr marL="342900" indent="-342900" algn="r" rtl="1">
              <a:lnSpc>
                <a:spcPct val="150000"/>
              </a:lnSpc>
              <a:buFont typeface="Arial" panose="020B0604020202020204" pitchFamily="34" charset="0"/>
              <a:buChar char="•"/>
            </a:pPr>
            <a:r>
              <a:rPr lang="he-IL" sz="2400" b="1" dirty="0">
                <a:solidFill>
                  <a:schemeClr val="tx2"/>
                </a:solidFill>
              </a:rPr>
              <a:t>במהלך הבחינה התלמיד רשאי לעיין בדוח.</a:t>
            </a:r>
          </a:p>
          <a:p>
            <a:pPr marL="342900" indent="-342900" algn="r" rtl="1">
              <a:lnSpc>
                <a:spcPct val="150000"/>
              </a:lnSpc>
              <a:buFont typeface="Arial" panose="020B0604020202020204" pitchFamily="34" charset="0"/>
              <a:buChar char="•"/>
            </a:pPr>
            <a:r>
              <a:rPr lang="he-IL" sz="2400" b="1" dirty="0">
                <a:solidFill>
                  <a:schemeClr val="tx2"/>
                </a:solidFill>
              </a:rPr>
              <a:t>הבחינה תתקיים בנוכחות המורה המלמד. </a:t>
            </a:r>
          </a:p>
          <a:p>
            <a:pPr marL="342900" indent="-342900" algn="r" rtl="1">
              <a:lnSpc>
                <a:spcPct val="150000"/>
              </a:lnSpc>
              <a:buFont typeface="Arial" panose="020B0604020202020204" pitchFamily="34" charset="0"/>
              <a:buChar char="•"/>
            </a:pPr>
            <a:r>
              <a:rPr lang="he-IL" sz="2400" b="1" dirty="0">
                <a:solidFill>
                  <a:schemeClr val="tx2"/>
                </a:solidFill>
              </a:rPr>
              <a:t>משך הבחינה: כ- 30 דקות לקבוצה המונה שני תלמידים וכ- 45 דקות לקבוצה המונה שלושה תלמידים. </a:t>
            </a:r>
          </a:p>
        </p:txBody>
      </p:sp>
      <p:sp>
        <p:nvSpPr>
          <p:cNvPr id="8" name="TextBox 4"/>
          <p:cNvSpPr txBox="1">
            <a:spLocks noChangeArrowheads="1"/>
          </p:cNvSpPr>
          <p:nvPr/>
        </p:nvSpPr>
        <p:spPr bwMode="auto">
          <a:xfrm>
            <a:off x="1696295" y="219807"/>
            <a:ext cx="6235777" cy="76944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buNone/>
            </a:pPr>
            <a:r>
              <a:rPr lang="he-IL" sz="4400" b="1" dirty="0">
                <a:solidFill>
                  <a:schemeClr val="accent4">
                    <a:lumMod val="75000"/>
                  </a:schemeClr>
                </a:solidFill>
                <a:latin typeface="+mj-lt"/>
                <a:ea typeface="+mj-ea"/>
                <a:cs typeface="+mj-cs"/>
              </a:rPr>
              <a:t>בחינה קבוצתית בעל-פה</a:t>
            </a:r>
          </a:p>
        </p:txBody>
      </p:sp>
      <p:sp>
        <p:nvSpPr>
          <p:cNvPr id="2" name="מציין מיקום של כותרת תחתונה 1">
            <a:extLst>
              <a:ext uri="{FF2B5EF4-FFF2-40B4-BE49-F238E27FC236}">
                <a16:creationId xmlns:a16="http://schemas.microsoft.com/office/drawing/2014/main" id="{80EC4688-6873-1D17-F8AF-9A8495088495}"/>
              </a:ext>
            </a:extLst>
          </p:cNvPr>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pic>
        <p:nvPicPr>
          <p:cNvPr id="3" name="תמונה 2">
            <a:extLst>
              <a:ext uri="{FF2B5EF4-FFF2-40B4-BE49-F238E27FC236}">
                <a16:creationId xmlns:a16="http://schemas.microsoft.com/office/drawing/2014/main" id="{F35227BE-87CD-6859-5161-B244159FA7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2467973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מדע במעבדה"/>
          <p:cNvPicPr>
            <a:picLocks noChangeAspect="1" noChangeArrowheads="1"/>
          </p:cNvPicPr>
          <p:nvPr/>
        </p:nvPicPr>
        <p:blipFill>
          <a:blip r:embed="rId2" cstate="print"/>
          <a:srcRect/>
          <a:stretch>
            <a:fillRect/>
          </a:stretch>
        </p:blipFill>
        <p:spPr bwMode="auto">
          <a:xfrm>
            <a:off x="-493713" y="-19956463"/>
            <a:ext cx="952501" cy="714375"/>
          </a:xfrm>
          <a:prstGeom prst="rect">
            <a:avLst/>
          </a:prstGeom>
          <a:noFill/>
        </p:spPr>
      </p:pic>
      <p:sp>
        <p:nvSpPr>
          <p:cNvPr id="7" name="WordArt 4"/>
          <p:cNvSpPr>
            <a:spLocks noChangeArrowheads="1" noChangeShapeType="1" noTextEdit="1"/>
          </p:cNvSpPr>
          <p:nvPr/>
        </p:nvSpPr>
        <p:spPr bwMode="auto">
          <a:xfrm>
            <a:off x="1042988" y="1700213"/>
            <a:ext cx="6913562" cy="1657350"/>
          </a:xfrm>
          <a:prstGeom prst="rect">
            <a:avLst/>
          </a:prstGeom>
        </p:spPr>
        <p:txBody>
          <a:bodyPr wrap="none" fromWordArt="1">
            <a:prstTxWarp prst="textPlain">
              <a:avLst>
                <a:gd name="adj" fmla="val 50000"/>
              </a:avLst>
            </a:prstTxWarp>
          </a:bodyPr>
          <a:lstStyle/>
          <a:p>
            <a:pPr algn="ctr">
              <a:defRPr/>
            </a:pPr>
            <a:endParaRPr lang="he-IL"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mj-cs"/>
            </a:endParaRPr>
          </a:p>
        </p:txBody>
      </p:sp>
      <p:sp>
        <p:nvSpPr>
          <p:cNvPr id="10" name="מלבן 9"/>
          <p:cNvSpPr/>
          <p:nvPr/>
        </p:nvSpPr>
        <p:spPr>
          <a:xfrm>
            <a:off x="179512" y="1128303"/>
            <a:ext cx="8784976" cy="5632311"/>
          </a:xfrm>
          <a:prstGeom prst="rect">
            <a:avLst/>
          </a:prstGeom>
        </p:spPr>
        <p:txBody>
          <a:bodyPr wrap="square">
            <a:spAutoFit/>
          </a:bodyPr>
          <a:lstStyle/>
          <a:p>
            <a:pPr algn="r" rtl="1">
              <a:lnSpc>
                <a:spcPct val="150000"/>
              </a:lnSpc>
            </a:pPr>
            <a:r>
              <a:rPr lang="he-IL" sz="2400" b="1" dirty="0">
                <a:solidFill>
                  <a:schemeClr val="tx2"/>
                </a:solidFill>
              </a:rPr>
              <a:t>מהלך הבחינה: </a:t>
            </a:r>
          </a:p>
          <a:p>
            <a:pPr marL="457200" indent="-457200" algn="r" rtl="1">
              <a:lnSpc>
                <a:spcPct val="150000"/>
              </a:lnSpc>
              <a:buAutoNum type="arabicPeriod"/>
            </a:pPr>
            <a:r>
              <a:rPr lang="he-IL" sz="2400" b="1" dirty="0">
                <a:solidFill>
                  <a:schemeClr val="tx2"/>
                </a:solidFill>
              </a:rPr>
              <a:t>הקבוצה תציג את המיני מחקר ברמה 3 באמצעות מצגת </a:t>
            </a:r>
            <a:br>
              <a:rPr lang="en-US" sz="2400" b="1" dirty="0">
                <a:solidFill>
                  <a:schemeClr val="tx2"/>
                </a:solidFill>
              </a:rPr>
            </a:br>
            <a:r>
              <a:rPr lang="he-IL" sz="2400" b="1" dirty="0">
                <a:solidFill>
                  <a:schemeClr val="tx2"/>
                </a:solidFill>
              </a:rPr>
              <a:t>(או פוסטר מדעי). </a:t>
            </a:r>
          </a:p>
          <a:p>
            <a:pPr marL="457200" indent="-457200" algn="r" rtl="1">
              <a:lnSpc>
                <a:spcPct val="150000"/>
              </a:lnSpc>
              <a:buAutoNum type="arabicPeriod"/>
            </a:pPr>
            <a:r>
              <a:rPr lang="he-IL" sz="2400" b="1" dirty="0">
                <a:solidFill>
                  <a:schemeClr val="tx2"/>
                </a:solidFill>
              </a:rPr>
              <a:t>זמן ההצגה יהיה כ- 10 דקות. </a:t>
            </a:r>
          </a:p>
          <a:p>
            <a:pPr marL="457200" indent="-457200" algn="r" rtl="1">
              <a:lnSpc>
                <a:spcPct val="150000"/>
              </a:lnSpc>
              <a:buAutoNum type="arabicPeriod"/>
            </a:pPr>
            <a:r>
              <a:rPr lang="he-IL" sz="2400" b="1" dirty="0">
                <a:solidFill>
                  <a:schemeClr val="tx2"/>
                </a:solidFill>
              </a:rPr>
              <a:t>הבוחן </a:t>
            </a:r>
            <a:r>
              <a:rPr lang="he-IL" sz="2400" b="1" u="sng" dirty="0">
                <a:solidFill>
                  <a:schemeClr val="tx2"/>
                </a:solidFill>
              </a:rPr>
              <a:t>לא יפריע </a:t>
            </a:r>
            <a:r>
              <a:rPr lang="he-IL" sz="2400" b="1" dirty="0">
                <a:solidFill>
                  <a:schemeClr val="tx2"/>
                </a:solidFill>
              </a:rPr>
              <a:t>לתלמידים בזמן הצגת המצגת.</a:t>
            </a:r>
          </a:p>
          <a:p>
            <a:pPr algn="r" rtl="1">
              <a:lnSpc>
                <a:spcPct val="150000"/>
              </a:lnSpc>
            </a:pPr>
            <a:r>
              <a:rPr lang="he-IL" sz="2400" b="1" dirty="0">
                <a:solidFill>
                  <a:schemeClr val="tx2"/>
                </a:solidFill>
              </a:rPr>
              <a:t>4. לאחר סיום ההצגה התלמידים  יבחנו כיחידים. המורה הבוחן ישאל  </a:t>
            </a:r>
            <a:br>
              <a:rPr lang="en-US" sz="2400" b="1" dirty="0">
                <a:solidFill>
                  <a:schemeClr val="tx2"/>
                </a:solidFill>
              </a:rPr>
            </a:br>
            <a:r>
              <a:rPr lang="he-IL" sz="2400" b="1" dirty="0">
                <a:solidFill>
                  <a:schemeClr val="tx2"/>
                </a:solidFill>
              </a:rPr>
              <a:t>    בסך הכול 6- 8 שאלות: שאלה רפלקטיבית אחת, 1-2 שאלות </a:t>
            </a:r>
            <a:br>
              <a:rPr lang="en-US" sz="2400" b="1" dirty="0">
                <a:solidFill>
                  <a:schemeClr val="tx2"/>
                </a:solidFill>
              </a:rPr>
            </a:br>
            <a:r>
              <a:rPr lang="he-IL" sz="2400" b="1" dirty="0">
                <a:solidFill>
                  <a:schemeClr val="tx2"/>
                </a:solidFill>
              </a:rPr>
              <a:t>   הנוגעות לרקע המדעי. (יש לשאול שאלות פתוחות הנוגעות לרקע </a:t>
            </a:r>
            <a:br>
              <a:rPr lang="en-US" sz="2400" b="1" dirty="0">
                <a:solidFill>
                  <a:schemeClr val="tx2"/>
                </a:solidFill>
              </a:rPr>
            </a:br>
            <a:r>
              <a:rPr lang="he-IL" sz="2400" b="1" dirty="0">
                <a:solidFill>
                  <a:schemeClr val="tx2"/>
                </a:solidFill>
              </a:rPr>
              <a:t>   המדעי של הניסוי כפי שהוצג במצגת ומוצג בדו"ח). 5-6 שאלות </a:t>
            </a:r>
            <a:br>
              <a:rPr lang="en-US" sz="2400" b="1" dirty="0">
                <a:solidFill>
                  <a:schemeClr val="tx2"/>
                </a:solidFill>
              </a:rPr>
            </a:br>
            <a:r>
              <a:rPr lang="he-IL" sz="2400" b="1" dirty="0">
                <a:solidFill>
                  <a:schemeClr val="tx2"/>
                </a:solidFill>
              </a:rPr>
              <a:t>   הקשורות לשלבי החקר.</a:t>
            </a:r>
          </a:p>
        </p:txBody>
      </p:sp>
      <p:sp>
        <p:nvSpPr>
          <p:cNvPr id="14" name="TextBox 4"/>
          <p:cNvSpPr txBox="1">
            <a:spLocks noChangeArrowheads="1"/>
          </p:cNvSpPr>
          <p:nvPr/>
        </p:nvSpPr>
        <p:spPr bwMode="auto">
          <a:xfrm>
            <a:off x="1748810" y="255544"/>
            <a:ext cx="6235777" cy="76944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buNone/>
            </a:pPr>
            <a:r>
              <a:rPr lang="he-IL" sz="4400" b="1" dirty="0">
                <a:solidFill>
                  <a:schemeClr val="accent4">
                    <a:lumMod val="75000"/>
                  </a:schemeClr>
                </a:solidFill>
                <a:latin typeface="+mj-lt"/>
                <a:ea typeface="+mj-ea"/>
                <a:cs typeface="+mj-cs"/>
              </a:rPr>
              <a:t>בחינה קבוצתית בעל-פה</a:t>
            </a:r>
          </a:p>
        </p:txBody>
      </p:sp>
      <p:sp>
        <p:nvSpPr>
          <p:cNvPr id="2" name="מציין מיקום של כותרת תחתונה 1">
            <a:extLst>
              <a:ext uri="{FF2B5EF4-FFF2-40B4-BE49-F238E27FC236}">
                <a16:creationId xmlns:a16="http://schemas.microsoft.com/office/drawing/2014/main" id="{8D847D54-F459-9072-A52A-4B8140D58482}"/>
              </a:ext>
            </a:extLst>
          </p:cNvPr>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pic>
        <p:nvPicPr>
          <p:cNvPr id="3" name="תמונה 2">
            <a:extLst>
              <a:ext uri="{FF2B5EF4-FFF2-40B4-BE49-F238E27FC236}">
                <a16:creationId xmlns:a16="http://schemas.microsoft.com/office/drawing/2014/main" id="{E706C13C-5A53-5AEB-6FA9-874C1885F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2126160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מדע במעבדה"/>
          <p:cNvPicPr>
            <a:picLocks noChangeAspect="1" noChangeArrowheads="1"/>
          </p:cNvPicPr>
          <p:nvPr/>
        </p:nvPicPr>
        <p:blipFill>
          <a:blip r:embed="rId2" cstate="print"/>
          <a:srcRect/>
          <a:stretch>
            <a:fillRect/>
          </a:stretch>
        </p:blipFill>
        <p:spPr bwMode="auto">
          <a:xfrm>
            <a:off x="-493713" y="-19956463"/>
            <a:ext cx="952501" cy="714375"/>
          </a:xfrm>
          <a:prstGeom prst="rect">
            <a:avLst/>
          </a:prstGeom>
          <a:noFill/>
        </p:spPr>
      </p:pic>
      <p:sp>
        <p:nvSpPr>
          <p:cNvPr id="7" name="WordArt 4"/>
          <p:cNvSpPr>
            <a:spLocks noChangeArrowheads="1" noChangeShapeType="1" noTextEdit="1"/>
          </p:cNvSpPr>
          <p:nvPr/>
        </p:nvSpPr>
        <p:spPr bwMode="auto">
          <a:xfrm>
            <a:off x="1042988" y="1700213"/>
            <a:ext cx="6913562" cy="1657350"/>
          </a:xfrm>
          <a:prstGeom prst="rect">
            <a:avLst/>
          </a:prstGeom>
        </p:spPr>
        <p:txBody>
          <a:bodyPr wrap="none" fromWordArt="1">
            <a:prstTxWarp prst="textPlain">
              <a:avLst>
                <a:gd name="adj" fmla="val 50000"/>
              </a:avLst>
            </a:prstTxWarp>
          </a:bodyPr>
          <a:lstStyle/>
          <a:p>
            <a:pPr algn="ctr">
              <a:defRPr/>
            </a:pPr>
            <a:endParaRPr lang="he-IL"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mj-cs"/>
            </a:endParaRPr>
          </a:p>
        </p:txBody>
      </p:sp>
      <p:sp>
        <p:nvSpPr>
          <p:cNvPr id="2" name="מלבן 1"/>
          <p:cNvSpPr/>
          <p:nvPr/>
        </p:nvSpPr>
        <p:spPr>
          <a:xfrm>
            <a:off x="287524" y="1474692"/>
            <a:ext cx="8568952" cy="6001643"/>
          </a:xfrm>
          <a:prstGeom prst="rect">
            <a:avLst/>
          </a:prstGeom>
        </p:spPr>
        <p:txBody>
          <a:bodyPr wrap="square">
            <a:spAutoFit/>
          </a:bodyPr>
          <a:lstStyle/>
          <a:p>
            <a:pPr algn="r" rtl="1">
              <a:lnSpc>
                <a:spcPct val="150000"/>
              </a:lnSpc>
            </a:pPr>
            <a:r>
              <a:rPr lang="he-IL" sz="2400" b="1" dirty="0">
                <a:solidFill>
                  <a:schemeClr val="tx2"/>
                </a:solidFill>
              </a:rPr>
              <a:t>דגשים לגבי תוכן הבחינה: </a:t>
            </a:r>
          </a:p>
          <a:p>
            <a:pPr algn="r" rtl="1">
              <a:lnSpc>
                <a:spcPct val="150000"/>
              </a:lnSpc>
            </a:pPr>
            <a:r>
              <a:rPr lang="he-IL" sz="2400" b="1" dirty="0">
                <a:solidFill>
                  <a:schemeClr val="tx2"/>
                </a:solidFill>
              </a:rPr>
              <a:t>•  מומלץ להתחיל את הבחינה עם שאלה רפלקטיבית.</a:t>
            </a:r>
          </a:p>
          <a:p>
            <a:pPr algn="r" rtl="1">
              <a:lnSpc>
                <a:spcPct val="150000"/>
              </a:lnSpc>
            </a:pPr>
            <a:r>
              <a:rPr lang="he-IL" sz="2400" b="1" dirty="0">
                <a:solidFill>
                  <a:schemeClr val="tx2"/>
                </a:solidFill>
              </a:rPr>
              <a:t>•  רוב השאלות תתמקדנה במיומנויות החקר, אך המורה הבוחן לא</a:t>
            </a:r>
            <a:br>
              <a:rPr lang="en-US" sz="2400" b="1" dirty="0">
                <a:solidFill>
                  <a:schemeClr val="tx2"/>
                </a:solidFill>
              </a:rPr>
            </a:br>
            <a:r>
              <a:rPr lang="he-IL" sz="2400" b="1" dirty="0">
                <a:solidFill>
                  <a:schemeClr val="tx2"/>
                </a:solidFill>
              </a:rPr>
              <a:t>   צריך לבחון על כל מיומנויות החקר. </a:t>
            </a:r>
          </a:p>
          <a:p>
            <a:pPr algn="r" rtl="1">
              <a:lnSpc>
                <a:spcPct val="150000"/>
              </a:lnSpc>
            </a:pPr>
            <a:r>
              <a:rPr lang="he-IL" sz="2400" b="1" dirty="0">
                <a:solidFill>
                  <a:schemeClr val="tx2"/>
                </a:solidFill>
              </a:rPr>
              <a:t>•  השאלות הבודקות ידע מדעי יהיו ברמה הנדרשת על פי ההצגה</a:t>
            </a:r>
            <a:br>
              <a:rPr lang="en-US" sz="2400" b="1" dirty="0">
                <a:solidFill>
                  <a:schemeClr val="tx2"/>
                </a:solidFill>
              </a:rPr>
            </a:br>
            <a:r>
              <a:rPr lang="he-IL" sz="2400" b="1" dirty="0">
                <a:solidFill>
                  <a:schemeClr val="tx2"/>
                </a:solidFill>
              </a:rPr>
              <a:t>   ועל פי הרקע המדעי בדוח.</a:t>
            </a:r>
          </a:p>
          <a:p>
            <a:pPr algn="r" rtl="1">
              <a:lnSpc>
                <a:spcPct val="150000"/>
              </a:lnSpc>
            </a:pPr>
            <a:r>
              <a:rPr lang="he-IL" sz="2400" b="1" dirty="0">
                <a:solidFill>
                  <a:schemeClr val="tx2"/>
                </a:solidFill>
              </a:rPr>
              <a:t>•  המורה הבוחן יעריך את התשובות של כל תלמיד  ויקבע ציון לכל</a:t>
            </a:r>
            <a:br>
              <a:rPr lang="en-US" sz="2400" b="1" dirty="0">
                <a:solidFill>
                  <a:schemeClr val="tx2"/>
                </a:solidFill>
              </a:rPr>
            </a:br>
            <a:r>
              <a:rPr lang="he-IL" sz="2400" b="1" dirty="0">
                <a:solidFill>
                  <a:schemeClr val="tx2"/>
                </a:solidFill>
              </a:rPr>
              <a:t>   תלמיד (בנפרד) בבחינה בעל-פה. </a:t>
            </a:r>
          </a:p>
          <a:p>
            <a:pPr marL="342900" indent="-342900" algn="r" rtl="1">
              <a:lnSpc>
                <a:spcPct val="150000"/>
              </a:lnSpc>
              <a:buFont typeface="Arial" panose="020B0604020202020204" pitchFamily="34" charset="0"/>
              <a:buChar char="•"/>
            </a:pPr>
            <a:r>
              <a:rPr lang="he-IL" sz="2400" b="1" dirty="0">
                <a:solidFill>
                  <a:schemeClr val="tx2"/>
                </a:solidFill>
              </a:rPr>
              <a:t>הציונים יירשמו </a:t>
            </a:r>
            <a:r>
              <a:rPr lang="he-IL" sz="2400" b="1" dirty="0">
                <a:solidFill>
                  <a:schemeClr val="tx2"/>
                </a:solidFill>
                <a:hlinkClick r:id="rId3">
                  <a:extLst>
                    <a:ext uri="{A12FA001-AC4F-418D-AE19-62706E023703}">
                      <ahyp:hlinkClr xmlns:ahyp="http://schemas.microsoft.com/office/drawing/2018/hyperlinkcolor" val="tx"/>
                    </a:ext>
                  </a:extLst>
                </a:hlinkClick>
              </a:rPr>
              <a:t>בקובץ האקסל </a:t>
            </a:r>
            <a:r>
              <a:rPr lang="he-IL" sz="2400" b="1" dirty="0">
                <a:solidFill>
                  <a:schemeClr val="tx2"/>
                </a:solidFill>
              </a:rPr>
              <a:t>בהתאם להנחיות בקובץ</a:t>
            </a:r>
          </a:p>
          <a:p>
            <a:pPr algn="r" rtl="1">
              <a:lnSpc>
                <a:spcPct val="150000"/>
              </a:lnSpc>
            </a:pPr>
            <a:r>
              <a:rPr lang="he-IL" sz="2400" b="1" dirty="0">
                <a:solidFill>
                  <a:srgbClr val="0000FF"/>
                </a:solidFill>
              </a:rPr>
              <a:t> </a:t>
            </a:r>
          </a:p>
          <a:p>
            <a:endParaRPr lang="he-IL" sz="2400" dirty="0"/>
          </a:p>
        </p:txBody>
      </p:sp>
      <p:sp>
        <p:nvSpPr>
          <p:cNvPr id="8" name="TextBox 4"/>
          <p:cNvSpPr txBox="1">
            <a:spLocks noChangeArrowheads="1"/>
          </p:cNvSpPr>
          <p:nvPr/>
        </p:nvSpPr>
        <p:spPr bwMode="auto">
          <a:xfrm>
            <a:off x="2123728" y="358862"/>
            <a:ext cx="6235777" cy="76944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buNone/>
            </a:pPr>
            <a:r>
              <a:rPr lang="he-IL" sz="4400" b="1" dirty="0">
                <a:solidFill>
                  <a:schemeClr val="accent4">
                    <a:lumMod val="75000"/>
                  </a:schemeClr>
                </a:solidFill>
                <a:latin typeface="+mj-lt"/>
                <a:ea typeface="+mj-ea"/>
                <a:cs typeface="+mj-cs"/>
              </a:rPr>
              <a:t>בחינה קבוצתית בעל-פה</a:t>
            </a:r>
          </a:p>
        </p:txBody>
      </p:sp>
      <p:sp>
        <p:nvSpPr>
          <p:cNvPr id="3" name="מציין מיקום של כותרת תחתונה 2">
            <a:extLst>
              <a:ext uri="{FF2B5EF4-FFF2-40B4-BE49-F238E27FC236}">
                <a16:creationId xmlns:a16="http://schemas.microsoft.com/office/drawing/2014/main" id="{FE83E8CD-4BCD-A36B-1622-E438CB801864}"/>
              </a:ext>
            </a:extLst>
          </p:cNvPr>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pic>
        <p:nvPicPr>
          <p:cNvPr id="4" name="תמונה 3">
            <a:extLst>
              <a:ext uri="{FF2B5EF4-FFF2-40B4-BE49-F238E27FC236}">
                <a16:creationId xmlns:a16="http://schemas.microsoft.com/office/drawing/2014/main" id="{4722B542-8C66-A100-1137-A3B7C45DD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3724745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מדע במעבדה"/>
          <p:cNvPicPr>
            <a:picLocks noChangeAspect="1" noChangeArrowheads="1"/>
          </p:cNvPicPr>
          <p:nvPr/>
        </p:nvPicPr>
        <p:blipFill>
          <a:blip r:embed="rId2" cstate="print"/>
          <a:srcRect/>
          <a:stretch>
            <a:fillRect/>
          </a:stretch>
        </p:blipFill>
        <p:spPr bwMode="auto">
          <a:xfrm>
            <a:off x="-493713" y="-19956463"/>
            <a:ext cx="952501" cy="714375"/>
          </a:xfrm>
          <a:prstGeom prst="rect">
            <a:avLst/>
          </a:prstGeom>
          <a:noFill/>
        </p:spPr>
      </p:pic>
      <p:sp>
        <p:nvSpPr>
          <p:cNvPr id="8" name="TextBox 4"/>
          <p:cNvSpPr txBox="1">
            <a:spLocks noChangeArrowheads="1"/>
          </p:cNvSpPr>
          <p:nvPr/>
        </p:nvSpPr>
        <p:spPr bwMode="auto">
          <a:xfrm>
            <a:off x="463368" y="459025"/>
            <a:ext cx="8505700" cy="144655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0" algn="ctr" eaLnBrk="0" fontAlgn="base" hangingPunct="0">
              <a:spcBef>
                <a:spcPct val="0"/>
              </a:spcBef>
              <a:spcAft>
                <a:spcPct val="0"/>
              </a:spcAft>
              <a:buNone/>
              <a:tabLst>
                <a:tab pos="288925" algn="l"/>
                <a:tab pos="576263" algn="l"/>
                <a:tab pos="863600" algn="l"/>
              </a:tabLst>
            </a:pPr>
            <a:r>
              <a:rPr lang="he-IL" altLang="he-IL" sz="4400" b="1" dirty="0">
                <a:solidFill>
                  <a:schemeClr val="accent4">
                    <a:lumMod val="75000"/>
                  </a:schemeClr>
                </a:solidFill>
                <a:latin typeface="+mj-lt"/>
                <a:ea typeface="+mj-ea"/>
                <a:cs typeface="+mj-cs"/>
              </a:rPr>
              <a:t>מחוון להערכת תלמיד בבחינה קבוצתית בעל פה במיני מחקר רמה 3</a:t>
            </a:r>
            <a:endParaRPr lang="en-US" altLang="he-IL" sz="4400" b="1" dirty="0">
              <a:solidFill>
                <a:schemeClr val="accent4">
                  <a:lumMod val="75000"/>
                </a:schemeClr>
              </a:solidFill>
              <a:latin typeface="+mj-lt"/>
              <a:ea typeface="+mj-ea"/>
              <a:cs typeface="+mj-cs"/>
            </a:endParaRPr>
          </a:p>
        </p:txBody>
      </p:sp>
      <p:pic>
        <p:nvPicPr>
          <p:cNvPr id="5" name="תמונה 4"/>
          <p:cNvPicPr>
            <a:picLocks noChangeAspect="1"/>
          </p:cNvPicPr>
          <p:nvPr/>
        </p:nvPicPr>
        <p:blipFill rotWithShape="1">
          <a:blip r:embed="rId3" cstate="print"/>
          <a:srcRect l="16868" t="26885" r="34939" b="23825"/>
          <a:stretch/>
        </p:blipFill>
        <p:spPr>
          <a:xfrm>
            <a:off x="826690" y="1916832"/>
            <a:ext cx="7633742" cy="4514900"/>
          </a:xfrm>
          <a:prstGeom prst="rect">
            <a:avLst/>
          </a:prstGeom>
        </p:spPr>
      </p:pic>
      <p:sp>
        <p:nvSpPr>
          <p:cNvPr id="2" name="מציין מיקום של כותרת תחתונה 1">
            <a:extLst>
              <a:ext uri="{FF2B5EF4-FFF2-40B4-BE49-F238E27FC236}">
                <a16:creationId xmlns:a16="http://schemas.microsoft.com/office/drawing/2014/main" id="{BD55B75C-E5D9-DE29-0C56-B2BDB15BB6C0}"/>
              </a:ext>
            </a:extLst>
          </p:cNvPr>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pic>
        <p:nvPicPr>
          <p:cNvPr id="3" name="תמונה 2">
            <a:extLst>
              <a:ext uri="{FF2B5EF4-FFF2-40B4-BE49-F238E27FC236}">
                <a16:creationId xmlns:a16="http://schemas.microsoft.com/office/drawing/2014/main" id="{7B207C56-D9E7-2888-D4E2-76DD33629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4240421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מדע במעבדה"/>
          <p:cNvPicPr>
            <a:picLocks noChangeAspect="1" noChangeArrowheads="1"/>
          </p:cNvPicPr>
          <p:nvPr/>
        </p:nvPicPr>
        <p:blipFill>
          <a:blip r:embed="rId2" cstate="print"/>
          <a:srcRect/>
          <a:stretch>
            <a:fillRect/>
          </a:stretch>
        </p:blipFill>
        <p:spPr bwMode="auto">
          <a:xfrm>
            <a:off x="-493713" y="-19956463"/>
            <a:ext cx="952501" cy="714375"/>
          </a:xfrm>
          <a:prstGeom prst="rect">
            <a:avLst/>
          </a:prstGeom>
          <a:noFill/>
        </p:spPr>
      </p:pic>
      <p:sp>
        <p:nvSpPr>
          <p:cNvPr id="7" name="WordArt 4"/>
          <p:cNvSpPr>
            <a:spLocks noChangeArrowheads="1" noChangeShapeType="1" noTextEdit="1"/>
          </p:cNvSpPr>
          <p:nvPr/>
        </p:nvSpPr>
        <p:spPr bwMode="auto">
          <a:xfrm>
            <a:off x="1042988" y="1700213"/>
            <a:ext cx="6913562" cy="1657350"/>
          </a:xfrm>
          <a:prstGeom prst="rect">
            <a:avLst/>
          </a:prstGeom>
        </p:spPr>
        <p:txBody>
          <a:bodyPr wrap="none" fromWordArt="1">
            <a:prstTxWarp prst="textPlain">
              <a:avLst>
                <a:gd name="adj" fmla="val 50000"/>
              </a:avLst>
            </a:prstTxWarp>
          </a:bodyPr>
          <a:lstStyle/>
          <a:p>
            <a:pPr algn="ctr">
              <a:defRPr/>
            </a:pPr>
            <a:endParaRPr lang="he-IL"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mj-cs"/>
            </a:endParaRPr>
          </a:p>
        </p:txBody>
      </p:sp>
      <p:pic>
        <p:nvPicPr>
          <p:cNvPr id="4" name="תמונה 3"/>
          <p:cNvPicPr>
            <a:picLocks noChangeAspect="1"/>
          </p:cNvPicPr>
          <p:nvPr/>
        </p:nvPicPr>
        <p:blipFill rotWithShape="1">
          <a:blip r:embed="rId3" cstate="print"/>
          <a:srcRect l="16072" t="21530" r="34821" b="29264"/>
          <a:stretch/>
        </p:blipFill>
        <p:spPr>
          <a:xfrm>
            <a:off x="458788" y="2216455"/>
            <a:ext cx="8265000" cy="4658455"/>
          </a:xfrm>
          <a:prstGeom prst="rect">
            <a:avLst/>
          </a:prstGeom>
        </p:spPr>
      </p:pic>
      <p:sp>
        <p:nvSpPr>
          <p:cNvPr id="9" name="TextBox 4"/>
          <p:cNvSpPr txBox="1">
            <a:spLocks noChangeArrowheads="1"/>
          </p:cNvSpPr>
          <p:nvPr/>
        </p:nvSpPr>
        <p:spPr bwMode="auto">
          <a:xfrm>
            <a:off x="899592" y="106139"/>
            <a:ext cx="8064896" cy="193899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0" algn="ctr" eaLnBrk="0" fontAlgn="base" hangingPunct="0">
              <a:spcBef>
                <a:spcPct val="0"/>
              </a:spcBef>
              <a:spcAft>
                <a:spcPct val="0"/>
              </a:spcAft>
              <a:buNone/>
              <a:tabLst>
                <a:tab pos="288925" algn="l"/>
                <a:tab pos="576263" algn="l"/>
                <a:tab pos="863600" algn="l"/>
              </a:tabLst>
            </a:pPr>
            <a:r>
              <a:rPr lang="he-IL" altLang="he-IL" sz="4000" b="1" dirty="0">
                <a:solidFill>
                  <a:schemeClr val="accent4">
                    <a:lumMod val="75000"/>
                  </a:schemeClr>
                </a:solidFill>
                <a:latin typeface="+mj-lt"/>
                <a:ea typeface="+mj-ea"/>
                <a:cs typeface="+mj-cs"/>
              </a:rPr>
              <a:t>מחוון להערכת תלמיד </a:t>
            </a:r>
          </a:p>
          <a:p>
            <a:pPr lvl="0" algn="ctr" eaLnBrk="0" fontAlgn="base" hangingPunct="0">
              <a:spcBef>
                <a:spcPct val="0"/>
              </a:spcBef>
              <a:spcAft>
                <a:spcPct val="0"/>
              </a:spcAft>
              <a:buNone/>
              <a:tabLst>
                <a:tab pos="288925" algn="l"/>
                <a:tab pos="576263" algn="l"/>
                <a:tab pos="863600" algn="l"/>
              </a:tabLst>
            </a:pPr>
            <a:r>
              <a:rPr lang="he-IL" altLang="he-IL" sz="4000" b="1" dirty="0">
                <a:solidFill>
                  <a:schemeClr val="accent4">
                    <a:lumMod val="75000"/>
                  </a:schemeClr>
                </a:solidFill>
                <a:latin typeface="+mj-lt"/>
                <a:ea typeface="+mj-ea"/>
                <a:cs typeface="+mj-cs"/>
              </a:rPr>
              <a:t>בבחינה קבוצתית בעל פה </a:t>
            </a:r>
          </a:p>
          <a:p>
            <a:pPr lvl="0" algn="ctr" eaLnBrk="0" fontAlgn="base" hangingPunct="0">
              <a:spcBef>
                <a:spcPct val="0"/>
              </a:spcBef>
              <a:spcAft>
                <a:spcPct val="0"/>
              </a:spcAft>
              <a:buNone/>
              <a:tabLst>
                <a:tab pos="288925" algn="l"/>
                <a:tab pos="576263" algn="l"/>
                <a:tab pos="863600" algn="l"/>
              </a:tabLst>
            </a:pPr>
            <a:r>
              <a:rPr lang="he-IL" altLang="he-IL" sz="4000" b="1" dirty="0">
                <a:solidFill>
                  <a:schemeClr val="accent4">
                    <a:lumMod val="75000"/>
                  </a:schemeClr>
                </a:solidFill>
                <a:latin typeface="+mj-lt"/>
                <a:ea typeface="+mj-ea"/>
                <a:cs typeface="+mj-cs"/>
              </a:rPr>
              <a:t>במיני מחקר רמה 3</a:t>
            </a:r>
            <a:endParaRPr lang="en-US" altLang="he-IL" sz="4000" b="1" dirty="0">
              <a:solidFill>
                <a:schemeClr val="accent4">
                  <a:lumMod val="75000"/>
                </a:schemeClr>
              </a:solidFill>
              <a:latin typeface="+mj-lt"/>
              <a:ea typeface="+mj-ea"/>
              <a:cs typeface="+mj-cs"/>
            </a:endParaRPr>
          </a:p>
        </p:txBody>
      </p:sp>
      <p:sp>
        <p:nvSpPr>
          <p:cNvPr id="5" name="מציין מיקום תוכן 4">
            <a:extLst>
              <a:ext uri="{FF2B5EF4-FFF2-40B4-BE49-F238E27FC236}">
                <a16:creationId xmlns:a16="http://schemas.microsoft.com/office/drawing/2014/main" id="{7BF956DE-28D5-4035-8AA5-AE596BDBE178}"/>
              </a:ext>
            </a:extLst>
          </p:cNvPr>
          <p:cNvSpPr>
            <a:spLocks noGrp="1"/>
          </p:cNvSpPr>
          <p:nvPr>
            <p:ph idx="1"/>
          </p:nvPr>
        </p:nvSpPr>
        <p:spPr/>
        <p:txBody>
          <a:bodyPr/>
          <a:lstStyle/>
          <a:p>
            <a:endParaRPr lang="he-IL" dirty="0"/>
          </a:p>
        </p:txBody>
      </p:sp>
      <p:sp>
        <p:nvSpPr>
          <p:cNvPr id="2" name="מציין מיקום של כותרת תחתונה 1">
            <a:extLst>
              <a:ext uri="{FF2B5EF4-FFF2-40B4-BE49-F238E27FC236}">
                <a16:creationId xmlns:a16="http://schemas.microsoft.com/office/drawing/2014/main" id="{1128FC3F-A14C-D7BD-596D-3ED244CFED24}"/>
              </a:ext>
            </a:extLst>
          </p:cNvPr>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pic>
        <p:nvPicPr>
          <p:cNvPr id="3" name="תמונה 2">
            <a:extLst>
              <a:ext uri="{FF2B5EF4-FFF2-40B4-BE49-F238E27FC236}">
                <a16:creationId xmlns:a16="http://schemas.microsoft.com/office/drawing/2014/main" id="{BED6E5A1-2FED-FFA9-E98A-6E7C1B7745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614356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מדע במעבדה"/>
          <p:cNvPicPr>
            <a:picLocks noChangeAspect="1" noChangeArrowheads="1"/>
          </p:cNvPicPr>
          <p:nvPr/>
        </p:nvPicPr>
        <p:blipFill>
          <a:blip r:embed="rId3" cstate="print"/>
          <a:srcRect/>
          <a:stretch>
            <a:fillRect/>
          </a:stretch>
        </p:blipFill>
        <p:spPr bwMode="auto">
          <a:xfrm>
            <a:off x="-493713" y="-19956463"/>
            <a:ext cx="952501" cy="714375"/>
          </a:xfrm>
          <a:prstGeom prst="rect">
            <a:avLst/>
          </a:prstGeom>
          <a:noFill/>
        </p:spPr>
      </p:pic>
      <p:sp>
        <p:nvSpPr>
          <p:cNvPr id="7" name="WordArt 4"/>
          <p:cNvSpPr>
            <a:spLocks noChangeArrowheads="1" noChangeShapeType="1" noTextEdit="1"/>
          </p:cNvSpPr>
          <p:nvPr/>
        </p:nvSpPr>
        <p:spPr bwMode="auto">
          <a:xfrm>
            <a:off x="1042988" y="1700213"/>
            <a:ext cx="6913562" cy="1657350"/>
          </a:xfrm>
          <a:prstGeom prst="rect">
            <a:avLst/>
          </a:prstGeom>
        </p:spPr>
        <p:txBody>
          <a:bodyPr wrap="none" fromWordArt="1">
            <a:prstTxWarp prst="textPlain">
              <a:avLst>
                <a:gd name="adj" fmla="val 50000"/>
              </a:avLst>
            </a:prstTxWarp>
          </a:bodyPr>
          <a:lstStyle/>
          <a:p>
            <a:pPr algn="ctr">
              <a:defRPr/>
            </a:pPr>
            <a:endParaRPr lang="he-IL"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mj-cs"/>
            </a:endParaRPr>
          </a:p>
        </p:txBody>
      </p:sp>
      <p:pic>
        <p:nvPicPr>
          <p:cNvPr id="2" name="תמונה 1"/>
          <p:cNvPicPr>
            <a:picLocks noChangeAspect="1"/>
          </p:cNvPicPr>
          <p:nvPr/>
        </p:nvPicPr>
        <p:blipFill rotWithShape="1">
          <a:blip r:embed="rId4" cstate="print"/>
          <a:srcRect l="15303" t="18952" r="33058" b="7988"/>
          <a:stretch/>
        </p:blipFill>
        <p:spPr>
          <a:xfrm>
            <a:off x="611560" y="1700212"/>
            <a:ext cx="8208912" cy="4973681"/>
          </a:xfrm>
          <a:prstGeom prst="rect">
            <a:avLst/>
          </a:prstGeom>
        </p:spPr>
      </p:pic>
      <p:sp>
        <p:nvSpPr>
          <p:cNvPr id="5" name="מציין מיקום תוכן 4">
            <a:extLst>
              <a:ext uri="{FF2B5EF4-FFF2-40B4-BE49-F238E27FC236}">
                <a16:creationId xmlns:a16="http://schemas.microsoft.com/office/drawing/2014/main" id="{C1BF76D6-1C77-4777-89D7-156DD2FA6E90}"/>
              </a:ext>
            </a:extLst>
          </p:cNvPr>
          <p:cNvSpPr>
            <a:spLocks noGrp="1"/>
          </p:cNvSpPr>
          <p:nvPr>
            <p:ph idx="1"/>
          </p:nvPr>
        </p:nvSpPr>
        <p:spPr/>
        <p:txBody>
          <a:bodyPr/>
          <a:lstStyle/>
          <a:p>
            <a:endParaRPr lang="he-IL" dirty="0"/>
          </a:p>
        </p:txBody>
      </p:sp>
      <p:sp>
        <p:nvSpPr>
          <p:cNvPr id="10" name="TextBox 4">
            <a:extLst>
              <a:ext uri="{FF2B5EF4-FFF2-40B4-BE49-F238E27FC236}">
                <a16:creationId xmlns:a16="http://schemas.microsoft.com/office/drawing/2014/main" id="{C9050796-7BA1-4E2A-8B47-D29AF270930F}"/>
              </a:ext>
            </a:extLst>
          </p:cNvPr>
          <p:cNvSpPr txBox="1">
            <a:spLocks noChangeArrowheads="1"/>
          </p:cNvSpPr>
          <p:nvPr/>
        </p:nvSpPr>
        <p:spPr bwMode="auto">
          <a:xfrm>
            <a:off x="755576" y="-130550"/>
            <a:ext cx="8064896" cy="193899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0" algn="ctr" eaLnBrk="0" fontAlgn="base" hangingPunct="0">
              <a:spcBef>
                <a:spcPct val="0"/>
              </a:spcBef>
              <a:spcAft>
                <a:spcPct val="0"/>
              </a:spcAft>
              <a:buNone/>
              <a:tabLst>
                <a:tab pos="288925" algn="l"/>
                <a:tab pos="576263" algn="l"/>
                <a:tab pos="863600" algn="l"/>
              </a:tabLst>
            </a:pPr>
            <a:r>
              <a:rPr lang="he-IL" altLang="he-IL" sz="4000" b="1" dirty="0">
                <a:solidFill>
                  <a:schemeClr val="accent4">
                    <a:lumMod val="75000"/>
                  </a:schemeClr>
                </a:solidFill>
                <a:latin typeface="+mj-lt"/>
                <a:ea typeface="+mj-ea"/>
                <a:cs typeface="+mj-cs"/>
              </a:rPr>
              <a:t>מחוון להערכת תלמיד </a:t>
            </a:r>
          </a:p>
          <a:p>
            <a:pPr lvl="0" algn="ctr" eaLnBrk="0" fontAlgn="base" hangingPunct="0">
              <a:spcBef>
                <a:spcPct val="0"/>
              </a:spcBef>
              <a:spcAft>
                <a:spcPct val="0"/>
              </a:spcAft>
              <a:buNone/>
              <a:tabLst>
                <a:tab pos="288925" algn="l"/>
                <a:tab pos="576263" algn="l"/>
                <a:tab pos="863600" algn="l"/>
              </a:tabLst>
            </a:pPr>
            <a:r>
              <a:rPr lang="he-IL" altLang="he-IL" sz="4000" b="1" dirty="0">
                <a:solidFill>
                  <a:schemeClr val="accent4">
                    <a:lumMod val="75000"/>
                  </a:schemeClr>
                </a:solidFill>
                <a:latin typeface="+mj-lt"/>
                <a:ea typeface="+mj-ea"/>
                <a:cs typeface="+mj-cs"/>
              </a:rPr>
              <a:t>בבחינה קבוצתית בעל פה </a:t>
            </a:r>
          </a:p>
          <a:p>
            <a:pPr lvl="0" algn="ctr" eaLnBrk="0" fontAlgn="base" hangingPunct="0">
              <a:spcBef>
                <a:spcPct val="0"/>
              </a:spcBef>
              <a:spcAft>
                <a:spcPct val="0"/>
              </a:spcAft>
              <a:buNone/>
              <a:tabLst>
                <a:tab pos="288925" algn="l"/>
                <a:tab pos="576263" algn="l"/>
                <a:tab pos="863600" algn="l"/>
              </a:tabLst>
            </a:pPr>
            <a:r>
              <a:rPr lang="he-IL" altLang="he-IL" sz="4000" b="1" dirty="0">
                <a:solidFill>
                  <a:schemeClr val="accent4">
                    <a:lumMod val="75000"/>
                  </a:schemeClr>
                </a:solidFill>
                <a:latin typeface="+mj-lt"/>
                <a:ea typeface="+mj-ea"/>
                <a:cs typeface="+mj-cs"/>
              </a:rPr>
              <a:t>במיני מחקר רמה 3</a:t>
            </a:r>
            <a:endParaRPr lang="en-US" altLang="he-IL" sz="4000" b="1" dirty="0">
              <a:solidFill>
                <a:schemeClr val="accent4">
                  <a:lumMod val="75000"/>
                </a:schemeClr>
              </a:solidFill>
              <a:latin typeface="+mj-lt"/>
              <a:ea typeface="+mj-ea"/>
              <a:cs typeface="+mj-cs"/>
            </a:endParaRPr>
          </a:p>
        </p:txBody>
      </p:sp>
      <p:sp>
        <p:nvSpPr>
          <p:cNvPr id="3" name="מציין מיקום של כותרת תחתונה 2">
            <a:extLst>
              <a:ext uri="{FF2B5EF4-FFF2-40B4-BE49-F238E27FC236}">
                <a16:creationId xmlns:a16="http://schemas.microsoft.com/office/drawing/2014/main" id="{4F484746-7CF8-B587-F0EF-D0C10ECE3CB7}"/>
              </a:ext>
            </a:extLst>
          </p:cNvPr>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pic>
        <p:nvPicPr>
          <p:cNvPr id="4" name="תמונה 3">
            <a:extLst>
              <a:ext uri="{FF2B5EF4-FFF2-40B4-BE49-F238E27FC236}">
                <a16:creationId xmlns:a16="http://schemas.microsoft.com/office/drawing/2014/main" id="{9504AC12-E9D3-1CD7-C6D4-E47AF97495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88883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B89732-EDC7-4D2A-BCD8-392FC4728C1E}"/>
              </a:ext>
            </a:extLst>
          </p:cNvPr>
          <p:cNvSpPr>
            <a:spLocks noGrp="1"/>
          </p:cNvSpPr>
          <p:nvPr>
            <p:ph type="title"/>
          </p:nvPr>
        </p:nvSpPr>
        <p:spPr>
          <a:xfrm>
            <a:off x="560215" y="699738"/>
            <a:ext cx="8352928" cy="1492132"/>
          </a:xfrm>
        </p:spPr>
        <p:txBody>
          <a:bodyPr/>
          <a:lstStyle/>
          <a:p>
            <a:pPr algn="ctr"/>
            <a:r>
              <a:rPr lang="he-IL" sz="3600" b="1" dirty="0">
                <a:solidFill>
                  <a:schemeClr val="accent2">
                    <a:lumMod val="75000"/>
                  </a:schemeClr>
                </a:solidFill>
                <a:cs typeface="+mn-cs"/>
              </a:rPr>
              <a:t>מחוון להערכת מיני מחקר רמה 3 תשפ"ה</a:t>
            </a:r>
          </a:p>
        </p:txBody>
      </p:sp>
      <p:sp>
        <p:nvSpPr>
          <p:cNvPr id="3" name="מציין מיקום של כותרת תחתונה 2">
            <a:extLst>
              <a:ext uri="{FF2B5EF4-FFF2-40B4-BE49-F238E27FC236}">
                <a16:creationId xmlns:a16="http://schemas.microsoft.com/office/drawing/2014/main" id="{589E30F7-E1D2-47CA-8E5F-38654FF04598}"/>
              </a:ext>
            </a:extLst>
          </p:cNvPr>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pic>
        <p:nvPicPr>
          <p:cNvPr id="5" name="תמונה 4">
            <a:extLst>
              <a:ext uri="{FF2B5EF4-FFF2-40B4-BE49-F238E27FC236}">
                <a16:creationId xmlns:a16="http://schemas.microsoft.com/office/drawing/2014/main" id="{CA0D7273-D1B4-9CFF-8B65-3632CF6E0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pic>
        <p:nvPicPr>
          <p:cNvPr id="10" name="תמונה 9">
            <a:extLst>
              <a:ext uri="{FF2B5EF4-FFF2-40B4-BE49-F238E27FC236}">
                <a16:creationId xmlns:a16="http://schemas.microsoft.com/office/drawing/2014/main" id="{3E3B6FE7-F9F0-096B-A5E4-81BC19402556}"/>
              </a:ext>
            </a:extLst>
          </p:cNvPr>
          <p:cNvPicPr>
            <a:picLocks noChangeAspect="1"/>
          </p:cNvPicPr>
          <p:nvPr/>
        </p:nvPicPr>
        <p:blipFill>
          <a:blip r:embed="rId3"/>
          <a:stretch>
            <a:fillRect/>
          </a:stretch>
        </p:blipFill>
        <p:spPr>
          <a:xfrm>
            <a:off x="1185390" y="1852392"/>
            <a:ext cx="6773220" cy="3153215"/>
          </a:xfrm>
          <a:prstGeom prst="rect">
            <a:avLst/>
          </a:prstGeom>
        </p:spPr>
      </p:pic>
    </p:spTree>
    <p:extLst>
      <p:ext uri="{BB962C8B-B14F-4D97-AF65-F5344CB8AC3E}">
        <p14:creationId xmlns:p14="http://schemas.microsoft.com/office/powerpoint/2010/main" val="1589173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מדע במעבדה"/>
          <p:cNvPicPr>
            <a:picLocks noChangeAspect="1" noChangeArrowheads="1"/>
          </p:cNvPicPr>
          <p:nvPr/>
        </p:nvPicPr>
        <p:blipFill>
          <a:blip r:embed="rId2" cstate="print"/>
          <a:srcRect/>
          <a:stretch>
            <a:fillRect/>
          </a:stretch>
        </p:blipFill>
        <p:spPr bwMode="auto">
          <a:xfrm>
            <a:off x="-493713" y="-19956463"/>
            <a:ext cx="952501" cy="714375"/>
          </a:xfrm>
          <a:prstGeom prst="rect">
            <a:avLst/>
          </a:prstGeom>
          <a:noFill/>
        </p:spPr>
      </p:pic>
      <p:sp>
        <p:nvSpPr>
          <p:cNvPr id="7" name="WordArt 4"/>
          <p:cNvSpPr>
            <a:spLocks noChangeArrowheads="1" noChangeShapeType="1" noTextEdit="1"/>
          </p:cNvSpPr>
          <p:nvPr/>
        </p:nvSpPr>
        <p:spPr bwMode="auto">
          <a:xfrm>
            <a:off x="1042988" y="1700213"/>
            <a:ext cx="6913562" cy="1657350"/>
          </a:xfrm>
          <a:prstGeom prst="rect">
            <a:avLst/>
          </a:prstGeom>
        </p:spPr>
        <p:txBody>
          <a:bodyPr wrap="none" fromWordArt="1">
            <a:prstTxWarp prst="textPlain">
              <a:avLst>
                <a:gd name="adj" fmla="val 50000"/>
              </a:avLst>
            </a:prstTxWarp>
          </a:bodyPr>
          <a:lstStyle/>
          <a:p>
            <a:pPr algn="ctr">
              <a:defRPr/>
            </a:pPr>
            <a:endParaRPr lang="he-IL"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mj-cs"/>
            </a:endParaRPr>
          </a:p>
        </p:txBody>
      </p:sp>
      <p:sp>
        <p:nvSpPr>
          <p:cNvPr id="8" name="TextBox 4"/>
          <p:cNvSpPr txBox="1">
            <a:spLocks noChangeArrowheads="1"/>
          </p:cNvSpPr>
          <p:nvPr/>
        </p:nvSpPr>
        <p:spPr bwMode="auto">
          <a:xfrm>
            <a:off x="1492697" y="614001"/>
            <a:ext cx="6913562" cy="144655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defRPr/>
            </a:pPr>
            <a:r>
              <a:rPr lang="he-IL" altLang="he-IL" sz="4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תובנות מביצוע מיני מחקר בעבר</a:t>
            </a:r>
            <a:endParaRPr lang="en-US" altLang="he-IL" sz="4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4"/>
          <p:cNvSpPr/>
          <p:nvPr/>
        </p:nvSpPr>
        <p:spPr>
          <a:xfrm>
            <a:off x="-108520" y="2420888"/>
            <a:ext cx="8964487" cy="3877985"/>
          </a:xfrm>
          <a:prstGeom prst="rect">
            <a:avLst/>
          </a:prstGeom>
        </p:spPr>
        <p:txBody>
          <a:bodyPr wrap="square">
            <a:spAutoFit/>
          </a:bodyPr>
          <a:lstStyle/>
          <a:p>
            <a:pPr marL="342900" indent="-342900" algn="r" rtl="1">
              <a:lnSpc>
                <a:spcPct val="150000"/>
              </a:lnSpc>
              <a:spcBef>
                <a:spcPts val="1800"/>
              </a:spcBef>
              <a:buSzPct val="150000"/>
              <a:buFont typeface="Arial" panose="020B0604020202020204" pitchFamily="34" charset="0"/>
              <a:buChar char="•"/>
            </a:pPr>
            <a:r>
              <a:rPr lang="he-IL" sz="2400" b="1" dirty="0">
                <a:latin typeface="Tahoma" panose="020B0604030504040204" pitchFamily="34" charset="0"/>
                <a:ea typeface="Tahoma" panose="020B0604030504040204" pitchFamily="34" charset="0"/>
                <a:cs typeface="Tahoma" panose="020B0604030504040204" pitchFamily="34" charset="0"/>
              </a:rPr>
              <a:t>יש לבדוק הלימה בין הביצוע בשטח להחלטות בפורום. </a:t>
            </a:r>
            <a:br>
              <a:rPr lang="en-US" sz="2400" b="1" dirty="0">
                <a:latin typeface="Tahoma" panose="020B0604030504040204" pitchFamily="34" charset="0"/>
                <a:ea typeface="Tahoma" panose="020B0604030504040204" pitchFamily="34" charset="0"/>
                <a:cs typeface="Tahoma" panose="020B0604030504040204" pitchFamily="34" charset="0"/>
              </a:rPr>
            </a:br>
            <a:r>
              <a:rPr lang="he-IL" sz="2400" b="1" dirty="0">
                <a:latin typeface="Tahoma" panose="020B0604030504040204" pitchFamily="34" charset="0"/>
                <a:ea typeface="Tahoma" panose="020B0604030504040204" pitchFamily="34" charset="0"/>
                <a:cs typeface="Tahoma" panose="020B0604030504040204" pitchFamily="34" charset="0"/>
              </a:rPr>
              <a:t>לדוגמא: ניסוח שאלות החקר והניסויים</a:t>
            </a:r>
          </a:p>
          <a:p>
            <a:pPr marL="342900" indent="-342900" algn="r" rtl="1">
              <a:lnSpc>
                <a:spcPct val="150000"/>
              </a:lnSpc>
              <a:spcBef>
                <a:spcPts val="1800"/>
              </a:spcBef>
              <a:buSzPct val="150000"/>
              <a:buFont typeface="Arial" panose="020B0604020202020204" pitchFamily="34" charset="0"/>
              <a:buChar char="•"/>
            </a:pPr>
            <a:r>
              <a:rPr lang="he-IL" sz="2400" b="1" dirty="0">
                <a:latin typeface="Tahoma" panose="020B0604030504040204" pitchFamily="34" charset="0"/>
                <a:ea typeface="Tahoma" panose="020B0604030504040204" pitchFamily="34" charset="0"/>
                <a:cs typeface="Tahoma" panose="020B0604030504040204" pitchFamily="34" charset="0"/>
              </a:rPr>
              <a:t>על המורה הבוחן לפנות ליונת כדי לקבל מידע לגבי</a:t>
            </a:r>
            <a:br>
              <a:rPr lang="en-US" sz="2400" b="1" dirty="0">
                <a:latin typeface="Tahoma" panose="020B0604030504040204" pitchFamily="34" charset="0"/>
                <a:ea typeface="Tahoma" panose="020B0604030504040204" pitchFamily="34" charset="0"/>
                <a:cs typeface="Tahoma" panose="020B0604030504040204" pitchFamily="34" charset="0"/>
              </a:rPr>
            </a:br>
            <a:r>
              <a:rPr lang="he-IL" sz="2400" b="1" dirty="0">
                <a:latin typeface="Tahoma" panose="020B0604030504040204" pitchFamily="34" charset="0"/>
                <a:ea typeface="Tahoma" panose="020B0604030504040204" pitchFamily="34" charset="0"/>
                <a:cs typeface="Tahoma" panose="020B0604030504040204" pitchFamily="34" charset="0"/>
              </a:rPr>
              <a:t>שאלות החקר שאושרו. </a:t>
            </a:r>
          </a:p>
          <a:p>
            <a:pPr marL="342900" indent="-342900" algn="r" rtl="1">
              <a:lnSpc>
                <a:spcPct val="150000"/>
              </a:lnSpc>
              <a:spcBef>
                <a:spcPts val="1800"/>
              </a:spcBef>
              <a:buSzPct val="150000"/>
              <a:buFont typeface="Arial" panose="020B0604020202020204" pitchFamily="34" charset="0"/>
              <a:buChar char="•"/>
            </a:pPr>
            <a:r>
              <a:rPr lang="he-IL" sz="2400" b="1" dirty="0">
                <a:latin typeface="Tahoma" panose="020B0604030504040204" pitchFamily="34" charset="0"/>
                <a:ea typeface="Tahoma" panose="020B0604030504040204" pitchFamily="34" charset="0"/>
                <a:cs typeface="Tahoma" panose="020B0604030504040204" pitchFamily="34" charset="0"/>
              </a:rPr>
              <a:t>הקפדה על הכללים של מיני מחקר ברמה 3.</a:t>
            </a:r>
            <a:br>
              <a:rPr lang="en-US" sz="2400" b="1" dirty="0">
                <a:latin typeface="Tahoma" panose="020B0604030504040204" pitchFamily="34" charset="0"/>
                <a:ea typeface="Tahoma" panose="020B0604030504040204" pitchFamily="34" charset="0"/>
                <a:cs typeface="Tahoma" panose="020B0604030504040204" pitchFamily="34" charset="0"/>
              </a:rPr>
            </a:br>
            <a:r>
              <a:rPr lang="he-IL" sz="2400" b="1" dirty="0">
                <a:latin typeface="Tahoma" panose="020B0604030504040204" pitchFamily="34" charset="0"/>
                <a:ea typeface="Tahoma" panose="020B0604030504040204" pitchFamily="34" charset="0"/>
                <a:cs typeface="Tahoma" panose="020B0604030504040204" pitchFamily="34" charset="0"/>
              </a:rPr>
              <a:t>לדוגמא: ניסוח שאלות החקר ומשתנים מדידים</a:t>
            </a:r>
          </a:p>
        </p:txBody>
      </p:sp>
      <p:sp>
        <p:nvSpPr>
          <p:cNvPr id="2" name="מציין מיקום של כותרת תחתונה 1">
            <a:extLst>
              <a:ext uri="{FF2B5EF4-FFF2-40B4-BE49-F238E27FC236}">
                <a16:creationId xmlns:a16="http://schemas.microsoft.com/office/drawing/2014/main" id="{7765B1E1-4AD3-931E-2C9F-FB58907FE782}"/>
              </a:ext>
            </a:extLst>
          </p:cNvPr>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pic>
        <p:nvPicPr>
          <p:cNvPr id="3" name="תמונה 2">
            <a:extLst>
              <a:ext uri="{FF2B5EF4-FFF2-40B4-BE49-F238E27FC236}">
                <a16:creationId xmlns:a16="http://schemas.microsoft.com/office/drawing/2014/main" id="{330FC7D2-6168-BE9B-BD68-00DB9B1B05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845496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מדע במעבדה"/>
          <p:cNvPicPr>
            <a:picLocks noChangeAspect="1" noChangeArrowheads="1"/>
          </p:cNvPicPr>
          <p:nvPr/>
        </p:nvPicPr>
        <p:blipFill>
          <a:blip r:embed="rId2" cstate="print"/>
          <a:srcRect/>
          <a:stretch>
            <a:fillRect/>
          </a:stretch>
        </p:blipFill>
        <p:spPr bwMode="auto">
          <a:xfrm>
            <a:off x="-493713" y="-19956463"/>
            <a:ext cx="952501" cy="714375"/>
          </a:xfrm>
          <a:prstGeom prst="rect">
            <a:avLst/>
          </a:prstGeom>
          <a:noFill/>
        </p:spPr>
      </p:pic>
      <p:sp>
        <p:nvSpPr>
          <p:cNvPr id="7" name="WordArt 4"/>
          <p:cNvSpPr>
            <a:spLocks noChangeArrowheads="1" noChangeShapeType="1" noTextEdit="1"/>
          </p:cNvSpPr>
          <p:nvPr/>
        </p:nvSpPr>
        <p:spPr bwMode="auto">
          <a:xfrm>
            <a:off x="1042988" y="1700213"/>
            <a:ext cx="6913562" cy="1657350"/>
          </a:xfrm>
          <a:prstGeom prst="rect">
            <a:avLst/>
          </a:prstGeom>
        </p:spPr>
        <p:txBody>
          <a:bodyPr wrap="none" fromWordArt="1">
            <a:prstTxWarp prst="textPlain">
              <a:avLst>
                <a:gd name="adj" fmla="val 50000"/>
              </a:avLst>
            </a:prstTxWarp>
          </a:bodyPr>
          <a:lstStyle/>
          <a:p>
            <a:pPr algn="ctr">
              <a:defRPr/>
            </a:pPr>
            <a:endParaRPr lang="he-IL"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mj-cs"/>
            </a:endParaRPr>
          </a:p>
        </p:txBody>
      </p:sp>
      <p:sp>
        <p:nvSpPr>
          <p:cNvPr id="8" name="TextBox 4"/>
          <p:cNvSpPr txBox="1">
            <a:spLocks noChangeArrowheads="1"/>
          </p:cNvSpPr>
          <p:nvPr/>
        </p:nvSpPr>
        <p:spPr bwMode="auto">
          <a:xfrm>
            <a:off x="3022410" y="659146"/>
            <a:ext cx="5184576" cy="769441"/>
          </a:xfrm>
          <a:prstGeom prst="rect">
            <a:avLst/>
          </a:prstGeom>
          <a:noFill/>
          <a:ln>
            <a:noFill/>
          </a:ln>
        </p:spPr>
        <p:txBody>
          <a:bodyPr wrap="square">
            <a:spAutoFit/>
          </a:bodyPr>
          <a:lstStyle>
            <a:defPPr>
              <a:defRPr lang="he-IL"/>
            </a:defPPr>
            <a:lvl1pPr algn="ctr">
              <a:spcBef>
                <a:spcPct val="0"/>
              </a:spcBef>
              <a:buFontTx/>
              <a:buNone/>
              <a:defRPr sz="4400" b="1">
                <a:solidFill>
                  <a:srgbClr val="FF33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latin typeface="Calibri" panose="020F0502020204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latin typeface="Calibri" panose="020F0502020204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latin typeface="Calibri" panose="020F0502020204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latin typeface="Calibri" panose="020F0502020204030204" pitchFamily="34" charset="0"/>
                <a:cs typeface="Arial" panose="020B0604020202020204" pitchFamily="34" charset="0"/>
              </a:defRPr>
            </a:lvl9pPr>
          </a:lstStyle>
          <a:p>
            <a:r>
              <a:rPr lang="he-IL" altLang="he-IL" dirty="0">
                <a:solidFill>
                  <a:schemeClr val="accent4">
                    <a:lumMod val="75000"/>
                  </a:schemeClr>
                </a:solidFill>
              </a:rPr>
              <a:t>תובנות - המשך</a:t>
            </a:r>
            <a:endParaRPr lang="en-US" altLang="he-IL" dirty="0">
              <a:solidFill>
                <a:schemeClr val="accent4">
                  <a:lumMod val="75000"/>
                </a:schemeClr>
              </a:solidFill>
            </a:endParaRPr>
          </a:p>
        </p:txBody>
      </p:sp>
      <p:sp>
        <p:nvSpPr>
          <p:cNvPr id="5" name="מלבן 4"/>
          <p:cNvSpPr/>
          <p:nvPr/>
        </p:nvSpPr>
        <p:spPr>
          <a:xfrm>
            <a:off x="81025" y="1926402"/>
            <a:ext cx="8981950" cy="3340979"/>
          </a:xfrm>
          <a:prstGeom prst="rect">
            <a:avLst/>
          </a:prstGeom>
        </p:spPr>
        <p:txBody>
          <a:bodyPr wrap="square">
            <a:spAutoFit/>
          </a:bodyPr>
          <a:lstStyle/>
          <a:p>
            <a:pPr marL="342900" indent="-342900" algn="r" rtl="1">
              <a:lnSpc>
                <a:spcPct val="150000"/>
              </a:lnSpc>
              <a:buSzPct val="150000"/>
              <a:buFont typeface="Arial" panose="020B0604020202020204" pitchFamily="34" charset="0"/>
              <a:buChar char="•"/>
            </a:pPr>
            <a:r>
              <a:rPr lang="he-IL" sz="2400" b="1" dirty="0">
                <a:latin typeface="Tahoma" panose="020B0604030504040204" pitchFamily="34" charset="0"/>
                <a:ea typeface="Tahoma" panose="020B0604030504040204" pitchFamily="34" charset="0"/>
                <a:cs typeface="Tahoma" panose="020B0604030504040204" pitchFamily="34" charset="0"/>
              </a:rPr>
              <a:t>הבחינה תתנהל ע"פ הכללים הרגילים. </a:t>
            </a:r>
          </a:p>
          <a:p>
            <a:pPr marL="342900" indent="-342900" algn="r" rtl="1">
              <a:lnSpc>
                <a:spcPct val="150000"/>
              </a:lnSpc>
              <a:buSzPct val="150000"/>
              <a:buFont typeface="Arial" panose="020B0604020202020204" pitchFamily="34" charset="0"/>
              <a:buChar char="•"/>
            </a:pPr>
            <a:r>
              <a:rPr lang="he-IL" sz="2400" b="1" dirty="0">
                <a:latin typeface="Tahoma" panose="020B0604030504040204" pitchFamily="34" charset="0"/>
                <a:ea typeface="Tahoma" panose="020B0604030504040204" pitchFamily="34" charset="0"/>
                <a:cs typeface="Tahoma" panose="020B0604030504040204" pitchFamily="34" charset="0"/>
              </a:rPr>
              <a:t>דגש על מספר שאלות על הרקע המדעי </a:t>
            </a:r>
            <a:br>
              <a:rPr lang="en-US" sz="2400" b="1" dirty="0">
                <a:latin typeface="Tahoma" panose="020B0604030504040204" pitchFamily="34" charset="0"/>
                <a:ea typeface="Tahoma" panose="020B0604030504040204" pitchFamily="34" charset="0"/>
                <a:cs typeface="Tahoma" panose="020B0604030504040204" pitchFamily="34" charset="0"/>
              </a:rPr>
            </a:br>
            <a:r>
              <a:rPr lang="he-IL" sz="2400" b="1" dirty="0">
                <a:latin typeface="Tahoma" panose="020B0604030504040204" pitchFamily="34" charset="0"/>
                <a:ea typeface="Tahoma" panose="020B0604030504040204" pitchFamily="34" charset="0"/>
                <a:cs typeface="Tahoma" panose="020B0604030504040204" pitchFamily="34" charset="0"/>
              </a:rPr>
              <a:t>ביחס לשאלות על מיומנויות</a:t>
            </a:r>
          </a:p>
          <a:p>
            <a:pPr marL="342900" indent="-342900" algn="r" rtl="1">
              <a:lnSpc>
                <a:spcPct val="150000"/>
              </a:lnSpc>
              <a:buSzPct val="150000"/>
              <a:buFont typeface="Arial" panose="020B0604020202020204" pitchFamily="34" charset="0"/>
              <a:buChar char="•"/>
            </a:pPr>
            <a:r>
              <a:rPr lang="he-IL" sz="2400" b="1" dirty="0">
                <a:latin typeface="Tahoma" panose="020B0604030504040204" pitchFamily="34" charset="0"/>
                <a:ea typeface="Tahoma" panose="020B0604030504040204" pitchFamily="34" charset="0"/>
                <a:cs typeface="Tahoma" panose="020B0604030504040204" pitchFamily="34" charset="0"/>
              </a:rPr>
              <a:t>המורה הבוחן צריך לוודא שהמורה המלמד </a:t>
            </a:r>
            <a:br>
              <a:rPr lang="en-US" sz="2400" b="1" dirty="0">
                <a:latin typeface="Tahoma" panose="020B0604030504040204" pitchFamily="34" charset="0"/>
                <a:ea typeface="Tahoma" panose="020B0604030504040204" pitchFamily="34" charset="0"/>
                <a:cs typeface="Tahoma" panose="020B0604030504040204" pitchFamily="34" charset="0"/>
              </a:rPr>
            </a:br>
            <a:r>
              <a:rPr lang="he-IL" sz="2400" b="1" dirty="0">
                <a:latin typeface="Tahoma" panose="020B0604030504040204" pitchFamily="34" charset="0"/>
                <a:ea typeface="Tahoma" panose="020B0604030504040204" pitchFamily="34" charset="0"/>
                <a:cs typeface="Tahoma" panose="020B0604030504040204" pitchFamily="34" charset="0"/>
              </a:rPr>
              <a:t>ביצע מיני מחקר ברמה 3 לפי הכתוב בחוזר מפמ"ר </a:t>
            </a:r>
            <a:br>
              <a:rPr lang="en-US" sz="2400" b="1" dirty="0">
                <a:latin typeface="Tahoma" panose="020B0604030504040204" pitchFamily="34" charset="0"/>
                <a:ea typeface="Tahoma" panose="020B0604030504040204" pitchFamily="34" charset="0"/>
                <a:cs typeface="Tahoma" panose="020B0604030504040204" pitchFamily="34" charset="0"/>
              </a:rPr>
            </a:br>
            <a:r>
              <a:rPr lang="he-IL" sz="2400" b="1" dirty="0">
                <a:latin typeface="Tahoma" panose="020B0604030504040204" pitchFamily="34" charset="0"/>
                <a:ea typeface="Tahoma" panose="020B0604030504040204" pitchFamily="34" charset="0"/>
                <a:cs typeface="Tahoma" panose="020B0604030504040204" pitchFamily="34" charset="0"/>
              </a:rPr>
              <a:t>כולל השתתפות </a:t>
            </a:r>
            <a:r>
              <a:rPr lang="he-IL" sz="2400" b="1" dirty="0" err="1">
                <a:latin typeface="Tahoma" panose="020B0604030504040204" pitchFamily="34" charset="0"/>
                <a:ea typeface="Tahoma" panose="020B0604030504040204" pitchFamily="34" charset="0"/>
                <a:cs typeface="Tahoma" panose="020B0604030504040204" pitchFamily="34" charset="0"/>
              </a:rPr>
              <a:t>בקלאסרום</a:t>
            </a:r>
            <a:r>
              <a:rPr lang="he-IL" sz="2400" b="1" dirty="0">
                <a:latin typeface="Tahoma" panose="020B0604030504040204" pitchFamily="34" charset="0"/>
                <a:ea typeface="Tahoma" panose="020B0604030504040204" pitchFamily="34" charset="0"/>
                <a:cs typeface="Tahoma" panose="020B0604030504040204" pitchFamily="34" charset="0"/>
              </a:rPr>
              <a:t>.</a:t>
            </a:r>
          </a:p>
        </p:txBody>
      </p:sp>
      <p:sp>
        <p:nvSpPr>
          <p:cNvPr id="2" name="מציין מיקום של כותרת תחתונה 1">
            <a:extLst>
              <a:ext uri="{FF2B5EF4-FFF2-40B4-BE49-F238E27FC236}">
                <a16:creationId xmlns:a16="http://schemas.microsoft.com/office/drawing/2014/main" id="{0E75F4C4-B34A-4C7C-3F06-8615DF03A7BE}"/>
              </a:ext>
            </a:extLst>
          </p:cNvPr>
          <p:cNvSpPr>
            <a:spLocks noGrp="1"/>
          </p:cNvSpPr>
          <p:nvPr>
            <p:ph type="ftr" sz="quarter" idx="11"/>
          </p:nvPr>
        </p:nvSpPr>
        <p:spPr/>
        <p:txBody>
          <a:bodyPr/>
          <a:lstStyle/>
          <a:p>
            <a:pPr fontAlgn="base">
              <a:spcBef>
                <a:spcPct val="0"/>
              </a:spcBef>
              <a:spcAft>
                <a:spcPct val="0"/>
              </a:spcAft>
              <a:defRPr/>
            </a:pPr>
            <a:r>
              <a:rPr lang="he-IL">
                <a:solidFill>
                  <a:srgbClr val="04617B">
                    <a:shade val="90000"/>
                  </a:srgbClr>
                </a:solidFill>
                <a:latin typeface="Garamond" panose="02020404030301010803" pitchFamily="18" charset="0"/>
              </a:rPr>
              <a:t>תדרוך מורי כימיה לקראת בחינת הבגרות על מיני מחקר תשפ"ה 2025</a:t>
            </a:r>
            <a:endParaRPr lang="en-US" dirty="0">
              <a:solidFill>
                <a:srgbClr val="04617B">
                  <a:shade val="90000"/>
                </a:srgbClr>
              </a:solidFill>
              <a:latin typeface="Garamond" panose="02020404030301010803" pitchFamily="18" charset="0"/>
            </a:endParaRPr>
          </a:p>
        </p:txBody>
      </p:sp>
      <p:pic>
        <p:nvPicPr>
          <p:cNvPr id="3" name="תמונה 2">
            <a:extLst>
              <a:ext uri="{FF2B5EF4-FFF2-40B4-BE49-F238E27FC236}">
                <a16:creationId xmlns:a16="http://schemas.microsoft.com/office/drawing/2014/main" id="{43DC5DED-01B2-18C0-1DBE-50534D209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845496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2916238" y="606425"/>
            <a:ext cx="3249612" cy="1311128"/>
          </a:xfrm>
        </p:spPr>
        <p:txBody>
          <a:bodyPr rtlCol="1">
            <a:spAutoFit/>
          </a:bodyPr>
          <a:lstStyle/>
          <a:p>
            <a:pPr algn="ctr">
              <a:defRPr/>
            </a:pPr>
            <a:r>
              <a:rPr lang="he-IL" sz="4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בתום הבחינה:</a:t>
            </a:r>
            <a:endParaRPr lang="en-US" sz="4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0963" name="Rectangle 3"/>
          <p:cNvSpPr>
            <a:spLocks noGrp="1" noChangeArrowheads="1"/>
          </p:cNvSpPr>
          <p:nvPr>
            <p:ph idx="1"/>
          </p:nvPr>
        </p:nvSpPr>
        <p:spPr>
          <a:xfrm>
            <a:off x="107950" y="1341438"/>
            <a:ext cx="8856663" cy="5183187"/>
          </a:xfrm>
        </p:spPr>
        <p:txBody>
          <a:bodyPr/>
          <a:lstStyle/>
          <a:p>
            <a:pPr eaLnBrk="1" hangingPunct="1">
              <a:buClr>
                <a:schemeClr val="tx2">
                  <a:lumMod val="60000"/>
                  <a:lumOff val="40000"/>
                </a:schemeClr>
              </a:buClr>
              <a:buSzPct val="111000"/>
              <a:buFont typeface="Wingdings" pitchFamily="2" charset="2"/>
              <a:buChar char="v"/>
              <a:defRPr/>
            </a:pPr>
            <a:endParaRPr lang="he-IL" sz="1200" b="1" dirty="0"/>
          </a:p>
          <a:p>
            <a:pPr marL="0" lvl="0" indent="0">
              <a:buNone/>
            </a:pPr>
            <a:r>
              <a:rPr lang="he-IL" sz="2800" b="1" dirty="0">
                <a:solidFill>
                  <a:schemeClr val="tx1"/>
                </a:solidFill>
              </a:rPr>
              <a:t>על הבוחן:</a:t>
            </a:r>
          </a:p>
          <a:p>
            <a:pPr lvl="0">
              <a:buFont typeface="Wingdings" panose="05000000000000000000" pitchFamily="2" charset="2"/>
              <a:buChar char="v"/>
            </a:pPr>
            <a:r>
              <a:rPr lang="he-IL" sz="2800" b="1" dirty="0" err="1">
                <a:solidFill>
                  <a:schemeClr val="tx1"/>
                </a:solidFill>
              </a:rPr>
              <a:t>להכנס</a:t>
            </a:r>
            <a:r>
              <a:rPr lang="he-IL" sz="2800" b="1" dirty="0">
                <a:solidFill>
                  <a:schemeClr val="tx1"/>
                </a:solidFill>
              </a:rPr>
              <a:t> לאפליקציה. </a:t>
            </a:r>
          </a:p>
          <a:p>
            <a:pPr lvl="0">
              <a:buFont typeface="Wingdings" panose="05000000000000000000" pitchFamily="2" charset="2"/>
              <a:buChar char="v"/>
            </a:pPr>
            <a:r>
              <a:rPr lang="he-IL" sz="2800" b="1" dirty="0">
                <a:solidFill>
                  <a:schemeClr val="tx1"/>
                </a:solidFill>
              </a:rPr>
              <a:t>אם זו הפעם הראשונה עליו למלא את הפרטים האישיים.</a:t>
            </a:r>
          </a:p>
          <a:p>
            <a:pPr>
              <a:buFont typeface="Wingdings" panose="05000000000000000000" pitchFamily="2" charset="2"/>
              <a:buChar char="v"/>
            </a:pPr>
            <a:r>
              <a:rPr lang="he-IL" sz="2800" b="1" dirty="0">
                <a:solidFill>
                  <a:schemeClr val="tx1"/>
                </a:solidFill>
              </a:rPr>
              <a:t>להכניס לכל תלמיד ציון בכל אחד מהקריטריונים הרשומים במחוון, בסולם 0-100. </a:t>
            </a:r>
            <a:endParaRPr lang="en-US" sz="2800" b="1" dirty="0">
              <a:solidFill>
                <a:schemeClr val="tx1"/>
              </a:solidFill>
            </a:endParaRPr>
          </a:p>
          <a:p>
            <a:pPr lvl="0">
              <a:buFont typeface="Wingdings" panose="05000000000000000000" pitchFamily="2" charset="2"/>
              <a:buChar char="v"/>
            </a:pPr>
            <a:r>
              <a:rPr lang="he-IL" sz="2800" b="1" u="sng" dirty="0">
                <a:solidFill>
                  <a:schemeClr val="tx1"/>
                </a:solidFill>
              </a:rPr>
              <a:t>ציון הבחינה יחושב ויופיע באפליקציה</a:t>
            </a:r>
            <a:r>
              <a:rPr lang="he-IL" sz="2800" b="1" dirty="0">
                <a:solidFill>
                  <a:schemeClr val="tx1"/>
                </a:solidFill>
              </a:rPr>
              <a:t>. </a:t>
            </a:r>
          </a:p>
          <a:p>
            <a:pPr lvl="0">
              <a:buFont typeface="Wingdings" panose="05000000000000000000" pitchFamily="2" charset="2"/>
              <a:buChar char="v"/>
            </a:pPr>
            <a:r>
              <a:rPr lang="he-IL" sz="2800" b="1" dirty="0">
                <a:solidFill>
                  <a:schemeClr val="tx1"/>
                </a:solidFill>
              </a:rPr>
              <a:t>חשוב לשמור על הציונים למקרה של תקלה בדיווח.</a:t>
            </a:r>
            <a:endParaRPr lang="en-US" sz="2800" b="1" dirty="0">
              <a:solidFill>
                <a:schemeClr val="tx1"/>
              </a:solidFill>
            </a:endParaRPr>
          </a:p>
        </p:txBody>
      </p:sp>
      <p:sp>
        <p:nvSpPr>
          <p:cNvPr id="5" name="מציין מיקום של כותרת תחתונה 3">
            <a:extLst>
              <a:ext uri="{FF2B5EF4-FFF2-40B4-BE49-F238E27FC236}">
                <a16:creationId xmlns:a16="http://schemas.microsoft.com/office/drawing/2014/main" id="{642ED7E9-AA5F-472F-AB66-863AF2857E2D}"/>
              </a:ext>
            </a:extLst>
          </p:cNvPr>
          <p:cNvSpPr>
            <a:spLocks noGrp="1"/>
          </p:cNvSpPr>
          <p:nvPr>
            <p:ph type="ftr" sz="quarter" idx="11"/>
          </p:nvPr>
        </p:nvSpPr>
        <p:spPr>
          <a:xfrm>
            <a:off x="3347864" y="6324600"/>
            <a:ext cx="3352800" cy="365125"/>
          </a:xfrm>
        </p:spPr>
        <p:txBody>
          <a:bodyPr/>
          <a:lstStyle/>
          <a:p>
            <a:pPr>
              <a:defRPr/>
            </a:pPr>
            <a:r>
              <a:rPr lang="he-IL"/>
              <a:t>תדרוך מורי כימיה לקראת בחינת הבגרות על מיני מחקר תשפ"ה 2025</a:t>
            </a:r>
            <a:endParaRPr lang="en-US" dirty="0"/>
          </a:p>
        </p:txBody>
      </p:sp>
      <p:pic>
        <p:nvPicPr>
          <p:cNvPr id="3" name="תמונה 2">
            <a:extLst>
              <a:ext uri="{FF2B5EF4-FFF2-40B4-BE49-F238E27FC236}">
                <a16:creationId xmlns:a16="http://schemas.microsoft.com/office/drawing/2014/main" id="{CE700DBB-FBE3-2FE1-8E7D-01D7B70A63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Rot="1" noChangeArrowheads="1"/>
          </p:cNvSpPr>
          <p:nvPr>
            <p:ph type="title"/>
          </p:nvPr>
        </p:nvSpPr>
        <p:spPr>
          <a:xfrm>
            <a:off x="0" y="764913"/>
            <a:ext cx="9144000" cy="1255728"/>
          </a:xfrm>
        </p:spPr>
        <p:txBody>
          <a:bodyPr>
            <a:spAutoFit/>
          </a:bodyPr>
          <a:lstStyle/>
          <a:p>
            <a:pPr algn="ctr"/>
            <a:r>
              <a:rPr lang="he-IL" altLang="he-IL"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הערכה מבוססת קריטריונים – </a:t>
            </a:r>
            <a:br>
              <a:rPr lang="he-IL" altLang="he-IL"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r>
              <a:rPr lang="he-IL" altLang="he-IL"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שלושת הממדים להערכת התלמיד –</a:t>
            </a:r>
            <a:br>
              <a:rPr lang="he-IL" altLang="he-IL"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r>
              <a:rPr lang="he-IL" altLang="he-IL"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דיווח הציונים</a:t>
            </a:r>
            <a:endParaRPr lang="en-US" altLang="he-IL"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11"/>
          </p:nvPr>
        </p:nvSpPr>
        <p:spPr/>
        <p:txBody>
          <a:bodyPr/>
          <a:lstStyle/>
          <a:p>
            <a:pPr>
              <a:defRPr/>
            </a:pPr>
            <a:r>
              <a:rPr lang="he-IL"/>
              <a:t>תדרוך מורי כימיה לקראת בחינת הבגרות על מיני מחקר תשפ"ה 2025</a:t>
            </a:r>
            <a:endParaRPr lang="en-US" dirty="0"/>
          </a:p>
        </p:txBody>
      </p:sp>
      <p:sp>
        <p:nvSpPr>
          <p:cNvPr id="2" name="מלבן 1"/>
          <p:cNvSpPr/>
          <p:nvPr/>
        </p:nvSpPr>
        <p:spPr>
          <a:xfrm>
            <a:off x="1331640" y="2348880"/>
            <a:ext cx="6822504" cy="3539430"/>
          </a:xfrm>
          <a:prstGeom prst="rect">
            <a:avLst/>
          </a:prstGeom>
        </p:spPr>
        <p:txBody>
          <a:bodyPr wrap="square">
            <a:spAutoFit/>
          </a:bodyPr>
          <a:lstStyle/>
          <a:p>
            <a:pPr marL="285750" indent="-285750" algn="r" rtl="1">
              <a:buFont typeface="Arial" panose="020B0604020202020204" pitchFamily="34" charset="0"/>
              <a:buChar char="•"/>
            </a:pPr>
            <a:r>
              <a:rPr lang="he-IL" sz="2800" b="1" dirty="0"/>
              <a:t>בית הספר נדרש לשלוח את הציונים השנתיים של התלמידים, 24 שעות לפני מועד הבחינה שנקבע </a:t>
            </a:r>
            <a:r>
              <a:rPr lang="he-IL" sz="2800" b="1" dirty="0" err="1"/>
              <a:t>בשילובית</a:t>
            </a:r>
            <a:r>
              <a:rPr lang="he-IL" sz="2800" b="1" dirty="0"/>
              <a:t>.</a:t>
            </a:r>
          </a:p>
          <a:p>
            <a:pPr marL="285750" indent="-285750" algn="r" rtl="1">
              <a:buFont typeface="Arial" panose="020B0604020202020204" pitchFamily="34" charset="0"/>
              <a:buChar char="•"/>
            </a:pPr>
            <a:r>
              <a:rPr lang="he-IL" sz="2800" b="1" dirty="0"/>
              <a:t>דיווח ציונים על ידי הבוחן </a:t>
            </a:r>
            <a:r>
              <a:rPr lang="he-IL" sz="2800" b="1" u="sng" dirty="0"/>
              <a:t>באפליקציה</a:t>
            </a:r>
            <a:r>
              <a:rPr lang="he-IL" sz="2800" b="1" dirty="0"/>
              <a:t> יתבצע ביום הבחינה בלבד. </a:t>
            </a:r>
            <a:r>
              <a:rPr lang="he-IL" sz="2800" b="1" dirty="0">
                <a:latin typeface="David" panose="020E0502060401010101" pitchFamily="34" charset="-79"/>
                <a:cs typeface="David" panose="020E0502060401010101" pitchFamily="34" charset="-79"/>
              </a:rPr>
              <a:t>אם יש שינויים לא צפויים בתלמידים הנבחנים, בית הספר צריך להוציא את התלמיד מהמצבת ולקבוע עבורו מועד חדש.</a:t>
            </a:r>
            <a:endParaRPr lang="he-IL" sz="2800" b="1" dirty="0"/>
          </a:p>
          <a:p>
            <a:pPr marL="285750" indent="-285750" algn="r" rtl="1">
              <a:buFont typeface="Arial" panose="020B0604020202020204" pitchFamily="34" charset="0"/>
              <a:buChar char="•"/>
            </a:pPr>
            <a:r>
              <a:rPr lang="he-IL" sz="2800" b="1" dirty="0"/>
              <a:t>אופן הדיווח - </a:t>
            </a:r>
            <a:r>
              <a:rPr lang="he-IL" sz="2800" b="1" dirty="0">
                <a:hlinkClick r:id="rId2">
                  <a:extLst>
                    <a:ext uri="{A12FA001-AC4F-418D-AE19-62706E023703}">
                      <ahyp:hlinkClr xmlns:ahyp="http://schemas.microsoft.com/office/drawing/2018/hyperlinkcolor" val="tx"/>
                    </a:ext>
                  </a:extLst>
                </a:hlinkClick>
              </a:rPr>
              <a:t>סרטון הדרכה</a:t>
            </a:r>
            <a:endParaRPr lang="he-IL" sz="2800" b="1" dirty="0"/>
          </a:p>
        </p:txBody>
      </p:sp>
      <p:pic>
        <p:nvPicPr>
          <p:cNvPr id="5" name="תמונה 4">
            <a:extLst>
              <a:ext uri="{FF2B5EF4-FFF2-40B4-BE49-F238E27FC236}">
                <a16:creationId xmlns:a16="http://schemas.microsoft.com/office/drawing/2014/main" id="{950790DF-BCAE-E682-4479-52A5DDA78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791061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4CFB-FF81-47A4-8957-DC7FFED1A393}"/>
              </a:ext>
            </a:extLst>
          </p:cNvPr>
          <p:cNvSpPr>
            <a:spLocks noGrp="1"/>
          </p:cNvSpPr>
          <p:nvPr>
            <p:ph type="title"/>
          </p:nvPr>
        </p:nvSpPr>
        <p:spPr>
          <a:xfrm>
            <a:off x="608799" y="1196541"/>
            <a:ext cx="7926404" cy="921184"/>
          </a:xfrm>
          <a:solidFill>
            <a:schemeClr val="bg2"/>
          </a:solidFill>
        </p:spPr>
        <p:txBody>
          <a:bodyPr vert="horz" wrap="square" lIns="68580" tIns="34290" rIns="68580" bIns="34290" numCol="1" rtlCol="0" anchor="ctr" anchorCtr="0" compatLnSpc="1">
            <a:prstTxWarp prst="textNoShape">
              <a:avLst/>
            </a:prstTxWarp>
            <a:noAutofit/>
          </a:bodyPr>
          <a:lstStyle/>
          <a:p>
            <a:pPr algn="ctr" rtl="1"/>
            <a:r>
              <a:rPr lang="he-IL" sz="3000" b="1" dirty="0">
                <a:solidFill>
                  <a:schemeClr val="accent4">
                    <a:lumMod val="75000"/>
                  </a:schemeClr>
                </a:solidFill>
                <a:latin typeface="Arial" panose="020B0604020202020204" pitchFamily="34" charset="0"/>
                <a:cs typeface="Arial" panose="020B0604020202020204" pitchFamily="34" charset="0"/>
              </a:rPr>
              <a:t>ניתן לדווח ציונים גם דרך המחשב </a:t>
            </a:r>
            <a:br>
              <a:rPr lang="en-US" sz="3000" b="1" dirty="0">
                <a:solidFill>
                  <a:schemeClr val="accent4">
                    <a:lumMod val="75000"/>
                  </a:schemeClr>
                </a:solidFill>
                <a:latin typeface="Arial" panose="020B0604020202020204" pitchFamily="34" charset="0"/>
                <a:cs typeface="Arial" panose="020B0604020202020204" pitchFamily="34" charset="0"/>
              </a:rPr>
            </a:br>
            <a:r>
              <a:rPr lang="he-IL" sz="3000" b="1" dirty="0">
                <a:solidFill>
                  <a:schemeClr val="accent4">
                    <a:lumMod val="75000"/>
                  </a:schemeClr>
                </a:solidFill>
                <a:latin typeface="Arial" panose="020B0604020202020204" pitchFamily="34" charset="0"/>
                <a:cs typeface="Arial" panose="020B0604020202020204" pitchFamily="34" charset="0"/>
              </a:rPr>
              <a:t>ולא רק באפליקציה</a:t>
            </a:r>
          </a:p>
        </p:txBody>
      </p:sp>
      <p:sp>
        <p:nvSpPr>
          <p:cNvPr id="7" name="מציין מיקום של כותרת תחתונה 1"/>
          <p:cNvSpPr>
            <a:spLocks noGrp="1"/>
          </p:cNvSpPr>
          <p:nvPr>
            <p:ph type="ftr" sz="quarter" idx="11"/>
          </p:nvPr>
        </p:nvSpPr>
        <p:spPr>
          <a:xfrm>
            <a:off x="2667000" y="6356350"/>
            <a:ext cx="3352800" cy="365125"/>
          </a:xfrm>
        </p:spPr>
        <p:txBody>
          <a:bodyPr/>
          <a:lstStyle/>
          <a:p>
            <a:pPr algn="ctr">
              <a:defRPr/>
            </a:pPr>
            <a:r>
              <a:rPr lang="he-IL"/>
              <a:t>תדרוך מורי כימיה לקראת בחינת הבגרות על מיני מחקר תשפ"ה 2025</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38" y="2246737"/>
            <a:ext cx="8150469" cy="22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rrow: Right 4">
            <a:extLst>
              <a:ext uri="{FF2B5EF4-FFF2-40B4-BE49-F238E27FC236}">
                <a16:creationId xmlns:a16="http://schemas.microsoft.com/office/drawing/2014/main" id="{0B51B3F3-B596-448C-85A9-C82846A68E7E}"/>
              </a:ext>
            </a:extLst>
          </p:cNvPr>
          <p:cNvSpPr/>
          <p:nvPr/>
        </p:nvSpPr>
        <p:spPr>
          <a:xfrm rot="16200000">
            <a:off x="3001383" y="4453467"/>
            <a:ext cx="1340644" cy="413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a:extLst>
              <a:ext uri="{FF2B5EF4-FFF2-40B4-BE49-F238E27FC236}">
                <a16:creationId xmlns:a16="http://schemas.microsoft.com/office/drawing/2014/main" id="{5F2E4ADF-9423-D878-F521-784269EEE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097867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2916237" y="230981"/>
            <a:ext cx="3249612" cy="661988"/>
          </a:xfrm>
        </p:spPr>
        <p:txBody>
          <a:bodyPr rtlCol="1">
            <a:spAutoFit/>
          </a:bodyPr>
          <a:lstStyle/>
          <a:p>
            <a:pPr algn="ctr">
              <a:defRPr/>
            </a:pPr>
            <a:r>
              <a:rPr lang="he-IL" sz="4000" b="1" dirty="0">
                <a:solidFill>
                  <a:schemeClr val="accent2">
                    <a:lumMod val="75000"/>
                  </a:schemeClr>
                </a:solidFill>
                <a:cs typeface="+mn-cs"/>
              </a:rPr>
              <a:t>בתום הבחינה:</a:t>
            </a:r>
            <a:endParaRPr lang="en-US" sz="4000" b="1" dirty="0">
              <a:solidFill>
                <a:schemeClr val="accent2">
                  <a:lumMod val="75000"/>
                </a:schemeClr>
              </a:solidFill>
              <a:cs typeface="+mn-cs"/>
            </a:endParaRPr>
          </a:p>
        </p:txBody>
      </p:sp>
      <p:sp>
        <p:nvSpPr>
          <p:cNvPr id="40963" name="Rectangle 3"/>
          <p:cNvSpPr>
            <a:spLocks noGrp="1" noChangeArrowheads="1"/>
          </p:cNvSpPr>
          <p:nvPr>
            <p:ph idx="1"/>
          </p:nvPr>
        </p:nvSpPr>
        <p:spPr>
          <a:xfrm>
            <a:off x="107505" y="692696"/>
            <a:ext cx="8861870" cy="5183187"/>
          </a:xfrm>
          <a:noFill/>
        </p:spPr>
        <p:txBody>
          <a:bodyPr>
            <a:normAutofit/>
          </a:bodyPr>
          <a:lstStyle/>
          <a:p>
            <a:pPr eaLnBrk="1" hangingPunct="1">
              <a:buClr>
                <a:schemeClr val="tx2">
                  <a:lumMod val="60000"/>
                  <a:lumOff val="40000"/>
                </a:schemeClr>
              </a:buClr>
              <a:buSzPct val="111000"/>
              <a:buFont typeface="Wingdings" pitchFamily="2" charset="2"/>
              <a:buChar char="v"/>
              <a:defRPr/>
            </a:pPr>
            <a:endParaRPr lang="he-IL" sz="1200" b="1" dirty="0"/>
          </a:p>
          <a:p>
            <a:pPr marL="0" indent="0" eaLnBrk="1" hangingPunct="1">
              <a:buClr>
                <a:schemeClr val="tx2">
                  <a:lumMod val="60000"/>
                  <a:lumOff val="40000"/>
                </a:schemeClr>
              </a:buClr>
              <a:buSzPct val="114000"/>
              <a:buNone/>
              <a:defRPr/>
            </a:pPr>
            <a:endParaRPr lang="he-IL" sz="2800" b="1" dirty="0">
              <a:solidFill>
                <a:schemeClr val="tx1"/>
              </a:solidFill>
            </a:endParaRPr>
          </a:p>
          <a:p>
            <a:pPr marL="0" indent="0" eaLnBrk="1" hangingPunct="1">
              <a:buClr>
                <a:schemeClr val="tx2">
                  <a:lumMod val="60000"/>
                  <a:lumOff val="40000"/>
                </a:schemeClr>
              </a:buClr>
              <a:buSzPct val="114000"/>
              <a:buNone/>
              <a:defRPr/>
            </a:pPr>
            <a:endParaRPr lang="he-IL" sz="2800" b="1" dirty="0">
              <a:solidFill>
                <a:schemeClr val="tx1"/>
              </a:solidFill>
            </a:endParaRPr>
          </a:p>
          <a:p>
            <a:pPr marL="0" indent="0" eaLnBrk="1" hangingPunct="1">
              <a:buClr>
                <a:schemeClr val="tx2">
                  <a:lumMod val="60000"/>
                  <a:lumOff val="40000"/>
                </a:schemeClr>
              </a:buClr>
              <a:buSzPct val="111000"/>
              <a:buNone/>
              <a:defRPr/>
            </a:pPr>
            <a:r>
              <a:rPr lang="he-IL" sz="2800" b="1" dirty="0">
                <a:solidFill>
                  <a:schemeClr val="tx1"/>
                </a:solidFill>
              </a:rPr>
              <a:t>         המורה שכיתתו נבחנה </a:t>
            </a:r>
            <a:r>
              <a:rPr lang="he-IL" sz="2800" b="1" u="sng" dirty="0">
                <a:solidFill>
                  <a:schemeClr val="tx1"/>
                </a:solidFill>
              </a:rPr>
              <a:t>מוזמן למלא משוב על </a:t>
            </a:r>
            <a:br>
              <a:rPr lang="en-US" sz="2800" b="1" u="sng" dirty="0">
                <a:solidFill>
                  <a:schemeClr val="tx1"/>
                </a:solidFill>
              </a:rPr>
            </a:br>
            <a:r>
              <a:rPr lang="he-IL" sz="2800" b="1" dirty="0">
                <a:solidFill>
                  <a:schemeClr val="tx1"/>
                </a:solidFill>
              </a:rPr>
              <a:t>         </a:t>
            </a:r>
            <a:r>
              <a:rPr lang="he-IL" sz="2800" b="1" u="sng" dirty="0">
                <a:solidFill>
                  <a:schemeClr val="tx1"/>
                </a:solidFill>
              </a:rPr>
              <a:t>התנהלות הבחינה</a:t>
            </a:r>
            <a:r>
              <a:rPr lang="he-IL" sz="2800" b="1" dirty="0">
                <a:solidFill>
                  <a:schemeClr val="tx1"/>
                </a:solidFill>
              </a:rPr>
              <a:t> ולשלוח לפיקוח.</a:t>
            </a:r>
          </a:p>
          <a:p>
            <a:pPr eaLnBrk="1" hangingPunct="1">
              <a:buClr>
                <a:schemeClr val="tx2">
                  <a:lumMod val="60000"/>
                  <a:lumOff val="40000"/>
                </a:schemeClr>
              </a:buClr>
              <a:buSzPct val="111000"/>
              <a:buFont typeface="Wingdings" pitchFamily="2" charset="2"/>
              <a:buChar char="v"/>
              <a:defRPr/>
            </a:pPr>
            <a:endParaRPr lang="he-IL" sz="2800" b="1" dirty="0">
              <a:cs typeface="David" pitchFamily="34" charset="-79"/>
            </a:endParaRPr>
          </a:p>
          <a:p>
            <a:pPr eaLnBrk="1" hangingPunct="1">
              <a:buClr>
                <a:schemeClr val="tx2">
                  <a:lumMod val="60000"/>
                  <a:lumOff val="40000"/>
                </a:schemeClr>
              </a:buClr>
              <a:buSzPct val="111000"/>
              <a:buFont typeface="Wingdings" pitchFamily="2" charset="2"/>
              <a:buChar char="v"/>
              <a:defRPr/>
            </a:pPr>
            <a:endParaRPr lang="en-US" sz="2800" b="1" dirty="0">
              <a:cs typeface="David" pitchFamily="34" charset="-79"/>
            </a:endParaRPr>
          </a:p>
        </p:txBody>
      </p:sp>
      <p:sp>
        <p:nvSpPr>
          <p:cNvPr id="2" name="מציין מיקום של כותרת תחתונה 1"/>
          <p:cNvSpPr>
            <a:spLocks noGrp="1"/>
          </p:cNvSpPr>
          <p:nvPr>
            <p:ph type="ftr" sz="quarter" idx="11"/>
          </p:nvPr>
        </p:nvSpPr>
        <p:spPr/>
        <p:txBody>
          <a:bodyPr/>
          <a:lstStyle/>
          <a:p>
            <a:pPr algn="ctr">
              <a:defRPr/>
            </a:pPr>
            <a:r>
              <a:rPr lang="he-IL"/>
              <a:t>תדרוך מורי כימיה לקראת בחינת הבגרות על מיני מחקר תשפ"ה 2025</a:t>
            </a:r>
            <a:endParaRPr lang="en-US" dirty="0"/>
          </a:p>
        </p:txBody>
      </p:sp>
      <p:pic>
        <p:nvPicPr>
          <p:cNvPr id="4" name="תמונה 3">
            <a:extLst>
              <a:ext uri="{FF2B5EF4-FFF2-40B4-BE49-F238E27FC236}">
                <a16:creationId xmlns:a16="http://schemas.microsoft.com/office/drawing/2014/main" id="{901DD5EA-D64A-3558-3655-03E5FE1E0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3856911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5A6113-2117-49F5-A9C3-C0C6213D9749}"/>
              </a:ext>
            </a:extLst>
          </p:cNvPr>
          <p:cNvSpPr>
            <a:spLocks noGrp="1"/>
          </p:cNvSpPr>
          <p:nvPr>
            <p:ph type="title"/>
          </p:nvPr>
        </p:nvSpPr>
        <p:spPr>
          <a:xfrm>
            <a:off x="255306" y="797946"/>
            <a:ext cx="8633388" cy="1103330"/>
          </a:xfrm>
          <a:solidFill>
            <a:schemeClr val="accent4"/>
          </a:solidFill>
        </p:spPr>
        <p:txBody>
          <a:bodyPr vert="horz" wrap="square" lIns="68580" tIns="34290" rIns="68580" bIns="34290" numCol="1" rtlCol="1" anchor="b" anchorCtr="0" compatLnSpc="1">
            <a:prstTxWarp prst="textNoShape">
              <a:avLst/>
            </a:prstTxWarp>
            <a:normAutofit/>
          </a:bodyPr>
          <a:lstStyle/>
          <a:p>
            <a:pPr algn="ctr"/>
            <a:r>
              <a:rPr lang="he-IL" sz="3600" dirty="0">
                <a:solidFill>
                  <a:schemeClr val="bg1"/>
                </a:solidFill>
                <a:latin typeface="Arial" panose="020B0604020202020204" pitchFamily="34" charset="0"/>
                <a:cs typeface="Arial" panose="020B0604020202020204" pitchFamily="34" charset="0"/>
              </a:rPr>
              <a:t>הנחיות לשמירה ותיעוד הדיווח על מתן ציוני התלמידים</a:t>
            </a:r>
          </a:p>
        </p:txBody>
      </p:sp>
      <p:sp>
        <p:nvSpPr>
          <p:cNvPr id="3" name="מציין מיקום תוכן 2">
            <a:extLst>
              <a:ext uri="{FF2B5EF4-FFF2-40B4-BE49-F238E27FC236}">
                <a16:creationId xmlns:a16="http://schemas.microsoft.com/office/drawing/2014/main" id="{60820800-2A8B-480D-BCAF-BBE5075A9E37}"/>
              </a:ext>
            </a:extLst>
          </p:cNvPr>
          <p:cNvSpPr>
            <a:spLocks noGrp="1"/>
          </p:cNvSpPr>
          <p:nvPr>
            <p:ph idx="1"/>
          </p:nvPr>
        </p:nvSpPr>
        <p:spPr>
          <a:xfrm>
            <a:off x="350962" y="2836581"/>
            <a:ext cx="8316026" cy="2873971"/>
          </a:xfrm>
        </p:spPr>
        <p:txBody>
          <a:bodyPr anchor="ctr">
            <a:noAutofit/>
          </a:bodyPr>
          <a:lstStyle/>
          <a:p>
            <a:r>
              <a:rPr lang="he-IL" b="1" dirty="0">
                <a:solidFill>
                  <a:schemeClr val="tx1"/>
                </a:solidFill>
              </a:rPr>
              <a:t>כל דו"חות התלמידים והמחוונים צריכים להיות מאורגנים </a:t>
            </a:r>
            <a:br>
              <a:rPr lang="en-US" b="1" dirty="0">
                <a:solidFill>
                  <a:schemeClr val="tx1"/>
                </a:solidFill>
              </a:rPr>
            </a:br>
            <a:r>
              <a:rPr lang="he-IL" b="1" dirty="0">
                <a:solidFill>
                  <a:schemeClr val="tx1"/>
                </a:solidFill>
              </a:rPr>
              <a:t>בתלקיט פיזי או דיגיטלי, אשר יישמר בבית הספר </a:t>
            </a:r>
            <a:r>
              <a:rPr lang="he-IL" b="1" u="sng" dirty="0">
                <a:solidFill>
                  <a:schemeClr val="tx1"/>
                </a:solidFill>
              </a:rPr>
              <a:t>למשך שלוש שנים</a:t>
            </a:r>
            <a:r>
              <a:rPr lang="he-IL" b="1" dirty="0">
                <a:solidFill>
                  <a:schemeClr val="tx1"/>
                </a:solidFill>
              </a:rPr>
              <a:t>. </a:t>
            </a:r>
            <a:endParaRPr lang="en-US" b="1" dirty="0">
              <a:solidFill>
                <a:schemeClr val="tx1"/>
              </a:solidFill>
            </a:endParaRPr>
          </a:p>
          <a:p>
            <a:r>
              <a:rPr lang="he-IL" b="1" dirty="0">
                <a:solidFill>
                  <a:schemeClr val="tx1"/>
                </a:solidFill>
              </a:rPr>
              <a:t>התלקיטים עשויים להיבדק בבקרה של משרד החינוך </a:t>
            </a:r>
            <a:br>
              <a:rPr lang="en-US" b="1" dirty="0">
                <a:solidFill>
                  <a:schemeClr val="tx1"/>
                </a:solidFill>
              </a:rPr>
            </a:br>
            <a:r>
              <a:rPr lang="he-IL" b="1" dirty="0">
                <a:solidFill>
                  <a:schemeClr val="tx1"/>
                </a:solidFill>
              </a:rPr>
              <a:t>או של הפיקוח על הוראת הכימיה.</a:t>
            </a:r>
            <a:endParaRPr lang="en-US" b="1" dirty="0">
              <a:solidFill>
                <a:schemeClr val="tx1"/>
              </a:solidFill>
            </a:endParaRPr>
          </a:p>
          <a:p>
            <a:r>
              <a:rPr lang="he-IL" b="1" dirty="0">
                <a:solidFill>
                  <a:schemeClr val="tx1"/>
                </a:solidFill>
              </a:rPr>
              <a:t>כבכל שנה, כל אחד מהמורים מתבקש להכין </a:t>
            </a:r>
            <a:r>
              <a:rPr lang="he-IL" b="1" u="sng" dirty="0">
                <a:solidFill>
                  <a:schemeClr val="tx1"/>
                </a:solidFill>
              </a:rPr>
              <a:t>תלקיט מורה</a:t>
            </a:r>
            <a:r>
              <a:rPr lang="he-IL" b="1" dirty="0">
                <a:solidFill>
                  <a:schemeClr val="tx1"/>
                </a:solidFill>
              </a:rPr>
              <a:t> שכולל:</a:t>
            </a:r>
            <a:endParaRPr lang="he-IL" sz="2400" b="1" dirty="0">
              <a:solidFill>
                <a:schemeClr val="tx1"/>
              </a:solidFill>
            </a:endParaRPr>
          </a:p>
          <a:p>
            <a:pPr marL="0" indent="0">
              <a:buNone/>
            </a:pPr>
            <a:r>
              <a:rPr lang="he-IL" sz="2100" b="1" dirty="0">
                <a:solidFill>
                  <a:schemeClr val="tx1"/>
                </a:solidFill>
              </a:rPr>
              <a:t>(1) רשימת כל הניסויים/</a:t>
            </a:r>
            <a:r>
              <a:rPr lang="he-IL" sz="2100" b="1" dirty="0" err="1">
                <a:solidFill>
                  <a:schemeClr val="tx1"/>
                </a:solidFill>
              </a:rPr>
              <a:t>הפרוייקטים</a:t>
            </a:r>
            <a:r>
              <a:rPr lang="he-IL" sz="2100" b="1" dirty="0">
                <a:solidFill>
                  <a:schemeClr val="tx1"/>
                </a:solidFill>
              </a:rPr>
              <a:t> שהוערכו.</a:t>
            </a:r>
            <a:endParaRPr lang="en-US" sz="2100" b="1" dirty="0">
              <a:solidFill>
                <a:schemeClr val="tx1"/>
              </a:solidFill>
            </a:endParaRPr>
          </a:p>
          <a:p>
            <a:pPr marL="0" indent="0" algn="r" rtl="1">
              <a:lnSpc>
                <a:spcPct val="115000"/>
              </a:lnSpc>
              <a:spcBef>
                <a:spcPts val="600"/>
              </a:spcBef>
              <a:spcAft>
                <a:spcPts val="1000"/>
              </a:spcAft>
              <a:buNone/>
            </a:pPr>
            <a:r>
              <a:rPr lang="he-IL" sz="2100" b="1" dirty="0">
                <a:solidFill>
                  <a:schemeClr val="tx1"/>
                </a:solidFill>
              </a:rPr>
              <a:t>(2) עותק מודפס ועותק דיגיטלי של האקסל לחישוב הציונים של כל התלמידים, כולל הציון השנתי.</a:t>
            </a:r>
            <a:endParaRPr lang="en-US" sz="2100" b="1" dirty="0">
              <a:solidFill>
                <a:schemeClr val="tx1"/>
              </a:solidFill>
            </a:endParaRPr>
          </a:p>
          <a:p>
            <a:pPr marL="0" indent="0" algn="r" rtl="1">
              <a:lnSpc>
                <a:spcPct val="115000"/>
              </a:lnSpc>
              <a:spcBef>
                <a:spcPts val="600"/>
              </a:spcBef>
              <a:spcAft>
                <a:spcPts val="1000"/>
              </a:spcAft>
              <a:buNone/>
            </a:pPr>
            <a:r>
              <a:rPr lang="en-US" sz="2100" b="1" dirty="0">
                <a:solidFill>
                  <a:schemeClr val="tx1"/>
                </a:solidFill>
              </a:rPr>
              <a:t>3)</a:t>
            </a:r>
            <a:r>
              <a:rPr lang="he-IL" sz="2100" b="1" dirty="0">
                <a:solidFill>
                  <a:schemeClr val="tx1"/>
                </a:solidFill>
              </a:rPr>
              <a:t>) רפלקציה אישית של המורה על הוראת מעבדת החקר, כולל הקשיים עמם התמודד בתקופת המלחמה</a:t>
            </a:r>
            <a:r>
              <a:rPr lang="en-US" sz="2100" b="1" dirty="0">
                <a:solidFill>
                  <a:schemeClr val="tx1"/>
                </a:solidFill>
              </a:rPr>
              <a:t>.</a:t>
            </a:r>
          </a:p>
          <a:p>
            <a:pPr lvl="1">
              <a:buFont typeface="Wingdings" panose="05000000000000000000" pitchFamily="2" charset="2"/>
              <a:buChar char="ü"/>
            </a:pPr>
            <a:endParaRPr lang="en-US" sz="2100" dirty="0"/>
          </a:p>
        </p:txBody>
      </p:sp>
      <p:sp>
        <p:nvSpPr>
          <p:cNvPr id="13" name="מציין מיקום של כותרת תחתונה 2">
            <a:extLst>
              <a:ext uri="{FF2B5EF4-FFF2-40B4-BE49-F238E27FC236}">
                <a16:creationId xmlns:a16="http://schemas.microsoft.com/office/drawing/2014/main" id="{F55B29A0-3BC0-43C3-9400-B761FEE28146}"/>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pic>
        <p:nvPicPr>
          <p:cNvPr id="5" name="תמונה 4">
            <a:extLst>
              <a:ext uri="{FF2B5EF4-FFF2-40B4-BE49-F238E27FC236}">
                <a16:creationId xmlns:a16="http://schemas.microsoft.com/office/drawing/2014/main" id="{EBEADD16-629A-E3CE-461D-BD1429515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3745476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של כותרת תחתונה 2">
            <a:extLst>
              <a:ext uri="{FF2B5EF4-FFF2-40B4-BE49-F238E27FC236}">
                <a16:creationId xmlns:a16="http://schemas.microsoft.com/office/drawing/2014/main" id="{A502F68A-C8A9-4DE9-AE29-72EE8043393A}"/>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sp>
        <p:nvSpPr>
          <p:cNvPr id="6" name="כותרת 1">
            <a:extLst>
              <a:ext uri="{FF2B5EF4-FFF2-40B4-BE49-F238E27FC236}">
                <a16:creationId xmlns:a16="http://schemas.microsoft.com/office/drawing/2014/main" id="{BB784ADE-E3D2-49EF-88F8-71B604CD890D}"/>
              </a:ext>
            </a:extLst>
          </p:cNvPr>
          <p:cNvSpPr txBox="1">
            <a:spLocks/>
          </p:cNvSpPr>
          <p:nvPr/>
        </p:nvSpPr>
        <p:spPr bwMode="auto">
          <a:xfrm>
            <a:off x="539552" y="317536"/>
            <a:ext cx="8453927" cy="96081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1" anchor="b" anchorCtr="0" compatLnSpc="1">
            <a:prstTxWarp prst="textNoShape">
              <a:avLst/>
            </a:prstTxWarp>
            <a:noAutofit/>
          </a:bodyPr>
          <a:lst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Arial" pitchFamily="34" charset="0"/>
              </a:defRPr>
            </a:lvl2pPr>
            <a:lvl3pPr algn="l" rtl="1" eaLnBrk="0" fontAlgn="base" hangingPunct="0">
              <a:spcBef>
                <a:spcPct val="0"/>
              </a:spcBef>
              <a:spcAft>
                <a:spcPct val="0"/>
              </a:spcAft>
              <a:defRPr sz="5000">
                <a:solidFill>
                  <a:schemeClr val="tx2"/>
                </a:solidFill>
                <a:latin typeface="Calibri" pitchFamily="34" charset="0"/>
                <a:cs typeface="Arial" pitchFamily="34" charset="0"/>
              </a:defRPr>
            </a:lvl3pPr>
            <a:lvl4pPr algn="l" rtl="1" eaLnBrk="0" fontAlgn="base" hangingPunct="0">
              <a:spcBef>
                <a:spcPct val="0"/>
              </a:spcBef>
              <a:spcAft>
                <a:spcPct val="0"/>
              </a:spcAft>
              <a:defRPr sz="5000">
                <a:solidFill>
                  <a:schemeClr val="tx2"/>
                </a:solidFill>
                <a:latin typeface="Calibri" pitchFamily="34" charset="0"/>
                <a:cs typeface="Arial" pitchFamily="34" charset="0"/>
              </a:defRPr>
            </a:lvl4pPr>
            <a:lvl5pPr algn="l" rtl="1" eaLnBrk="0" fontAlgn="base" hangingPunct="0">
              <a:spcBef>
                <a:spcPct val="0"/>
              </a:spcBef>
              <a:spcAft>
                <a:spcPct val="0"/>
              </a:spcAft>
              <a:defRPr sz="5000">
                <a:solidFill>
                  <a:schemeClr val="tx2"/>
                </a:solidFill>
                <a:latin typeface="Calibri" pitchFamily="34" charset="0"/>
                <a:cs typeface="Arial" pitchFamily="34" charset="0"/>
              </a:defRPr>
            </a:lvl5pPr>
            <a:lvl6pPr marL="457200" algn="l" rtl="1" fontAlgn="base">
              <a:spcBef>
                <a:spcPct val="0"/>
              </a:spcBef>
              <a:spcAft>
                <a:spcPct val="0"/>
              </a:spcAft>
              <a:defRPr sz="5000">
                <a:solidFill>
                  <a:schemeClr val="tx2"/>
                </a:solidFill>
                <a:latin typeface="Calibri" pitchFamily="34" charset="0"/>
                <a:cs typeface="Arial" pitchFamily="34" charset="0"/>
              </a:defRPr>
            </a:lvl6pPr>
            <a:lvl7pPr marL="914400" algn="l" rtl="1" fontAlgn="base">
              <a:spcBef>
                <a:spcPct val="0"/>
              </a:spcBef>
              <a:spcAft>
                <a:spcPct val="0"/>
              </a:spcAft>
              <a:defRPr sz="5000">
                <a:solidFill>
                  <a:schemeClr val="tx2"/>
                </a:solidFill>
                <a:latin typeface="Calibri" pitchFamily="34" charset="0"/>
                <a:cs typeface="Arial" pitchFamily="34" charset="0"/>
              </a:defRPr>
            </a:lvl7pPr>
            <a:lvl8pPr marL="1371600" algn="l" rtl="1" fontAlgn="base">
              <a:spcBef>
                <a:spcPct val="0"/>
              </a:spcBef>
              <a:spcAft>
                <a:spcPct val="0"/>
              </a:spcAft>
              <a:defRPr sz="5000">
                <a:solidFill>
                  <a:schemeClr val="tx2"/>
                </a:solidFill>
                <a:latin typeface="Calibri" pitchFamily="34" charset="0"/>
                <a:cs typeface="Arial" pitchFamily="34" charset="0"/>
              </a:defRPr>
            </a:lvl8pPr>
            <a:lvl9pPr marL="1828800" algn="l" rtl="1" fontAlgn="base">
              <a:spcBef>
                <a:spcPct val="0"/>
              </a:spcBef>
              <a:spcAft>
                <a:spcPct val="0"/>
              </a:spcAft>
              <a:defRPr sz="5000">
                <a:solidFill>
                  <a:schemeClr val="tx2"/>
                </a:solidFill>
                <a:latin typeface="Calibri" pitchFamily="34" charset="0"/>
                <a:cs typeface="Arial" pitchFamily="34" charset="0"/>
              </a:defRPr>
            </a:lvl9pPr>
          </a:lstStyle>
          <a:p>
            <a:pPr algn="ctr"/>
            <a:r>
              <a:rPr lang="he-IL" sz="3000" b="1" dirty="0">
                <a:solidFill>
                  <a:schemeClr val="bg1"/>
                </a:solidFill>
                <a:latin typeface="Arial" panose="020B0604020202020204" pitchFamily="34" charset="0"/>
                <a:cs typeface="Arial" panose="020B0604020202020204" pitchFamily="34" charset="0"/>
              </a:rPr>
              <a:t>חישוב ציון שנתי למעבדת החקר הבסיסית </a:t>
            </a:r>
          </a:p>
        </p:txBody>
      </p:sp>
      <p:pic>
        <p:nvPicPr>
          <p:cNvPr id="3" name="תמונה 2">
            <a:extLst>
              <a:ext uri="{FF2B5EF4-FFF2-40B4-BE49-F238E27FC236}">
                <a16:creationId xmlns:a16="http://schemas.microsoft.com/office/drawing/2014/main" id="{92AAF36E-2EA9-FD1D-50DA-BE3870782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pic>
        <p:nvPicPr>
          <p:cNvPr id="5" name="תמונה 4">
            <a:extLst>
              <a:ext uri="{FF2B5EF4-FFF2-40B4-BE49-F238E27FC236}">
                <a16:creationId xmlns:a16="http://schemas.microsoft.com/office/drawing/2014/main" id="{86234BB5-2F78-7AE6-0C49-33D3F2367569}"/>
              </a:ext>
            </a:extLst>
          </p:cNvPr>
          <p:cNvPicPr>
            <a:picLocks noChangeAspect="1"/>
          </p:cNvPicPr>
          <p:nvPr/>
        </p:nvPicPr>
        <p:blipFill>
          <a:blip r:embed="rId4"/>
          <a:stretch>
            <a:fillRect/>
          </a:stretch>
        </p:blipFill>
        <p:spPr>
          <a:xfrm>
            <a:off x="971600" y="1469572"/>
            <a:ext cx="7380312" cy="4189865"/>
          </a:xfrm>
          <a:prstGeom prst="rect">
            <a:avLst/>
          </a:prstGeom>
        </p:spPr>
      </p:pic>
    </p:spTree>
    <p:extLst>
      <p:ext uri="{BB962C8B-B14F-4D97-AF65-F5344CB8AC3E}">
        <p14:creationId xmlns:p14="http://schemas.microsoft.com/office/powerpoint/2010/main" val="31945494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C88B8-803E-A3EC-98AB-834445D9F4CB}"/>
            </a:ext>
          </a:extLst>
        </p:cNvPr>
        <p:cNvGrpSpPr/>
        <p:nvPr/>
      </p:nvGrpSpPr>
      <p:grpSpPr>
        <a:xfrm>
          <a:off x="0" y="0"/>
          <a:ext cx="0" cy="0"/>
          <a:chOff x="0" y="0"/>
          <a:chExt cx="0" cy="0"/>
        </a:xfrm>
      </p:grpSpPr>
      <p:sp>
        <p:nvSpPr>
          <p:cNvPr id="9" name="מציין מיקום של כותרת תחתונה 2">
            <a:extLst>
              <a:ext uri="{FF2B5EF4-FFF2-40B4-BE49-F238E27FC236}">
                <a16:creationId xmlns:a16="http://schemas.microsoft.com/office/drawing/2014/main" id="{71E03FFA-AAC6-6623-89AD-B5A3629C08A9}"/>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sp>
        <p:nvSpPr>
          <p:cNvPr id="6" name="כותרת 1">
            <a:extLst>
              <a:ext uri="{FF2B5EF4-FFF2-40B4-BE49-F238E27FC236}">
                <a16:creationId xmlns:a16="http://schemas.microsoft.com/office/drawing/2014/main" id="{0087F00B-63EA-22AD-6AE3-260691CBBCFA}"/>
              </a:ext>
            </a:extLst>
          </p:cNvPr>
          <p:cNvSpPr txBox="1">
            <a:spLocks/>
          </p:cNvSpPr>
          <p:nvPr/>
        </p:nvSpPr>
        <p:spPr bwMode="auto">
          <a:xfrm>
            <a:off x="539552" y="317536"/>
            <a:ext cx="8453927" cy="96081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1" anchor="b" anchorCtr="0" compatLnSpc="1">
            <a:prstTxWarp prst="textNoShape">
              <a:avLst/>
            </a:prstTxWarp>
            <a:noAutofit/>
          </a:bodyPr>
          <a:lst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Arial" pitchFamily="34" charset="0"/>
              </a:defRPr>
            </a:lvl2pPr>
            <a:lvl3pPr algn="l" rtl="1" eaLnBrk="0" fontAlgn="base" hangingPunct="0">
              <a:spcBef>
                <a:spcPct val="0"/>
              </a:spcBef>
              <a:spcAft>
                <a:spcPct val="0"/>
              </a:spcAft>
              <a:defRPr sz="5000">
                <a:solidFill>
                  <a:schemeClr val="tx2"/>
                </a:solidFill>
                <a:latin typeface="Calibri" pitchFamily="34" charset="0"/>
                <a:cs typeface="Arial" pitchFamily="34" charset="0"/>
              </a:defRPr>
            </a:lvl3pPr>
            <a:lvl4pPr algn="l" rtl="1" eaLnBrk="0" fontAlgn="base" hangingPunct="0">
              <a:spcBef>
                <a:spcPct val="0"/>
              </a:spcBef>
              <a:spcAft>
                <a:spcPct val="0"/>
              </a:spcAft>
              <a:defRPr sz="5000">
                <a:solidFill>
                  <a:schemeClr val="tx2"/>
                </a:solidFill>
                <a:latin typeface="Calibri" pitchFamily="34" charset="0"/>
                <a:cs typeface="Arial" pitchFamily="34" charset="0"/>
              </a:defRPr>
            </a:lvl4pPr>
            <a:lvl5pPr algn="l" rtl="1" eaLnBrk="0" fontAlgn="base" hangingPunct="0">
              <a:spcBef>
                <a:spcPct val="0"/>
              </a:spcBef>
              <a:spcAft>
                <a:spcPct val="0"/>
              </a:spcAft>
              <a:defRPr sz="5000">
                <a:solidFill>
                  <a:schemeClr val="tx2"/>
                </a:solidFill>
                <a:latin typeface="Calibri" pitchFamily="34" charset="0"/>
                <a:cs typeface="Arial" pitchFamily="34" charset="0"/>
              </a:defRPr>
            </a:lvl5pPr>
            <a:lvl6pPr marL="457200" algn="l" rtl="1" fontAlgn="base">
              <a:spcBef>
                <a:spcPct val="0"/>
              </a:spcBef>
              <a:spcAft>
                <a:spcPct val="0"/>
              </a:spcAft>
              <a:defRPr sz="5000">
                <a:solidFill>
                  <a:schemeClr val="tx2"/>
                </a:solidFill>
                <a:latin typeface="Calibri" pitchFamily="34" charset="0"/>
                <a:cs typeface="Arial" pitchFamily="34" charset="0"/>
              </a:defRPr>
            </a:lvl6pPr>
            <a:lvl7pPr marL="914400" algn="l" rtl="1" fontAlgn="base">
              <a:spcBef>
                <a:spcPct val="0"/>
              </a:spcBef>
              <a:spcAft>
                <a:spcPct val="0"/>
              </a:spcAft>
              <a:defRPr sz="5000">
                <a:solidFill>
                  <a:schemeClr val="tx2"/>
                </a:solidFill>
                <a:latin typeface="Calibri" pitchFamily="34" charset="0"/>
                <a:cs typeface="Arial" pitchFamily="34" charset="0"/>
              </a:defRPr>
            </a:lvl7pPr>
            <a:lvl8pPr marL="1371600" algn="l" rtl="1" fontAlgn="base">
              <a:spcBef>
                <a:spcPct val="0"/>
              </a:spcBef>
              <a:spcAft>
                <a:spcPct val="0"/>
              </a:spcAft>
              <a:defRPr sz="5000">
                <a:solidFill>
                  <a:schemeClr val="tx2"/>
                </a:solidFill>
                <a:latin typeface="Calibri" pitchFamily="34" charset="0"/>
                <a:cs typeface="Arial" pitchFamily="34" charset="0"/>
              </a:defRPr>
            </a:lvl8pPr>
            <a:lvl9pPr marL="1828800" algn="l" rtl="1" fontAlgn="base">
              <a:spcBef>
                <a:spcPct val="0"/>
              </a:spcBef>
              <a:spcAft>
                <a:spcPct val="0"/>
              </a:spcAft>
              <a:defRPr sz="5000">
                <a:solidFill>
                  <a:schemeClr val="tx2"/>
                </a:solidFill>
                <a:latin typeface="Calibri" pitchFamily="34" charset="0"/>
                <a:cs typeface="Arial" pitchFamily="34" charset="0"/>
              </a:defRPr>
            </a:lvl9pPr>
          </a:lstStyle>
          <a:p>
            <a:pPr algn="ctr"/>
            <a:r>
              <a:rPr lang="he-IL" sz="3000" b="1" dirty="0">
                <a:solidFill>
                  <a:schemeClr val="bg1"/>
                </a:solidFill>
                <a:latin typeface="Arial" panose="020B0604020202020204" pitchFamily="34" charset="0"/>
                <a:cs typeface="Arial" panose="020B0604020202020204" pitchFamily="34" charset="0"/>
              </a:rPr>
              <a:t>חישוב ציון שנתי למעבדת החקר הבסיסית </a:t>
            </a:r>
          </a:p>
        </p:txBody>
      </p:sp>
      <p:pic>
        <p:nvPicPr>
          <p:cNvPr id="3" name="תמונה 2">
            <a:extLst>
              <a:ext uri="{FF2B5EF4-FFF2-40B4-BE49-F238E27FC236}">
                <a16:creationId xmlns:a16="http://schemas.microsoft.com/office/drawing/2014/main" id="{7DBF635C-0378-1F2E-3D12-DF1BA4F8C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pic>
        <p:nvPicPr>
          <p:cNvPr id="4" name="תמונה 3">
            <a:extLst>
              <a:ext uri="{FF2B5EF4-FFF2-40B4-BE49-F238E27FC236}">
                <a16:creationId xmlns:a16="http://schemas.microsoft.com/office/drawing/2014/main" id="{9F1CBE7F-61E9-88D0-BE61-33E7171A99F2}"/>
              </a:ext>
            </a:extLst>
          </p:cNvPr>
          <p:cNvPicPr>
            <a:picLocks noChangeAspect="1"/>
          </p:cNvPicPr>
          <p:nvPr/>
        </p:nvPicPr>
        <p:blipFill>
          <a:blip r:embed="rId4"/>
          <a:stretch>
            <a:fillRect/>
          </a:stretch>
        </p:blipFill>
        <p:spPr>
          <a:xfrm>
            <a:off x="186284" y="1844824"/>
            <a:ext cx="8771431" cy="2930005"/>
          </a:xfrm>
          <a:prstGeom prst="rect">
            <a:avLst/>
          </a:prstGeom>
        </p:spPr>
      </p:pic>
    </p:spTree>
    <p:extLst>
      <p:ext uri="{BB962C8B-B14F-4D97-AF65-F5344CB8AC3E}">
        <p14:creationId xmlns:p14="http://schemas.microsoft.com/office/powerpoint/2010/main" val="3869888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578893" y="167275"/>
            <a:ext cx="6634410" cy="1200329"/>
          </a:xfrm>
        </p:spPr>
        <p:txBody>
          <a:bodyPr wrap="square" rtlCol="1">
            <a:spAutoFit/>
          </a:bodyPr>
          <a:lstStyle/>
          <a:p>
            <a:pPr algn="ctr">
              <a:defRPr/>
            </a:pPr>
            <a:r>
              <a:rPr lang="he-IL" sz="4000" b="1" dirty="0">
                <a:solidFill>
                  <a:schemeClr val="accent2">
                    <a:lumMod val="75000"/>
                  </a:schemeClr>
                </a:solidFill>
                <a:cs typeface="+mn-cs"/>
              </a:rPr>
              <a:t>הערכה חלופית 30% </a:t>
            </a:r>
            <a:br>
              <a:rPr lang="he-IL" sz="4000" b="1" dirty="0">
                <a:solidFill>
                  <a:schemeClr val="accent2">
                    <a:lumMod val="75000"/>
                  </a:schemeClr>
                </a:solidFill>
                <a:cs typeface="+mn-cs"/>
              </a:rPr>
            </a:br>
            <a:r>
              <a:rPr lang="he-IL" sz="4000" b="1" dirty="0">
                <a:solidFill>
                  <a:schemeClr val="accent2">
                    <a:lumMod val="75000"/>
                  </a:schemeClr>
                </a:solidFill>
                <a:cs typeface="+mn-cs"/>
              </a:rPr>
              <a:t>הכוללת חקר לפי מתווה</a:t>
            </a:r>
            <a:endParaRPr lang="en-US" sz="4000" b="1" dirty="0">
              <a:solidFill>
                <a:schemeClr val="accent2">
                  <a:lumMod val="75000"/>
                </a:schemeClr>
              </a:solidFill>
              <a:cs typeface="+mn-cs"/>
            </a:endParaRPr>
          </a:p>
        </p:txBody>
      </p:sp>
      <p:sp>
        <p:nvSpPr>
          <p:cNvPr id="40963" name="Rectangle 3"/>
          <p:cNvSpPr>
            <a:spLocks noGrp="1" noChangeArrowheads="1"/>
          </p:cNvSpPr>
          <p:nvPr>
            <p:ph idx="1"/>
          </p:nvPr>
        </p:nvSpPr>
        <p:spPr>
          <a:xfrm>
            <a:off x="827584" y="1341438"/>
            <a:ext cx="8137029" cy="5183187"/>
          </a:xfrm>
        </p:spPr>
        <p:txBody>
          <a:bodyPr/>
          <a:lstStyle/>
          <a:p>
            <a:pPr marL="0" indent="0" eaLnBrk="1" hangingPunct="1">
              <a:buClr>
                <a:schemeClr val="tx2">
                  <a:lumMod val="60000"/>
                  <a:lumOff val="40000"/>
                </a:schemeClr>
              </a:buClr>
              <a:buSzPct val="111000"/>
              <a:buNone/>
              <a:defRPr/>
            </a:pPr>
            <a:endParaRPr lang="he-IL" sz="1200" b="1" dirty="0"/>
          </a:p>
          <a:p>
            <a:pPr eaLnBrk="1" hangingPunct="1">
              <a:buClr>
                <a:schemeClr val="tx2">
                  <a:lumMod val="60000"/>
                  <a:lumOff val="40000"/>
                </a:schemeClr>
              </a:buClr>
              <a:buSzPct val="111000"/>
              <a:buFont typeface="Wingdings" pitchFamily="2" charset="2"/>
              <a:buChar char="v"/>
              <a:defRPr/>
            </a:pPr>
            <a:r>
              <a:rPr lang="he-IL" sz="2800" b="1" dirty="0">
                <a:solidFill>
                  <a:schemeClr val="tx1"/>
                </a:solidFill>
              </a:rPr>
              <a:t>בית הספר נדרש לבצע הזמנת בוחן לשאלון 037283 </a:t>
            </a:r>
            <a:r>
              <a:rPr lang="he-IL" sz="2800" b="1" dirty="0" err="1">
                <a:solidFill>
                  <a:schemeClr val="tx1"/>
                </a:solidFill>
              </a:rPr>
              <a:t>בשילובית</a:t>
            </a:r>
            <a:r>
              <a:rPr lang="he-IL" sz="2800" b="1" dirty="0">
                <a:solidFill>
                  <a:schemeClr val="tx1"/>
                </a:solidFill>
              </a:rPr>
              <a:t>.</a:t>
            </a:r>
          </a:p>
          <a:p>
            <a:pPr eaLnBrk="1" hangingPunct="1">
              <a:buClr>
                <a:schemeClr val="tx2">
                  <a:lumMod val="60000"/>
                  <a:lumOff val="40000"/>
                </a:schemeClr>
              </a:buClr>
              <a:buSzPct val="111000"/>
              <a:buFont typeface="Wingdings" pitchFamily="2" charset="2"/>
              <a:buChar char="v"/>
              <a:defRPr/>
            </a:pPr>
            <a:r>
              <a:rPr lang="he-IL" sz="2800" b="1" dirty="0">
                <a:solidFill>
                  <a:schemeClr val="tx1"/>
                </a:solidFill>
              </a:rPr>
              <a:t>בית הספר משבץ כבוחן את המורה המלמד.</a:t>
            </a:r>
          </a:p>
          <a:p>
            <a:pPr eaLnBrk="1" hangingPunct="1">
              <a:buClr>
                <a:schemeClr val="tx2">
                  <a:lumMod val="60000"/>
                  <a:lumOff val="40000"/>
                </a:schemeClr>
              </a:buClr>
              <a:buSzPct val="111000"/>
              <a:buFont typeface="Wingdings" pitchFamily="2" charset="2"/>
              <a:buChar char="v"/>
              <a:defRPr/>
            </a:pPr>
            <a:r>
              <a:rPr lang="he-IL" sz="2800" b="1" dirty="0">
                <a:solidFill>
                  <a:schemeClr val="tx1"/>
                </a:solidFill>
              </a:rPr>
              <a:t>המורה המלמד יזין ציון שנתי אחד בלבד לכל תלמיד דרך האפליקציה.</a:t>
            </a:r>
          </a:p>
          <a:p>
            <a:pPr eaLnBrk="1" hangingPunct="1">
              <a:buClr>
                <a:schemeClr val="tx2">
                  <a:lumMod val="60000"/>
                  <a:lumOff val="40000"/>
                </a:schemeClr>
              </a:buClr>
              <a:buSzPct val="111000"/>
              <a:buFont typeface="Wingdings" pitchFamily="2" charset="2"/>
              <a:buChar char="v"/>
              <a:defRPr/>
            </a:pPr>
            <a:r>
              <a:rPr lang="he-IL" sz="2800" b="1" dirty="0">
                <a:solidFill>
                  <a:schemeClr val="tx1"/>
                </a:solidFill>
              </a:rPr>
              <a:t>מועד אחרון להזנת הציונים ייקבע לפי דרישת משרד החינוך</a:t>
            </a:r>
          </a:p>
          <a:p>
            <a:pPr marL="0" indent="0" eaLnBrk="1" hangingPunct="1">
              <a:buClr>
                <a:schemeClr val="tx2">
                  <a:lumMod val="60000"/>
                  <a:lumOff val="40000"/>
                </a:schemeClr>
              </a:buClr>
              <a:buSzPct val="111000"/>
              <a:buNone/>
              <a:defRPr/>
            </a:pPr>
            <a:r>
              <a:rPr lang="he-IL" sz="2800" dirty="0">
                <a:solidFill>
                  <a:schemeClr val="tx1"/>
                </a:solidFill>
              </a:rPr>
              <a:t>  למועד קיץ : יש לדווח ציוני הערכה חלופית ופנימית בין </a:t>
            </a:r>
          </a:p>
          <a:p>
            <a:pPr marL="0" indent="0" eaLnBrk="1" hangingPunct="1">
              <a:buClr>
                <a:schemeClr val="tx2">
                  <a:lumMod val="60000"/>
                  <a:lumOff val="40000"/>
                </a:schemeClr>
              </a:buClr>
              <a:buSzPct val="111000"/>
              <a:buNone/>
              <a:defRPr/>
            </a:pPr>
            <a:r>
              <a:rPr lang="he-IL" sz="2800" dirty="0">
                <a:solidFill>
                  <a:schemeClr val="tx1"/>
                </a:solidFill>
              </a:rPr>
              <a:t>  התאריכים: 2.3.2025-15.7.2025</a:t>
            </a:r>
            <a:endParaRPr lang="en-US" sz="2800" b="1" dirty="0">
              <a:solidFill>
                <a:schemeClr val="tx1"/>
              </a:solidFill>
              <a:cs typeface="David" pitchFamily="34" charset="-79"/>
            </a:endParaRPr>
          </a:p>
          <a:p>
            <a:pPr eaLnBrk="1" hangingPunct="1">
              <a:buClr>
                <a:schemeClr val="tx2">
                  <a:lumMod val="60000"/>
                  <a:lumOff val="40000"/>
                </a:schemeClr>
              </a:buClr>
              <a:buSzPct val="111000"/>
              <a:buFont typeface="Wingdings" pitchFamily="2" charset="2"/>
              <a:buChar char="v"/>
              <a:defRPr/>
            </a:pPr>
            <a:endParaRPr lang="en-US" sz="2800" b="1" dirty="0">
              <a:cs typeface="David" pitchFamily="34" charset="-79"/>
            </a:endParaRPr>
          </a:p>
        </p:txBody>
      </p:sp>
      <p:sp>
        <p:nvSpPr>
          <p:cNvPr id="2" name="מציין מיקום של כותרת תחתונה 1"/>
          <p:cNvSpPr>
            <a:spLocks noGrp="1"/>
          </p:cNvSpPr>
          <p:nvPr>
            <p:ph type="ftr" sz="quarter" idx="11"/>
          </p:nvPr>
        </p:nvSpPr>
        <p:spPr/>
        <p:txBody>
          <a:bodyPr/>
          <a:lstStyle/>
          <a:p>
            <a:pPr algn="ctr">
              <a:defRPr/>
            </a:pPr>
            <a:r>
              <a:rPr lang="he-IL"/>
              <a:t>תדרוך מורי כימיה לקראת בחינת הבגרות על מיני מחקר תשפ"ה 2025</a:t>
            </a:r>
            <a:endParaRPr lang="en-US" dirty="0"/>
          </a:p>
        </p:txBody>
      </p:sp>
      <p:pic>
        <p:nvPicPr>
          <p:cNvPr id="4" name="תמונה 3">
            <a:extLst>
              <a:ext uri="{FF2B5EF4-FFF2-40B4-BE49-F238E27FC236}">
                <a16:creationId xmlns:a16="http://schemas.microsoft.com/office/drawing/2014/main" id="{4DBA3AC1-7B78-9384-0F4B-20EC18E661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116573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B89732-EDC7-4D2A-BCD8-392FC4728C1E}"/>
              </a:ext>
            </a:extLst>
          </p:cNvPr>
          <p:cNvSpPr>
            <a:spLocks noGrp="1"/>
          </p:cNvSpPr>
          <p:nvPr>
            <p:ph type="title"/>
          </p:nvPr>
        </p:nvSpPr>
        <p:spPr>
          <a:xfrm>
            <a:off x="611560" y="404664"/>
            <a:ext cx="8352928" cy="1492132"/>
          </a:xfrm>
        </p:spPr>
        <p:txBody>
          <a:bodyPr/>
          <a:lstStyle/>
          <a:p>
            <a:pPr algn="ctr"/>
            <a:r>
              <a:rPr lang="he-IL" sz="3600" b="1" dirty="0">
                <a:solidFill>
                  <a:schemeClr val="accent2">
                    <a:lumMod val="75000"/>
                  </a:schemeClr>
                </a:solidFill>
                <a:cs typeface="+mn-cs"/>
              </a:rPr>
              <a:t>מחוון להערכת מיני מחקר רמה 3 תשפ"ה</a:t>
            </a:r>
          </a:p>
        </p:txBody>
      </p:sp>
      <p:sp>
        <p:nvSpPr>
          <p:cNvPr id="3" name="מציין מיקום של כותרת תחתונה 2">
            <a:extLst>
              <a:ext uri="{FF2B5EF4-FFF2-40B4-BE49-F238E27FC236}">
                <a16:creationId xmlns:a16="http://schemas.microsoft.com/office/drawing/2014/main" id="{589E30F7-E1D2-47CA-8E5F-38654FF04598}"/>
              </a:ext>
            </a:extLst>
          </p:cNvPr>
          <p:cNvSpPr>
            <a:spLocks noGrp="1"/>
          </p:cNvSpPr>
          <p:nvPr>
            <p:ph type="ftr" sz="quarter" idx="11"/>
          </p:nvPr>
        </p:nvSpPr>
        <p:spPr/>
        <p:txBody>
          <a:bodyPr/>
          <a:lstStyle/>
          <a:p>
            <a:r>
              <a:rPr lang="he-IL"/>
              <a:t>תדרוך מורי כימיה לקראת בחינת הבגרות על מיני מחקר תשפ"ה 2025</a:t>
            </a:r>
            <a:endParaRPr lang="he-IL" dirty="0"/>
          </a:p>
        </p:txBody>
      </p:sp>
      <p:pic>
        <p:nvPicPr>
          <p:cNvPr id="5" name="תמונה 4">
            <a:extLst>
              <a:ext uri="{FF2B5EF4-FFF2-40B4-BE49-F238E27FC236}">
                <a16:creationId xmlns:a16="http://schemas.microsoft.com/office/drawing/2014/main" id="{515BFCCD-5003-AC72-685E-A2C617DF6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0"/>
            <a:ext cx="1535361" cy="609306"/>
          </a:xfrm>
          <a:prstGeom prst="rect">
            <a:avLst/>
          </a:prstGeom>
        </p:spPr>
      </p:pic>
      <p:pic>
        <p:nvPicPr>
          <p:cNvPr id="8" name="תמונה 7">
            <a:extLst>
              <a:ext uri="{FF2B5EF4-FFF2-40B4-BE49-F238E27FC236}">
                <a16:creationId xmlns:a16="http://schemas.microsoft.com/office/drawing/2014/main" id="{3FB913AC-15D8-07F8-0B7E-F6BB7DFC551D}"/>
              </a:ext>
            </a:extLst>
          </p:cNvPr>
          <p:cNvPicPr>
            <a:picLocks noChangeAspect="1"/>
          </p:cNvPicPr>
          <p:nvPr/>
        </p:nvPicPr>
        <p:blipFill>
          <a:blip r:embed="rId3"/>
          <a:stretch>
            <a:fillRect/>
          </a:stretch>
        </p:blipFill>
        <p:spPr>
          <a:xfrm>
            <a:off x="1256837" y="1071233"/>
            <a:ext cx="6630325" cy="4715533"/>
          </a:xfrm>
          <a:prstGeom prst="rect">
            <a:avLst/>
          </a:prstGeom>
        </p:spPr>
      </p:pic>
    </p:spTree>
    <p:extLst>
      <p:ext uri="{BB962C8B-B14F-4D97-AF65-F5344CB8AC3E}">
        <p14:creationId xmlns:p14="http://schemas.microsoft.com/office/powerpoint/2010/main" val="3927832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403648" y="482868"/>
            <a:ext cx="6634410" cy="1200329"/>
          </a:xfrm>
        </p:spPr>
        <p:txBody>
          <a:bodyPr wrap="square" rtlCol="1">
            <a:spAutoFit/>
          </a:bodyPr>
          <a:lstStyle/>
          <a:p>
            <a:pPr algn="ctr">
              <a:defRPr/>
            </a:pPr>
            <a:r>
              <a:rPr lang="he-IL" sz="4000" b="1" dirty="0">
                <a:solidFill>
                  <a:schemeClr val="accent2">
                    <a:lumMod val="75000"/>
                  </a:schemeClr>
                </a:solidFill>
                <a:cs typeface="+mn-cs"/>
              </a:rPr>
              <a:t>הערכה חלופית 30% </a:t>
            </a:r>
            <a:br>
              <a:rPr lang="he-IL" sz="4000" b="1" dirty="0">
                <a:solidFill>
                  <a:schemeClr val="accent2">
                    <a:lumMod val="75000"/>
                  </a:schemeClr>
                </a:solidFill>
                <a:cs typeface="+mn-cs"/>
              </a:rPr>
            </a:br>
            <a:r>
              <a:rPr lang="he-IL" sz="4000" b="1" dirty="0">
                <a:solidFill>
                  <a:schemeClr val="accent2">
                    <a:lumMod val="75000"/>
                  </a:schemeClr>
                </a:solidFill>
                <a:cs typeface="+mn-cs"/>
              </a:rPr>
              <a:t>ללא חקר</a:t>
            </a:r>
            <a:endParaRPr lang="en-US" sz="4000" b="1" dirty="0">
              <a:solidFill>
                <a:schemeClr val="accent2">
                  <a:lumMod val="75000"/>
                </a:schemeClr>
              </a:solidFill>
              <a:cs typeface="+mn-cs"/>
            </a:endParaRPr>
          </a:p>
        </p:txBody>
      </p:sp>
      <p:sp>
        <p:nvSpPr>
          <p:cNvPr id="40963" name="Rectangle 3"/>
          <p:cNvSpPr>
            <a:spLocks noGrp="1" noChangeArrowheads="1"/>
          </p:cNvSpPr>
          <p:nvPr>
            <p:ph idx="1"/>
          </p:nvPr>
        </p:nvSpPr>
        <p:spPr>
          <a:xfrm>
            <a:off x="971600" y="1341438"/>
            <a:ext cx="7993013" cy="5183187"/>
          </a:xfrm>
        </p:spPr>
        <p:txBody>
          <a:bodyPr>
            <a:normAutofit lnSpcReduction="10000"/>
          </a:bodyPr>
          <a:lstStyle/>
          <a:p>
            <a:pPr eaLnBrk="1" hangingPunct="1">
              <a:buClr>
                <a:schemeClr val="tx2">
                  <a:lumMod val="60000"/>
                  <a:lumOff val="40000"/>
                </a:schemeClr>
              </a:buClr>
              <a:buSzPct val="111000"/>
              <a:buFont typeface="Wingdings" pitchFamily="2" charset="2"/>
              <a:buChar char="v"/>
              <a:defRPr/>
            </a:pPr>
            <a:endParaRPr lang="he-IL" sz="1200" b="1" dirty="0"/>
          </a:p>
          <a:p>
            <a:pPr eaLnBrk="1" hangingPunct="1">
              <a:buClr>
                <a:schemeClr val="tx2">
                  <a:lumMod val="60000"/>
                  <a:lumOff val="40000"/>
                </a:schemeClr>
              </a:buClr>
              <a:buSzPct val="111000"/>
              <a:buFont typeface="Wingdings" pitchFamily="2" charset="2"/>
              <a:buChar char="v"/>
              <a:defRPr/>
            </a:pPr>
            <a:r>
              <a:rPr lang="he-IL" sz="2800" b="1" dirty="0">
                <a:solidFill>
                  <a:schemeClr val="tx1"/>
                </a:solidFill>
              </a:rPr>
              <a:t>מורה שאינו מלמד את מעבדת החקר הבסיסית במסגרת ה- 30% הערכה בית ספרית נדרש ללמד מבנית בחירה עיונית נוספת.</a:t>
            </a:r>
          </a:p>
          <a:p>
            <a:pPr eaLnBrk="1" hangingPunct="1">
              <a:buClr>
                <a:schemeClr val="tx2">
                  <a:lumMod val="60000"/>
                  <a:lumOff val="40000"/>
                </a:schemeClr>
              </a:buClr>
              <a:buSzPct val="111000"/>
              <a:buFont typeface="Wingdings" pitchFamily="2" charset="2"/>
              <a:buChar char="v"/>
              <a:defRPr/>
            </a:pPr>
            <a:r>
              <a:rPr lang="he-IL" sz="2800" b="1" dirty="0">
                <a:solidFill>
                  <a:schemeClr val="tx1"/>
                </a:solidFill>
              </a:rPr>
              <a:t>המורה המלמד יזין ציון שנתי אחד בלבד לכל תלמיד דרך המערכת הבית ספרית משוב/ </a:t>
            </a:r>
            <a:r>
              <a:rPr lang="en-US" sz="2800" b="1" dirty="0" err="1">
                <a:solidFill>
                  <a:schemeClr val="tx1"/>
                </a:solidFill>
              </a:rPr>
              <a:t>smartschool</a:t>
            </a:r>
            <a:r>
              <a:rPr lang="he-IL" sz="2800" b="1" dirty="0">
                <a:solidFill>
                  <a:schemeClr val="tx1"/>
                </a:solidFill>
              </a:rPr>
              <a:t> וכדומה.</a:t>
            </a:r>
          </a:p>
          <a:p>
            <a:pPr eaLnBrk="1" hangingPunct="1">
              <a:buClr>
                <a:schemeClr val="tx2">
                  <a:lumMod val="60000"/>
                  <a:lumOff val="40000"/>
                </a:schemeClr>
              </a:buClr>
              <a:buSzPct val="111000"/>
              <a:buFont typeface="Wingdings" pitchFamily="2" charset="2"/>
              <a:buChar char="v"/>
              <a:defRPr/>
            </a:pPr>
            <a:r>
              <a:rPr lang="he-IL" sz="2800" b="1" dirty="0">
                <a:solidFill>
                  <a:schemeClr val="tx1"/>
                </a:solidFill>
              </a:rPr>
              <a:t>מועד אחרון להזנת הציונים ייקבע לפי דרישת משרד החינוך</a:t>
            </a:r>
          </a:p>
          <a:p>
            <a:pPr marL="0" indent="0">
              <a:buClr>
                <a:schemeClr val="tx2">
                  <a:lumMod val="60000"/>
                  <a:lumOff val="40000"/>
                </a:schemeClr>
              </a:buClr>
              <a:buSzPct val="111000"/>
              <a:buNone/>
              <a:defRPr/>
            </a:pPr>
            <a:r>
              <a:rPr lang="he-IL" sz="2800" dirty="0"/>
              <a:t> </a:t>
            </a:r>
            <a:r>
              <a:rPr lang="he-IL" sz="2800" dirty="0">
                <a:solidFill>
                  <a:schemeClr val="tx1"/>
                </a:solidFill>
              </a:rPr>
              <a:t>למועד קיץ : יש לדווח ציוני הערכה חלופית ופנימית בין </a:t>
            </a:r>
          </a:p>
          <a:p>
            <a:pPr marL="0" indent="0">
              <a:buClr>
                <a:schemeClr val="tx2">
                  <a:lumMod val="60000"/>
                  <a:lumOff val="40000"/>
                </a:schemeClr>
              </a:buClr>
              <a:buSzPct val="111000"/>
              <a:buNone/>
              <a:defRPr/>
            </a:pPr>
            <a:r>
              <a:rPr lang="he-IL" sz="2800" dirty="0">
                <a:solidFill>
                  <a:schemeClr val="tx1"/>
                </a:solidFill>
              </a:rPr>
              <a:t>  התאריכים: 2.3.2025-15.7.2025</a:t>
            </a:r>
            <a:endParaRPr lang="en-US" sz="2800" b="1" dirty="0">
              <a:solidFill>
                <a:schemeClr val="tx1"/>
              </a:solidFill>
              <a:cs typeface="David" pitchFamily="34" charset="-79"/>
            </a:endParaRPr>
          </a:p>
          <a:p>
            <a:pPr eaLnBrk="1" hangingPunct="1">
              <a:buClr>
                <a:schemeClr val="tx2">
                  <a:lumMod val="60000"/>
                  <a:lumOff val="40000"/>
                </a:schemeClr>
              </a:buClr>
              <a:buSzPct val="111000"/>
              <a:buFont typeface="Wingdings" pitchFamily="2" charset="2"/>
              <a:buChar char="v"/>
              <a:defRPr/>
            </a:pPr>
            <a:endParaRPr lang="en-US" sz="2800" b="1" dirty="0">
              <a:cs typeface="David" pitchFamily="34" charset="-79"/>
            </a:endParaRPr>
          </a:p>
        </p:txBody>
      </p:sp>
      <p:sp>
        <p:nvSpPr>
          <p:cNvPr id="2" name="מציין מיקום של כותרת תחתונה 1"/>
          <p:cNvSpPr>
            <a:spLocks noGrp="1"/>
          </p:cNvSpPr>
          <p:nvPr>
            <p:ph type="ftr" sz="quarter" idx="11"/>
          </p:nvPr>
        </p:nvSpPr>
        <p:spPr/>
        <p:txBody>
          <a:bodyPr/>
          <a:lstStyle/>
          <a:p>
            <a:pPr algn="ctr">
              <a:defRPr/>
            </a:pPr>
            <a:r>
              <a:rPr lang="he-IL"/>
              <a:t>תדרוך מורי כימיה לקראת בחינת הבגרות על מיני מחקר תשפ"ה 2025</a:t>
            </a:r>
            <a:endParaRPr lang="en-US" dirty="0"/>
          </a:p>
        </p:txBody>
      </p:sp>
      <p:pic>
        <p:nvPicPr>
          <p:cNvPr id="4" name="תמונה 3">
            <a:extLst>
              <a:ext uri="{FF2B5EF4-FFF2-40B4-BE49-F238E27FC236}">
                <a16:creationId xmlns:a16="http://schemas.microsoft.com/office/drawing/2014/main" id="{3DCED858-F657-362E-FB4B-9B2025489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2437198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8D8A-987D-C132-8A89-A34C778DB0E0}"/>
            </a:ext>
          </a:extLst>
        </p:cNvPr>
        <p:cNvGrpSpPr/>
        <p:nvPr/>
      </p:nvGrpSpPr>
      <p:grpSpPr>
        <a:xfrm>
          <a:off x="0" y="0"/>
          <a:ext cx="0" cy="0"/>
          <a:chOff x="0" y="0"/>
          <a:chExt cx="0" cy="0"/>
        </a:xfrm>
      </p:grpSpPr>
      <p:sp>
        <p:nvSpPr>
          <p:cNvPr id="9" name="מציין מיקום של כותרת תחתונה 2">
            <a:extLst>
              <a:ext uri="{FF2B5EF4-FFF2-40B4-BE49-F238E27FC236}">
                <a16:creationId xmlns:a16="http://schemas.microsoft.com/office/drawing/2014/main" id="{83882279-2909-2746-D9AB-DC36DEE78F39}"/>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sp>
        <p:nvSpPr>
          <p:cNvPr id="6" name="כותרת 1">
            <a:extLst>
              <a:ext uri="{FF2B5EF4-FFF2-40B4-BE49-F238E27FC236}">
                <a16:creationId xmlns:a16="http://schemas.microsoft.com/office/drawing/2014/main" id="{3A32FC37-78D6-A598-12E6-5230A85E475C}"/>
              </a:ext>
            </a:extLst>
          </p:cNvPr>
          <p:cNvSpPr txBox="1">
            <a:spLocks/>
          </p:cNvSpPr>
          <p:nvPr/>
        </p:nvSpPr>
        <p:spPr bwMode="auto">
          <a:xfrm>
            <a:off x="539552" y="317536"/>
            <a:ext cx="8453927" cy="96081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1" anchor="b" anchorCtr="0" compatLnSpc="1">
            <a:prstTxWarp prst="textNoShape">
              <a:avLst/>
            </a:prstTxWarp>
            <a:noAutofit/>
          </a:bodyPr>
          <a:lst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Arial" pitchFamily="34" charset="0"/>
              </a:defRPr>
            </a:lvl2pPr>
            <a:lvl3pPr algn="l" rtl="1" eaLnBrk="0" fontAlgn="base" hangingPunct="0">
              <a:spcBef>
                <a:spcPct val="0"/>
              </a:spcBef>
              <a:spcAft>
                <a:spcPct val="0"/>
              </a:spcAft>
              <a:defRPr sz="5000">
                <a:solidFill>
                  <a:schemeClr val="tx2"/>
                </a:solidFill>
                <a:latin typeface="Calibri" pitchFamily="34" charset="0"/>
                <a:cs typeface="Arial" pitchFamily="34" charset="0"/>
              </a:defRPr>
            </a:lvl3pPr>
            <a:lvl4pPr algn="l" rtl="1" eaLnBrk="0" fontAlgn="base" hangingPunct="0">
              <a:spcBef>
                <a:spcPct val="0"/>
              </a:spcBef>
              <a:spcAft>
                <a:spcPct val="0"/>
              </a:spcAft>
              <a:defRPr sz="5000">
                <a:solidFill>
                  <a:schemeClr val="tx2"/>
                </a:solidFill>
                <a:latin typeface="Calibri" pitchFamily="34" charset="0"/>
                <a:cs typeface="Arial" pitchFamily="34" charset="0"/>
              </a:defRPr>
            </a:lvl4pPr>
            <a:lvl5pPr algn="l" rtl="1" eaLnBrk="0" fontAlgn="base" hangingPunct="0">
              <a:spcBef>
                <a:spcPct val="0"/>
              </a:spcBef>
              <a:spcAft>
                <a:spcPct val="0"/>
              </a:spcAft>
              <a:defRPr sz="5000">
                <a:solidFill>
                  <a:schemeClr val="tx2"/>
                </a:solidFill>
                <a:latin typeface="Calibri" pitchFamily="34" charset="0"/>
                <a:cs typeface="Arial" pitchFamily="34" charset="0"/>
              </a:defRPr>
            </a:lvl5pPr>
            <a:lvl6pPr marL="457200" algn="l" rtl="1" fontAlgn="base">
              <a:spcBef>
                <a:spcPct val="0"/>
              </a:spcBef>
              <a:spcAft>
                <a:spcPct val="0"/>
              </a:spcAft>
              <a:defRPr sz="5000">
                <a:solidFill>
                  <a:schemeClr val="tx2"/>
                </a:solidFill>
                <a:latin typeface="Calibri" pitchFamily="34" charset="0"/>
                <a:cs typeface="Arial" pitchFamily="34" charset="0"/>
              </a:defRPr>
            </a:lvl6pPr>
            <a:lvl7pPr marL="914400" algn="l" rtl="1" fontAlgn="base">
              <a:spcBef>
                <a:spcPct val="0"/>
              </a:spcBef>
              <a:spcAft>
                <a:spcPct val="0"/>
              </a:spcAft>
              <a:defRPr sz="5000">
                <a:solidFill>
                  <a:schemeClr val="tx2"/>
                </a:solidFill>
                <a:latin typeface="Calibri" pitchFamily="34" charset="0"/>
                <a:cs typeface="Arial" pitchFamily="34" charset="0"/>
              </a:defRPr>
            </a:lvl7pPr>
            <a:lvl8pPr marL="1371600" algn="l" rtl="1" fontAlgn="base">
              <a:spcBef>
                <a:spcPct val="0"/>
              </a:spcBef>
              <a:spcAft>
                <a:spcPct val="0"/>
              </a:spcAft>
              <a:defRPr sz="5000">
                <a:solidFill>
                  <a:schemeClr val="tx2"/>
                </a:solidFill>
                <a:latin typeface="Calibri" pitchFamily="34" charset="0"/>
                <a:cs typeface="Arial" pitchFamily="34" charset="0"/>
              </a:defRPr>
            </a:lvl8pPr>
            <a:lvl9pPr marL="1828800" algn="l" rtl="1" fontAlgn="base">
              <a:spcBef>
                <a:spcPct val="0"/>
              </a:spcBef>
              <a:spcAft>
                <a:spcPct val="0"/>
              </a:spcAft>
              <a:defRPr sz="5000">
                <a:solidFill>
                  <a:schemeClr val="tx2"/>
                </a:solidFill>
                <a:latin typeface="Calibri" pitchFamily="34" charset="0"/>
                <a:cs typeface="Arial" pitchFamily="34" charset="0"/>
              </a:defRPr>
            </a:lvl9pPr>
          </a:lstStyle>
          <a:p>
            <a:pPr algn="ctr"/>
            <a:r>
              <a:rPr lang="he-IL" sz="3000" b="1" dirty="0">
                <a:solidFill>
                  <a:schemeClr val="bg1"/>
                </a:solidFill>
                <a:latin typeface="Arial" panose="020B0604020202020204" pitchFamily="34" charset="0"/>
                <a:cs typeface="Arial" panose="020B0604020202020204" pitchFamily="34" charset="0"/>
              </a:rPr>
              <a:t>חישוב ציון שנתי למעבדת החקר הבסיסית </a:t>
            </a:r>
          </a:p>
        </p:txBody>
      </p:sp>
      <p:pic>
        <p:nvPicPr>
          <p:cNvPr id="3" name="תמונה 2">
            <a:extLst>
              <a:ext uri="{FF2B5EF4-FFF2-40B4-BE49-F238E27FC236}">
                <a16:creationId xmlns:a16="http://schemas.microsoft.com/office/drawing/2014/main" id="{503C8297-7209-A710-7B66-07D4A4C5D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pic>
        <p:nvPicPr>
          <p:cNvPr id="4" name="תמונה 3">
            <a:extLst>
              <a:ext uri="{FF2B5EF4-FFF2-40B4-BE49-F238E27FC236}">
                <a16:creationId xmlns:a16="http://schemas.microsoft.com/office/drawing/2014/main" id="{9A6348CE-7D8C-4506-A6E2-93D09A39EC66}"/>
              </a:ext>
            </a:extLst>
          </p:cNvPr>
          <p:cNvPicPr>
            <a:picLocks noChangeAspect="1"/>
          </p:cNvPicPr>
          <p:nvPr/>
        </p:nvPicPr>
        <p:blipFill>
          <a:blip r:embed="rId4"/>
          <a:stretch>
            <a:fillRect/>
          </a:stretch>
        </p:blipFill>
        <p:spPr>
          <a:xfrm>
            <a:off x="1751183" y="1772816"/>
            <a:ext cx="6030663" cy="3682440"/>
          </a:xfrm>
          <a:prstGeom prst="rect">
            <a:avLst/>
          </a:prstGeom>
        </p:spPr>
      </p:pic>
    </p:spTree>
    <p:extLst>
      <p:ext uri="{BB962C8B-B14F-4D97-AF65-F5344CB8AC3E}">
        <p14:creationId xmlns:p14="http://schemas.microsoft.com/office/powerpoint/2010/main" val="9893942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5" descr="C:\Users\נעם\AppData\Local\Microsoft\Windows\Temporary Internet Files\Content.IE5\KZV9719W\MC9002802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8693" y="3496171"/>
            <a:ext cx="374491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ציין מיקום של כותרת תחתונה 3">
            <a:extLst>
              <a:ext uri="{FF2B5EF4-FFF2-40B4-BE49-F238E27FC236}">
                <a16:creationId xmlns:a16="http://schemas.microsoft.com/office/drawing/2014/main" id="{73F8B702-CE6E-450D-BE1B-2588B6BDB269}"/>
              </a:ext>
            </a:extLst>
          </p:cNvPr>
          <p:cNvSpPr>
            <a:spLocks noGrp="1"/>
          </p:cNvSpPr>
          <p:nvPr>
            <p:ph type="ftr" sz="quarter" idx="11"/>
          </p:nvPr>
        </p:nvSpPr>
        <p:spPr>
          <a:xfrm>
            <a:off x="3347864" y="6237312"/>
            <a:ext cx="3352800" cy="365125"/>
          </a:xfrm>
        </p:spPr>
        <p:txBody>
          <a:bodyPr/>
          <a:lstStyle/>
          <a:p>
            <a:pPr>
              <a:defRPr/>
            </a:pPr>
            <a:r>
              <a:rPr lang="he-IL"/>
              <a:t>תדרוך מורי כימיה לקראת בחינת הבגרות על מיני מחקר תשפ"ה 2025</a:t>
            </a:r>
            <a:endParaRPr lang="en-US" dirty="0"/>
          </a:p>
        </p:txBody>
      </p:sp>
      <p:sp>
        <p:nvSpPr>
          <p:cNvPr id="3" name="תיבת טקסט 2">
            <a:extLst>
              <a:ext uri="{FF2B5EF4-FFF2-40B4-BE49-F238E27FC236}">
                <a16:creationId xmlns:a16="http://schemas.microsoft.com/office/drawing/2014/main" id="{197DBFD6-64BD-4699-9B93-86FCDA562D31}"/>
              </a:ext>
            </a:extLst>
          </p:cNvPr>
          <p:cNvSpPr txBox="1"/>
          <p:nvPr/>
        </p:nvSpPr>
        <p:spPr>
          <a:xfrm>
            <a:off x="1027074" y="479890"/>
            <a:ext cx="7272808" cy="3046988"/>
          </a:xfrm>
          <a:prstGeom prst="rect">
            <a:avLst/>
          </a:prstGeom>
          <a:noFill/>
        </p:spPr>
        <p:txBody>
          <a:bodyPr wrap="square" rtlCol="1">
            <a:spAutoFit/>
          </a:bodyPr>
          <a:lstStyle/>
          <a:p>
            <a:pPr algn="r" rtl="1"/>
            <a:r>
              <a:rPr lang="he-IL" sz="2800" b="1" dirty="0">
                <a:latin typeface="+mn-lt"/>
                <a:cs typeface="+mn-cs"/>
              </a:rPr>
              <a:t>שאלות נוספות ניתן להפנות למדריכות הארציות האחראיות על מיני </a:t>
            </a:r>
            <a:r>
              <a:rPr lang="he-IL" sz="2800" b="1" dirty="0"/>
              <a:t>מ</a:t>
            </a:r>
            <a:r>
              <a:rPr lang="he-IL" sz="2800" b="1" dirty="0">
                <a:latin typeface="+mn-lt"/>
                <a:cs typeface="+mn-cs"/>
              </a:rPr>
              <a:t>חקר:</a:t>
            </a:r>
          </a:p>
          <a:p>
            <a:pPr algn="r" rtl="1"/>
            <a:r>
              <a:rPr lang="he-IL" sz="2800" b="1" dirty="0">
                <a:latin typeface="+mn-lt"/>
                <a:cs typeface="+mn-cs"/>
              </a:rPr>
              <a:t>שמאי יונת                 </a:t>
            </a:r>
            <a:r>
              <a:rPr lang="en-US" sz="2400" u="sng" dirty="0">
                <a:solidFill>
                  <a:srgbClr val="0000FF"/>
                </a:solidFill>
                <a:latin typeface="Arial" panose="020B0604020202020204" pitchFamily="34" charset="0"/>
              </a:rPr>
              <a:t>razshamai@gmail.com</a:t>
            </a:r>
          </a:p>
          <a:p>
            <a:pPr algn="r" rtl="1"/>
            <a:r>
              <a:rPr lang="he-IL" sz="2800" b="1" dirty="0" err="1">
                <a:latin typeface="+mn-lt"/>
                <a:cs typeface="+mn-cs"/>
              </a:rPr>
              <a:t>שינפלד</a:t>
            </a:r>
            <a:r>
              <a:rPr lang="he-IL" sz="2800" b="1" dirty="0">
                <a:latin typeface="+mn-lt"/>
                <a:cs typeface="+mn-cs"/>
              </a:rPr>
              <a:t> עדינה             </a:t>
            </a:r>
            <a:r>
              <a:rPr lang="en-US" sz="2400" u="sng" dirty="0">
                <a:solidFill>
                  <a:srgbClr val="0000FF"/>
                </a:solidFill>
                <a:latin typeface="Arial" panose="020B0604020202020204" pitchFamily="34" charset="0"/>
                <a:cs typeface="+mn-cs"/>
                <a:hlinkClick r:id="rId3"/>
              </a:rPr>
              <a:t>adinashe@gmail.com</a:t>
            </a:r>
            <a:endParaRPr lang="he-IL" sz="2400" u="sng" dirty="0">
              <a:solidFill>
                <a:srgbClr val="0000FF"/>
              </a:solidFill>
              <a:latin typeface="Arial" panose="020B0604020202020204" pitchFamily="34" charset="0"/>
              <a:cs typeface="+mn-cs"/>
            </a:endParaRPr>
          </a:p>
          <a:p>
            <a:pPr algn="r" rtl="1"/>
            <a:r>
              <a:rPr lang="he-IL" sz="2800" b="1" dirty="0"/>
              <a:t>פלדנקרייז ענת         </a:t>
            </a:r>
            <a:r>
              <a:rPr lang="en-US" sz="2400" u="sng" dirty="0">
                <a:solidFill>
                  <a:srgbClr val="0000FF"/>
                </a:solidFill>
                <a:latin typeface="Arial" panose="020B0604020202020204" pitchFamily="34" charset="0"/>
              </a:rPr>
              <a:t>anatdror10@gmail.com </a:t>
            </a:r>
            <a:endParaRPr lang="he-IL" sz="2400" u="sng" dirty="0">
              <a:solidFill>
                <a:srgbClr val="0000FF"/>
              </a:solidFill>
              <a:latin typeface="Arial" panose="020B0604020202020204" pitchFamily="34" charset="0"/>
            </a:endParaRPr>
          </a:p>
          <a:p>
            <a:pPr algn="r" rtl="1"/>
            <a:r>
              <a:rPr lang="he-IL" sz="2800" b="1" dirty="0" err="1"/>
              <a:t>וינשטוק</a:t>
            </a:r>
            <a:r>
              <a:rPr lang="he-IL" sz="2800" b="1" dirty="0"/>
              <a:t> אורית   </a:t>
            </a:r>
            <a:r>
              <a:rPr lang="en-US" sz="2400" u="sng" dirty="0">
                <a:solidFill>
                  <a:srgbClr val="0000FF"/>
                </a:solidFill>
                <a:latin typeface="Arial" panose="020B0604020202020204" pitchFamily="34" charset="0"/>
                <a:hlinkClick r:id="rId4">
                  <a:extLst>
                    <a:ext uri="{A12FA001-AC4F-418D-AE19-62706E023703}">
                      <ahyp:hlinkClr xmlns:ahyp="http://schemas.microsoft.com/office/drawing/2018/hyperlinkcolor" val="tx"/>
                    </a:ext>
                  </a:extLst>
                </a:hlinkClick>
              </a:rPr>
              <a:t>oritweinstock123@gmail.com</a:t>
            </a:r>
            <a:endParaRPr lang="en-US" sz="2800" b="1" dirty="0"/>
          </a:p>
          <a:p>
            <a:pPr algn="r" rtl="1"/>
            <a:endParaRPr lang="he-IL" sz="2400" u="sng" dirty="0">
              <a:solidFill>
                <a:srgbClr val="0000FF"/>
              </a:solidFill>
              <a:latin typeface="Arial" panose="020B0604020202020204" pitchFamily="34" charset="0"/>
              <a:cs typeface="+mn-cs"/>
            </a:endParaRPr>
          </a:p>
        </p:txBody>
      </p:sp>
      <p:pic>
        <p:nvPicPr>
          <p:cNvPr id="4" name="תמונה 3">
            <a:extLst>
              <a:ext uri="{FF2B5EF4-FFF2-40B4-BE49-F238E27FC236}">
                <a16:creationId xmlns:a16="http://schemas.microsoft.com/office/drawing/2014/main" id="{272A0431-7F15-73B2-6F1D-C2C7C75AB2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C615541-A850-4C14-B65F-E7D0FA0F4333}"/>
              </a:ext>
            </a:extLst>
          </p:cNvPr>
          <p:cNvSpPr>
            <a:spLocks noGrp="1"/>
          </p:cNvSpPr>
          <p:nvPr>
            <p:ph idx="1"/>
          </p:nvPr>
        </p:nvSpPr>
        <p:spPr>
          <a:xfrm>
            <a:off x="539552" y="2276872"/>
            <a:ext cx="7751767" cy="3672408"/>
          </a:xfrm>
        </p:spPr>
        <p:txBody>
          <a:bodyPr vert="horz" wrap="square" lIns="68580" tIns="34290" rIns="68580" bIns="34290" numCol="1" rtlCol="1" anchor="ctr" anchorCtr="0" compatLnSpc="1">
            <a:prstTxWarp prst="textNoShape">
              <a:avLst/>
            </a:prstTxWarp>
            <a:normAutofit/>
          </a:bodyPr>
          <a:lstStyle/>
          <a:p>
            <a:r>
              <a:rPr lang="he-IL" dirty="0">
                <a:solidFill>
                  <a:schemeClr val="tx1"/>
                </a:solidFill>
              </a:rPr>
              <a:t>בימים רגילים, הערכת מעבדת החקר הינה הערכה בעל פה, </a:t>
            </a:r>
            <a:br>
              <a:rPr lang="en-US" dirty="0">
                <a:solidFill>
                  <a:schemeClr val="tx1"/>
                </a:solidFill>
              </a:rPr>
            </a:br>
            <a:r>
              <a:rPr lang="he-IL" dirty="0">
                <a:solidFill>
                  <a:schemeClr val="tx1"/>
                </a:solidFill>
              </a:rPr>
              <a:t>על ידי בוחן חיצוני. </a:t>
            </a:r>
          </a:p>
          <a:p>
            <a:pPr marL="0" indent="0">
              <a:buNone/>
            </a:pPr>
            <a:r>
              <a:rPr lang="he-IL" dirty="0">
                <a:solidFill>
                  <a:schemeClr val="tx1"/>
                </a:solidFill>
              </a:rPr>
              <a:t>    ציון שנתי ניתן על ידי המורה המלמד.</a:t>
            </a:r>
          </a:p>
          <a:p>
            <a:pPr marL="0" indent="0">
              <a:buNone/>
            </a:pPr>
            <a:endParaRPr lang="en-US" dirty="0">
              <a:solidFill>
                <a:schemeClr val="tx1"/>
              </a:solidFill>
            </a:endParaRPr>
          </a:p>
          <a:p>
            <a:r>
              <a:rPr lang="he-IL" dirty="0">
                <a:solidFill>
                  <a:schemeClr val="tx1"/>
                </a:solidFill>
              </a:rPr>
              <a:t>השנה, תלמידים שלומדים בבתי ספר הנמצאים במעגל 3 יכולים להיות מוגשים עם ציון פנימי בלבד.</a:t>
            </a:r>
          </a:p>
          <a:p>
            <a:pPr marL="0" indent="0">
              <a:buNone/>
            </a:pPr>
            <a:endParaRPr lang="he-IL" dirty="0">
              <a:solidFill>
                <a:schemeClr val="tx1"/>
              </a:solidFill>
            </a:endParaRPr>
          </a:p>
          <a:p>
            <a:r>
              <a:rPr lang="he-IL" dirty="0">
                <a:solidFill>
                  <a:schemeClr val="tx1"/>
                </a:solidFill>
              </a:rPr>
              <a:t>מומלץ להגיש את כל התלמידים לבחינה חיצונית על מעבדת החקר.</a:t>
            </a:r>
          </a:p>
          <a:p>
            <a:pPr marL="0" indent="0">
              <a:buNone/>
            </a:pPr>
            <a:endParaRPr lang="he-IL" dirty="0"/>
          </a:p>
        </p:txBody>
      </p:sp>
      <p:sp>
        <p:nvSpPr>
          <p:cNvPr id="13" name="מציין מיקום של כותרת תחתונה 2">
            <a:extLst>
              <a:ext uri="{FF2B5EF4-FFF2-40B4-BE49-F238E27FC236}">
                <a16:creationId xmlns:a16="http://schemas.microsoft.com/office/drawing/2014/main" id="{CFEC78A9-546B-4D5C-9975-C155D3F79B8A}"/>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sp>
        <p:nvSpPr>
          <p:cNvPr id="6" name="Rectangle 2">
            <a:extLst>
              <a:ext uri="{FF2B5EF4-FFF2-40B4-BE49-F238E27FC236}">
                <a16:creationId xmlns:a16="http://schemas.microsoft.com/office/drawing/2014/main" id="{D039D763-71BD-4329-9D64-BFFD3ACE039B}"/>
              </a:ext>
            </a:extLst>
          </p:cNvPr>
          <p:cNvSpPr txBox="1">
            <a:spLocks noRot="1" noChangeArrowheads="1"/>
          </p:cNvSpPr>
          <p:nvPr/>
        </p:nvSpPr>
        <p:spPr>
          <a:xfrm>
            <a:off x="234950" y="205421"/>
            <a:ext cx="8909050" cy="646331"/>
          </a:xfrm>
          <a:prstGeom prst="rect">
            <a:avLst/>
          </a:prstGeom>
        </p:spPr>
        <p:txBody>
          <a:bodyPr vert="horz" lIns="91440" tIns="45720" rIns="91440" bIns="45720" rtlCol="1" anchor="t">
            <a:spAutoFit/>
          </a:bodyPr>
          <a:lstStyle>
            <a:lvl1pPr algn="l" defTabSz="685800" rtl="1"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a:lstStyle>
          <a:p>
            <a:pPr algn="ctr">
              <a:defRPr/>
            </a:pPr>
            <a:r>
              <a:rPr lang="he-IL" sz="4000" b="1" dirty="0">
                <a:solidFill>
                  <a:schemeClr val="accent2">
                    <a:lumMod val="75000"/>
                  </a:schemeClr>
                </a:solidFill>
                <a:cs typeface="+mn-cs"/>
              </a:rPr>
              <a:t>אופן ההיבחנות</a:t>
            </a:r>
            <a:endParaRPr lang="en-US" sz="4000" b="1" dirty="0">
              <a:solidFill>
                <a:schemeClr val="accent2">
                  <a:lumMod val="75000"/>
                </a:schemeClr>
              </a:solidFill>
              <a:cs typeface="+mn-cs"/>
            </a:endParaRPr>
          </a:p>
        </p:txBody>
      </p:sp>
      <p:pic>
        <p:nvPicPr>
          <p:cNvPr id="2" name="תמונה 1">
            <a:extLst>
              <a:ext uri="{FF2B5EF4-FFF2-40B4-BE49-F238E27FC236}">
                <a16:creationId xmlns:a16="http://schemas.microsoft.com/office/drawing/2014/main" id="{EC173E82-4938-1039-576B-2DC1CF1C49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extLst>
      <p:ext uri="{BB962C8B-B14F-4D97-AF65-F5344CB8AC3E}">
        <p14:creationId xmlns:p14="http://schemas.microsoft.com/office/powerpoint/2010/main" val="329672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185442" y="2564904"/>
            <a:ext cx="9036050" cy="3024336"/>
          </a:xfrm>
        </p:spPr>
        <p:txBody>
          <a:bodyPr>
            <a:normAutofit/>
          </a:bodyPr>
          <a:lstStyle/>
          <a:p>
            <a:pPr eaLnBrk="1" hangingPunct="1">
              <a:buClr>
                <a:schemeClr val="tx2">
                  <a:lumMod val="60000"/>
                  <a:lumOff val="40000"/>
                </a:schemeClr>
              </a:buClr>
              <a:buSzPct val="112000"/>
              <a:buFont typeface="Wingdings" pitchFamily="2" charset="2"/>
              <a:buChar char="v"/>
              <a:defRPr/>
            </a:pPr>
            <a:r>
              <a:rPr lang="he-IL" dirty="0"/>
              <a:t> </a:t>
            </a:r>
            <a:r>
              <a:rPr lang="he-IL" dirty="0">
                <a:solidFill>
                  <a:schemeClr val="tx1"/>
                </a:solidFill>
              </a:rPr>
              <a:t>הערכת התלמיד בבחינה החיצונית על מיני מחקר:</a:t>
            </a:r>
          </a:p>
          <a:p>
            <a:pPr lvl="1" eaLnBrk="1" hangingPunct="1">
              <a:spcBef>
                <a:spcPts val="0"/>
              </a:spcBef>
              <a:buClr>
                <a:schemeClr val="tx1"/>
              </a:buClr>
              <a:buFont typeface="Wingdings" pitchFamily="2" charset="2"/>
              <a:buChar char="w"/>
              <a:defRPr/>
            </a:pPr>
            <a:r>
              <a:rPr lang="he-IL" dirty="0">
                <a:solidFill>
                  <a:schemeClr val="tx1"/>
                </a:solidFill>
              </a:rPr>
              <a:t>70%  הערכת הבוחן החיצוני</a:t>
            </a:r>
          </a:p>
          <a:p>
            <a:pPr lvl="1" eaLnBrk="1" hangingPunct="1">
              <a:spcBef>
                <a:spcPts val="0"/>
              </a:spcBef>
              <a:buClr>
                <a:schemeClr val="tx1"/>
              </a:buClr>
              <a:buFont typeface="Wingdings" pitchFamily="2" charset="2"/>
              <a:buChar char="w"/>
              <a:defRPr/>
            </a:pPr>
            <a:r>
              <a:rPr lang="he-IL" dirty="0">
                <a:solidFill>
                  <a:schemeClr val="tx1"/>
                </a:solidFill>
              </a:rPr>
              <a:t>30%  הערכת המורה המלמד</a:t>
            </a:r>
          </a:p>
          <a:p>
            <a:pPr marL="393700" lvl="1" indent="0" eaLnBrk="1" hangingPunct="1">
              <a:spcBef>
                <a:spcPts val="0"/>
              </a:spcBef>
              <a:buClr>
                <a:schemeClr val="tx1"/>
              </a:buClr>
              <a:buNone/>
              <a:defRPr/>
            </a:pPr>
            <a:r>
              <a:rPr lang="he-IL" dirty="0">
                <a:solidFill>
                  <a:schemeClr val="tx1"/>
                </a:solidFill>
              </a:rPr>
              <a:t>הציון הסופי יחושב באופן אוטומטי באמצעות האפליקציה (ובאמצעות אקסל)</a:t>
            </a:r>
          </a:p>
          <a:p>
            <a:pPr lvl="1" eaLnBrk="1" hangingPunct="1">
              <a:spcBef>
                <a:spcPts val="0"/>
              </a:spcBef>
              <a:buClr>
                <a:schemeClr val="tx1"/>
              </a:buClr>
              <a:buFont typeface="Wingdings" pitchFamily="2" charset="2"/>
              <a:buChar char="w"/>
              <a:defRPr/>
            </a:pPr>
            <a:endParaRPr lang="he-IL" dirty="0">
              <a:solidFill>
                <a:schemeClr val="tx1"/>
              </a:solidFill>
            </a:endParaRPr>
          </a:p>
          <a:p>
            <a:pPr eaLnBrk="1" hangingPunct="1">
              <a:spcBef>
                <a:spcPts val="0"/>
              </a:spcBef>
              <a:buClr>
                <a:schemeClr val="accent3"/>
              </a:buClr>
              <a:buFont typeface="Wingdings" panose="05000000000000000000" pitchFamily="2" charset="2"/>
              <a:buChar char="v"/>
              <a:defRPr/>
            </a:pPr>
            <a:r>
              <a:rPr lang="he-IL" dirty="0">
                <a:solidFill>
                  <a:schemeClr val="tx1"/>
                </a:solidFill>
              </a:rPr>
              <a:t>הערכת התלמיד בבחינה פנימית על מיני מחקר:</a:t>
            </a:r>
          </a:p>
          <a:p>
            <a:pPr lvl="1" eaLnBrk="1" hangingPunct="1">
              <a:spcBef>
                <a:spcPts val="0"/>
              </a:spcBef>
              <a:buClr>
                <a:schemeClr val="tx1"/>
              </a:buClr>
              <a:buFont typeface="Wingdings" pitchFamily="2" charset="2"/>
              <a:buChar char="w"/>
              <a:defRPr/>
            </a:pPr>
            <a:r>
              <a:rPr lang="he-IL" dirty="0">
                <a:solidFill>
                  <a:schemeClr val="tx1"/>
                </a:solidFill>
              </a:rPr>
              <a:t>הערכת המורה המלמד בלבד. מוזמנים להתייעץ עם המדריכה המלווה במיני מחקר.</a:t>
            </a:r>
          </a:p>
          <a:p>
            <a:pPr marL="0" indent="0" eaLnBrk="1" hangingPunct="1">
              <a:spcBef>
                <a:spcPts val="1200"/>
              </a:spcBef>
              <a:buClr>
                <a:schemeClr val="tx2">
                  <a:lumMod val="60000"/>
                  <a:lumOff val="40000"/>
                </a:schemeClr>
              </a:buClr>
              <a:buSzPct val="112000"/>
              <a:buNone/>
              <a:defRPr/>
            </a:pPr>
            <a:endParaRPr lang="he-IL" sz="2400" b="1" dirty="0"/>
          </a:p>
        </p:txBody>
      </p:sp>
      <p:sp>
        <p:nvSpPr>
          <p:cNvPr id="5" name="מציין מיקום של כותרת תחתונה 3">
            <a:extLst>
              <a:ext uri="{FF2B5EF4-FFF2-40B4-BE49-F238E27FC236}">
                <a16:creationId xmlns:a16="http://schemas.microsoft.com/office/drawing/2014/main" id="{C3A52B8B-6493-48F5-AF4A-B4D09690BF96}"/>
              </a:ext>
            </a:extLst>
          </p:cNvPr>
          <p:cNvSpPr>
            <a:spLocks noGrp="1"/>
          </p:cNvSpPr>
          <p:nvPr>
            <p:ph type="ftr" sz="quarter" idx="11"/>
          </p:nvPr>
        </p:nvSpPr>
        <p:spPr>
          <a:xfrm>
            <a:off x="3347864" y="6324600"/>
            <a:ext cx="3352800" cy="365125"/>
          </a:xfrm>
        </p:spPr>
        <p:txBody>
          <a:bodyPr/>
          <a:lstStyle/>
          <a:p>
            <a:pPr>
              <a:defRPr/>
            </a:pPr>
            <a:r>
              <a:rPr lang="he-IL"/>
              <a:t>תדרוך מורי כימיה לקראת בחינת הבגרות על מיני מחקר תשפ"ה 2025</a:t>
            </a:r>
            <a:endParaRPr lang="en-US" dirty="0"/>
          </a:p>
        </p:txBody>
      </p:sp>
      <p:sp>
        <p:nvSpPr>
          <p:cNvPr id="6" name="כותרת 1">
            <a:extLst>
              <a:ext uri="{FF2B5EF4-FFF2-40B4-BE49-F238E27FC236}">
                <a16:creationId xmlns:a16="http://schemas.microsoft.com/office/drawing/2014/main" id="{98C14A1B-5254-443F-AF99-7F3EBD4F282E}"/>
              </a:ext>
            </a:extLst>
          </p:cNvPr>
          <p:cNvSpPr txBox="1">
            <a:spLocks/>
          </p:cNvSpPr>
          <p:nvPr/>
        </p:nvSpPr>
        <p:spPr>
          <a:xfrm>
            <a:off x="2084029" y="695556"/>
            <a:ext cx="5431196" cy="1133987"/>
          </a:xfrm>
          <a:prstGeom prst="rect">
            <a:avLst/>
          </a:prstGeom>
          <a:solidFill>
            <a:schemeClr val="accent4"/>
          </a:solidFill>
        </p:spPr>
        <p:txBody>
          <a:bodyPr vert="horz" wrap="square" lIns="68580" tIns="34290" rIns="68580" bIns="34290" numCol="1" rtlCol="1" anchor="b" anchorCtr="0" compatLnSpc="1">
            <a:prstTxWarp prst="textNoShape">
              <a:avLst/>
            </a:prstTxWarp>
            <a:noAutofit/>
          </a:bodyPr>
          <a:lstStyle>
            <a:lvl1pPr algn="l" defTabSz="685800" rtl="1"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a:lstStyle>
          <a:p>
            <a:pPr algn="ctr"/>
            <a:r>
              <a:rPr lang="he-IL" sz="3600" dirty="0">
                <a:solidFill>
                  <a:schemeClr val="bg1"/>
                </a:solidFill>
                <a:latin typeface="Arial" panose="020B0604020202020204" pitchFamily="34" charset="0"/>
                <a:cs typeface="Arial" panose="020B0604020202020204" pitchFamily="34" charset="0"/>
              </a:rPr>
              <a:t>אופן הערכת התלמיד</a:t>
            </a:r>
          </a:p>
          <a:p>
            <a:pPr algn="ctr"/>
            <a:r>
              <a:rPr lang="he-IL" sz="3600" dirty="0">
                <a:solidFill>
                  <a:schemeClr val="bg1"/>
                </a:solidFill>
                <a:latin typeface="Arial" panose="020B0604020202020204" pitchFamily="34" charset="0"/>
                <a:cs typeface="Arial" panose="020B0604020202020204" pitchFamily="34" charset="0"/>
              </a:rPr>
              <a:t> במיני מחקר רמה 3</a:t>
            </a:r>
          </a:p>
        </p:txBody>
      </p:sp>
      <p:pic>
        <p:nvPicPr>
          <p:cNvPr id="3" name="תמונה 2">
            <a:extLst>
              <a:ext uri="{FF2B5EF4-FFF2-40B4-BE49-F238E27FC236}">
                <a16:creationId xmlns:a16="http://schemas.microsoft.com/office/drawing/2014/main" id="{F14E977E-19E2-D6ED-BF9A-61CC4C672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88640"/>
            <a:ext cx="1535361" cy="6093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A19383-FF67-4060-BE44-F4266F5BFE1D}"/>
              </a:ext>
            </a:extLst>
          </p:cNvPr>
          <p:cNvSpPr>
            <a:spLocks noGrp="1"/>
          </p:cNvSpPr>
          <p:nvPr>
            <p:ph type="title"/>
          </p:nvPr>
        </p:nvSpPr>
        <p:spPr>
          <a:xfrm>
            <a:off x="755576" y="494178"/>
            <a:ext cx="7885384" cy="1089006"/>
          </a:xfrm>
          <a:solidFill>
            <a:schemeClr val="accent4"/>
          </a:solidFill>
        </p:spPr>
        <p:txBody>
          <a:bodyPr vert="horz" wrap="square" lIns="68580" tIns="34290" rIns="68580" bIns="34290" numCol="1" rtlCol="1" anchor="b" anchorCtr="0" compatLnSpc="1">
            <a:prstTxWarp prst="textNoShape">
              <a:avLst/>
            </a:prstTxWarp>
            <a:normAutofit/>
          </a:bodyPr>
          <a:lstStyle/>
          <a:p>
            <a:pPr algn="ctr"/>
            <a:r>
              <a:rPr lang="he-IL" sz="3600" b="1" dirty="0">
                <a:solidFill>
                  <a:schemeClr val="bg1"/>
                </a:solidFill>
                <a:latin typeface="Arial" panose="020B0604020202020204" pitchFamily="34" charset="0"/>
                <a:cs typeface="Arial" panose="020B0604020202020204" pitchFamily="34" charset="0"/>
              </a:rPr>
              <a:t>קביעת הציון השנתי של מיני מחקר </a:t>
            </a:r>
            <a:br>
              <a:rPr lang="he-IL" sz="3600" b="1" dirty="0">
                <a:solidFill>
                  <a:schemeClr val="bg1"/>
                </a:solidFill>
                <a:latin typeface="Arial" panose="020B0604020202020204" pitchFamily="34" charset="0"/>
                <a:cs typeface="Arial" panose="020B0604020202020204" pitchFamily="34" charset="0"/>
              </a:rPr>
            </a:br>
            <a:r>
              <a:rPr lang="he-IL" sz="3600" b="1" dirty="0">
                <a:solidFill>
                  <a:schemeClr val="bg1"/>
                </a:solidFill>
                <a:latin typeface="Arial" panose="020B0604020202020204" pitchFamily="34" charset="0"/>
                <a:cs typeface="Arial" panose="020B0604020202020204" pitchFamily="34" charset="0"/>
              </a:rPr>
              <a:t>במסגרת ה- 15%</a:t>
            </a:r>
          </a:p>
        </p:txBody>
      </p:sp>
      <p:sp>
        <p:nvSpPr>
          <p:cNvPr id="3" name="מציין מיקום תוכן 2">
            <a:extLst>
              <a:ext uri="{FF2B5EF4-FFF2-40B4-BE49-F238E27FC236}">
                <a16:creationId xmlns:a16="http://schemas.microsoft.com/office/drawing/2014/main" id="{7BE8320E-EFC0-423A-B44F-0E6A2995991C}"/>
              </a:ext>
            </a:extLst>
          </p:cNvPr>
          <p:cNvSpPr>
            <a:spLocks noGrp="1"/>
          </p:cNvSpPr>
          <p:nvPr>
            <p:ph idx="1"/>
          </p:nvPr>
        </p:nvSpPr>
        <p:spPr>
          <a:xfrm>
            <a:off x="595245" y="2806882"/>
            <a:ext cx="7607751" cy="1806245"/>
          </a:xfrm>
        </p:spPr>
        <p:txBody>
          <a:bodyPr anchor="ctr">
            <a:normAutofit/>
          </a:bodyPr>
          <a:lstStyle/>
          <a:p>
            <a:pPr marL="0" indent="0">
              <a:buNone/>
            </a:pPr>
            <a:r>
              <a:rPr lang="he-IL" dirty="0">
                <a:solidFill>
                  <a:schemeClr val="tx1"/>
                </a:solidFill>
              </a:rPr>
              <a:t>הציון על מיני מחקר צריך להתבסס על:</a:t>
            </a:r>
            <a:endParaRPr lang="en-US" dirty="0">
              <a:solidFill>
                <a:schemeClr val="tx1"/>
              </a:solidFill>
            </a:endParaRPr>
          </a:p>
          <a:p>
            <a:r>
              <a:rPr lang="he-IL" dirty="0">
                <a:solidFill>
                  <a:schemeClr val="tx1"/>
                </a:solidFill>
              </a:rPr>
              <a:t>הדו"ח של מיני מחקר– כמו בכל שנה</a:t>
            </a:r>
          </a:p>
          <a:p>
            <a:r>
              <a:rPr lang="he-IL" dirty="0">
                <a:solidFill>
                  <a:schemeClr val="tx1"/>
                </a:solidFill>
              </a:rPr>
              <a:t>הערכה אישית של המורה – כמו בכל שנה</a:t>
            </a:r>
          </a:p>
          <a:p>
            <a:r>
              <a:rPr lang="he-IL" dirty="0">
                <a:solidFill>
                  <a:schemeClr val="tx1"/>
                </a:solidFill>
              </a:rPr>
              <a:t>בהיבחנות פנימית:</a:t>
            </a:r>
            <a:r>
              <a:rPr lang="en-US" dirty="0">
                <a:solidFill>
                  <a:schemeClr val="tx1"/>
                </a:solidFill>
              </a:rPr>
              <a:t> </a:t>
            </a:r>
            <a:r>
              <a:rPr lang="he-IL" dirty="0">
                <a:solidFill>
                  <a:schemeClr val="tx1"/>
                </a:solidFill>
              </a:rPr>
              <a:t>המלצה – ביצוע הערכה מסכמת</a:t>
            </a:r>
          </a:p>
        </p:txBody>
      </p:sp>
      <p:sp>
        <p:nvSpPr>
          <p:cNvPr id="10" name="מציין מיקום של כותרת תחתונה 2">
            <a:extLst>
              <a:ext uri="{FF2B5EF4-FFF2-40B4-BE49-F238E27FC236}">
                <a16:creationId xmlns:a16="http://schemas.microsoft.com/office/drawing/2014/main" id="{FC120029-A791-46B6-A4CE-FF69E48493F6}"/>
              </a:ext>
            </a:extLst>
          </p:cNvPr>
          <p:cNvSpPr>
            <a:spLocks noGrp="1"/>
          </p:cNvSpPr>
          <p:nvPr>
            <p:ph type="ftr" sz="quarter" idx="11"/>
          </p:nvPr>
        </p:nvSpPr>
        <p:spPr>
          <a:xfrm>
            <a:off x="3635896" y="6381328"/>
            <a:ext cx="3352800" cy="365125"/>
          </a:xfrm>
        </p:spPr>
        <p:txBody>
          <a:bodyPr/>
          <a:lstStyle/>
          <a:p>
            <a:pPr>
              <a:defRPr/>
            </a:pPr>
            <a:r>
              <a:rPr lang="he-IL"/>
              <a:t>תדרוך מורי כימיה לקראת בחינת הבגרות על מיני מחקר תשפ"ה 2025</a:t>
            </a:r>
            <a:endParaRPr lang="en-US" dirty="0"/>
          </a:p>
        </p:txBody>
      </p:sp>
      <p:pic>
        <p:nvPicPr>
          <p:cNvPr id="5" name="תמונה 4">
            <a:extLst>
              <a:ext uri="{FF2B5EF4-FFF2-40B4-BE49-F238E27FC236}">
                <a16:creationId xmlns:a16="http://schemas.microsoft.com/office/drawing/2014/main" id="{89C2ADC2-D40A-F047-E541-9526B4374C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0"/>
            <a:ext cx="1535361" cy="609306"/>
          </a:xfrm>
          <a:prstGeom prst="rect">
            <a:avLst/>
          </a:prstGeom>
        </p:spPr>
      </p:pic>
    </p:spTree>
    <p:extLst>
      <p:ext uri="{BB962C8B-B14F-4D97-AF65-F5344CB8AC3E}">
        <p14:creationId xmlns:p14="http://schemas.microsoft.com/office/powerpoint/2010/main" val="329456429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TM10001106[[fn=תג]]</Template>
  <TotalTime>2964</TotalTime>
  <Words>4236</Words>
  <Application>Microsoft Office PowerPoint</Application>
  <PresentationFormat>‫הצגה על המסך (4:3)</PresentationFormat>
  <Paragraphs>544</Paragraphs>
  <Slides>62</Slides>
  <Notes>28</Notes>
  <HiddenSlides>5</HiddenSlides>
  <MMClips>0</MMClips>
  <ScaleCrop>false</ScaleCrop>
  <HeadingPairs>
    <vt:vector size="6" baseType="variant">
      <vt:variant>
        <vt:lpstr>גופנים בשימוש</vt:lpstr>
      </vt:variant>
      <vt:variant>
        <vt:i4>14</vt:i4>
      </vt:variant>
      <vt:variant>
        <vt:lpstr>ערכת נושא</vt:lpstr>
      </vt:variant>
      <vt:variant>
        <vt:i4>1</vt:i4>
      </vt:variant>
      <vt:variant>
        <vt:lpstr>כותרות שקופיות</vt:lpstr>
      </vt:variant>
      <vt:variant>
        <vt:i4>62</vt:i4>
      </vt:variant>
    </vt:vector>
  </HeadingPairs>
  <TitlesOfParts>
    <vt:vector size="77" baseType="lpstr">
      <vt:lpstr>Amatic SC</vt:lpstr>
      <vt:lpstr>Arial</vt:lpstr>
      <vt:lpstr>Arial Black</vt:lpstr>
      <vt:lpstr>Calibri</vt:lpstr>
      <vt:lpstr>Constantia</vt:lpstr>
      <vt:lpstr>David</vt:lpstr>
      <vt:lpstr>Garamond</vt:lpstr>
      <vt:lpstr>Gill Sans MT</vt:lpstr>
      <vt:lpstr>Impact</vt:lpstr>
      <vt:lpstr>Symbol</vt:lpstr>
      <vt:lpstr>Tahoma</vt:lpstr>
      <vt:lpstr>Times New Roman</vt:lpstr>
      <vt:lpstr>Wingdings</vt:lpstr>
      <vt:lpstr>Wingdings 2</vt:lpstr>
      <vt:lpstr>Badge</vt:lpstr>
      <vt:lpstr>מצגת של PowerPoint‏</vt:lpstr>
      <vt:lpstr>מצגת של PowerPoint‏</vt:lpstr>
      <vt:lpstr>מיקוד לשנת הלימודים תשפ"ה בלבד       </vt:lpstr>
      <vt:lpstr>מחוון להערכת מיני מחקר רמה 3 תשפ"ה</vt:lpstr>
      <vt:lpstr>מחוון להערכת מיני מחקר רמה 3 תשפ"ה</vt:lpstr>
      <vt:lpstr>מחוון להערכת מיני מחקר רמה 3 תשפ"ה</vt:lpstr>
      <vt:lpstr>מצגת של PowerPoint‏</vt:lpstr>
      <vt:lpstr>מצגת של PowerPoint‏</vt:lpstr>
      <vt:lpstr>קביעת הציון השנתי של מיני מחקר  במסגרת ה- 15%</vt:lpstr>
      <vt:lpstr>מצגת של PowerPoint‏</vt:lpstr>
      <vt:lpstr>הערכה אישית</vt:lpstr>
      <vt:lpstr>בהיבחנות פנימית מומלץ לקיים אירוע הערכה מסכמת  של תהליך הלמידה במיני מחקר</vt:lpstr>
      <vt:lpstr>מצגת של PowerPoint‏</vt:lpstr>
      <vt:lpstr>חישוב ציון שנתי במיני מחקר בהיבחנות פנימית  כולל הערכה מסכמת (אחוזים נתונים)</vt:lpstr>
      <vt:lpstr>חישוב ציון שנתי במיני מחקר בהיבחנות פנימית  כולל הערכה מסכמת (טווח אחוזים)</vt:lpstr>
      <vt:lpstr>קישור לאתר המפמ"ר –  קבצי אקסל לחישוב ציון מעבדת החקר</vt:lpstr>
      <vt:lpstr>בחינת הבגרות החיצונית  על מיני מחקר</vt:lpstr>
      <vt:lpstr>בחינת הבגרות על מיני מחקר</vt:lpstr>
      <vt:lpstr>מצגת של PowerPoint‏</vt:lpstr>
      <vt:lpstr>בחינת הבגרות על מיני מחקר</vt:lpstr>
      <vt:lpstr>בחינה בעל פה על מיני מחקר</vt:lpstr>
      <vt:lpstr>מצגת של PowerPoint‏</vt:lpstr>
      <vt:lpstr>הכנות לקראת הבחינה בעל-פה</vt:lpstr>
      <vt:lpstr>הכנות לקראת הבחינה בעל-פה</vt:lpstr>
      <vt:lpstr>הכנות לקראת הבחינה בעל-פה</vt:lpstr>
      <vt:lpstr>הכנות לקראת הבחינה בעל-פה</vt:lpstr>
      <vt:lpstr>מצגת של PowerPoint‏</vt:lpstr>
      <vt:lpstr>הכנות לקראת הבחינה בעל-פה</vt:lpstr>
      <vt:lpstr>הכנות לקראת הבחינה בעל-פה</vt:lpstr>
      <vt:lpstr>הכנות לקראת הבחינה בעל-פה</vt:lpstr>
      <vt:lpstr>הכנות לקראת הבחינה בעל-פה</vt:lpstr>
      <vt:lpstr>שלבים בהכנת התלמידים לקראת  הבחינה בעל-פה</vt:lpstr>
      <vt:lpstr>תפקידי המורה הבוחן בעת הבחינה</vt:lpstr>
      <vt:lpstr>מהלך הבחינה בעל פה – נהלים (1)</vt:lpstr>
      <vt:lpstr>מהלך הבחינה היחידנית בעל פה - נהלים (2)</vt:lpstr>
      <vt:lpstr>מהלך הבחינה היחידנית בעל פה - אופי השאלות</vt:lpstr>
      <vt:lpstr>המחוון להערכת התלמיד</vt:lpstr>
      <vt:lpstr>מחוון להערכת תלמיד בבחינה  בעל פה במיני מחקר  חובה למלא מחוון לבחינה יחידנית או קבוצתית בבחינה  עבור כל אחד מהתלמידים  בקובץ האקסל מהאתר  המורה הבוחן נדרש לשמור את הקובץ למשך שלוש שנים</vt:lpstr>
      <vt:lpstr>הנחיות למילוי מחוון להערכת  הבחינה בע"פ</vt:lpstr>
      <vt:lpstr>מחוון להערכת תלמיד בבחינה יחידנית בעל פה במעבדה  חובה למלא מחוון זה בבחינה עבור כל אחד מהתלמידים בקובץ האקסל. הבוחן נדרש לשמור את הקובץ למשך שלוש שנים</vt:lpstr>
      <vt:lpstr>מחוון להערכת תלמיד בבחינה יחידנית בעל פה במעבדה  חובה למלא מחוון זה בבחינה עבור כל אחד מהתלמידים גליון בקובץ אקסל. הבוחן נדרש לשמור את הקובץ למשך שלוש שנים</vt:lpstr>
      <vt:lpstr>המבחן הקבוצתי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בתום הבחינה:</vt:lpstr>
      <vt:lpstr>הערכה מבוססת קריטריונים –  שלושת הממדים להערכת התלמיד –  דיווח הציונים</vt:lpstr>
      <vt:lpstr>ניתן לדווח ציונים גם דרך המחשב  ולא רק באפליקציה</vt:lpstr>
      <vt:lpstr>בתום הבחינה:</vt:lpstr>
      <vt:lpstr>הנחיות לשמירה ותיעוד הדיווח על מתן ציוני התלמידים</vt:lpstr>
      <vt:lpstr>מצגת של PowerPoint‏</vt:lpstr>
      <vt:lpstr>מצגת של PowerPoint‏</vt:lpstr>
      <vt:lpstr>הערכה חלופית 30%  הכוללת חקר לפי מתווה</vt:lpstr>
      <vt:lpstr>הערכה חלופית 30%  ללא חקר</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נושאים לחקר ברמה III</dc:title>
  <dc:creator>ענת פלדנקרייז</dc:creator>
  <cp:lastModifiedBy>עדינה שינפלד</cp:lastModifiedBy>
  <cp:revision>218</cp:revision>
  <dcterms:modified xsi:type="dcterms:W3CDTF">2025-02-23T12:24:51Z</dcterms:modified>
</cp:coreProperties>
</file>