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000FF"/>
    <a:srgbClr val="B00000"/>
    <a:srgbClr val="33CC33"/>
    <a:srgbClr val="6699FF"/>
    <a:srgbClr val="DDF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751" autoAdjust="0"/>
    <p:restoredTop sz="87640" autoAdjust="0"/>
  </p:normalViewPr>
  <p:slideViewPr>
    <p:cSldViewPr snapToGrid="0">
      <p:cViewPr varScale="1">
        <p:scale>
          <a:sx n="72" d="100"/>
          <a:sy n="72" d="100"/>
        </p:scale>
        <p:origin x="9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6EAF-4751-42FC-BE5E-032AA4A967BB}" type="datetimeFigureOut">
              <a:rPr lang="he-IL" smtClean="0"/>
              <a:t>א'/ניסן/תשפ"ה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8C51-A558-49A1-B91B-17313787C19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8424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6EAF-4751-42FC-BE5E-032AA4A967BB}" type="datetimeFigureOut">
              <a:rPr lang="he-IL" smtClean="0"/>
              <a:t>א'/ניסן/תשפ"ה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8C51-A558-49A1-B91B-17313787C19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552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6EAF-4751-42FC-BE5E-032AA4A967BB}" type="datetimeFigureOut">
              <a:rPr lang="he-IL" smtClean="0"/>
              <a:t>א'/ניסן/תשפ"ה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8C51-A558-49A1-B91B-17313787C19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470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6EAF-4751-42FC-BE5E-032AA4A967BB}" type="datetimeFigureOut">
              <a:rPr lang="he-IL" smtClean="0"/>
              <a:t>א'/ניסן/תשפ"ה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8C51-A558-49A1-B91B-17313787C19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2146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6EAF-4751-42FC-BE5E-032AA4A967BB}" type="datetimeFigureOut">
              <a:rPr lang="he-IL" smtClean="0"/>
              <a:t>א'/ניסן/תשפ"ה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8C51-A558-49A1-B91B-17313787C19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0814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6EAF-4751-42FC-BE5E-032AA4A967BB}" type="datetimeFigureOut">
              <a:rPr lang="he-IL" smtClean="0"/>
              <a:t>א'/ניסן/תשפ"ה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8C51-A558-49A1-B91B-17313787C19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8658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6EAF-4751-42FC-BE5E-032AA4A967BB}" type="datetimeFigureOut">
              <a:rPr lang="he-IL" smtClean="0"/>
              <a:t>א'/ניסן/תשפ"ה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8C51-A558-49A1-B91B-17313787C19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01399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6EAF-4751-42FC-BE5E-032AA4A967BB}" type="datetimeFigureOut">
              <a:rPr lang="he-IL" smtClean="0"/>
              <a:t>א'/ניסן/תשפ"ה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8C51-A558-49A1-B91B-17313787C19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1638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6EAF-4751-42FC-BE5E-032AA4A967BB}" type="datetimeFigureOut">
              <a:rPr lang="he-IL" smtClean="0"/>
              <a:t>א'/ניסן/תשפ"ה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8C51-A558-49A1-B91B-17313787C19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9171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6EAF-4751-42FC-BE5E-032AA4A967BB}" type="datetimeFigureOut">
              <a:rPr lang="he-IL" smtClean="0"/>
              <a:t>א'/ניסן/תשפ"ה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8C51-A558-49A1-B91B-17313787C19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5910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6EAF-4751-42FC-BE5E-032AA4A967BB}" type="datetimeFigureOut">
              <a:rPr lang="he-IL" smtClean="0"/>
              <a:t>א'/ניסן/תשפ"ה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18C51-A558-49A1-B91B-17313787C19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2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06EAF-4751-42FC-BE5E-032AA4A967BB}" type="datetimeFigureOut">
              <a:rPr lang="he-IL" smtClean="0"/>
              <a:t>א'/ניסן/תשפ"ה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18C51-A558-49A1-B91B-17313787C19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858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BB0078C1-42E7-4BEA-2266-854E2F839B26}"/>
              </a:ext>
            </a:extLst>
          </p:cNvPr>
          <p:cNvGrpSpPr/>
          <p:nvPr/>
        </p:nvGrpSpPr>
        <p:grpSpPr>
          <a:xfrm>
            <a:off x="2027116" y="250382"/>
            <a:ext cx="7390029" cy="1163019"/>
            <a:chOff x="499547" y="392020"/>
            <a:chExt cx="7997066" cy="1163019"/>
          </a:xfrm>
        </p:grpSpPr>
        <p:pic>
          <p:nvPicPr>
            <p:cNvPr id="6" name="תמונה 290">
              <a:extLst>
                <a:ext uri="{FF2B5EF4-FFF2-40B4-BE49-F238E27FC236}">
                  <a16:creationId xmlns:a16="http://schemas.microsoft.com/office/drawing/2014/main" id="{4B74EC14-BE21-ED42-CAE1-E9FD25B671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7581" y="392020"/>
              <a:ext cx="434066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תיבת טקסט 6">
              <a:extLst>
                <a:ext uri="{FF2B5EF4-FFF2-40B4-BE49-F238E27FC236}">
                  <a16:creationId xmlns:a16="http://schemas.microsoft.com/office/drawing/2014/main" id="{C3457346-C498-11E3-1F0D-441F3ACB884B}"/>
                </a:ext>
              </a:extLst>
            </p:cNvPr>
            <p:cNvSpPr txBox="1"/>
            <p:nvPr/>
          </p:nvSpPr>
          <p:spPr>
            <a:xfrm>
              <a:off x="6912614" y="942693"/>
              <a:ext cx="1583999" cy="2808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400"/>
                </a:lnSpc>
                <a:defRPr/>
              </a:pPr>
              <a:r>
                <a:rPr lang="ar-JO" sz="1400" b="1" dirty="0">
                  <a:solidFill>
                    <a:prstClr val="black"/>
                  </a:solidFill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</a:t>
              </a:r>
            </a:p>
          </p:txBody>
        </p:sp>
        <p:sp>
          <p:nvSpPr>
            <p:cNvPr id="8" name="תיבת טקסט 7">
              <a:extLst>
                <a:ext uri="{FF2B5EF4-FFF2-40B4-BE49-F238E27FC236}">
                  <a16:creationId xmlns:a16="http://schemas.microsoft.com/office/drawing/2014/main" id="{D87410CB-AD10-B83C-ACB6-962F64AC2537}"/>
                </a:ext>
              </a:extLst>
            </p:cNvPr>
            <p:cNvSpPr txBox="1"/>
            <p:nvPr/>
          </p:nvSpPr>
          <p:spPr>
            <a:xfrm>
              <a:off x="499547" y="885353"/>
              <a:ext cx="1584000" cy="4603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he-IL"/>
              </a:defPPr>
              <a:lvl1pPr marR="0" lvl="0" indent="0" algn="ctr" fontAlgn="auto">
                <a:lnSpc>
                  <a:spcPts val="16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 kumimoji="0" b="1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avid" panose="020E0502060401010101" pitchFamily="34" charset="-79"/>
                  <a:ea typeface="Calibri" panose="020F0502020204030204" pitchFamily="34" charset="0"/>
                  <a:cs typeface="David" panose="020E0502060401010101" pitchFamily="34" charset="-79"/>
                </a:defRPr>
              </a:lvl1pPr>
            </a:lstStyle>
            <a:p>
              <a:pPr>
                <a:lnSpc>
                  <a:spcPts val="1400"/>
                </a:lnSpc>
              </a:pPr>
              <a:r>
                <a:rPr lang="ar-JO" sz="14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السكرتاريا التربويّة</a:t>
              </a:r>
              <a:endParaRPr lang="he-IL" sz="1400" dirty="0">
                <a:latin typeface="Sakkal Majalla" panose="02000000000000000000" pitchFamily="2" charset="-78"/>
              </a:endParaRPr>
            </a:p>
            <a:p>
              <a:pPr>
                <a:lnSpc>
                  <a:spcPts val="1400"/>
                </a:lnSpc>
              </a:pPr>
              <a:r>
                <a:rPr lang="ar-JO" sz="14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قسم أ للّغات</a:t>
              </a:r>
              <a:endParaRPr lang="he-IL" sz="1400" dirty="0">
                <a:latin typeface="Sakkal Majalla" panose="02000000000000000000" pitchFamily="2" charset="-78"/>
              </a:endParaRPr>
            </a:p>
          </p:txBody>
        </p:sp>
        <p:pic>
          <p:nvPicPr>
            <p:cNvPr id="9" name="תמונה 8">
              <a:extLst>
                <a:ext uri="{FF2B5EF4-FFF2-40B4-BE49-F238E27FC236}">
                  <a16:creationId xmlns:a16="http://schemas.microsoft.com/office/drawing/2014/main" id="{553245F6-9797-B8C2-9F3C-988DEDB85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1448" y="410020"/>
              <a:ext cx="569520" cy="504000"/>
            </a:xfrm>
            <a:prstGeom prst="rect">
              <a:avLst/>
            </a:prstGeom>
          </p:spPr>
        </p:pic>
        <p:sp>
          <p:nvSpPr>
            <p:cNvPr id="10" name="תיבת טקסט 9">
              <a:extLst>
                <a:ext uri="{FF2B5EF4-FFF2-40B4-BE49-F238E27FC236}">
                  <a16:creationId xmlns:a16="http://schemas.microsoft.com/office/drawing/2014/main" id="{E0AFACAD-EB63-27CF-F8F1-08A3BFFBB96F}"/>
                </a:ext>
              </a:extLst>
            </p:cNvPr>
            <p:cNvSpPr txBox="1"/>
            <p:nvPr/>
          </p:nvSpPr>
          <p:spPr>
            <a:xfrm>
              <a:off x="3194286" y="1251110"/>
              <a:ext cx="3425460" cy="3039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he-IL"/>
              </a:defPPr>
              <a:lvl1pPr marR="0" lvl="0" indent="0" algn="ctr" fontAlgn="auto">
                <a:lnSpc>
                  <a:spcPts val="16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 kumimoji="0" sz="1600" b="1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avid" panose="020E0502060401010101" pitchFamily="34" charset="-79"/>
                  <a:ea typeface="Calibri" panose="020F0502020204030204" pitchFamily="34" charset="0"/>
                  <a:cs typeface="David" panose="020E0502060401010101" pitchFamily="34" charset="-79"/>
                </a:defRPr>
              </a:lvl1pPr>
            </a:lstStyle>
            <a:p>
              <a:pPr>
                <a:lnSpc>
                  <a:spcPts val="1400"/>
                </a:lnSpc>
              </a:pPr>
              <a:r>
                <a:rPr lang="ar-JO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تفتيش اللّغة والأدب العربيّ</a:t>
              </a:r>
              <a:endParaRPr lang="he-IL" sz="2000" dirty="0">
                <a:latin typeface="Sakkal Majalla" panose="02000000000000000000" pitchFamily="2" charset="-78"/>
              </a:endParaRPr>
            </a:p>
          </p:txBody>
        </p:sp>
      </p:grp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7F2EDA14-8E69-78A5-DAA4-BEDE443D34ED}"/>
              </a:ext>
            </a:extLst>
          </p:cNvPr>
          <p:cNvSpPr txBox="1"/>
          <p:nvPr/>
        </p:nvSpPr>
        <p:spPr>
          <a:xfrm>
            <a:off x="4442809" y="316739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800" dirty="0" err="1">
                <a:latin typeface="Sakkal Majalla" panose="02000000000000000000" pitchFamily="2" charset="-78"/>
                <a:cs typeface="Calibri" panose="020F0502020204030204" pitchFamily="34" charset="0"/>
              </a:rPr>
              <a:t>نتمعّن</a:t>
            </a:r>
            <a:r>
              <a:rPr lang="he-IL" sz="2800" dirty="0">
                <a:latin typeface="Sakkal Majalla" panose="02000000000000000000" pitchFamily="2" charset="-78"/>
                <a:cs typeface="Calibri" panose="020F0502020204030204" pitchFamily="34" charset="0"/>
              </a:rPr>
              <a:t> </a:t>
            </a:r>
            <a:r>
              <a:rPr lang="he-IL" sz="2800" dirty="0" err="1">
                <a:latin typeface="Sakkal Majalla" panose="02000000000000000000" pitchFamily="2" charset="-78"/>
                <a:cs typeface="Calibri" panose="020F0502020204030204" pitchFamily="34" charset="0"/>
              </a:rPr>
              <a:t>في</a:t>
            </a:r>
            <a:r>
              <a:rPr lang="he-IL" sz="2800" dirty="0">
                <a:latin typeface="Sakkal Majalla" panose="02000000000000000000" pitchFamily="2" charset="-78"/>
                <a:cs typeface="Calibri" panose="020F0502020204030204" pitchFamily="34" charset="0"/>
              </a:rPr>
              <a:t> </a:t>
            </a:r>
            <a:r>
              <a:rPr lang="he-IL" sz="2800" dirty="0" err="1">
                <a:latin typeface="Sakkal Majalla" panose="02000000000000000000" pitchFamily="2" charset="-78"/>
                <a:cs typeface="Calibri" panose="020F0502020204030204" pitchFamily="34" charset="0"/>
              </a:rPr>
              <a:t>الرسم</a:t>
            </a:r>
            <a:r>
              <a:rPr lang="he-IL" sz="2800" dirty="0">
                <a:latin typeface="Sakkal Majalla" panose="02000000000000000000" pitchFamily="2" charset="-78"/>
                <a:cs typeface="Calibri" panose="020F0502020204030204" pitchFamily="34" charset="0"/>
              </a:rPr>
              <a:t> </a:t>
            </a:r>
            <a:r>
              <a:rPr lang="he-IL" sz="2800" dirty="0" err="1">
                <a:latin typeface="Sakkal Majalla" panose="02000000000000000000" pitchFamily="2" charset="-78"/>
                <a:cs typeface="Calibri" panose="020F0502020204030204" pitchFamily="34" charset="0"/>
              </a:rPr>
              <a:t>لنعرف</a:t>
            </a:r>
            <a:r>
              <a:rPr lang="he-IL" sz="2800" dirty="0">
                <a:latin typeface="Sakkal Majalla" panose="02000000000000000000" pitchFamily="2" charset="-78"/>
                <a:cs typeface="Calibri" panose="020F0502020204030204" pitchFamily="34" charset="0"/>
              </a:rPr>
              <a:t> </a:t>
            </a:r>
            <a:r>
              <a:rPr lang="he-IL" sz="2800" dirty="0" err="1">
                <a:latin typeface="Sakkal Majalla" panose="02000000000000000000" pitchFamily="2" charset="-78"/>
                <a:cs typeface="Calibri" panose="020F0502020204030204" pitchFamily="34" charset="0"/>
              </a:rPr>
              <a:t>المثل</a:t>
            </a:r>
            <a:endParaRPr lang="he-IL" sz="2800" dirty="0">
              <a:latin typeface="Sakkal Majalla" panose="02000000000000000000" pitchFamily="2" charset="-7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574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F48439B0-BE2C-E6BA-D318-F707D55E9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47" y="362288"/>
            <a:ext cx="6133424" cy="6133424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C3CECA84-1ACF-8B47-F78E-3735304B9BEC}"/>
              </a:ext>
            </a:extLst>
          </p:cNvPr>
          <p:cNvSpPr txBox="1"/>
          <p:nvPr/>
        </p:nvSpPr>
        <p:spPr>
          <a:xfrm>
            <a:off x="7527851" y="553674"/>
            <a:ext cx="37958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e-IL"/>
            </a:defPPr>
            <a:lvl1pPr algn="ctr">
              <a:defRPr sz="2800">
                <a:latin typeface="Sakkal Majalla" panose="02000000000000000000" pitchFamily="2" charset="-78"/>
                <a:cs typeface="Calibri" panose="020F0502020204030204" pitchFamily="34" charset="0"/>
              </a:defRPr>
            </a:lvl1pPr>
          </a:lstStyle>
          <a:p>
            <a:r>
              <a:rPr lang="ar-JO" dirty="0"/>
              <a:t>لمشاهدة المثل </a:t>
            </a:r>
          </a:p>
          <a:p>
            <a:r>
              <a:rPr lang="ar-JO" dirty="0"/>
              <a:t>انقر على الصورة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5C80980E-0191-A416-A135-32C8FC45499A}"/>
              </a:ext>
            </a:extLst>
          </p:cNvPr>
          <p:cNvSpPr txBox="1"/>
          <p:nvPr/>
        </p:nvSpPr>
        <p:spPr>
          <a:xfrm>
            <a:off x="1903565" y="5647292"/>
            <a:ext cx="3474188" cy="523220"/>
          </a:xfrm>
          <a:prstGeom prst="rect">
            <a:avLst/>
          </a:prstGeom>
          <a:solidFill>
            <a:srgbClr val="F8F8F8">
              <a:alpha val="76078"/>
            </a:srgbClr>
          </a:solidFill>
        </p:spPr>
        <p:txBody>
          <a:bodyPr wrap="square">
            <a:spAutoFit/>
          </a:bodyPr>
          <a:lstStyle>
            <a:defPPr>
              <a:defRPr lang="he-IL"/>
            </a:defPPr>
            <a:lvl1pPr algn="ctr">
              <a:defRPr sz="2800">
                <a:latin typeface="Sakkal Majalla" panose="02000000000000000000" pitchFamily="2" charset="-78"/>
                <a:cs typeface="Calibri" panose="020F0502020204030204" pitchFamily="34" charset="0"/>
              </a:defRPr>
            </a:lvl1pPr>
          </a:lstStyle>
          <a:p>
            <a:r>
              <a:rPr lang="he-IL" dirty="0" err="1"/>
              <a:t>فرخ</a:t>
            </a:r>
            <a:r>
              <a:rPr lang="he-IL" dirty="0"/>
              <a:t> </a:t>
            </a:r>
            <a:r>
              <a:rPr lang="he-IL" dirty="0" err="1"/>
              <a:t>البطّ</a:t>
            </a:r>
            <a:r>
              <a:rPr lang="he-IL" dirty="0"/>
              <a:t> </a:t>
            </a:r>
            <a:r>
              <a:rPr lang="he-IL" dirty="0" err="1"/>
              <a:t>عوّام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9985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8ABE1-D0F1-22B5-5D77-EC50F2DFF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67D50561-C69B-ECC2-C353-DD0E1494C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77" y="414854"/>
            <a:ext cx="6044121" cy="6044121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24BDE5F9-CD7D-1B27-9FC0-944A50FC5433}"/>
              </a:ext>
            </a:extLst>
          </p:cNvPr>
          <p:cNvSpPr txBox="1"/>
          <p:nvPr/>
        </p:nvSpPr>
        <p:spPr>
          <a:xfrm>
            <a:off x="7527851" y="553674"/>
            <a:ext cx="37958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e-IL"/>
            </a:defPPr>
            <a:lvl1pPr algn="ctr">
              <a:defRPr sz="2800">
                <a:latin typeface="Sakkal Majalla" panose="02000000000000000000" pitchFamily="2" charset="-78"/>
                <a:cs typeface="Calibri" panose="020F0502020204030204" pitchFamily="34" charset="0"/>
              </a:defRPr>
            </a:lvl1pPr>
          </a:lstStyle>
          <a:p>
            <a:r>
              <a:rPr lang="ar-JO" dirty="0"/>
              <a:t>لمشاهدة المثل </a:t>
            </a:r>
          </a:p>
          <a:p>
            <a:r>
              <a:rPr lang="ar-JO" dirty="0"/>
              <a:t>انقر على الصورة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2CFA14AF-F717-95CB-CD64-1FFBC3D33CCB}"/>
              </a:ext>
            </a:extLst>
          </p:cNvPr>
          <p:cNvSpPr txBox="1"/>
          <p:nvPr/>
        </p:nvSpPr>
        <p:spPr>
          <a:xfrm>
            <a:off x="1903565" y="5647292"/>
            <a:ext cx="3474188" cy="523220"/>
          </a:xfrm>
          <a:prstGeom prst="rect">
            <a:avLst/>
          </a:prstGeom>
          <a:solidFill>
            <a:srgbClr val="F8F8F8">
              <a:alpha val="76078"/>
            </a:srgbClr>
          </a:solidFill>
        </p:spPr>
        <p:txBody>
          <a:bodyPr wrap="square">
            <a:spAutoFit/>
          </a:bodyPr>
          <a:lstStyle>
            <a:defPPr>
              <a:defRPr lang="he-IL"/>
            </a:defPPr>
            <a:lvl1pPr algn="ctr">
              <a:defRPr sz="2800">
                <a:latin typeface="Sakkal Majalla" panose="02000000000000000000" pitchFamily="2" charset="-78"/>
                <a:cs typeface="Calibri" panose="020F0502020204030204" pitchFamily="34" charset="0"/>
              </a:defRPr>
            </a:lvl1pPr>
          </a:lstStyle>
          <a:p>
            <a:r>
              <a:rPr lang="ar-JO" dirty="0"/>
              <a:t>اضرب الحديد وهو حامي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3569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805EF-3EE1-8F66-9533-C696B95C1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DF1DC70-72FA-EBC4-13BF-00B954C40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77" y="297712"/>
            <a:ext cx="6337004" cy="633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5632286A-EF72-A375-824A-44B2489A451A}"/>
              </a:ext>
            </a:extLst>
          </p:cNvPr>
          <p:cNvSpPr txBox="1"/>
          <p:nvPr/>
        </p:nvSpPr>
        <p:spPr>
          <a:xfrm>
            <a:off x="7527851" y="553674"/>
            <a:ext cx="37958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e-IL"/>
            </a:defPPr>
            <a:lvl1pPr algn="ctr">
              <a:defRPr sz="2800">
                <a:latin typeface="Sakkal Majalla" panose="02000000000000000000" pitchFamily="2" charset="-78"/>
                <a:cs typeface="Calibri" panose="020F0502020204030204" pitchFamily="34" charset="0"/>
              </a:defRPr>
            </a:lvl1pPr>
          </a:lstStyle>
          <a:p>
            <a:r>
              <a:rPr lang="ar-JO" dirty="0"/>
              <a:t>لمشاهدة المثل </a:t>
            </a:r>
          </a:p>
          <a:p>
            <a:r>
              <a:rPr lang="ar-JO" dirty="0"/>
              <a:t>انقر على الصورة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CE488032-E31E-9429-F130-DC39F12D2EE2}"/>
              </a:ext>
            </a:extLst>
          </p:cNvPr>
          <p:cNvSpPr txBox="1"/>
          <p:nvPr/>
        </p:nvSpPr>
        <p:spPr>
          <a:xfrm>
            <a:off x="1903565" y="5647292"/>
            <a:ext cx="3474188" cy="523220"/>
          </a:xfrm>
          <a:prstGeom prst="rect">
            <a:avLst/>
          </a:prstGeom>
          <a:solidFill>
            <a:srgbClr val="F8F8F8">
              <a:alpha val="76078"/>
            </a:srgbClr>
          </a:solidFill>
        </p:spPr>
        <p:txBody>
          <a:bodyPr wrap="square">
            <a:spAutoFit/>
          </a:bodyPr>
          <a:lstStyle>
            <a:defPPr>
              <a:defRPr lang="he-IL"/>
            </a:defPPr>
            <a:lvl1pPr algn="ctr">
              <a:defRPr sz="2800">
                <a:latin typeface="Sakkal Majalla" panose="02000000000000000000" pitchFamily="2" charset="-78"/>
                <a:cs typeface="Calibri" panose="020F0502020204030204" pitchFamily="34" charset="0"/>
              </a:defRPr>
            </a:lvl1pPr>
          </a:lstStyle>
          <a:p>
            <a:r>
              <a:rPr lang="ar-JO" dirty="0"/>
              <a:t>فخّار يكسِّر بعضه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875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16DEA-BD5B-B970-8E5F-144932B34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671D62BD-4CA3-C735-4DE6-73B36D6EA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44" y="217967"/>
            <a:ext cx="6422065" cy="6422065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335C8356-C587-3917-524B-FB0586A9EE0F}"/>
              </a:ext>
            </a:extLst>
          </p:cNvPr>
          <p:cNvSpPr txBox="1"/>
          <p:nvPr/>
        </p:nvSpPr>
        <p:spPr>
          <a:xfrm>
            <a:off x="7527851" y="553674"/>
            <a:ext cx="37958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e-IL"/>
            </a:defPPr>
            <a:lvl1pPr algn="ctr">
              <a:defRPr sz="2800">
                <a:latin typeface="Sakkal Majalla" panose="02000000000000000000" pitchFamily="2" charset="-78"/>
                <a:cs typeface="Calibri" panose="020F0502020204030204" pitchFamily="34" charset="0"/>
              </a:defRPr>
            </a:lvl1pPr>
          </a:lstStyle>
          <a:p>
            <a:r>
              <a:rPr lang="ar-JO" dirty="0"/>
              <a:t>لمشاهدة المثل </a:t>
            </a:r>
          </a:p>
          <a:p>
            <a:r>
              <a:rPr lang="ar-JO" dirty="0"/>
              <a:t>انقر على الصورة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D1ED0381-4CFC-1078-77F1-4D1F87125810}"/>
              </a:ext>
            </a:extLst>
          </p:cNvPr>
          <p:cNvSpPr txBox="1"/>
          <p:nvPr/>
        </p:nvSpPr>
        <p:spPr>
          <a:xfrm>
            <a:off x="1903565" y="5647292"/>
            <a:ext cx="3474188" cy="523220"/>
          </a:xfrm>
          <a:prstGeom prst="rect">
            <a:avLst/>
          </a:prstGeom>
          <a:solidFill>
            <a:srgbClr val="F8F8F8">
              <a:alpha val="76078"/>
            </a:srgbClr>
          </a:solidFill>
        </p:spPr>
        <p:txBody>
          <a:bodyPr wrap="square">
            <a:spAutoFit/>
          </a:bodyPr>
          <a:lstStyle>
            <a:defPPr>
              <a:defRPr lang="he-IL"/>
            </a:defPPr>
            <a:lvl1pPr algn="ctr">
              <a:defRPr sz="2800">
                <a:latin typeface="Sakkal Majalla" panose="02000000000000000000" pitchFamily="2" charset="-78"/>
                <a:cs typeface="Calibri" panose="020F0502020204030204" pitchFamily="34" charset="0"/>
              </a:defRPr>
            </a:lvl1pPr>
          </a:lstStyle>
          <a:p>
            <a:r>
              <a:rPr lang="ar-JO" dirty="0"/>
              <a:t>الغريق </a:t>
            </a:r>
            <a:r>
              <a:rPr lang="ar-JO" dirty="0" err="1"/>
              <a:t>بيتعلَّق</a:t>
            </a:r>
            <a:r>
              <a:rPr lang="ar-JO" dirty="0"/>
              <a:t> بقشّة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7129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4BFDE-ECF9-6306-95C9-91EF21424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498DCAEF-2E5D-63DE-1537-60F0861CB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77" y="238346"/>
            <a:ext cx="6381307" cy="6381307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50532015-3B4E-745C-2AEE-79E55E1D9AFC}"/>
              </a:ext>
            </a:extLst>
          </p:cNvPr>
          <p:cNvSpPr txBox="1"/>
          <p:nvPr/>
        </p:nvSpPr>
        <p:spPr>
          <a:xfrm>
            <a:off x="7527851" y="553674"/>
            <a:ext cx="37958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e-IL"/>
            </a:defPPr>
            <a:lvl1pPr algn="ctr">
              <a:defRPr sz="2800">
                <a:latin typeface="Sakkal Majalla" panose="02000000000000000000" pitchFamily="2" charset="-78"/>
                <a:cs typeface="Calibri" panose="020F0502020204030204" pitchFamily="34" charset="0"/>
              </a:defRPr>
            </a:lvl1pPr>
          </a:lstStyle>
          <a:p>
            <a:r>
              <a:rPr lang="ar-JO" dirty="0"/>
              <a:t>لمشاهدة المثل </a:t>
            </a:r>
          </a:p>
          <a:p>
            <a:r>
              <a:rPr lang="ar-JO" dirty="0"/>
              <a:t>انقر على الصورة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A0D6BB8E-554F-5316-9168-B20564FA8DF0}"/>
              </a:ext>
            </a:extLst>
          </p:cNvPr>
          <p:cNvSpPr txBox="1"/>
          <p:nvPr/>
        </p:nvSpPr>
        <p:spPr>
          <a:xfrm>
            <a:off x="1903565" y="5647292"/>
            <a:ext cx="3474188" cy="523220"/>
          </a:xfrm>
          <a:prstGeom prst="rect">
            <a:avLst/>
          </a:prstGeom>
          <a:solidFill>
            <a:srgbClr val="F8F8F8">
              <a:alpha val="76078"/>
            </a:srgbClr>
          </a:solidFill>
        </p:spPr>
        <p:txBody>
          <a:bodyPr wrap="square">
            <a:spAutoFit/>
          </a:bodyPr>
          <a:lstStyle>
            <a:defPPr>
              <a:defRPr lang="he-IL"/>
            </a:defPPr>
            <a:lvl1pPr algn="ctr">
              <a:defRPr sz="2800">
                <a:latin typeface="Sakkal Majalla" panose="02000000000000000000" pitchFamily="2" charset="-78"/>
                <a:cs typeface="Calibri" panose="020F0502020204030204" pitchFamily="34" charset="0"/>
              </a:defRPr>
            </a:lvl1pPr>
          </a:lstStyle>
          <a:p>
            <a:pPr fontAlgn="base"/>
            <a:r>
              <a:rPr lang="ar-JO" dirty="0"/>
              <a:t>نام/ غاب القط </a:t>
            </a:r>
            <a:r>
              <a:rPr lang="ar-JO" dirty="0" err="1"/>
              <a:t>إلعب</a:t>
            </a:r>
            <a:r>
              <a:rPr lang="ar-JO" dirty="0"/>
              <a:t> يا فار</a:t>
            </a:r>
          </a:p>
        </p:txBody>
      </p:sp>
    </p:spTree>
    <p:extLst>
      <p:ext uri="{BB962C8B-B14F-4D97-AF65-F5344CB8AC3E}">
        <p14:creationId xmlns:p14="http://schemas.microsoft.com/office/powerpoint/2010/main" val="316970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11646</TotalTime>
  <Words>62</Words>
  <Application>Microsoft Office PowerPoint</Application>
  <PresentationFormat>מסך רחב</PresentationFormat>
  <Paragraphs>20</Paragraphs>
  <Slides>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Sakkal Majalla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moe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MOEUser</dc:creator>
  <cp:lastModifiedBy>Elias Najjar</cp:lastModifiedBy>
  <cp:revision>135</cp:revision>
  <dcterms:created xsi:type="dcterms:W3CDTF">2024-02-25T18:39:40Z</dcterms:created>
  <dcterms:modified xsi:type="dcterms:W3CDTF">2025-03-30T09:19:34Z</dcterms:modified>
</cp:coreProperties>
</file>