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4" r:id="rId6"/>
    <p:sldId id="265" r:id="rId7"/>
    <p:sldId id="266" r:id="rId8"/>
    <p:sldId id="267" r:id="rId9"/>
    <p:sldId id="260" r:id="rId10"/>
    <p:sldId id="261" r:id="rId11"/>
    <p:sldId id="273" r:id="rId12"/>
    <p:sldId id="262" r:id="rId13"/>
    <p:sldId id="272" r:id="rId14"/>
    <p:sldId id="263" r:id="rId15"/>
    <p:sldId id="278" r:id="rId16"/>
    <p:sldId id="268" r:id="rId17"/>
    <p:sldId id="274" r:id="rId18"/>
    <p:sldId id="275" r:id="rId19"/>
    <p:sldId id="270" r:id="rId20"/>
    <p:sldId id="279" r:id="rId21"/>
    <p:sldId id="276" r:id="rId22"/>
    <p:sldId id="271" r:id="rId23"/>
    <p:sldId id="280" r:id="rId24"/>
  </p:sldIdLst>
  <p:sldSz cx="12192000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7FFC6"/>
    <a:srgbClr val="FFF7DD"/>
    <a:srgbClr val="C6E7F6"/>
    <a:srgbClr val="EAF6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5005" autoAdjust="0"/>
    <p:restoredTop sz="94118" autoAdjust="0"/>
  </p:normalViewPr>
  <p:slideViewPr>
    <p:cSldViewPr snapToGrid="0">
      <p:cViewPr varScale="1">
        <p:scale>
          <a:sx n="69" d="100"/>
          <a:sy n="69" d="100"/>
        </p:scale>
        <p:origin x="1234" y="2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D9A77FF7-2933-4C88-81EC-A50DD584956F}" type="datetimeFigureOut">
              <a:rPr lang="he-IL" smtClean="0"/>
              <a:t>י"א/שבט/תשפ"ו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FC60697F-6B48-43F7-BB52-04FDCE94204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9753908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0697F-6B48-43F7-BB52-04FDCE94204E}" type="slidenum">
              <a:rPr lang="he-IL" smtClean="0"/>
              <a:t>4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917329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0697F-6B48-43F7-BB52-04FDCE94204E}" type="slidenum">
              <a:rPr lang="he-IL" smtClean="0"/>
              <a:t>8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457163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0697F-6B48-43F7-BB52-04FDCE94204E}" type="slidenum">
              <a:rPr lang="he-IL" smtClean="0"/>
              <a:t>9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516942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0697F-6B48-43F7-BB52-04FDCE94204E}" type="slidenum">
              <a:rPr lang="he-IL" smtClean="0"/>
              <a:t>10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841066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7B61C2-C332-CA82-8FC9-6C5E266CF6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>
            <a:extLst>
              <a:ext uri="{FF2B5EF4-FFF2-40B4-BE49-F238E27FC236}">
                <a16:creationId xmlns:a16="http://schemas.microsoft.com/office/drawing/2014/main" id="{A8D14325-ADC0-903A-C94B-71AF0027A3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>
            <a:extLst>
              <a:ext uri="{FF2B5EF4-FFF2-40B4-BE49-F238E27FC236}">
                <a16:creationId xmlns:a16="http://schemas.microsoft.com/office/drawing/2014/main" id="{21223887-4DFC-8B17-0A01-0AC3B7CEC8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B55C15E9-99E5-7EF3-F4BA-5F509EBB9B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0697F-6B48-43F7-BB52-04FDCE94204E}" type="slidenum">
              <a:rPr lang="he-IL" smtClean="0"/>
              <a:t>11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7352593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0697F-6B48-43F7-BB52-04FDCE94204E}" type="slidenum">
              <a:rPr lang="he-IL" smtClean="0"/>
              <a:t>15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6668024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0697F-6B48-43F7-BB52-04FDCE94204E}" type="slidenum">
              <a:rPr lang="he-IL" smtClean="0"/>
              <a:t>17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620173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A9E03741-9B32-46BB-FBBE-7D6038FFEF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7DBE4FE6-067B-76B5-03BE-1FBEABEE59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11C12F93-F819-4271-9AB4-F1673157E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FD0CB-736B-4048-A2BF-1BEB630B0DEF}" type="datetimeFigureOut">
              <a:rPr lang="he-IL" smtClean="0"/>
              <a:t>י"א/שבט/תשפ"ו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A4AD60D9-A451-0A1C-23E0-92AB653EB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5E103527-0FDF-0773-56B4-952B3F591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15DBD-ECDD-4573-BBAE-C8DE2900942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69086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601AE346-2E3E-AD93-5BDD-00893E72A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C70F0BC1-E55A-F132-893A-063865B418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4A9BE215-8CB7-1B9D-D0E4-F85BDE4D2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FD0CB-736B-4048-A2BF-1BEB630B0DEF}" type="datetimeFigureOut">
              <a:rPr lang="he-IL" smtClean="0"/>
              <a:t>י"א/שבט/תשפ"ו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D049082A-4928-C82F-A815-BECDCF865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142EC645-390E-01FF-6259-364A5176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15DBD-ECDD-4573-BBAE-C8DE2900942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69071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>
            <a:extLst>
              <a:ext uri="{FF2B5EF4-FFF2-40B4-BE49-F238E27FC236}">
                <a16:creationId xmlns:a16="http://schemas.microsoft.com/office/drawing/2014/main" id="{CBD7A2EE-4A74-CA4D-6F0F-9B653D107A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308EA2AF-1D20-189A-D55F-3DA764C629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B44169D3-49D7-D5A5-6679-020DED4C0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FD0CB-736B-4048-A2BF-1BEB630B0DEF}" type="datetimeFigureOut">
              <a:rPr lang="he-IL" smtClean="0"/>
              <a:t>י"א/שבט/תשפ"ו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68158032-25D2-3036-2FEB-A661429E3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BDE138D6-1BB8-88AB-0E04-8E29BE486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15DBD-ECDD-4573-BBAE-C8DE2900942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181244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78F717A-32C5-6BC3-9F59-15C1A08BA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A2DE5AB7-C017-FC61-D59F-F8EFAFD454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06CE5649-6D44-A16E-F164-8B0C86183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FD0CB-736B-4048-A2BF-1BEB630B0DEF}" type="datetimeFigureOut">
              <a:rPr lang="he-IL" smtClean="0"/>
              <a:t>י"א/שבט/תשפ"ו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B5585ECD-C8EE-748E-9FBF-BC875C8B6E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F454FA8A-3F77-FFDB-70DF-19CB4D805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15DBD-ECDD-4573-BBAE-C8DE2900942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651637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1E1ECA5-9679-5F8E-A20B-973CF5252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4123A385-4834-03AB-4809-4E3F148C50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504F4011-8F8C-797D-D363-9B03D19DC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FD0CB-736B-4048-A2BF-1BEB630B0DEF}" type="datetimeFigureOut">
              <a:rPr lang="he-IL" smtClean="0"/>
              <a:t>י"א/שבט/תשפ"ו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DEAAEBC8-E59F-B881-BB55-3B1719AA6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EE0E4D1C-D93E-7301-A0B5-7B035AD73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15DBD-ECDD-4573-BBAE-C8DE2900942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821136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ECF23E6-4D56-BDB6-0FAC-9E07EA7FF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62E653B5-4C47-8A19-C6BA-2E81E3BF89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4F82A653-D428-E1DB-8058-17D6F39DE7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4D2885F1-1557-6219-2E86-0A4093BB18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FD0CB-736B-4048-A2BF-1BEB630B0DEF}" type="datetimeFigureOut">
              <a:rPr lang="he-IL" smtClean="0"/>
              <a:t>י"א/שבט/תשפ"ו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910E3F5A-2FD1-35E1-CD9E-38EF3AC12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AFB7E635-3A46-92A3-0DBF-57785493C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15DBD-ECDD-4573-BBAE-C8DE2900942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177590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246EC6D-3257-7DF2-E441-1DA45443F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0E24595F-9316-5D79-DC20-931E9FA198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11EEABDB-EEB4-C657-0073-C737004CB5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E725DD80-203B-1978-7E16-F8AA428069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54A6C696-8BA3-FF01-BDE2-08BE063C8A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>
            <a:extLst>
              <a:ext uri="{FF2B5EF4-FFF2-40B4-BE49-F238E27FC236}">
                <a16:creationId xmlns:a16="http://schemas.microsoft.com/office/drawing/2014/main" id="{BA602DC5-D833-3D7B-A1CC-8E1369310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FD0CB-736B-4048-A2BF-1BEB630B0DEF}" type="datetimeFigureOut">
              <a:rPr lang="he-IL" smtClean="0"/>
              <a:t>י"א/שבט/תשפ"ו</a:t>
            </a:fld>
            <a:endParaRPr lang="he-IL"/>
          </a:p>
        </p:txBody>
      </p:sp>
      <p:sp>
        <p:nvSpPr>
          <p:cNvPr id="8" name="מציין מיקום של כותרת תחתונה 7">
            <a:extLst>
              <a:ext uri="{FF2B5EF4-FFF2-40B4-BE49-F238E27FC236}">
                <a16:creationId xmlns:a16="http://schemas.microsoft.com/office/drawing/2014/main" id="{787B673E-A238-DC4F-7A9C-056F920D6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>
            <a:extLst>
              <a:ext uri="{FF2B5EF4-FFF2-40B4-BE49-F238E27FC236}">
                <a16:creationId xmlns:a16="http://schemas.microsoft.com/office/drawing/2014/main" id="{E90154BD-2EE8-27CB-E22C-529D4C331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15DBD-ECDD-4573-BBAE-C8DE2900942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74771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89AFE1C1-D618-E253-B648-76A39590D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A325A046-953D-F6AF-5B71-0D5BACB89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FD0CB-736B-4048-A2BF-1BEB630B0DEF}" type="datetimeFigureOut">
              <a:rPr lang="he-IL" smtClean="0"/>
              <a:t>י"א/שבט/תשפ"ו</a:t>
            </a:fld>
            <a:endParaRPr lang="he-IL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B320093A-2875-82E1-BABC-1268FC3DA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25A255FA-0C5C-254F-C29C-A410C8071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15DBD-ECDD-4573-BBAE-C8DE2900942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9255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>
            <a:extLst>
              <a:ext uri="{FF2B5EF4-FFF2-40B4-BE49-F238E27FC236}">
                <a16:creationId xmlns:a16="http://schemas.microsoft.com/office/drawing/2014/main" id="{265FF98E-8732-79AD-2CA9-0483F0050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FD0CB-736B-4048-A2BF-1BEB630B0DEF}" type="datetimeFigureOut">
              <a:rPr lang="he-IL" smtClean="0"/>
              <a:t>י"א/שבט/תשפ"ו</a:t>
            </a:fld>
            <a:endParaRPr lang="he-IL"/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721D115F-7530-559D-A9B7-67DF8B599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903880F3-7623-A67D-BD1F-E09592350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15DBD-ECDD-4573-BBAE-C8DE2900942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585207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9BC33E1-8566-FCB4-6107-371D6E110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95182FCF-778F-E2AA-BFA0-2F32A57605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0494A500-E706-2942-39B2-5C77FCEA19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36C02346-0212-CC7F-016D-456B58DC8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FD0CB-736B-4048-A2BF-1BEB630B0DEF}" type="datetimeFigureOut">
              <a:rPr lang="he-IL" smtClean="0"/>
              <a:t>י"א/שבט/תשפ"ו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4ACA3F37-A067-2601-7816-73BC0E18F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29451622-4981-C056-49C8-1241B2554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15DBD-ECDD-4573-BBAE-C8DE2900942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12777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503C12B6-3CF5-E3A9-7AF3-E52B16C08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>
            <a:extLst>
              <a:ext uri="{FF2B5EF4-FFF2-40B4-BE49-F238E27FC236}">
                <a16:creationId xmlns:a16="http://schemas.microsoft.com/office/drawing/2014/main" id="{5999B0BF-F027-9214-842F-58C58242C6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CB0F8C09-FFEF-AFF2-8654-93907498D8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1E7E0DF5-2B85-AC16-4C44-F729608E4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FD0CB-736B-4048-A2BF-1BEB630B0DEF}" type="datetimeFigureOut">
              <a:rPr lang="he-IL" smtClean="0"/>
              <a:t>י"א/שבט/תשפ"ו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70B68DF6-77EF-950A-DD68-815229B36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4C3F1E97-A7B2-9129-0C08-C95E863C0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15DBD-ECDD-4573-BBAE-C8DE2900942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935133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885E72D2-6AC3-6505-7301-387215851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D6B28C3A-1995-29A2-CDD1-34E1CA49FE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A18B7805-44CC-E9C9-9364-07A40789EE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0FFD0CB-736B-4048-A2BF-1BEB630B0DEF}" type="datetimeFigureOut">
              <a:rPr lang="he-IL" smtClean="0"/>
              <a:t>י"א/שבט/תשפ"ו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D18E16C6-D712-B0BF-9754-848C6E032F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A6EB3702-4FEF-6006-F489-93BB037BD2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2915DBD-ECDD-4573-BBAE-C8DE2900942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983660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18" Type="http://schemas.openxmlformats.org/officeDocument/2006/relationships/image" Target="../media/image55.png"/><Relationship Id="rId3" Type="http://schemas.openxmlformats.org/officeDocument/2006/relationships/image" Target="../media/image40.png"/><Relationship Id="rId21" Type="http://schemas.openxmlformats.org/officeDocument/2006/relationships/image" Target="../media/image58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17" Type="http://schemas.openxmlformats.org/officeDocument/2006/relationships/image" Target="../media/image54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3.png"/><Relationship Id="rId20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5" Type="http://schemas.openxmlformats.org/officeDocument/2006/relationships/image" Target="../media/image52.png"/><Relationship Id="rId10" Type="http://schemas.openxmlformats.org/officeDocument/2006/relationships/image" Target="../media/image47.png"/><Relationship Id="rId19" Type="http://schemas.openxmlformats.org/officeDocument/2006/relationships/image" Target="../media/image56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60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תמונה 11">
            <a:extLst>
              <a:ext uri="{FF2B5EF4-FFF2-40B4-BE49-F238E27FC236}">
                <a16:creationId xmlns:a16="http://schemas.microsoft.com/office/drawing/2014/main" id="{C1BDC97E-DD17-2D46-E77A-A6543721A9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1489" y="6520574"/>
            <a:ext cx="5809021" cy="283029"/>
          </a:xfrm>
          <a:prstGeom prst="rect">
            <a:avLst/>
          </a:prstGeom>
        </p:spPr>
      </p:pic>
      <p:pic>
        <p:nvPicPr>
          <p:cNvPr id="16" name="תמונה 15">
            <a:extLst>
              <a:ext uri="{FF2B5EF4-FFF2-40B4-BE49-F238E27FC236}">
                <a16:creationId xmlns:a16="http://schemas.microsoft.com/office/drawing/2014/main" id="{EB7AD938-CD05-9BC9-A365-CDC29EDD4F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9418" y="6545011"/>
            <a:ext cx="2953162" cy="190527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6F2C6AF9-0755-6E3B-6BFE-003827D451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6581"/>
            <a:ext cx="12192000" cy="6804837"/>
          </a:xfrm>
          <a:prstGeom prst="rect">
            <a:avLst/>
          </a:prstGeom>
        </p:spPr>
      </p:pic>
      <p:pic>
        <p:nvPicPr>
          <p:cNvPr id="20" name="תמונה 19">
            <a:extLst>
              <a:ext uri="{FF2B5EF4-FFF2-40B4-BE49-F238E27FC236}">
                <a16:creationId xmlns:a16="http://schemas.microsoft.com/office/drawing/2014/main" id="{496FE335-E994-AB66-6238-BAEBFD34A4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3385457" y="6389071"/>
            <a:ext cx="5497286" cy="414532"/>
          </a:xfrm>
          <a:prstGeom prst="rect">
            <a:avLst/>
          </a:prstGeom>
        </p:spPr>
      </p:pic>
      <p:pic>
        <p:nvPicPr>
          <p:cNvPr id="22" name="תמונה 21">
            <a:extLst>
              <a:ext uri="{FF2B5EF4-FFF2-40B4-BE49-F238E27FC236}">
                <a16:creationId xmlns:a16="http://schemas.microsoft.com/office/drawing/2014/main" id="{BB09C1EF-C0CB-077B-43A7-C1B6FC35BA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2689" y="6397352"/>
            <a:ext cx="1800476" cy="276264"/>
          </a:xfrm>
          <a:prstGeom prst="rect">
            <a:avLst/>
          </a:prstGeom>
        </p:spPr>
      </p:pic>
      <p:pic>
        <p:nvPicPr>
          <p:cNvPr id="24" name="תמונה 23">
            <a:extLst>
              <a:ext uri="{FF2B5EF4-FFF2-40B4-BE49-F238E27FC236}">
                <a16:creationId xmlns:a16="http://schemas.microsoft.com/office/drawing/2014/main" id="{9C57F729-582A-707B-697F-4914306AEA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52845" y="6416405"/>
            <a:ext cx="1209844" cy="257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6424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3E6ACE-2918-424F-D925-8042B728CC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CDFB9A3A-57B1-27AD-DFA1-FE21235ACC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266"/>
            <a:ext cx="12192000" cy="6804837"/>
          </a:xfrm>
          <a:prstGeom prst="rect">
            <a:avLst/>
          </a:prstGeom>
        </p:spPr>
      </p:pic>
      <p:pic>
        <p:nvPicPr>
          <p:cNvPr id="5" name="תמונה 4" descr="תמונה שמכילה קו, תרשים, עלילה, מספר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E92642E5-A640-8337-E8CD-711C936D995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676" r="3033"/>
          <a:stretch>
            <a:fillRect/>
          </a:stretch>
        </p:blipFill>
        <p:spPr>
          <a:xfrm>
            <a:off x="1632857" y="2457295"/>
            <a:ext cx="2950029" cy="2379526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1E9343A4-9DBB-D8B1-865A-2A12827D71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7231" y="5827882"/>
            <a:ext cx="1928912" cy="409632"/>
          </a:xfrm>
          <a:prstGeom prst="rect">
            <a:avLst/>
          </a:prstGeom>
        </p:spPr>
      </p:pic>
      <p:pic>
        <p:nvPicPr>
          <p:cNvPr id="9" name="תמונה 8" descr="תמונה שמכילה קבלה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87676D74-92B2-DD80-572F-312356AF87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82886" y="3879842"/>
            <a:ext cx="881743" cy="495369"/>
          </a:xfrm>
          <a:prstGeom prst="rect">
            <a:avLst/>
          </a:prstGeom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BF6D9B94-2479-1C62-3A3E-94DC49E55E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95402" y="5818356"/>
            <a:ext cx="2248214" cy="419158"/>
          </a:xfrm>
          <a:prstGeom prst="rect">
            <a:avLst/>
          </a:prstGeom>
        </p:spPr>
      </p:pic>
      <p:pic>
        <p:nvPicPr>
          <p:cNvPr id="14" name="תמונה 13">
            <a:extLst>
              <a:ext uri="{FF2B5EF4-FFF2-40B4-BE49-F238E27FC236}">
                <a16:creationId xmlns:a16="http://schemas.microsoft.com/office/drawing/2014/main" id="{C1A73F7B-0EB2-5996-AB3E-ED6279599B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16415" y="5797758"/>
            <a:ext cx="2248214" cy="419158"/>
          </a:xfrm>
          <a:prstGeom prst="rect">
            <a:avLst/>
          </a:prstGeom>
        </p:spPr>
      </p:pic>
      <p:pic>
        <p:nvPicPr>
          <p:cNvPr id="20" name="תמונה 19">
            <a:extLst>
              <a:ext uri="{FF2B5EF4-FFF2-40B4-BE49-F238E27FC236}">
                <a16:creationId xmlns:a16="http://schemas.microsoft.com/office/drawing/2014/main" id="{8604E10F-6052-6872-FFB9-884C1A1E1A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9968" y="1593568"/>
            <a:ext cx="4839375" cy="342948"/>
          </a:xfrm>
          <a:prstGeom prst="rect">
            <a:avLst/>
          </a:prstGeom>
        </p:spPr>
      </p:pic>
      <p:pic>
        <p:nvPicPr>
          <p:cNvPr id="22" name="תמונה 21">
            <a:extLst>
              <a:ext uri="{FF2B5EF4-FFF2-40B4-BE49-F238E27FC236}">
                <a16:creationId xmlns:a16="http://schemas.microsoft.com/office/drawing/2014/main" id="{680928EE-2B39-553A-996B-D1D0C5CDDD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9968" y="2592905"/>
            <a:ext cx="4839375" cy="342948"/>
          </a:xfrm>
          <a:prstGeom prst="rect">
            <a:avLst/>
          </a:prstGeom>
        </p:spPr>
      </p:pic>
      <p:pic>
        <p:nvPicPr>
          <p:cNvPr id="24" name="תמונה 23">
            <a:extLst>
              <a:ext uri="{FF2B5EF4-FFF2-40B4-BE49-F238E27FC236}">
                <a16:creationId xmlns:a16="http://schemas.microsoft.com/office/drawing/2014/main" id="{1401A3F1-26D3-666B-4932-140B0C6156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9968" y="2276833"/>
            <a:ext cx="4839375" cy="342948"/>
          </a:xfrm>
          <a:prstGeom prst="rect">
            <a:avLst/>
          </a:prstGeom>
        </p:spPr>
      </p:pic>
      <p:pic>
        <p:nvPicPr>
          <p:cNvPr id="26" name="תמונה 25">
            <a:extLst>
              <a:ext uri="{FF2B5EF4-FFF2-40B4-BE49-F238E27FC236}">
                <a16:creationId xmlns:a16="http://schemas.microsoft.com/office/drawing/2014/main" id="{1228AD3E-4100-1765-2162-6A52F2FC99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9969" y="1940963"/>
            <a:ext cx="4839375" cy="342948"/>
          </a:xfrm>
          <a:prstGeom prst="rect">
            <a:avLst/>
          </a:prstGeom>
        </p:spPr>
      </p:pic>
      <p:pic>
        <p:nvPicPr>
          <p:cNvPr id="28" name="תמונה 27">
            <a:extLst>
              <a:ext uri="{FF2B5EF4-FFF2-40B4-BE49-F238E27FC236}">
                <a16:creationId xmlns:a16="http://schemas.microsoft.com/office/drawing/2014/main" id="{5C7DF778-7158-92F8-8E41-CE97FBFE6B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0884" y="2784043"/>
            <a:ext cx="4029637" cy="1000265"/>
          </a:xfrm>
          <a:prstGeom prst="rect">
            <a:avLst/>
          </a:prstGeom>
        </p:spPr>
      </p:pic>
      <p:pic>
        <p:nvPicPr>
          <p:cNvPr id="30" name="תמונה 29">
            <a:extLst>
              <a:ext uri="{FF2B5EF4-FFF2-40B4-BE49-F238E27FC236}">
                <a16:creationId xmlns:a16="http://schemas.microsoft.com/office/drawing/2014/main" id="{77EB6DBD-A53F-8FE1-4C31-A304D5081D5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0885" y="3706458"/>
            <a:ext cx="4029637" cy="1000265"/>
          </a:xfrm>
          <a:prstGeom prst="rect">
            <a:avLst/>
          </a:prstGeom>
        </p:spPr>
      </p:pic>
      <p:pic>
        <p:nvPicPr>
          <p:cNvPr id="32" name="תמונה 31">
            <a:extLst>
              <a:ext uri="{FF2B5EF4-FFF2-40B4-BE49-F238E27FC236}">
                <a16:creationId xmlns:a16="http://schemas.microsoft.com/office/drawing/2014/main" id="{1A47F71D-CA09-E5DF-CF09-64018889955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0884" y="4630016"/>
            <a:ext cx="4029637" cy="1000265"/>
          </a:xfrm>
          <a:prstGeom prst="rect">
            <a:avLst/>
          </a:prstGeom>
        </p:spPr>
      </p:pic>
      <p:pic>
        <p:nvPicPr>
          <p:cNvPr id="34" name="תמונה 33" descr="תמונה שמכילה טקסט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45DCC0B0-73F3-AE50-789E-D8D33D419E2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74434" y="1563916"/>
            <a:ext cx="743054" cy="3753374"/>
          </a:xfrm>
          <a:prstGeom prst="rect">
            <a:avLst/>
          </a:prstGeom>
        </p:spPr>
      </p:pic>
      <p:pic>
        <p:nvPicPr>
          <p:cNvPr id="36" name="תמונה 35" descr="תמונה שמכילה טקסט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B8ED72AC-977A-C91D-30F0-FCED64F8EE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16737" y="2112437"/>
            <a:ext cx="743054" cy="3753374"/>
          </a:xfrm>
          <a:prstGeom prst="rect">
            <a:avLst/>
          </a:prstGeom>
        </p:spPr>
      </p:pic>
      <p:pic>
        <p:nvPicPr>
          <p:cNvPr id="37" name="תמונה 36">
            <a:extLst>
              <a:ext uri="{FF2B5EF4-FFF2-40B4-BE49-F238E27FC236}">
                <a16:creationId xmlns:a16="http://schemas.microsoft.com/office/drawing/2014/main" id="{8029C5F6-2B93-EEE5-DB2E-42B4636D28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0884" y="5152893"/>
            <a:ext cx="4029637" cy="1000265"/>
          </a:xfrm>
          <a:prstGeom prst="rect">
            <a:avLst/>
          </a:prstGeom>
        </p:spPr>
      </p:pic>
      <p:pic>
        <p:nvPicPr>
          <p:cNvPr id="38" name="תמונה 37" descr="תמונה שמכילה טקסט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851ADD8F-B60A-63DD-9238-C345180FACB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25837" y="2158520"/>
            <a:ext cx="743054" cy="3753374"/>
          </a:xfrm>
          <a:prstGeom prst="rect">
            <a:avLst/>
          </a:prstGeom>
        </p:spPr>
      </p:pic>
      <p:pic>
        <p:nvPicPr>
          <p:cNvPr id="39" name="תמונה 38" descr="תמונה שמכילה טקסט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5C7AAA92-F501-9446-1DE7-838D710901F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85389" y="2064982"/>
            <a:ext cx="743054" cy="3753374"/>
          </a:xfrm>
          <a:prstGeom prst="rect">
            <a:avLst/>
          </a:prstGeom>
        </p:spPr>
      </p:pic>
      <p:pic>
        <p:nvPicPr>
          <p:cNvPr id="16" name="תמונה 15" descr="תמונה שמכילה טקסט, קו, תרשים, עלילה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52856149-22E8-53F4-C03C-0CA2C5D025CB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2760"/>
          <a:stretch>
            <a:fillRect/>
          </a:stretch>
        </p:blipFill>
        <p:spPr>
          <a:xfrm>
            <a:off x="728848" y="2404918"/>
            <a:ext cx="4888639" cy="3822563"/>
          </a:xfrm>
          <a:prstGeom prst="rect">
            <a:avLst/>
          </a:prstGeom>
        </p:spPr>
      </p:pic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C68883E8-E488-0D89-75EC-A7ACE0F6D81B}"/>
              </a:ext>
            </a:extLst>
          </p:cNvPr>
          <p:cNvSpPr txBox="1"/>
          <p:nvPr/>
        </p:nvSpPr>
        <p:spPr>
          <a:xfrm>
            <a:off x="375556" y="1692421"/>
            <a:ext cx="5627915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dirty="0"/>
              <a:t>השפעת ריכוז דבש אקליפטוס על שיעור עיכוב התרבות של חיידקי </a:t>
            </a:r>
            <a:r>
              <a:rPr lang="en-US" dirty="0"/>
              <a:t>E.coli</a:t>
            </a:r>
            <a:endParaRPr lang="he-IL" dirty="0"/>
          </a:p>
        </p:txBody>
      </p:sp>
      <p:sp>
        <p:nvSpPr>
          <p:cNvPr id="40" name="תיבת טקסט 39">
            <a:extLst>
              <a:ext uri="{FF2B5EF4-FFF2-40B4-BE49-F238E27FC236}">
                <a16:creationId xmlns:a16="http://schemas.microsoft.com/office/drawing/2014/main" id="{3A724E19-6185-B08E-1969-B5068525CC01}"/>
              </a:ext>
            </a:extLst>
          </p:cNvPr>
          <p:cNvSpPr txBox="1"/>
          <p:nvPr/>
        </p:nvSpPr>
        <p:spPr>
          <a:xfrm>
            <a:off x="6931505" y="5745696"/>
            <a:ext cx="4501571" cy="646331"/>
          </a:xfrm>
          <a:prstGeom prst="rect">
            <a:avLst/>
          </a:prstGeom>
          <a:solidFill>
            <a:srgbClr val="EAF6FC"/>
          </a:solidFill>
        </p:spPr>
        <p:txBody>
          <a:bodyPr wrap="square" rtlCol="1">
            <a:spAutoFit/>
          </a:bodyPr>
          <a:lstStyle/>
          <a:p>
            <a:pPr algn="ctr"/>
            <a:r>
              <a:rPr lang="he-IL" dirty="0"/>
              <a:t>השפעת ריכוז דבש אקליפטוס על שיעור עיכוב התרבות של חיידקי </a:t>
            </a:r>
            <a:r>
              <a:rPr lang="en-US" dirty="0"/>
              <a:t>E.coli</a:t>
            </a:r>
            <a:endParaRPr lang="he-IL" dirty="0"/>
          </a:p>
        </p:txBody>
      </p:sp>
      <p:sp>
        <p:nvSpPr>
          <p:cNvPr id="41" name="תיבת טקסט 40">
            <a:extLst>
              <a:ext uri="{FF2B5EF4-FFF2-40B4-BE49-F238E27FC236}">
                <a16:creationId xmlns:a16="http://schemas.microsoft.com/office/drawing/2014/main" id="{EA844F4C-0542-C20D-81FE-928BD0873839}"/>
              </a:ext>
            </a:extLst>
          </p:cNvPr>
          <p:cNvSpPr txBox="1"/>
          <p:nvPr/>
        </p:nvSpPr>
        <p:spPr>
          <a:xfrm>
            <a:off x="8079203" y="4630016"/>
            <a:ext cx="576943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400" dirty="0"/>
              <a:t>0%</a:t>
            </a:r>
            <a:endParaRPr lang="he-IL" sz="1400" dirty="0"/>
          </a:p>
        </p:txBody>
      </p:sp>
      <p:sp>
        <p:nvSpPr>
          <p:cNvPr id="42" name="תיבת טקסט 41">
            <a:extLst>
              <a:ext uri="{FF2B5EF4-FFF2-40B4-BE49-F238E27FC236}">
                <a16:creationId xmlns:a16="http://schemas.microsoft.com/office/drawing/2014/main" id="{2189A63C-52DF-084C-1FA4-95F5B89EA749}"/>
              </a:ext>
            </a:extLst>
          </p:cNvPr>
          <p:cNvSpPr txBox="1"/>
          <p:nvPr/>
        </p:nvSpPr>
        <p:spPr>
          <a:xfrm>
            <a:off x="8327799" y="3681347"/>
            <a:ext cx="576943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400" dirty="0"/>
              <a:t>10%</a:t>
            </a:r>
            <a:endParaRPr lang="he-IL" sz="1400" dirty="0"/>
          </a:p>
        </p:txBody>
      </p:sp>
      <p:sp>
        <p:nvSpPr>
          <p:cNvPr id="43" name="תיבת טקסט 42">
            <a:extLst>
              <a:ext uri="{FF2B5EF4-FFF2-40B4-BE49-F238E27FC236}">
                <a16:creationId xmlns:a16="http://schemas.microsoft.com/office/drawing/2014/main" id="{C34BB1A7-82E0-F9C8-3CB4-1DB0D91C7013}"/>
              </a:ext>
            </a:extLst>
          </p:cNvPr>
          <p:cNvSpPr txBox="1"/>
          <p:nvPr/>
        </p:nvSpPr>
        <p:spPr>
          <a:xfrm>
            <a:off x="8516904" y="3207013"/>
            <a:ext cx="576943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400" dirty="0"/>
              <a:t>20%</a:t>
            </a:r>
            <a:endParaRPr lang="he-IL" sz="1400" dirty="0"/>
          </a:p>
        </p:txBody>
      </p:sp>
      <p:sp>
        <p:nvSpPr>
          <p:cNvPr id="44" name="תיבת טקסט 43">
            <a:extLst>
              <a:ext uri="{FF2B5EF4-FFF2-40B4-BE49-F238E27FC236}">
                <a16:creationId xmlns:a16="http://schemas.microsoft.com/office/drawing/2014/main" id="{C1B6E85A-58B0-DA34-836A-B036DDABE6CD}"/>
              </a:ext>
            </a:extLst>
          </p:cNvPr>
          <p:cNvSpPr txBox="1"/>
          <p:nvPr/>
        </p:nvSpPr>
        <p:spPr>
          <a:xfrm>
            <a:off x="9713809" y="2767347"/>
            <a:ext cx="576943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400" dirty="0"/>
              <a:t>30%</a:t>
            </a:r>
            <a:endParaRPr lang="he-IL" sz="1400" dirty="0"/>
          </a:p>
        </p:txBody>
      </p:sp>
      <p:sp>
        <p:nvSpPr>
          <p:cNvPr id="45" name="תיבת טקסט 44">
            <a:extLst>
              <a:ext uri="{FF2B5EF4-FFF2-40B4-BE49-F238E27FC236}">
                <a16:creationId xmlns:a16="http://schemas.microsoft.com/office/drawing/2014/main" id="{C1B1B862-309D-6206-0892-4F5BAD2C28C4}"/>
              </a:ext>
            </a:extLst>
          </p:cNvPr>
          <p:cNvSpPr txBox="1"/>
          <p:nvPr/>
        </p:nvSpPr>
        <p:spPr>
          <a:xfrm>
            <a:off x="9195187" y="3572065"/>
            <a:ext cx="576943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400" dirty="0"/>
              <a:t>40%</a:t>
            </a:r>
            <a:endParaRPr lang="he-IL" sz="1400" dirty="0"/>
          </a:p>
        </p:txBody>
      </p:sp>
      <p:sp>
        <p:nvSpPr>
          <p:cNvPr id="46" name="תיבת טקסט 45">
            <a:extLst>
              <a:ext uri="{FF2B5EF4-FFF2-40B4-BE49-F238E27FC236}">
                <a16:creationId xmlns:a16="http://schemas.microsoft.com/office/drawing/2014/main" id="{4B310B26-9C9C-4F45-4CDB-923F579EEA29}"/>
              </a:ext>
            </a:extLst>
          </p:cNvPr>
          <p:cNvSpPr txBox="1"/>
          <p:nvPr/>
        </p:nvSpPr>
        <p:spPr>
          <a:xfrm>
            <a:off x="9168848" y="4819538"/>
            <a:ext cx="576943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400" dirty="0"/>
              <a:t>50%</a:t>
            </a:r>
            <a:endParaRPr lang="he-IL" sz="1400" dirty="0"/>
          </a:p>
        </p:txBody>
      </p:sp>
      <p:pic>
        <p:nvPicPr>
          <p:cNvPr id="15" name="תמונה 14" descr="תמונה שמכילה טקסט, גופן, קו, צילום מסך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45A673E1-2EC0-397A-1BED-6AF11BFE7DA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6359" y="1428445"/>
            <a:ext cx="5372084" cy="1000265"/>
          </a:xfrm>
          <a:prstGeom prst="rect">
            <a:avLst/>
          </a:prstGeom>
        </p:spPr>
      </p:pic>
      <p:pic>
        <p:nvPicPr>
          <p:cNvPr id="25" name="תמונה 24" descr="תמונה שמכילה טקסט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8F792E12-3F2D-4F46-5B2C-C473F73B914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81631" y="1409418"/>
            <a:ext cx="628738" cy="4039164"/>
          </a:xfrm>
          <a:prstGeom prst="rect">
            <a:avLst/>
          </a:prstGeom>
        </p:spPr>
      </p:pic>
      <p:pic>
        <p:nvPicPr>
          <p:cNvPr id="35" name="תמונה 34" descr="תמונה שמכילה טקסט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F06AA62D-2D26-214C-4BA7-26DACD84E4D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953017" y="1533140"/>
            <a:ext cx="749859" cy="4766962"/>
          </a:xfrm>
          <a:prstGeom prst="rect">
            <a:avLst/>
          </a:prstGeom>
        </p:spPr>
      </p:pic>
      <p:pic>
        <p:nvPicPr>
          <p:cNvPr id="47" name="תמונה 46" descr="תמונה שמכילה טקסט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15387B74-0E70-6331-C8AA-1D03450148D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566501" y="1533140"/>
            <a:ext cx="749859" cy="4766962"/>
          </a:xfrm>
          <a:prstGeom prst="rect">
            <a:avLst/>
          </a:prstGeom>
        </p:spPr>
      </p:pic>
      <p:pic>
        <p:nvPicPr>
          <p:cNvPr id="48" name="תמונה 47" descr="תמונה שמכילה טקסט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198032DC-D6E8-8ED0-5F75-F797D298859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290881" y="1558958"/>
            <a:ext cx="749859" cy="4766962"/>
          </a:xfrm>
          <a:prstGeom prst="rect">
            <a:avLst/>
          </a:prstGeom>
        </p:spPr>
      </p:pic>
      <p:pic>
        <p:nvPicPr>
          <p:cNvPr id="49" name="תמונה 48" descr="תמונה שמכילה טקסט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5B16F596-2691-F690-66E2-C7FABEC1AE0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904365" y="1558958"/>
            <a:ext cx="749859" cy="4766962"/>
          </a:xfrm>
          <a:prstGeom prst="rect">
            <a:avLst/>
          </a:prstGeom>
        </p:spPr>
      </p:pic>
      <p:pic>
        <p:nvPicPr>
          <p:cNvPr id="50" name="תמונה 49" descr="תמונה שמכילה טקסט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7A42A669-E804-BAF8-9553-B683E9E613D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623835" y="1558214"/>
            <a:ext cx="749859" cy="4766962"/>
          </a:xfrm>
          <a:prstGeom prst="rect">
            <a:avLst/>
          </a:prstGeom>
        </p:spPr>
      </p:pic>
      <p:pic>
        <p:nvPicPr>
          <p:cNvPr id="51" name="תמונה 50" descr="תמונה שמכילה טקסט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B044D05B-3883-C6AC-3CDD-C0AFEDDFB3E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237319" y="1558214"/>
            <a:ext cx="749859" cy="4766962"/>
          </a:xfrm>
          <a:prstGeom prst="rect">
            <a:avLst/>
          </a:prstGeom>
        </p:spPr>
      </p:pic>
      <p:pic>
        <p:nvPicPr>
          <p:cNvPr id="52" name="תמונה 51" descr="תמונה שמכילה טקסט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E63C6D99-3E41-ECF5-3A78-3791409D2CE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402915" y="1496361"/>
            <a:ext cx="749859" cy="4766962"/>
          </a:xfrm>
          <a:prstGeom prst="rect">
            <a:avLst/>
          </a:prstGeom>
        </p:spPr>
      </p:pic>
      <p:pic>
        <p:nvPicPr>
          <p:cNvPr id="53" name="תמונה 52" descr="תמונה שמכילה טקסט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325FFE40-5100-7D56-9487-2B21FA5074A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016399" y="1496361"/>
            <a:ext cx="749859" cy="4766962"/>
          </a:xfrm>
          <a:prstGeom prst="rect">
            <a:avLst/>
          </a:prstGeom>
        </p:spPr>
      </p:pic>
      <p:pic>
        <p:nvPicPr>
          <p:cNvPr id="55" name="תמונה 54" descr="תמונה שמכילה טקסט, צילום מסך, גופן, מספר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D0916C5E-DADC-B027-AD11-822F9685F8C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740144" y="2160573"/>
            <a:ext cx="4510135" cy="3438537"/>
          </a:xfrm>
          <a:prstGeom prst="rect">
            <a:avLst/>
          </a:prstGeom>
        </p:spPr>
      </p:pic>
      <p:sp>
        <p:nvSpPr>
          <p:cNvPr id="56" name="תיבת טקסט 55">
            <a:extLst>
              <a:ext uri="{FF2B5EF4-FFF2-40B4-BE49-F238E27FC236}">
                <a16:creationId xmlns:a16="http://schemas.microsoft.com/office/drawing/2014/main" id="{A3125974-10DE-6579-99A6-E3CF063BC380}"/>
              </a:ext>
            </a:extLst>
          </p:cNvPr>
          <p:cNvSpPr txBox="1"/>
          <p:nvPr/>
        </p:nvSpPr>
        <p:spPr>
          <a:xfrm>
            <a:off x="2394856" y="597867"/>
            <a:ext cx="7217229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he-IL" sz="4800" dirty="0">
                <a:latin typeface="Choco" panose="00000400000000000000" pitchFamily="2" charset="-79"/>
                <a:cs typeface="Choco" panose="00000400000000000000" pitchFamily="2" charset="-79"/>
              </a:rPr>
              <a:t>תוצאות: גרף </a:t>
            </a:r>
          </a:p>
        </p:txBody>
      </p:sp>
      <p:pic>
        <p:nvPicPr>
          <p:cNvPr id="62" name="תמונה 61" descr="תמונה שמכילה צילום מסך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F8D4FB9D-EE7A-1293-083F-8A81FDEFEFF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579563" y="2001147"/>
            <a:ext cx="4715533" cy="638264"/>
          </a:xfrm>
          <a:prstGeom prst="rect">
            <a:avLst/>
          </a:prstGeom>
        </p:spPr>
      </p:pic>
      <p:pic>
        <p:nvPicPr>
          <p:cNvPr id="64" name="תמונה 63" descr="תמונה שמכילה צילום מסך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233E3BB0-A337-CE80-E0E9-0106B827F28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554377" y="2601597"/>
            <a:ext cx="4715533" cy="638264"/>
          </a:xfrm>
          <a:prstGeom prst="rect">
            <a:avLst/>
          </a:prstGeom>
        </p:spPr>
      </p:pic>
      <p:pic>
        <p:nvPicPr>
          <p:cNvPr id="66" name="תמונה 65" descr="תמונה שמכילה צילום מסך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9D0D4413-A0AD-19B1-FA2B-37FD36FF69D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534746" y="3121471"/>
            <a:ext cx="4715533" cy="638264"/>
          </a:xfrm>
          <a:prstGeom prst="rect">
            <a:avLst/>
          </a:prstGeom>
        </p:spPr>
      </p:pic>
      <p:pic>
        <p:nvPicPr>
          <p:cNvPr id="68" name="תמונה 67" descr="תמונה שמכילה צילום מסך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F3A83758-3214-4122-6BDA-475D3B2F3CA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734122" y="3752178"/>
            <a:ext cx="4715533" cy="638264"/>
          </a:xfrm>
          <a:prstGeom prst="rect">
            <a:avLst/>
          </a:prstGeom>
        </p:spPr>
      </p:pic>
      <p:pic>
        <p:nvPicPr>
          <p:cNvPr id="70" name="תמונה 69" descr="תמונה שמכילה צילום מסך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365D3773-A04F-D65E-A3F2-3499C1DF8D2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579562" y="4341434"/>
            <a:ext cx="4715533" cy="638264"/>
          </a:xfrm>
          <a:prstGeom prst="rect">
            <a:avLst/>
          </a:prstGeom>
        </p:spPr>
      </p:pic>
      <p:pic>
        <p:nvPicPr>
          <p:cNvPr id="72" name="תמונה 71" descr="תמונה שמכילה צילום מסך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E87CAA6D-2AC5-E810-63E4-1FE32072D5F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637444" y="4979910"/>
            <a:ext cx="4715533" cy="638264"/>
          </a:xfrm>
          <a:prstGeom prst="rect">
            <a:avLst/>
          </a:prstGeom>
        </p:spPr>
      </p:pic>
      <p:pic>
        <p:nvPicPr>
          <p:cNvPr id="58" name="תמונה 57" descr="תמונה שמכילה טקסט, צילום מסך, גופן, מספר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938B3FE1-C52E-D728-A313-E60246B94CF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350758" y="1716967"/>
            <a:ext cx="3223274" cy="4194927"/>
          </a:xfrm>
          <a:prstGeom prst="rect">
            <a:avLst/>
          </a:prstGeom>
        </p:spPr>
      </p:pic>
      <p:pic>
        <p:nvPicPr>
          <p:cNvPr id="76" name="תמונה 75">
            <a:extLst>
              <a:ext uri="{FF2B5EF4-FFF2-40B4-BE49-F238E27FC236}">
                <a16:creationId xmlns:a16="http://schemas.microsoft.com/office/drawing/2014/main" id="{DFFE228A-643F-D7A0-4A89-E715882E7F7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225707" y="5120953"/>
            <a:ext cx="1171739" cy="273314"/>
          </a:xfrm>
          <a:prstGeom prst="rect">
            <a:avLst/>
          </a:prstGeom>
        </p:spPr>
      </p:pic>
      <p:pic>
        <p:nvPicPr>
          <p:cNvPr id="77" name="תמונה 76">
            <a:extLst>
              <a:ext uri="{FF2B5EF4-FFF2-40B4-BE49-F238E27FC236}">
                <a16:creationId xmlns:a16="http://schemas.microsoft.com/office/drawing/2014/main" id="{7D0AF52D-F5A6-9C53-D01F-920C69AF12E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103274" y="5381975"/>
            <a:ext cx="2147005" cy="436381"/>
          </a:xfrm>
          <a:prstGeom prst="rect">
            <a:avLst/>
          </a:prstGeom>
        </p:spPr>
      </p:pic>
      <p:pic>
        <p:nvPicPr>
          <p:cNvPr id="74" name="תמונה 73">
            <a:extLst>
              <a:ext uri="{FF2B5EF4-FFF2-40B4-BE49-F238E27FC236}">
                <a16:creationId xmlns:a16="http://schemas.microsoft.com/office/drawing/2014/main" id="{4E72BA2F-AC88-12CB-BCA2-BC8C8915A88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614698" y="5107351"/>
            <a:ext cx="782748" cy="280986"/>
          </a:xfrm>
          <a:prstGeom prst="rect">
            <a:avLst/>
          </a:prstGeom>
        </p:spPr>
      </p:pic>
      <p:pic>
        <p:nvPicPr>
          <p:cNvPr id="79" name="תמונה 78" descr="תמונה שמכילה גופן, טקסט, לבן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9963D3CE-AD5C-7CFA-212D-F62825EBCBA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155750" y="1524754"/>
            <a:ext cx="1980684" cy="836909"/>
          </a:xfrm>
          <a:prstGeom prst="rect">
            <a:avLst/>
          </a:prstGeom>
        </p:spPr>
      </p:pic>
      <p:sp>
        <p:nvSpPr>
          <p:cNvPr id="80" name="חץ: שמאלה 79">
            <a:extLst>
              <a:ext uri="{FF2B5EF4-FFF2-40B4-BE49-F238E27FC236}">
                <a16:creationId xmlns:a16="http://schemas.microsoft.com/office/drawing/2014/main" id="{F5B7F2AD-276C-2554-1BC1-31E55F295DE2}"/>
              </a:ext>
            </a:extLst>
          </p:cNvPr>
          <p:cNvSpPr/>
          <p:nvPr/>
        </p:nvSpPr>
        <p:spPr>
          <a:xfrm>
            <a:off x="5828443" y="1716967"/>
            <a:ext cx="351419" cy="348015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82" name="תמונה 81">
            <a:extLst>
              <a:ext uri="{FF2B5EF4-FFF2-40B4-BE49-F238E27FC236}">
                <a16:creationId xmlns:a16="http://schemas.microsoft.com/office/drawing/2014/main" id="{A7FB7DA5-EA10-F22E-6238-8433AE8F4D65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 t="19614"/>
          <a:stretch>
            <a:fillRect/>
          </a:stretch>
        </p:blipFill>
        <p:spPr>
          <a:xfrm>
            <a:off x="8642024" y="5417919"/>
            <a:ext cx="2817606" cy="444640"/>
          </a:xfrm>
          <a:prstGeom prst="rect">
            <a:avLst/>
          </a:prstGeom>
        </p:spPr>
      </p:pic>
      <p:sp>
        <p:nvSpPr>
          <p:cNvPr id="85" name="תיבת טקסט 84">
            <a:extLst>
              <a:ext uri="{FF2B5EF4-FFF2-40B4-BE49-F238E27FC236}">
                <a16:creationId xmlns:a16="http://schemas.microsoft.com/office/drawing/2014/main" id="{E932D87E-108F-F128-3CE0-D6482D34E683}"/>
              </a:ext>
            </a:extLst>
          </p:cNvPr>
          <p:cNvSpPr txBox="1"/>
          <p:nvPr/>
        </p:nvSpPr>
        <p:spPr>
          <a:xfrm>
            <a:off x="6356765" y="4010471"/>
            <a:ext cx="1721505" cy="923330"/>
          </a:xfrm>
          <a:prstGeom prst="rect">
            <a:avLst/>
          </a:prstGeom>
          <a:solidFill>
            <a:srgbClr val="FFF7DD"/>
          </a:solidFill>
          <a:ln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r>
              <a:rPr lang="he-IL" dirty="0"/>
              <a:t>יש להוסיף מקרא אם יש ריבוי עקומים/עמודות</a:t>
            </a:r>
          </a:p>
        </p:txBody>
      </p:sp>
    </p:spTree>
    <p:extLst>
      <p:ext uri="{BB962C8B-B14F-4D97-AF65-F5344CB8AC3E}">
        <p14:creationId xmlns:p14="http://schemas.microsoft.com/office/powerpoint/2010/main" val="19464540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2A7C1F-CBB8-D7D2-C887-F7739B55C0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D0E4A42E-0045-2D13-8B02-11B693EDE9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581"/>
            <a:ext cx="12192000" cy="6804837"/>
          </a:xfrm>
          <a:prstGeom prst="rect">
            <a:avLst/>
          </a:prstGeom>
        </p:spPr>
      </p:pic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BD98B977-13B1-3CE9-8919-C0DFE3B2BC40}"/>
              </a:ext>
            </a:extLst>
          </p:cNvPr>
          <p:cNvSpPr txBox="1"/>
          <p:nvPr/>
        </p:nvSpPr>
        <p:spPr>
          <a:xfrm>
            <a:off x="2394856" y="597867"/>
            <a:ext cx="7217229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he-IL" sz="4800" dirty="0">
                <a:latin typeface="Choco" panose="00000400000000000000" pitchFamily="2" charset="-79"/>
                <a:cs typeface="Choco" panose="00000400000000000000" pitchFamily="2" charset="-79"/>
              </a:rPr>
              <a:t>תוצאות: ראיות ויזואליות</a:t>
            </a:r>
          </a:p>
        </p:txBody>
      </p:sp>
      <p:pic>
        <p:nvPicPr>
          <p:cNvPr id="5" name="תמונה 4" descr="תמונה שמכילה קו, תרשים, עלילה, מספר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62772893-A194-772F-9ECC-193E0FDDE35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676" r="3033"/>
          <a:stretch>
            <a:fillRect/>
          </a:stretch>
        </p:blipFill>
        <p:spPr>
          <a:xfrm>
            <a:off x="1632857" y="2457295"/>
            <a:ext cx="2950029" cy="2379526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0B1526B5-B5D1-A5CD-5880-B8FF61DE46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7231" y="5827882"/>
            <a:ext cx="1928912" cy="409632"/>
          </a:xfrm>
          <a:prstGeom prst="rect">
            <a:avLst/>
          </a:prstGeom>
        </p:spPr>
      </p:pic>
      <p:pic>
        <p:nvPicPr>
          <p:cNvPr id="9" name="תמונה 8" descr="תמונה שמכילה קבלה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160572DE-0007-D662-86C9-B8EB66BBD8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82886" y="3879842"/>
            <a:ext cx="881743" cy="495369"/>
          </a:xfrm>
          <a:prstGeom prst="rect">
            <a:avLst/>
          </a:prstGeom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41FD9A71-CD55-0D61-36B2-48A5064A96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95402" y="5818356"/>
            <a:ext cx="2248214" cy="419158"/>
          </a:xfrm>
          <a:prstGeom prst="rect">
            <a:avLst/>
          </a:prstGeom>
        </p:spPr>
      </p:pic>
      <p:pic>
        <p:nvPicPr>
          <p:cNvPr id="14" name="תמונה 13">
            <a:extLst>
              <a:ext uri="{FF2B5EF4-FFF2-40B4-BE49-F238E27FC236}">
                <a16:creationId xmlns:a16="http://schemas.microsoft.com/office/drawing/2014/main" id="{04A0DB16-3818-D389-F005-5010FA7AAE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16415" y="5797758"/>
            <a:ext cx="2248214" cy="419158"/>
          </a:xfrm>
          <a:prstGeom prst="rect">
            <a:avLst/>
          </a:prstGeom>
        </p:spPr>
      </p:pic>
      <p:pic>
        <p:nvPicPr>
          <p:cNvPr id="20" name="תמונה 19">
            <a:extLst>
              <a:ext uri="{FF2B5EF4-FFF2-40B4-BE49-F238E27FC236}">
                <a16:creationId xmlns:a16="http://schemas.microsoft.com/office/drawing/2014/main" id="{AFC259A6-7A2E-B710-7271-C6CBA61257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9968" y="1593568"/>
            <a:ext cx="4839375" cy="342948"/>
          </a:xfrm>
          <a:prstGeom prst="rect">
            <a:avLst/>
          </a:prstGeom>
        </p:spPr>
      </p:pic>
      <p:pic>
        <p:nvPicPr>
          <p:cNvPr id="22" name="תמונה 21">
            <a:extLst>
              <a:ext uri="{FF2B5EF4-FFF2-40B4-BE49-F238E27FC236}">
                <a16:creationId xmlns:a16="http://schemas.microsoft.com/office/drawing/2014/main" id="{45F574FE-A705-6B43-9F70-6CAD9A0B5C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9968" y="2592905"/>
            <a:ext cx="4839375" cy="342948"/>
          </a:xfrm>
          <a:prstGeom prst="rect">
            <a:avLst/>
          </a:prstGeom>
        </p:spPr>
      </p:pic>
      <p:pic>
        <p:nvPicPr>
          <p:cNvPr id="24" name="תמונה 23">
            <a:extLst>
              <a:ext uri="{FF2B5EF4-FFF2-40B4-BE49-F238E27FC236}">
                <a16:creationId xmlns:a16="http://schemas.microsoft.com/office/drawing/2014/main" id="{A5DA0909-992D-9AEC-4CF2-B3822B4472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9968" y="2276833"/>
            <a:ext cx="4839375" cy="342948"/>
          </a:xfrm>
          <a:prstGeom prst="rect">
            <a:avLst/>
          </a:prstGeom>
        </p:spPr>
      </p:pic>
      <p:pic>
        <p:nvPicPr>
          <p:cNvPr id="26" name="תמונה 25">
            <a:extLst>
              <a:ext uri="{FF2B5EF4-FFF2-40B4-BE49-F238E27FC236}">
                <a16:creationId xmlns:a16="http://schemas.microsoft.com/office/drawing/2014/main" id="{0E8589EC-2199-CC19-B3B8-7C88D832ED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9969" y="1940963"/>
            <a:ext cx="4839375" cy="342948"/>
          </a:xfrm>
          <a:prstGeom prst="rect">
            <a:avLst/>
          </a:prstGeom>
        </p:spPr>
      </p:pic>
      <p:pic>
        <p:nvPicPr>
          <p:cNvPr id="28" name="תמונה 27">
            <a:extLst>
              <a:ext uri="{FF2B5EF4-FFF2-40B4-BE49-F238E27FC236}">
                <a16:creationId xmlns:a16="http://schemas.microsoft.com/office/drawing/2014/main" id="{6343F362-BCCE-8101-070B-AB7B7DF2BBB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0884" y="2784043"/>
            <a:ext cx="4029637" cy="1000265"/>
          </a:xfrm>
          <a:prstGeom prst="rect">
            <a:avLst/>
          </a:prstGeom>
        </p:spPr>
      </p:pic>
      <p:pic>
        <p:nvPicPr>
          <p:cNvPr id="30" name="תמונה 29">
            <a:extLst>
              <a:ext uri="{FF2B5EF4-FFF2-40B4-BE49-F238E27FC236}">
                <a16:creationId xmlns:a16="http://schemas.microsoft.com/office/drawing/2014/main" id="{1FE91B81-93D6-173C-0531-C2B4D79B2A6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0885" y="3706458"/>
            <a:ext cx="4029637" cy="1000265"/>
          </a:xfrm>
          <a:prstGeom prst="rect">
            <a:avLst/>
          </a:prstGeom>
        </p:spPr>
      </p:pic>
      <p:pic>
        <p:nvPicPr>
          <p:cNvPr id="32" name="תמונה 31">
            <a:extLst>
              <a:ext uri="{FF2B5EF4-FFF2-40B4-BE49-F238E27FC236}">
                <a16:creationId xmlns:a16="http://schemas.microsoft.com/office/drawing/2014/main" id="{50FCF807-2CDE-3E41-1179-05B931A92EC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0884" y="4630016"/>
            <a:ext cx="4029637" cy="1000265"/>
          </a:xfrm>
          <a:prstGeom prst="rect">
            <a:avLst/>
          </a:prstGeom>
        </p:spPr>
      </p:pic>
      <p:pic>
        <p:nvPicPr>
          <p:cNvPr id="34" name="תמונה 33" descr="תמונה שמכילה טקסט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E2A06A99-ED3B-EBD8-5C04-701A9B349C4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74434" y="1563916"/>
            <a:ext cx="743054" cy="3753374"/>
          </a:xfrm>
          <a:prstGeom prst="rect">
            <a:avLst/>
          </a:prstGeom>
        </p:spPr>
      </p:pic>
      <p:pic>
        <p:nvPicPr>
          <p:cNvPr id="36" name="תמונה 35" descr="תמונה שמכילה טקסט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E7AD3A07-D6BE-9EDE-2612-C930331CCEC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16737" y="2112437"/>
            <a:ext cx="743054" cy="3753374"/>
          </a:xfrm>
          <a:prstGeom prst="rect">
            <a:avLst/>
          </a:prstGeom>
        </p:spPr>
      </p:pic>
      <p:pic>
        <p:nvPicPr>
          <p:cNvPr id="37" name="תמונה 36">
            <a:extLst>
              <a:ext uri="{FF2B5EF4-FFF2-40B4-BE49-F238E27FC236}">
                <a16:creationId xmlns:a16="http://schemas.microsoft.com/office/drawing/2014/main" id="{125AC738-6C18-D2EF-CA55-E878FF75555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0884" y="5152893"/>
            <a:ext cx="4029637" cy="1000265"/>
          </a:xfrm>
          <a:prstGeom prst="rect">
            <a:avLst/>
          </a:prstGeom>
        </p:spPr>
      </p:pic>
      <p:pic>
        <p:nvPicPr>
          <p:cNvPr id="38" name="תמונה 37" descr="תמונה שמכילה טקסט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BC7DB85E-634D-3478-2457-71B1DDB3767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25837" y="2158520"/>
            <a:ext cx="743054" cy="3753374"/>
          </a:xfrm>
          <a:prstGeom prst="rect">
            <a:avLst/>
          </a:prstGeom>
        </p:spPr>
      </p:pic>
      <p:pic>
        <p:nvPicPr>
          <p:cNvPr id="39" name="תמונה 38" descr="תמונה שמכילה טקסט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14EF2499-61D9-7C83-BACB-42A9C000EDB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85389" y="2064982"/>
            <a:ext cx="743054" cy="3753374"/>
          </a:xfrm>
          <a:prstGeom prst="rect">
            <a:avLst/>
          </a:prstGeom>
        </p:spPr>
      </p:pic>
      <p:pic>
        <p:nvPicPr>
          <p:cNvPr id="16" name="תמונה 15" descr="תמונה שמכילה טקסט, קו, תרשים, עלילה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BA790999-B4D1-D864-B62F-0B3DDE70A4EA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2760"/>
          <a:stretch>
            <a:fillRect/>
          </a:stretch>
        </p:blipFill>
        <p:spPr>
          <a:xfrm>
            <a:off x="699134" y="2394353"/>
            <a:ext cx="4888639" cy="3822563"/>
          </a:xfrm>
          <a:prstGeom prst="rect">
            <a:avLst/>
          </a:prstGeom>
        </p:spPr>
      </p:pic>
      <p:sp>
        <p:nvSpPr>
          <p:cNvPr id="40" name="תיבת טקסט 39">
            <a:extLst>
              <a:ext uri="{FF2B5EF4-FFF2-40B4-BE49-F238E27FC236}">
                <a16:creationId xmlns:a16="http://schemas.microsoft.com/office/drawing/2014/main" id="{7D5B3DEB-FB80-0D32-EFF7-F5BE41DBAB69}"/>
              </a:ext>
            </a:extLst>
          </p:cNvPr>
          <p:cNvSpPr txBox="1"/>
          <p:nvPr/>
        </p:nvSpPr>
        <p:spPr>
          <a:xfrm>
            <a:off x="6931505" y="5745696"/>
            <a:ext cx="4501571" cy="646331"/>
          </a:xfrm>
          <a:prstGeom prst="rect">
            <a:avLst/>
          </a:prstGeom>
          <a:solidFill>
            <a:srgbClr val="EAF6FC"/>
          </a:solidFill>
        </p:spPr>
        <p:txBody>
          <a:bodyPr wrap="square" rtlCol="1">
            <a:spAutoFit/>
          </a:bodyPr>
          <a:lstStyle/>
          <a:p>
            <a:pPr algn="ctr"/>
            <a:r>
              <a:rPr lang="he-IL" dirty="0"/>
              <a:t>השפעת ריכוז דבש אקליפטוס על שיעור עיכוב התרבות של חיידקי </a:t>
            </a:r>
            <a:r>
              <a:rPr lang="en-US" dirty="0"/>
              <a:t>E.coli</a:t>
            </a:r>
            <a:endParaRPr lang="he-IL" dirty="0"/>
          </a:p>
        </p:txBody>
      </p:sp>
      <p:sp>
        <p:nvSpPr>
          <p:cNvPr id="41" name="תיבת טקסט 40">
            <a:extLst>
              <a:ext uri="{FF2B5EF4-FFF2-40B4-BE49-F238E27FC236}">
                <a16:creationId xmlns:a16="http://schemas.microsoft.com/office/drawing/2014/main" id="{5D92DC1F-ECD0-F56B-CBA9-A94F57603277}"/>
              </a:ext>
            </a:extLst>
          </p:cNvPr>
          <p:cNvSpPr txBox="1"/>
          <p:nvPr/>
        </p:nvSpPr>
        <p:spPr>
          <a:xfrm>
            <a:off x="8079203" y="4630016"/>
            <a:ext cx="576943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400" dirty="0"/>
              <a:t>0%</a:t>
            </a:r>
            <a:endParaRPr lang="he-IL" sz="1400" dirty="0"/>
          </a:p>
        </p:txBody>
      </p:sp>
      <p:sp>
        <p:nvSpPr>
          <p:cNvPr id="42" name="תיבת טקסט 41">
            <a:extLst>
              <a:ext uri="{FF2B5EF4-FFF2-40B4-BE49-F238E27FC236}">
                <a16:creationId xmlns:a16="http://schemas.microsoft.com/office/drawing/2014/main" id="{31246FF1-1E16-A4A9-A6FE-49631FF32BFF}"/>
              </a:ext>
            </a:extLst>
          </p:cNvPr>
          <p:cNvSpPr txBox="1"/>
          <p:nvPr/>
        </p:nvSpPr>
        <p:spPr>
          <a:xfrm>
            <a:off x="8327799" y="3681347"/>
            <a:ext cx="576943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400" dirty="0"/>
              <a:t>10%</a:t>
            </a:r>
            <a:endParaRPr lang="he-IL" sz="1400" dirty="0"/>
          </a:p>
        </p:txBody>
      </p:sp>
      <p:sp>
        <p:nvSpPr>
          <p:cNvPr id="43" name="תיבת טקסט 42">
            <a:extLst>
              <a:ext uri="{FF2B5EF4-FFF2-40B4-BE49-F238E27FC236}">
                <a16:creationId xmlns:a16="http://schemas.microsoft.com/office/drawing/2014/main" id="{C199EBF3-A727-1DDA-D481-D25C68EE8183}"/>
              </a:ext>
            </a:extLst>
          </p:cNvPr>
          <p:cNvSpPr txBox="1"/>
          <p:nvPr/>
        </p:nvSpPr>
        <p:spPr>
          <a:xfrm>
            <a:off x="8516904" y="3207013"/>
            <a:ext cx="576943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400" dirty="0"/>
              <a:t>20%</a:t>
            </a:r>
            <a:endParaRPr lang="he-IL" sz="1400" dirty="0"/>
          </a:p>
        </p:txBody>
      </p:sp>
      <p:sp>
        <p:nvSpPr>
          <p:cNvPr id="44" name="תיבת טקסט 43">
            <a:extLst>
              <a:ext uri="{FF2B5EF4-FFF2-40B4-BE49-F238E27FC236}">
                <a16:creationId xmlns:a16="http://schemas.microsoft.com/office/drawing/2014/main" id="{82C56E85-1B75-BCFE-A1DB-ECCB63ED04C7}"/>
              </a:ext>
            </a:extLst>
          </p:cNvPr>
          <p:cNvSpPr txBox="1"/>
          <p:nvPr/>
        </p:nvSpPr>
        <p:spPr>
          <a:xfrm>
            <a:off x="9713809" y="2767347"/>
            <a:ext cx="576943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400" dirty="0"/>
              <a:t>30%</a:t>
            </a:r>
            <a:endParaRPr lang="he-IL" sz="1400" dirty="0"/>
          </a:p>
        </p:txBody>
      </p:sp>
      <p:sp>
        <p:nvSpPr>
          <p:cNvPr id="45" name="תיבת טקסט 44">
            <a:extLst>
              <a:ext uri="{FF2B5EF4-FFF2-40B4-BE49-F238E27FC236}">
                <a16:creationId xmlns:a16="http://schemas.microsoft.com/office/drawing/2014/main" id="{33B9AAC6-FC70-4295-0416-D8DCF853E659}"/>
              </a:ext>
            </a:extLst>
          </p:cNvPr>
          <p:cNvSpPr txBox="1"/>
          <p:nvPr/>
        </p:nvSpPr>
        <p:spPr>
          <a:xfrm>
            <a:off x="9195187" y="3572065"/>
            <a:ext cx="576943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400" dirty="0"/>
              <a:t>40%</a:t>
            </a:r>
            <a:endParaRPr lang="he-IL" sz="1400" dirty="0"/>
          </a:p>
        </p:txBody>
      </p:sp>
      <p:sp>
        <p:nvSpPr>
          <p:cNvPr id="46" name="תיבת טקסט 45">
            <a:extLst>
              <a:ext uri="{FF2B5EF4-FFF2-40B4-BE49-F238E27FC236}">
                <a16:creationId xmlns:a16="http://schemas.microsoft.com/office/drawing/2014/main" id="{943E93A3-8747-B3B2-5BC2-5A25DAD84C7B}"/>
              </a:ext>
            </a:extLst>
          </p:cNvPr>
          <p:cNvSpPr txBox="1"/>
          <p:nvPr/>
        </p:nvSpPr>
        <p:spPr>
          <a:xfrm>
            <a:off x="9168848" y="4819538"/>
            <a:ext cx="576943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400" dirty="0"/>
              <a:t>50%</a:t>
            </a:r>
            <a:endParaRPr lang="he-IL" sz="1400" dirty="0"/>
          </a:p>
        </p:txBody>
      </p:sp>
      <p:pic>
        <p:nvPicPr>
          <p:cNvPr id="11" name="תמונה 10" descr="תמונה שמכילה טקסט, צילום מסך, גופן, עיצוב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15E52825-36B7-4DD3-8580-35B1A58C7B42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b="8790"/>
          <a:stretch>
            <a:fillRect/>
          </a:stretch>
        </p:blipFill>
        <p:spPr>
          <a:xfrm>
            <a:off x="629899" y="2400966"/>
            <a:ext cx="3896269" cy="3371307"/>
          </a:xfrm>
          <a:prstGeom prst="rect">
            <a:avLst/>
          </a:prstGeom>
        </p:spPr>
      </p:pic>
      <p:pic>
        <p:nvPicPr>
          <p:cNvPr id="15" name="תמונה 14" descr="תמונה שמכילה טקסט, צילום מסך, גופן, עיצוב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B59B7D0E-77AC-1FCE-5187-8CF2A322B599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b="8141"/>
          <a:stretch>
            <a:fillRect/>
          </a:stretch>
        </p:blipFill>
        <p:spPr>
          <a:xfrm>
            <a:off x="1229775" y="2329994"/>
            <a:ext cx="4501570" cy="3922817"/>
          </a:xfrm>
          <a:prstGeom prst="rect">
            <a:avLst/>
          </a:prstGeom>
        </p:spPr>
      </p:pic>
      <p:pic>
        <p:nvPicPr>
          <p:cNvPr id="6" name="תמונה 5" descr="תמונה שמכילה עיגול, צילום מסך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3B10359F-B74D-AD9C-0D37-D89EB0C6A47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28589" y="1555871"/>
            <a:ext cx="4509920" cy="4411641"/>
          </a:xfrm>
          <a:prstGeom prst="rect">
            <a:avLst/>
          </a:prstGeom>
        </p:spPr>
      </p:pic>
      <p:cxnSp>
        <p:nvCxnSpPr>
          <p:cNvPr id="21" name="מחבר ישר 20">
            <a:extLst>
              <a:ext uri="{FF2B5EF4-FFF2-40B4-BE49-F238E27FC236}">
                <a16:creationId xmlns:a16="http://schemas.microsoft.com/office/drawing/2014/main" id="{6919A2F2-D387-77C8-C454-6280440E033A}"/>
              </a:ext>
            </a:extLst>
          </p:cNvPr>
          <p:cNvCxnSpPr>
            <a:cxnSpLocks/>
          </p:cNvCxnSpPr>
          <p:nvPr/>
        </p:nvCxnSpPr>
        <p:spPr>
          <a:xfrm>
            <a:off x="1456667" y="2000150"/>
            <a:ext cx="4081145" cy="389919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מחבר ישר 22">
            <a:extLst>
              <a:ext uri="{FF2B5EF4-FFF2-40B4-BE49-F238E27FC236}">
                <a16:creationId xmlns:a16="http://schemas.microsoft.com/office/drawing/2014/main" id="{F1E5ABFF-67DA-5A85-72C0-6EC1EECAE6E0}"/>
              </a:ext>
            </a:extLst>
          </p:cNvPr>
          <p:cNvCxnSpPr>
            <a:cxnSpLocks/>
          </p:cNvCxnSpPr>
          <p:nvPr/>
        </p:nvCxnSpPr>
        <p:spPr>
          <a:xfrm flipV="1">
            <a:off x="1200023" y="1779851"/>
            <a:ext cx="4264606" cy="408596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50938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376058-0084-A40F-CF40-99EE28320C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D6D8548C-7F43-7B4B-3BFC-015427B232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581"/>
            <a:ext cx="12192000" cy="6804837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0BE10440-F504-C706-7F63-7F59F7BBEF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0449" y="26581"/>
            <a:ext cx="2011951" cy="289104"/>
          </a:xfrm>
          <a:prstGeom prst="rect">
            <a:avLst/>
          </a:prstGeom>
        </p:spPr>
      </p:pic>
      <p:sp>
        <p:nvSpPr>
          <p:cNvPr id="9" name="מלבן 8">
            <a:extLst>
              <a:ext uri="{FF2B5EF4-FFF2-40B4-BE49-F238E27FC236}">
                <a16:creationId xmlns:a16="http://schemas.microsoft.com/office/drawing/2014/main" id="{3A086FDA-E5E7-B661-0523-288E70964398}"/>
              </a:ext>
            </a:extLst>
          </p:cNvPr>
          <p:cNvSpPr/>
          <p:nvPr/>
        </p:nvSpPr>
        <p:spPr>
          <a:xfrm>
            <a:off x="5725886" y="1665514"/>
            <a:ext cx="2351314" cy="827315"/>
          </a:xfrm>
          <a:prstGeom prst="rect">
            <a:avLst/>
          </a:prstGeom>
          <a:solidFill>
            <a:srgbClr val="C6E7F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8" name="תמונה 7">
            <a:extLst>
              <a:ext uri="{FF2B5EF4-FFF2-40B4-BE49-F238E27FC236}">
                <a16:creationId xmlns:a16="http://schemas.microsoft.com/office/drawing/2014/main" id="{4A59684E-BBBD-B29A-EDA8-EFD5C1B6E5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3744" y="1895062"/>
            <a:ext cx="2122828" cy="369188"/>
          </a:xfrm>
          <a:prstGeom prst="rect">
            <a:avLst/>
          </a:prstGeom>
        </p:spPr>
      </p:pic>
      <p:sp>
        <p:nvSpPr>
          <p:cNvPr id="12" name="מלבן 11">
            <a:extLst>
              <a:ext uri="{FF2B5EF4-FFF2-40B4-BE49-F238E27FC236}">
                <a16:creationId xmlns:a16="http://schemas.microsoft.com/office/drawing/2014/main" id="{0643F7C7-41F8-CF46-6D5D-9A4BBBDF7599}"/>
              </a:ext>
            </a:extLst>
          </p:cNvPr>
          <p:cNvSpPr/>
          <p:nvPr/>
        </p:nvSpPr>
        <p:spPr>
          <a:xfrm>
            <a:off x="5987142" y="4131762"/>
            <a:ext cx="2688771" cy="559981"/>
          </a:xfrm>
          <a:prstGeom prst="rect">
            <a:avLst/>
          </a:prstGeom>
          <a:solidFill>
            <a:srgbClr val="C6E7F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1" name="תמונה 10">
            <a:extLst>
              <a:ext uri="{FF2B5EF4-FFF2-40B4-BE49-F238E27FC236}">
                <a16:creationId xmlns:a16="http://schemas.microsoft.com/office/drawing/2014/main" id="{30647E97-32AE-AF5F-355B-30ABC4DC8B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8144" y="4278383"/>
            <a:ext cx="2030363" cy="323012"/>
          </a:xfrm>
          <a:prstGeom prst="rect">
            <a:avLst/>
          </a:prstGeom>
        </p:spPr>
      </p:pic>
      <p:sp>
        <p:nvSpPr>
          <p:cNvPr id="15" name="מלבן 14">
            <a:extLst>
              <a:ext uri="{FF2B5EF4-FFF2-40B4-BE49-F238E27FC236}">
                <a16:creationId xmlns:a16="http://schemas.microsoft.com/office/drawing/2014/main" id="{AFCB3227-4215-EBF4-0124-C8705F5F3743}"/>
              </a:ext>
            </a:extLst>
          </p:cNvPr>
          <p:cNvSpPr/>
          <p:nvPr/>
        </p:nvSpPr>
        <p:spPr>
          <a:xfrm>
            <a:off x="1121227" y="4996544"/>
            <a:ext cx="3178630" cy="631370"/>
          </a:xfrm>
          <a:prstGeom prst="rect">
            <a:avLst/>
          </a:prstGeom>
          <a:solidFill>
            <a:srgbClr val="C6E7F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4" name="תמונה 13">
            <a:extLst>
              <a:ext uri="{FF2B5EF4-FFF2-40B4-BE49-F238E27FC236}">
                <a16:creationId xmlns:a16="http://schemas.microsoft.com/office/drawing/2014/main" id="{03B0CF05-5156-08D1-0148-6A3575576B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6578" y="5118033"/>
            <a:ext cx="2337849" cy="341855"/>
          </a:xfrm>
          <a:prstGeom prst="rect">
            <a:avLst/>
          </a:prstGeom>
        </p:spPr>
      </p:pic>
      <p:sp>
        <p:nvSpPr>
          <p:cNvPr id="18" name="מלבן 17">
            <a:extLst>
              <a:ext uri="{FF2B5EF4-FFF2-40B4-BE49-F238E27FC236}">
                <a16:creationId xmlns:a16="http://schemas.microsoft.com/office/drawing/2014/main" id="{3EBAFE0B-3261-D65F-D2D8-33D2ACD91158}"/>
              </a:ext>
            </a:extLst>
          </p:cNvPr>
          <p:cNvSpPr/>
          <p:nvPr/>
        </p:nvSpPr>
        <p:spPr>
          <a:xfrm>
            <a:off x="892627" y="2797629"/>
            <a:ext cx="2416630" cy="903514"/>
          </a:xfrm>
          <a:prstGeom prst="rect">
            <a:avLst/>
          </a:prstGeom>
          <a:solidFill>
            <a:srgbClr val="C6E7F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7" name="תמונה 16">
            <a:extLst>
              <a:ext uri="{FF2B5EF4-FFF2-40B4-BE49-F238E27FC236}">
                <a16:creationId xmlns:a16="http://schemas.microsoft.com/office/drawing/2014/main" id="{FC258288-B64B-05BD-3DA4-459142E34C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2258" y="3058886"/>
            <a:ext cx="2175815" cy="370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8296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46384FDF-8050-61F5-B731-8BE9824C5E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581"/>
            <a:ext cx="12192000" cy="6804837"/>
          </a:xfrm>
          <a:prstGeom prst="rect">
            <a:avLst/>
          </a:prstGeom>
        </p:spPr>
      </p:pic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18D32F3E-2DB6-327E-5516-8D5C986A21C2}"/>
              </a:ext>
            </a:extLst>
          </p:cNvPr>
          <p:cNvSpPr txBox="1"/>
          <p:nvPr/>
        </p:nvSpPr>
        <p:spPr>
          <a:xfrm>
            <a:off x="1959429" y="4321628"/>
            <a:ext cx="230777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/>
              <a:t>ותאריך אחזור המידע</a:t>
            </a:r>
          </a:p>
        </p:txBody>
      </p:sp>
    </p:spTree>
    <p:extLst>
      <p:ext uri="{BB962C8B-B14F-4D97-AF65-F5344CB8AC3E}">
        <p14:creationId xmlns:p14="http://schemas.microsoft.com/office/powerpoint/2010/main" val="21002402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8144FA-30DF-B70F-6C04-AF692FF90F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0AA4F935-D663-9F55-1A1C-663DFE31E5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580"/>
            <a:ext cx="12192000" cy="6804837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CB72E760-6362-7176-F83A-158DC46564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8078" y="26580"/>
            <a:ext cx="2555920" cy="278219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3AF0B625-CDCC-1271-C243-71ADD699C8A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36840" b="50880"/>
          <a:stretch>
            <a:fillRect/>
          </a:stretch>
        </p:blipFill>
        <p:spPr>
          <a:xfrm>
            <a:off x="5965360" y="2144486"/>
            <a:ext cx="337469" cy="402771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A87F1B6D-E4A9-88F3-250E-85F183B314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4516" y="2664935"/>
            <a:ext cx="1028084" cy="392156"/>
          </a:xfrm>
          <a:prstGeom prst="rect">
            <a:avLst/>
          </a:prstGeom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56C1AFA0-3C5E-60C7-4859-97C103AB5C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1317" y="3568378"/>
            <a:ext cx="1123653" cy="428610"/>
          </a:xfrm>
          <a:prstGeom prst="rect">
            <a:avLst/>
          </a:prstGeom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B81880C3-D235-5D5E-DD04-271DC9D5A05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0588" b="44448"/>
          <a:stretch>
            <a:fillRect/>
          </a:stretch>
        </p:blipFill>
        <p:spPr>
          <a:xfrm>
            <a:off x="6385088" y="3660805"/>
            <a:ext cx="919227" cy="428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3251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3B3E87B7-24C8-1EA1-2762-123BA8E6AD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581"/>
            <a:ext cx="12192000" cy="6804837"/>
          </a:xfrm>
          <a:prstGeom prst="rect">
            <a:avLst/>
          </a:prstGeom>
        </p:spPr>
      </p:pic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1E526D82-7CAA-D73F-77D2-2A395AE226DA}"/>
              </a:ext>
            </a:extLst>
          </p:cNvPr>
          <p:cNvSpPr txBox="1"/>
          <p:nvPr/>
        </p:nvSpPr>
        <p:spPr>
          <a:xfrm>
            <a:off x="6912429" y="4597176"/>
            <a:ext cx="2667000" cy="1200329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he-IL" sz="2400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ka CLM" pitchFamily="2" charset="-79"/>
                <a:ea typeface="ADLaM Display" panose="02010000000000000000" pitchFamily="2" charset="0"/>
                <a:cs typeface="Anka CLM" pitchFamily="2" charset="-79"/>
              </a:rPr>
              <a:t>לחם ושמרים על כוס בירה בבר</a:t>
            </a:r>
          </a:p>
        </p:txBody>
      </p:sp>
    </p:spTree>
    <p:extLst>
      <p:ext uri="{BB962C8B-B14F-4D97-AF65-F5344CB8AC3E}">
        <p14:creationId xmlns:p14="http://schemas.microsoft.com/office/powerpoint/2010/main" val="28337096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D5CC14E9-F3B9-0C9F-02C7-23735AF7C0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581"/>
            <a:ext cx="12192000" cy="6804837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13FD91AB-870E-A098-5144-A22ABF42D7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8078" y="26580"/>
            <a:ext cx="2555920" cy="278219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B1B02095-0592-0581-26AC-1EF2D4840F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8192" y="3637176"/>
            <a:ext cx="1567607" cy="412309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106430EE-5DC3-B4B7-D32B-48372825EF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850" y="2722777"/>
            <a:ext cx="631435" cy="292566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6225C04C-CC05-5AF7-C2C1-DF9497B1B8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303" y="3671183"/>
            <a:ext cx="2318754" cy="378301"/>
          </a:xfrm>
          <a:prstGeom prst="rect">
            <a:avLst/>
          </a:prstGeom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D35CDAF7-2CAD-67EF-1FEE-3C0F4829E2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3229" y="5740153"/>
            <a:ext cx="8724323" cy="400557"/>
          </a:xfrm>
          <a:prstGeom prst="rect">
            <a:avLst/>
          </a:prstGeom>
        </p:spPr>
      </p:pic>
      <p:pic>
        <p:nvPicPr>
          <p:cNvPr id="15" name="תמונה 14">
            <a:extLst>
              <a:ext uri="{FF2B5EF4-FFF2-40B4-BE49-F238E27FC236}">
                <a16:creationId xmlns:a16="http://schemas.microsoft.com/office/drawing/2014/main" id="{C0958892-6113-A9B2-432D-0CC897C177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73279" y="5740153"/>
            <a:ext cx="6695264" cy="437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2444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1B6ABBD8-E4A2-96FC-548C-1EDB96304C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581"/>
            <a:ext cx="12192000" cy="6804837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78CA6665-2C1D-45D9-583F-8C430EDC13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2639" y="572037"/>
            <a:ext cx="3734321" cy="342948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9075968E-9AA7-1D38-EF34-B664518219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5810" y="914985"/>
            <a:ext cx="3734321" cy="342948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F94DD153-2788-22D4-251F-FE4D8945D1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5325" y="400563"/>
            <a:ext cx="3734321" cy="342948"/>
          </a:xfrm>
          <a:prstGeom prst="rect">
            <a:avLst/>
          </a:prstGeom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A0AFB3B8-F941-9EFB-C3DC-057F998ACA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5324" y="774545"/>
            <a:ext cx="3734321" cy="342948"/>
          </a:xfrm>
          <a:prstGeom prst="rect">
            <a:avLst/>
          </a:prstGeom>
        </p:spPr>
      </p:pic>
      <p:pic>
        <p:nvPicPr>
          <p:cNvPr id="14" name="תמונה 13">
            <a:extLst>
              <a:ext uri="{FF2B5EF4-FFF2-40B4-BE49-F238E27FC236}">
                <a16:creationId xmlns:a16="http://schemas.microsoft.com/office/drawing/2014/main" id="{C509FFFB-25D3-22C8-4C70-184991F1CA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5324" y="1055425"/>
            <a:ext cx="3734321" cy="342948"/>
          </a:xfrm>
          <a:prstGeom prst="rect">
            <a:avLst/>
          </a:prstGeom>
        </p:spPr>
      </p:pic>
      <p:pic>
        <p:nvPicPr>
          <p:cNvPr id="16" name="תמונה 15" descr="תמונה שמכילה קבלה, קו, טקסט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DD038B58-502B-70D1-A70B-2CFAABC94D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2604" y="698334"/>
            <a:ext cx="3972479" cy="866896"/>
          </a:xfrm>
          <a:prstGeom prst="rect">
            <a:avLst/>
          </a:prstGeom>
        </p:spPr>
      </p:pic>
      <p:pic>
        <p:nvPicPr>
          <p:cNvPr id="21" name="תמונה 20" descr="תמונה שמכילה קבלה, קו, טקסט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30CB3671-BBAF-47BE-3017-9889F622C3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6729" y="571833"/>
            <a:ext cx="3972479" cy="866896"/>
          </a:xfrm>
          <a:prstGeom prst="rect">
            <a:avLst/>
          </a:prstGeom>
        </p:spPr>
      </p:pic>
      <p:pic>
        <p:nvPicPr>
          <p:cNvPr id="18" name="תמונה 17" descr="תמונה שמכילה גופן, טיפוגרפיה, טקסט, קו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08B83E4A-C8B4-A7F2-1BE4-41D9C68767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2669" y="806660"/>
            <a:ext cx="5610872" cy="76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5118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5711ABD1-447D-56C8-CDA9-7635CBDECD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581"/>
            <a:ext cx="12192000" cy="6804837"/>
          </a:xfrm>
          <a:prstGeom prst="rect">
            <a:avLst/>
          </a:prstGeom>
        </p:spPr>
      </p:pic>
      <p:pic>
        <p:nvPicPr>
          <p:cNvPr id="6" name="תמונה 5" descr="תמונה שמכילה קו, קבלה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E5C5067B-2E90-3499-35C9-E290587662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1546" y="551714"/>
            <a:ext cx="1124107" cy="790685"/>
          </a:xfrm>
          <a:prstGeom prst="rect">
            <a:avLst/>
          </a:prstGeom>
        </p:spPr>
      </p:pic>
      <p:pic>
        <p:nvPicPr>
          <p:cNvPr id="8" name="תמונה 7" descr="תמונה שמכילה קו, קבלה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59B4CBA4-64E5-5783-52E8-DA53BBCB65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7439" y="714997"/>
            <a:ext cx="1124107" cy="790685"/>
          </a:xfrm>
          <a:prstGeom prst="rect">
            <a:avLst/>
          </a:prstGeom>
        </p:spPr>
      </p:pic>
      <p:pic>
        <p:nvPicPr>
          <p:cNvPr id="10" name="תמונה 9" descr="תמונה שמכילה קו, קבלה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8423C45E-2564-F16B-243B-F2C18BE444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3332" y="682339"/>
            <a:ext cx="1124107" cy="790685"/>
          </a:xfrm>
          <a:prstGeom prst="rect">
            <a:avLst/>
          </a:prstGeom>
        </p:spPr>
      </p:pic>
      <p:pic>
        <p:nvPicPr>
          <p:cNvPr id="12" name="תמונה 11" descr="תמונה שמכילה קו, קבלה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D0852ABC-ECAE-6101-6E8C-4D7CFEF18F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7453" y="714998"/>
            <a:ext cx="1124107" cy="790685"/>
          </a:xfrm>
          <a:prstGeom prst="rect">
            <a:avLst/>
          </a:prstGeom>
        </p:spPr>
      </p:pic>
      <p:pic>
        <p:nvPicPr>
          <p:cNvPr id="14" name="תמונה 13" descr="תמונה שמכילה קו, קבלה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F24CBBB3-96E0-8D98-06F3-A022AFC98E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9225" y="714997"/>
            <a:ext cx="1124107" cy="790685"/>
          </a:xfrm>
          <a:prstGeom prst="rect">
            <a:avLst/>
          </a:prstGeom>
        </p:spPr>
      </p:pic>
      <p:pic>
        <p:nvPicPr>
          <p:cNvPr id="16" name="תמונה 15" descr="תמונה שמכילה קו, קבלה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5C061587-DEFF-914A-9499-AF28E3874A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1546" y="551714"/>
            <a:ext cx="1124107" cy="790685"/>
          </a:xfrm>
          <a:prstGeom prst="rect">
            <a:avLst/>
          </a:prstGeom>
        </p:spPr>
      </p:pic>
      <p:pic>
        <p:nvPicPr>
          <p:cNvPr id="19" name="תמונה 18" descr="תמונה שמכילה קו, קבלה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5EE0F212-9BBE-A2D4-03F4-5A57741C8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9520" y="540819"/>
            <a:ext cx="1124107" cy="790685"/>
          </a:xfrm>
          <a:prstGeom prst="rect">
            <a:avLst/>
          </a:prstGeom>
        </p:spPr>
      </p:pic>
      <p:pic>
        <p:nvPicPr>
          <p:cNvPr id="20" name="תמונה 19" descr="תמונה שמכילה קו, קבלה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9CC4CDC9-840C-42C3-02B3-150151B120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0454" y="540819"/>
            <a:ext cx="1124107" cy="790685"/>
          </a:xfrm>
          <a:prstGeom prst="rect">
            <a:avLst/>
          </a:prstGeom>
        </p:spPr>
      </p:pic>
      <p:pic>
        <p:nvPicPr>
          <p:cNvPr id="21" name="תמונה 20" descr="תמונה שמכילה קו, קבלה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D84D38DA-8B7A-F099-3624-9B7CA5FBF4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6347" y="584351"/>
            <a:ext cx="1124107" cy="790685"/>
          </a:xfrm>
          <a:prstGeom prst="rect">
            <a:avLst/>
          </a:prstGeom>
        </p:spPr>
      </p:pic>
      <p:pic>
        <p:nvPicPr>
          <p:cNvPr id="18" name="תמונה 17" descr="תמונה שמכילה גופן, טקסט, טיפוגרפיה, מספר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ADCF68B6-73EA-2699-7F25-B1FD436760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7360" y="707790"/>
            <a:ext cx="3337280" cy="705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5310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7A12EF-13BA-6DCF-2C31-1E48862FB6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>
            <a:extLst>
              <a:ext uri="{FF2B5EF4-FFF2-40B4-BE49-F238E27FC236}">
                <a16:creationId xmlns:a16="http://schemas.microsoft.com/office/drawing/2014/main" id="{7EEEEEDF-B1BC-971B-705C-E8192A3C06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8192" y="3637176"/>
            <a:ext cx="1567607" cy="412309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87639C26-A695-31EF-56F3-86D5D390D4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850" y="2722777"/>
            <a:ext cx="631435" cy="292566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EB4E5886-EC6E-1D01-3C70-96C5226D73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303" y="3671183"/>
            <a:ext cx="2318754" cy="378301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ECA99B9B-A5BF-4D4D-3D37-4AA02BBE08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581"/>
            <a:ext cx="12192000" cy="6804837"/>
          </a:xfrm>
          <a:prstGeom prst="rect">
            <a:avLst/>
          </a:prstGeom>
        </p:spPr>
      </p:pic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CBFBA311-2DBB-ACE2-2ECD-6FC80EFC886F}"/>
              </a:ext>
            </a:extLst>
          </p:cNvPr>
          <p:cNvSpPr txBox="1"/>
          <p:nvPr/>
        </p:nvSpPr>
        <p:spPr>
          <a:xfrm>
            <a:off x="7739742" y="1741714"/>
            <a:ext cx="3614057" cy="44627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1">
            <a:spAutoFit/>
          </a:bodyPr>
          <a:lstStyle/>
          <a:p>
            <a:r>
              <a:rPr lang="he-IL" sz="2300" b="1" dirty="0"/>
              <a:t>נקודות לתת את הדעת עליהן</a:t>
            </a:r>
          </a:p>
        </p:txBody>
      </p:sp>
    </p:spTree>
    <p:extLst>
      <p:ext uri="{BB962C8B-B14F-4D97-AF65-F5344CB8AC3E}">
        <p14:creationId xmlns:p14="http://schemas.microsoft.com/office/powerpoint/2010/main" val="4488107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2A1576-2754-48AD-E4DE-D1BBF20AF4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תמונה שמכילה טקסט, גופן, צילום מסך, לוגו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DF40B853-1079-7798-C21F-7B14F61862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97" y="0"/>
            <a:ext cx="12164703" cy="6873424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EA52C631-9774-C6AA-07C5-C3E23DBBDD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7135" y="1560040"/>
            <a:ext cx="1163465" cy="411470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3E3E03CC-6ABE-EFF7-53BD-A48ED3E2B5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7135" y="4510068"/>
            <a:ext cx="1261436" cy="446118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4A9A1F94-24A8-230C-B45A-15701F3FAF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9279" y="1833378"/>
            <a:ext cx="781159" cy="276264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EFF1E920-36D3-D0DA-8AE8-BEDFDE0F82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3244" y="4345689"/>
            <a:ext cx="781159" cy="276264"/>
          </a:xfrm>
          <a:prstGeom prst="rect">
            <a:avLst/>
          </a:prstGeom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418E36BD-3A9A-81C9-19F8-8F3D99445B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8420" y="1574099"/>
            <a:ext cx="913094" cy="322924"/>
          </a:xfrm>
          <a:prstGeom prst="rect">
            <a:avLst/>
          </a:prstGeom>
        </p:spPr>
      </p:pic>
      <p:sp>
        <p:nvSpPr>
          <p:cNvPr id="14" name="תיבת טקסט 13">
            <a:extLst>
              <a:ext uri="{FF2B5EF4-FFF2-40B4-BE49-F238E27FC236}">
                <a16:creationId xmlns:a16="http://schemas.microsoft.com/office/drawing/2014/main" id="{FFD9B343-8812-3574-DEBB-4EB250E73375}"/>
              </a:ext>
            </a:extLst>
          </p:cNvPr>
          <p:cNvSpPr txBox="1"/>
          <p:nvPr/>
        </p:nvSpPr>
        <p:spPr>
          <a:xfrm>
            <a:off x="9079106" y="4315321"/>
            <a:ext cx="2360894" cy="523220"/>
          </a:xfrm>
          <a:prstGeom prst="rect">
            <a:avLst/>
          </a:prstGeom>
          <a:solidFill>
            <a:srgbClr val="EAF6FC"/>
          </a:solidFill>
        </p:spPr>
        <p:txBody>
          <a:bodyPr wrap="square" rtlCol="1">
            <a:spAutoFit/>
          </a:bodyPr>
          <a:lstStyle/>
          <a:p>
            <a:r>
              <a:rPr lang="he-IL" sz="2800" b="1" dirty="0"/>
              <a:t>כרזה מצטיינת</a:t>
            </a:r>
          </a:p>
        </p:txBody>
      </p:sp>
      <p:pic>
        <p:nvPicPr>
          <p:cNvPr id="16" name="תמונה 15">
            <a:extLst>
              <a:ext uri="{FF2B5EF4-FFF2-40B4-BE49-F238E27FC236}">
                <a16:creationId xmlns:a16="http://schemas.microsoft.com/office/drawing/2014/main" id="{0511391D-6D2E-C4FA-144F-AEAFA236A3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319" y="191294"/>
            <a:ext cx="2871967" cy="516309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DE8B6F6B-5A58-1A5A-29AF-D5D95EBC29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4290" y="174958"/>
            <a:ext cx="2871967" cy="538772"/>
          </a:xfrm>
          <a:prstGeom prst="rect">
            <a:avLst/>
          </a:prstGeom>
        </p:spPr>
      </p:pic>
      <p:pic>
        <p:nvPicPr>
          <p:cNvPr id="20" name="תמונה 19">
            <a:extLst>
              <a:ext uri="{FF2B5EF4-FFF2-40B4-BE49-F238E27FC236}">
                <a16:creationId xmlns:a16="http://schemas.microsoft.com/office/drawing/2014/main" id="{3CD07D3C-61D8-911A-93DC-4D510E0B0B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6907" y="147482"/>
            <a:ext cx="2787235" cy="501076"/>
          </a:xfrm>
          <a:prstGeom prst="rect">
            <a:avLst/>
          </a:prstGeom>
        </p:spPr>
      </p:pic>
      <p:sp>
        <p:nvSpPr>
          <p:cNvPr id="21" name="תיבת טקסט 20">
            <a:extLst>
              <a:ext uri="{FF2B5EF4-FFF2-40B4-BE49-F238E27FC236}">
                <a16:creationId xmlns:a16="http://schemas.microsoft.com/office/drawing/2014/main" id="{FE308D96-2FD9-7F98-C877-306737BFAF38}"/>
              </a:ext>
            </a:extLst>
          </p:cNvPr>
          <p:cNvSpPr txBox="1"/>
          <p:nvPr/>
        </p:nvSpPr>
        <p:spPr>
          <a:xfrm>
            <a:off x="3140619" y="20627"/>
            <a:ext cx="5910762" cy="707886"/>
          </a:xfrm>
          <a:prstGeom prst="rect">
            <a:avLst/>
          </a:prstGeom>
          <a:solidFill>
            <a:srgbClr val="EAF6FC"/>
          </a:solidFill>
        </p:spPr>
        <p:txBody>
          <a:bodyPr wrap="square" rtlCol="1">
            <a:spAutoFit/>
          </a:bodyPr>
          <a:lstStyle/>
          <a:p>
            <a:r>
              <a:rPr lang="he-IL" sz="4000" b="1" dirty="0">
                <a:latin typeface="Choco" panose="00000400000000000000" pitchFamily="2" charset="-79"/>
                <a:cs typeface="Choco" panose="00000400000000000000" pitchFamily="2" charset="-79"/>
              </a:rPr>
              <a:t>הנוסחה לכרזה מצטיינת</a:t>
            </a:r>
          </a:p>
        </p:txBody>
      </p:sp>
    </p:spTree>
    <p:extLst>
      <p:ext uri="{BB962C8B-B14F-4D97-AF65-F5344CB8AC3E}">
        <p14:creationId xmlns:p14="http://schemas.microsoft.com/office/powerpoint/2010/main" val="40808045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55AD251A-6ACF-D943-3ECE-3833E710CA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6581"/>
            <a:ext cx="12192000" cy="6804837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238F93EB-22D4-39D6-A398-FF39581842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0096" y="2790810"/>
            <a:ext cx="571580" cy="209579"/>
          </a:xfrm>
          <a:prstGeom prst="rect">
            <a:avLst/>
          </a:prstGeom>
        </p:spPr>
      </p:pic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D2E72981-7756-AD48-C57E-1213047F3DE8}"/>
              </a:ext>
            </a:extLst>
          </p:cNvPr>
          <p:cNvSpPr txBox="1"/>
          <p:nvPr/>
        </p:nvSpPr>
        <p:spPr>
          <a:xfrm>
            <a:off x="9013371" y="2703238"/>
            <a:ext cx="887186" cy="38472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900" dirty="0"/>
              <a:t>המצגת</a:t>
            </a:r>
          </a:p>
        </p:txBody>
      </p:sp>
      <p:pic>
        <p:nvPicPr>
          <p:cNvPr id="9" name="תמונה 8">
            <a:extLst>
              <a:ext uri="{FF2B5EF4-FFF2-40B4-BE49-F238E27FC236}">
                <a16:creationId xmlns:a16="http://schemas.microsoft.com/office/drawing/2014/main" id="{10A28DC1-85F0-CC98-774A-D6185417D1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6639" y="2790810"/>
            <a:ext cx="571580" cy="209579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91F2839E-58A8-9218-9D74-C40E4B6413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1314" y="3324209"/>
            <a:ext cx="751115" cy="275408"/>
          </a:xfrm>
          <a:prstGeom prst="rect">
            <a:avLst/>
          </a:prstGeom>
        </p:spPr>
      </p:pic>
      <p:sp>
        <p:nvSpPr>
          <p:cNvPr id="14" name="תיבת טקסט 13">
            <a:extLst>
              <a:ext uri="{FF2B5EF4-FFF2-40B4-BE49-F238E27FC236}">
                <a16:creationId xmlns:a16="http://schemas.microsoft.com/office/drawing/2014/main" id="{AB92493C-E7C6-2E69-BB9C-5D90499E6822}"/>
              </a:ext>
            </a:extLst>
          </p:cNvPr>
          <p:cNvSpPr txBox="1"/>
          <p:nvPr/>
        </p:nvSpPr>
        <p:spPr>
          <a:xfrm>
            <a:off x="2658836" y="2703238"/>
            <a:ext cx="887186" cy="38472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900" dirty="0"/>
              <a:t>המצגת</a:t>
            </a:r>
          </a:p>
        </p:txBody>
      </p:sp>
      <p:sp>
        <p:nvSpPr>
          <p:cNvPr id="15" name="תיבת טקסט 14">
            <a:extLst>
              <a:ext uri="{FF2B5EF4-FFF2-40B4-BE49-F238E27FC236}">
                <a16:creationId xmlns:a16="http://schemas.microsoft.com/office/drawing/2014/main" id="{F3DDE66B-B376-90ED-87AE-C0C9309B3301}"/>
              </a:ext>
            </a:extLst>
          </p:cNvPr>
          <p:cNvSpPr txBox="1"/>
          <p:nvPr/>
        </p:nvSpPr>
        <p:spPr>
          <a:xfrm>
            <a:off x="2272393" y="3175531"/>
            <a:ext cx="887186" cy="38472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900" dirty="0"/>
              <a:t>המצגת</a:t>
            </a:r>
          </a:p>
        </p:txBody>
      </p:sp>
      <p:pic>
        <p:nvPicPr>
          <p:cNvPr id="17" name="תמונה 16" descr="תמונה שמכילה גופן, טקסט, טיפוגרפיה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6D847527-CEF3-0963-F05F-836CC5F74F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0707" y="5130735"/>
            <a:ext cx="2372056" cy="838317"/>
          </a:xfrm>
          <a:prstGeom prst="rect">
            <a:avLst/>
          </a:prstGeom>
        </p:spPr>
      </p:pic>
      <p:pic>
        <p:nvPicPr>
          <p:cNvPr id="19" name="תמונה 18">
            <a:extLst>
              <a:ext uri="{FF2B5EF4-FFF2-40B4-BE49-F238E27FC236}">
                <a16:creationId xmlns:a16="http://schemas.microsoft.com/office/drawing/2014/main" id="{02F23589-2408-7EFD-ABD7-83F4BB25F6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3744" y="541418"/>
            <a:ext cx="6773220" cy="628738"/>
          </a:xfrm>
          <a:prstGeom prst="rect">
            <a:avLst/>
          </a:prstGeom>
        </p:spPr>
      </p:pic>
      <p:pic>
        <p:nvPicPr>
          <p:cNvPr id="21" name="תמונה 20" descr="תמונה שמכילה טקסט, גופן, קו, צילום מסך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FAF6B2AA-C3D6-4960-FDFD-EE76C26F6C0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1507"/>
          <a:stretch>
            <a:fillRect/>
          </a:stretch>
        </p:blipFill>
        <p:spPr>
          <a:xfrm>
            <a:off x="441519" y="5256441"/>
            <a:ext cx="3551812" cy="819264"/>
          </a:xfrm>
          <a:prstGeom prst="rect">
            <a:avLst/>
          </a:prstGeom>
        </p:spPr>
      </p:pic>
      <p:pic>
        <p:nvPicPr>
          <p:cNvPr id="23" name="תמונה 22">
            <a:extLst>
              <a:ext uri="{FF2B5EF4-FFF2-40B4-BE49-F238E27FC236}">
                <a16:creationId xmlns:a16="http://schemas.microsoft.com/office/drawing/2014/main" id="{DEBE2572-C04E-6619-A8F4-7CC27A4715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1519" y="5256441"/>
            <a:ext cx="527310" cy="796345"/>
          </a:xfrm>
          <a:prstGeom prst="rect">
            <a:avLst/>
          </a:prstGeom>
        </p:spPr>
      </p:pic>
      <p:pic>
        <p:nvPicPr>
          <p:cNvPr id="27" name="תמונה 26">
            <a:extLst>
              <a:ext uri="{FF2B5EF4-FFF2-40B4-BE49-F238E27FC236}">
                <a16:creationId xmlns:a16="http://schemas.microsoft.com/office/drawing/2014/main" id="{89E7EE85-53DA-8121-AA19-9754088B325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-39038" r="1"/>
          <a:stretch>
            <a:fillRect/>
          </a:stretch>
        </p:blipFill>
        <p:spPr>
          <a:xfrm>
            <a:off x="3546022" y="5433716"/>
            <a:ext cx="317964" cy="232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6964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עקרונות להרשמת השופטים באמצעות חשיבה ביקורתית: דיון במגבלות, הצעות לניסויי המשך, ניתוח תוצאות בלתי צפויות והבנת המנגנון.">
            <a:extLst>
              <a:ext uri="{FF2B5EF4-FFF2-40B4-BE49-F238E27FC236}">
                <a16:creationId xmlns:a16="http://schemas.microsoft.com/office/drawing/2014/main" id="{FA1D7D1C-9A79-DD48-2C9F-A15612F908E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94CA42B7-98DE-02ED-DA46-E55C641594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581"/>
            <a:ext cx="12192000" cy="680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7096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A9D63F-CF06-24E7-9BC1-66672928D7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>
            <a:extLst>
              <a:ext uri="{FF2B5EF4-FFF2-40B4-BE49-F238E27FC236}">
                <a16:creationId xmlns:a16="http://schemas.microsoft.com/office/drawing/2014/main" id="{71A1F985-2C7D-368A-3ABC-A36C0970DF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8192" y="3637176"/>
            <a:ext cx="1567607" cy="412309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C59554E9-EEAC-C4FC-0E55-A43E056C05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850" y="2722777"/>
            <a:ext cx="631435" cy="292566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62CF1CF9-3654-6F21-59F7-4EA0AC5AE9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303" y="3671183"/>
            <a:ext cx="2318754" cy="378301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C043869B-6B9A-DADC-5649-27C9D0889B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581"/>
            <a:ext cx="12192000" cy="680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7114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05AE3629-A6B8-5F7C-4FE6-48C81363C5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581"/>
            <a:ext cx="12192000" cy="680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5471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B9E3BC-1FD2-EE01-B9C0-DA2260C352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תמונה שמכילה טקסט, צילום מסך, תרשים, מקביל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66F30B19-1052-0D26-5017-B3BF8BB777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" y="-58238"/>
            <a:ext cx="12268200" cy="6880353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41542C34-0D51-65BB-D6A5-4564D2C7DB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1394" y="35885"/>
            <a:ext cx="3245549" cy="234908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4F566681-FC28-095E-C703-4C449B19BC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2770" y="6524452"/>
            <a:ext cx="1459230" cy="285528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5263BCA4-857C-FE80-C1F4-B3E74D1BBC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5930216"/>
            <a:ext cx="3548898" cy="256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5750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AFA17B-D8EF-5743-69C7-F4C5D4D63B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תמונה שמכילה טקסט, צילום מסך, גופן, מספר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C565522F-7D74-54EF-A4EF-16B6EA6E83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תמונה 4" descr="תמונה שמכילה קו, ריבוע, דפוס, מקביל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C0103EEA-03E6-95DE-BE40-686D0CB9FD3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607" r="20106"/>
          <a:stretch>
            <a:fillRect/>
          </a:stretch>
        </p:blipFill>
        <p:spPr>
          <a:xfrm>
            <a:off x="555172" y="474164"/>
            <a:ext cx="1839686" cy="930092"/>
          </a:xfrm>
          <a:prstGeom prst="rect">
            <a:avLst/>
          </a:prstGeom>
        </p:spPr>
      </p:pic>
      <p:pic>
        <p:nvPicPr>
          <p:cNvPr id="7" name="תמונה 6" descr="תמונה שמכילה קו, ריבוע, דפוס, מקביל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7330B156-C2AF-5FA0-0476-58593770963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8008"/>
          <a:stretch>
            <a:fillRect/>
          </a:stretch>
        </p:blipFill>
        <p:spPr>
          <a:xfrm>
            <a:off x="670518" y="474164"/>
            <a:ext cx="2377481" cy="625293"/>
          </a:xfrm>
          <a:prstGeom prst="rect">
            <a:avLst/>
          </a:prstGeom>
        </p:spPr>
      </p:pic>
      <p:pic>
        <p:nvPicPr>
          <p:cNvPr id="9" name="תמונה 8" descr="תמונה שמכילה קו, ריבוע, דפוס, מקביל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8A56C24F-1462-C662-C00F-CD74A72AFF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1715" y="5989164"/>
            <a:ext cx="2391612" cy="65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0153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E0E518-2A26-3D0F-0232-629B45F13E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המלצות לרושם ראשוני: כותרת קליטה שרומזת על התוצאות, וחובה לכלול את כל פרטי המגיש והמורה.">
            <a:extLst>
              <a:ext uri="{FF2B5EF4-FFF2-40B4-BE49-F238E27FC236}">
                <a16:creationId xmlns:a16="http://schemas.microsoft.com/office/drawing/2014/main" id="{20B9AC5F-5B05-AA38-C93B-ECABAD49CAE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05348ADB-4400-9412-5015-2A3DC2E8A7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163"/>
            <a:ext cx="12192000" cy="6804837"/>
          </a:xfrm>
          <a:prstGeom prst="rect">
            <a:avLst/>
          </a:prstGeom>
        </p:spPr>
      </p:pic>
      <p:pic>
        <p:nvPicPr>
          <p:cNvPr id="5" name="תמונה 4" descr="תמונה שמכילה קו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B344843F-8B03-133B-EEF7-07D306E2278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9875"/>
          <a:stretch>
            <a:fillRect/>
          </a:stretch>
        </p:blipFill>
        <p:spPr>
          <a:xfrm>
            <a:off x="10642739" y="446935"/>
            <a:ext cx="1211803" cy="1000865"/>
          </a:xfrm>
          <a:prstGeom prst="rect">
            <a:avLst/>
          </a:prstGeom>
        </p:spPr>
      </p:pic>
      <p:pic>
        <p:nvPicPr>
          <p:cNvPr id="7" name="תמונה 6" descr="תמונה שמכילה קו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D14F385F-26E2-7658-4C54-15DBF4F0446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8170" b="39729"/>
          <a:stretch>
            <a:fillRect/>
          </a:stretch>
        </p:blipFill>
        <p:spPr>
          <a:xfrm>
            <a:off x="7315200" y="5323736"/>
            <a:ext cx="1262743" cy="511008"/>
          </a:xfrm>
          <a:prstGeom prst="rect">
            <a:avLst/>
          </a:prstGeom>
        </p:spPr>
      </p:pic>
      <p:pic>
        <p:nvPicPr>
          <p:cNvPr id="9" name="תמונה 8" descr="תמונה שמכילה קו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B21D42E6-014A-3AB5-7D2B-839F8E658F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5323736"/>
            <a:ext cx="1400349" cy="847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9408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22FCB8-E4D2-F6E5-D750-C6D3C7F0C7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תמונה 15">
            <a:extLst>
              <a:ext uri="{FF2B5EF4-FFF2-40B4-BE49-F238E27FC236}">
                <a16:creationId xmlns:a16="http://schemas.microsoft.com/office/drawing/2014/main" id="{D8494A85-8D81-5827-1818-EFD266015C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1228" y="6439533"/>
            <a:ext cx="1660772" cy="391886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FB5750C5-6BF9-3B30-45E3-EA6AF9EA88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04837"/>
          </a:xfrm>
          <a:prstGeom prst="rect">
            <a:avLst/>
          </a:prstGeom>
        </p:spPr>
      </p:pic>
      <p:pic>
        <p:nvPicPr>
          <p:cNvPr id="20" name="תמונה 19">
            <a:extLst>
              <a:ext uri="{FF2B5EF4-FFF2-40B4-BE49-F238E27FC236}">
                <a16:creationId xmlns:a16="http://schemas.microsoft.com/office/drawing/2014/main" id="{918EF05E-E931-AD6D-8BE7-05B9A4FE45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3343" y="-26582"/>
            <a:ext cx="2341199" cy="391886"/>
          </a:xfrm>
          <a:prstGeom prst="rect">
            <a:avLst/>
          </a:prstGeom>
        </p:spPr>
      </p:pic>
      <p:pic>
        <p:nvPicPr>
          <p:cNvPr id="3" name="תמונה 2" descr="תמונה שמכילה טקסט, גופן, קו, צילום מסך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7E856767-76F5-E793-181B-0F3CEDF67D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509" y="5146149"/>
            <a:ext cx="4505954" cy="1028844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296C833A-3E78-07A9-AA19-7FA7095F42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3243" y="5434335"/>
            <a:ext cx="816471" cy="318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950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B79067-CB4A-EC28-F85C-CCA3CAAD2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BC690791-C7F7-C08A-D054-4E3B0B3B98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163"/>
            <a:ext cx="12192000" cy="6804837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0A4E8C1D-887B-148F-366B-0D272A2C28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7673" y="4947529"/>
            <a:ext cx="1647242" cy="448229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A17A5689-F9B0-B020-0350-A0A18AD646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6793" y="4550150"/>
            <a:ext cx="1270879" cy="448229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48B53031-B4F6-9E7A-1FA7-787D92F7C6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7719" y="4601000"/>
            <a:ext cx="1089953" cy="397379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5D8E47D1-07E7-4562-C2AA-F847E101F3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09699" y="5516317"/>
            <a:ext cx="476316" cy="266737"/>
          </a:xfrm>
          <a:prstGeom prst="rect">
            <a:avLst/>
          </a:prstGeom>
        </p:spPr>
      </p:pic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E1D22F94-CBFF-5A37-4A97-89E42EBAA72E}"/>
              </a:ext>
            </a:extLst>
          </p:cNvPr>
          <p:cNvSpPr txBox="1"/>
          <p:nvPr/>
        </p:nvSpPr>
        <p:spPr>
          <a:xfrm>
            <a:off x="6817360" y="5449630"/>
            <a:ext cx="768655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000" dirty="0"/>
              <a:t>זרעי</a:t>
            </a:r>
          </a:p>
        </p:txBody>
      </p:sp>
      <p:pic>
        <p:nvPicPr>
          <p:cNvPr id="11" name="תמונה 10">
            <a:extLst>
              <a:ext uri="{FF2B5EF4-FFF2-40B4-BE49-F238E27FC236}">
                <a16:creationId xmlns:a16="http://schemas.microsoft.com/office/drawing/2014/main" id="{096FF54D-AEEA-9E60-9EDB-CFBEC073E2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57180" y="5783055"/>
            <a:ext cx="2144500" cy="292626"/>
          </a:xfrm>
          <a:prstGeom prst="rect">
            <a:avLst/>
          </a:prstGeom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8A5E1D6E-C503-10B2-A4E9-D1EA4BA2F80A}"/>
              </a:ext>
            </a:extLst>
          </p:cNvPr>
          <p:cNvSpPr txBox="1"/>
          <p:nvPr/>
        </p:nvSpPr>
        <p:spPr>
          <a:xfrm>
            <a:off x="8158480" y="5729313"/>
            <a:ext cx="1804975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000" b="1" dirty="0"/>
              <a:t>חיטת לחם</a:t>
            </a:r>
          </a:p>
        </p:txBody>
      </p:sp>
    </p:spTree>
    <p:extLst>
      <p:ext uri="{BB962C8B-B14F-4D97-AF65-F5344CB8AC3E}">
        <p14:creationId xmlns:p14="http://schemas.microsoft.com/office/powerpoint/2010/main" val="5015215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FB68CD-65D7-80FE-76CE-C243F1A690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8B9F3D54-2405-E856-820D-B4E99C0810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581"/>
            <a:ext cx="12192000" cy="6804837"/>
          </a:xfrm>
          <a:prstGeom prst="rect">
            <a:avLst/>
          </a:prstGeom>
        </p:spPr>
      </p:pic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4453CC0F-15E5-069B-F866-9C50C649E29A}"/>
              </a:ext>
            </a:extLst>
          </p:cNvPr>
          <p:cNvSpPr txBox="1"/>
          <p:nvPr/>
        </p:nvSpPr>
        <p:spPr>
          <a:xfrm>
            <a:off x="1175657" y="729343"/>
            <a:ext cx="9873343" cy="707886"/>
          </a:xfrm>
          <a:prstGeom prst="rect">
            <a:avLst/>
          </a:prstGeom>
          <a:solidFill>
            <a:srgbClr val="EAF6FC"/>
          </a:solidFill>
        </p:spPr>
        <p:txBody>
          <a:bodyPr wrap="square" rtlCol="1">
            <a:spAutoFit/>
          </a:bodyPr>
          <a:lstStyle/>
          <a:p>
            <a:r>
              <a:rPr lang="he-IL" sz="4000" dirty="0">
                <a:latin typeface="Choco" panose="00000400000000000000" pitchFamily="2" charset="-79"/>
                <a:cs typeface="Choco" panose="00000400000000000000" pitchFamily="2" charset="-79"/>
              </a:rPr>
              <a:t>מערך החקר: לא מתכון לעוגה, אלא תרשים זרימה</a:t>
            </a:r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68A6AACA-3E3B-A50B-4F79-9207B98A7F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5703" y="5334000"/>
            <a:ext cx="1138693" cy="483082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A5466D8A-1B16-A26D-04FF-B9CCA32C34B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40113"/>
          <a:stretch>
            <a:fillRect/>
          </a:stretch>
        </p:blipFill>
        <p:spPr>
          <a:xfrm>
            <a:off x="9695703" y="5105400"/>
            <a:ext cx="983183" cy="228599"/>
          </a:xfrm>
          <a:prstGeom prst="rect">
            <a:avLst/>
          </a:prstGeom>
        </p:spPr>
      </p:pic>
      <p:pic>
        <p:nvPicPr>
          <p:cNvPr id="10" name="תמונה 9" descr="תמונה שמכילה טקסט, תרשים, קו, גופן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0653EA0E-117A-4BA0-C478-8CAFEF5204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6668" y="1722729"/>
            <a:ext cx="3191320" cy="4334480"/>
          </a:xfrm>
          <a:prstGeom prst="rect">
            <a:avLst/>
          </a:prstGeom>
        </p:spPr>
      </p:pic>
      <p:pic>
        <p:nvPicPr>
          <p:cNvPr id="13" name="תמונה 12" descr="תמונה שמכילה טקסט, ציור, גופן, שרטוט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BBECCBC0-65C9-AB94-4EF9-176FC69BA6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0592" y="1702316"/>
            <a:ext cx="3448531" cy="4344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5920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7776BA-B963-0F5A-FE1E-E6E59E0188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BE3EA728-820F-9D68-EF77-596FFD3A05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04837"/>
          </a:xfrm>
          <a:prstGeom prst="rect">
            <a:avLst/>
          </a:prstGeom>
        </p:spPr>
      </p:pic>
      <p:sp>
        <p:nvSpPr>
          <p:cNvPr id="5" name="מלבן 4">
            <a:extLst>
              <a:ext uri="{FF2B5EF4-FFF2-40B4-BE49-F238E27FC236}">
                <a16:creationId xmlns:a16="http://schemas.microsoft.com/office/drawing/2014/main" id="{3D783687-1E35-2941-7780-B4C93996B8EA}"/>
              </a:ext>
            </a:extLst>
          </p:cNvPr>
          <p:cNvSpPr/>
          <p:nvPr/>
        </p:nvSpPr>
        <p:spPr>
          <a:xfrm>
            <a:off x="3243943" y="2438400"/>
            <a:ext cx="1741714" cy="57694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7AB44AE3-6869-3140-D93F-0FAB69091D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9002" y="2356704"/>
            <a:ext cx="1231183" cy="451810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459D55E8-0197-7F60-CA03-E0FA8B98CDA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-1" r="-6806" b="17962"/>
          <a:stretch>
            <a:fillRect/>
          </a:stretch>
        </p:blipFill>
        <p:spPr>
          <a:xfrm>
            <a:off x="3856435" y="2694920"/>
            <a:ext cx="508736" cy="320423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CB9FEF1F-7EDA-7507-05A5-F95BC6CFE2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29343" y="5752388"/>
            <a:ext cx="5172797" cy="447737"/>
          </a:xfrm>
          <a:prstGeom prst="rect">
            <a:avLst/>
          </a:prstGeom>
        </p:spPr>
      </p:pic>
      <p:pic>
        <p:nvPicPr>
          <p:cNvPr id="13" name="תמונה 12" descr="תמונה שמכילה קו, ריבוע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EAEEC9C4-DC87-0FE8-141E-E923C3D31B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17853" y="1934818"/>
            <a:ext cx="1838582" cy="1295581"/>
          </a:xfrm>
          <a:prstGeom prst="rect">
            <a:avLst/>
          </a:prstGeom>
        </p:spPr>
      </p:pic>
      <p:pic>
        <p:nvPicPr>
          <p:cNvPr id="15" name="תמונה 14" descr="תמונה שמכילה קו, ריבוע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CE64ECED-605C-EF07-33B8-E90C869716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3994" y="1934817"/>
            <a:ext cx="1838582" cy="1295581"/>
          </a:xfrm>
          <a:prstGeom prst="rect">
            <a:avLst/>
          </a:prstGeom>
        </p:spPr>
      </p:pic>
      <p:pic>
        <p:nvPicPr>
          <p:cNvPr id="17" name="תמונה 16" descr="תמונה שמכילה קו, ריבוע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9E325562-04EA-7764-E540-3FF92809A9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52576" y="1934816"/>
            <a:ext cx="1838582" cy="1295581"/>
          </a:xfrm>
          <a:prstGeom prst="rect">
            <a:avLst/>
          </a:prstGeom>
        </p:spPr>
      </p:pic>
      <p:pic>
        <p:nvPicPr>
          <p:cNvPr id="19" name="תמונה 18" descr="תמונה שמכילה קו, ריבוע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40ABB9ED-EF05-0092-BC1B-E18D72945A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91158" y="1934816"/>
            <a:ext cx="1838582" cy="1295581"/>
          </a:xfrm>
          <a:prstGeom prst="rect">
            <a:avLst/>
          </a:prstGeom>
        </p:spPr>
      </p:pic>
      <p:pic>
        <p:nvPicPr>
          <p:cNvPr id="21" name="תמונה 20" descr="תמונה שמכילה קו, ריבוע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B9A21631-5821-BD93-DFCB-F300C85249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29740" y="1790609"/>
            <a:ext cx="1838582" cy="1295581"/>
          </a:xfrm>
          <a:prstGeom prst="rect">
            <a:avLst/>
          </a:prstGeom>
        </p:spPr>
      </p:pic>
      <p:pic>
        <p:nvPicPr>
          <p:cNvPr id="23" name="תמונה 22" descr="תמונה שמכילה קו, ריבוע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D560D1A2-C552-0A88-9ABA-D4DB06DF31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1001" y="3097039"/>
            <a:ext cx="1838582" cy="1295581"/>
          </a:xfrm>
          <a:prstGeom prst="rect">
            <a:avLst/>
          </a:prstGeom>
        </p:spPr>
      </p:pic>
      <p:pic>
        <p:nvPicPr>
          <p:cNvPr id="25" name="תמונה 24" descr="תמונה שמכילה קו, ריבוע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768472B7-3AD8-417C-E1A4-7035CFDD11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35706" y="3079530"/>
            <a:ext cx="1838582" cy="1295581"/>
          </a:xfrm>
          <a:prstGeom prst="rect">
            <a:avLst/>
          </a:prstGeom>
        </p:spPr>
      </p:pic>
      <p:pic>
        <p:nvPicPr>
          <p:cNvPr id="27" name="תמונה 26" descr="תמונה שמכילה קו, ריבוע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0567B7A4-3082-D468-6257-707AF25D51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2849" y="3097038"/>
            <a:ext cx="1838582" cy="1295581"/>
          </a:xfrm>
          <a:prstGeom prst="rect">
            <a:avLst/>
          </a:prstGeom>
        </p:spPr>
      </p:pic>
      <p:pic>
        <p:nvPicPr>
          <p:cNvPr id="29" name="תמונה 28" descr="תמונה שמכילה קו, ריבוע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04CDDCF6-559A-0C35-FC90-D811E52595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01431" y="3051604"/>
            <a:ext cx="1838582" cy="1295581"/>
          </a:xfrm>
          <a:prstGeom prst="rect">
            <a:avLst/>
          </a:prstGeom>
        </p:spPr>
      </p:pic>
      <p:pic>
        <p:nvPicPr>
          <p:cNvPr id="31" name="תמונה 30" descr="תמונה שמכילה קו, ריבוע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95608061-F7BA-E9AE-9A04-8E07C84C5B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54856" y="3009078"/>
            <a:ext cx="1838582" cy="1295581"/>
          </a:xfrm>
          <a:prstGeom prst="rect">
            <a:avLst/>
          </a:prstGeom>
        </p:spPr>
      </p:pic>
      <p:pic>
        <p:nvPicPr>
          <p:cNvPr id="33" name="תמונה 32" descr="תמונה שמכילה קו, ריבוע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56CDB661-B6CF-EB92-059A-4E67A3CC37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71888" y="2961199"/>
            <a:ext cx="1838582" cy="1295581"/>
          </a:xfrm>
          <a:prstGeom prst="rect">
            <a:avLst/>
          </a:prstGeom>
        </p:spPr>
      </p:pic>
      <p:pic>
        <p:nvPicPr>
          <p:cNvPr id="35" name="תמונה 34" descr="תמונה שמכילה קו, ריבוע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E7CB9A6B-AC8E-E79F-422A-918F2FD3E3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91988" y="4304659"/>
            <a:ext cx="1838582" cy="1295581"/>
          </a:xfrm>
          <a:prstGeom prst="rect">
            <a:avLst/>
          </a:prstGeom>
        </p:spPr>
      </p:pic>
      <p:pic>
        <p:nvPicPr>
          <p:cNvPr id="37" name="תמונה 36" descr="תמונה שמכילה קו, ריבוע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F7B772CF-B846-E391-4378-8F0F3EB6E4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4996" y="4263077"/>
            <a:ext cx="1838582" cy="1295581"/>
          </a:xfrm>
          <a:prstGeom prst="rect">
            <a:avLst/>
          </a:prstGeom>
        </p:spPr>
      </p:pic>
      <p:pic>
        <p:nvPicPr>
          <p:cNvPr id="39" name="תמונה 38" descr="תמונה שמכילה קו, ריבוע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F9365208-19E2-92B8-9CE2-113E6E74D7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72139" y="4263076"/>
            <a:ext cx="1838582" cy="1295581"/>
          </a:xfrm>
          <a:prstGeom prst="rect">
            <a:avLst/>
          </a:prstGeom>
        </p:spPr>
      </p:pic>
      <p:pic>
        <p:nvPicPr>
          <p:cNvPr id="41" name="תמונה 40" descr="תמונה שמכילה קו, ריבוע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F0DD6BC0-8CFD-435A-F32B-3D8DBEE044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53716" y="4271439"/>
            <a:ext cx="1838582" cy="1295581"/>
          </a:xfrm>
          <a:prstGeom prst="rect">
            <a:avLst/>
          </a:prstGeom>
        </p:spPr>
      </p:pic>
      <p:pic>
        <p:nvPicPr>
          <p:cNvPr id="43" name="תמונה 42" descr="תמונה שמכילה קו, ריבוע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298F3796-C5B0-6034-95E2-88AF6BC0B5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92298" y="4304659"/>
            <a:ext cx="1838582" cy="1295581"/>
          </a:xfrm>
          <a:prstGeom prst="rect">
            <a:avLst/>
          </a:prstGeom>
        </p:spPr>
      </p:pic>
      <p:pic>
        <p:nvPicPr>
          <p:cNvPr id="45" name="תמונה 44" descr="תמונה שמכילה קו, ריבוע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AE182928-B4F8-6A75-EFE2-8E6B054293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71888" y="4392619"/>
            <a:ext cx="1838582" cy="1295581"/>
          </a:xfrm>
          <a:prstGeom prst="rect">
            <a:avLst/>
          </a:prstGeom>
        </p:spPr>
      </p:pic>
      <p:pic>
        <p:nvPicPr>
          <p:cNvPr id="11" name="תמונה 10" descr="תמונה שמכילה טקסט, צילום מסך, גופן, מספר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C0C3B7CB-CA95-D719-D110-6B819AB6F06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b="6642"/>
          <a:stretch>
            <a:fillRect/>
          </a:stretch>
        </p:blipFill>
        <p:spPr>
          <a:xfrm>
            <a:off x="2017853" y="2366462"/>
            <a:ext cx="9363540" cy="3833663"/>
          </a:xfrm>
          <a:prstGeom prst="rect">
            <a:avLst/>
          </a:prstGeom>
        </p:spPr>
      </p:pic>
      <p:pic>
        <p:nvPicPr>
          <p:cNvPr id="49" name="תמונה 48">
            <a:extLst>
              <a:ext uri="{FF2B5EF4-FFF2-40B4-BE49-F238E27FC236}">
                <a16:creationId xmlns:a16="http://schemas.microsoft.com/office/drawing/2014/main" id="{E3430B61-181E-E8E3-860A-644DAAB0D9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28062" y="2073196"/>
            <a:ext cx="1982408" cy="326647"/>
          </a:xfrm>
          <a:prstGeom prst="rect">
            <a:avLst/>
          </a:prstGeom>
        </p:spPr>
      </p:pic>
      <p:pic>
        <p:nvPicPr>
          <p:cNvPr id="51" name="תמונה 50">
            <a:extLst>
              <a:ext uri="{FF2B5EF4-FFF2-40B4-BE49-F238E27FC236}">
                <a16:creationId xmlns:a16="http://schemas.microsoft.com/office/drawing/2014/main" id="{AE48FE1A-3CF6-95CC-EABA-08239FC0F17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49248" y="2092592"/>
            <a:ext cx="2085795" cy="438491"/>
          </a:xfrm>
          <a:prstGeom prst="rect">
            <a:avLst/>
          </a:prstGeom>
        </p:spPr>
      </p:pic>
      <p:sp>
        <p:nvSpPr>
          <p:cNvPr id="52" name="תיבת טקסט 51">
            <a:extLst>
              <a:ext uri="{FF2B5EF4-FFF2-40B4-BE49-F238E27FC236}">
                <a16:creationId xmlns:a16="http://schemas.microsoft.com/office/drawing/2014/main" id="{A4087790-03C8-7F7B-2076-DE34A0A36D9C}"/>
              </a:ext>
            </a:extLst>
          </p:cNvPr>
          <p:cNvSpPr txBox="1"/>
          <p:nvPr/>
        </p:nvSpPr>
        <p:spPr>
          <a:xfrm>
            <a:off x="1574337" y="2074953"/>
            <a:ext cx="6181067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000" dirty="0"/>
              <a:t>השפעת [משתנה בלתי תלוי] על [משתנה תלוי] ב[אורגניזם]</a:t>
            </a:r>
          </a:p>
        </p:txBody>
      </p:sp>
      <p:pic>
        <p:nvPicPr>
          <p:cNvPr id="54" name="תמונה 53" descr="תמונה שמכילה קו, ריבוע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F65224ED-2DB4-545B-1B25-F75C494158D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44407" y="5828207"/>
            <a:ext cx="3226281" cy="447738"/>
          </a:xfrm>
          <a:prstGeom prst="rect">
            <a:avLst/>
          </a:prstGeom>
        </p:spPr>
      </p:pic>
      <p:pic>
        <p:nvPicPr>
          <p:cNvPr id="56" name="תמונה 55" descr="תמונה שמכילה קו, ריבוע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BF525972-EB8F-01FE-EF42-DFD8940703B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94842" y="5872199"/>
            <a:ext cx="3038899" cy="489656"/>
          </a:xfrm>
          <a:prstGeom prst="rect">
            <a:avLst/>
          </a:prstGeom>
        </p:spPr>
      </p:pic>
      <p:pic>
        <p:nvPicPr>
          <p:cNvPr id="58" name="תמונה 57" descr="תמונה שמכילה קו, ריבוע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C1D098FA-CBC4-C404-DB8B-16AE1866431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05696" y="5783880"/>
            <a:ext cx="3038899" cy="536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27172"/>
      </p:ext>
    </p:extLst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408</TotalTime>
  <Words>136</Words>
  <Application>Microsoft Office PowerPoint</Application>
  <PresentationFormat>מסך רחב</PresentationFormat>
  <Paragraphs>37</Paragraphs>
  <Slides>23</Slides>
  <Notes>7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5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23</vt:i4>
      </vt:variant>
    </vt:vector>
  </HeadingPairs>
  <TitlesOfParts>
    <vt:vector size="29" baseType="lpstr">
      <vt:lpstr>Anka CLM</vt:lpstr>
      <vt:lpstr>Aptos</vt:lpstr>
      <vt:lpstr>Aptos Display</vt:lpstr>
      <vt:lpstr>Arial</vt:lpstr>
      <vt:lpstr>Choco</vt:lpstr>
      <vt:lpstr>ערכת נושא Office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נעמי רייבשטיין</dc:creator>
  <cp:lastModifiedBy>נעמי רייבשטיין</cp:lastModifiedBy>
  <cp:revision>13</cp:revision>
  <dcterms:created xsi:type="dcterms:W3CDTF">2026-01-28T15:24:28Z</dcterms:created>
  <dcterms:modified xsi:type="dcterms:W3CDTF">2026-01-29T09:02:03Z</dcterms:modified>
</cp:coreProperties>
</file>