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8" r:id="rId1"/>
    <p:sldMasterId id="2147483719" r:id="rId2"/>
    <p:sldMasterId id="2147483726" r:id="rId3"/>
  </p:sldMasterIdLst>
  <p:notesMasterIdLst>
    <p:notesMasterId r:id="rId66"/>
  </p:notesMasterIdLst>
  <p:sldIdLst>
    <p:sldId id="256" r:id="rId4"/>
    <p:sldId id="318" r:id="rId5"/>
    <p:sldId id="578" r:id="rId6"/>
    <p:sldId id="579" r:id="rId7"/>
    <p:sldId id="580" r:id="rId8"/>
    <p:sldId id="576" r:id="rId9"/>
    <p:sldId id="577" r:id="rId10"/>
    <p:sldId id="566" r:id="rId11"/>
    <p:sldId id="258" r:id="rId12"/>
    <p:sldId id="547" r:id="rId13"/>
    <p:sldId id="568" r:id="rId14"/>
    <p:sldId id="293" r:id="rId15"/>
    <p:sldId id="271" r:id="rId16"/>
    <p:sldId id="557" r:id="rId17"/>
    <p:sldId id="296" r:id="rId18"/>
    <p:sldId id="263" r:id="rId19"/>
    <p:sldId id="294" r:id="rId20"/>
    <p:sldId id="583" r:id="rId21"/>
    <p:sldId id="581" r:id="rId22"/>
    <p:sldId id="299" r:id="rId23"/>
    <p:sldId id="295" r:id="rId24"/>
    <p:sldId id="297" r:id="rId25"/>
    <p:sldId id="301" r:id="rId26"/>
    <p:sldId id="274" r:id="rId27"/>
    <p:sldId id="300" r:id="rId28"/>
    <p:sldId id="275" r:id="rId29"/>
    <p:sldId id="277" r:id="rId30"/>
    <p:sldId id="570" r:id="rId31"/>
    <p:sldId id="571" r:id="rId32"/>
    <p:sldId id="572" r:id="rId33"/>
    <p:sldId id="260" r:id="rId34"/>
    <p:sldId id="280" r:id="rId35"/>
    <p:sldId id="562" r:id="rId36"/>
    <p:sldId id="281" r:id="rId37"/>
    <p:sldId id="561" r:id="rId38"/>
    <p:sldId id="305" r:id="rId39"/>
    <p:sldId id="283" r:id="rId40"/>
    <p:sldId id="284" r:id="rId41"/>
    <p:sldId id="309" r:id="rId42"/>
    <p:sldId id="560" r:id="rId43"/>
    <p:sldId id="285" r:id="rId44"/>
    <p:sldId id="563" r:id="rId45"/>
    <p:sldId id="307" r:id="rId46"/>
    <p:sldId id="286" r:id="rId47"/>
    <p:sldId id="308" r:id="rId48"/>
    <p:sldId id="559" r:id="rId49"/>
    <p:sldId id="573" r:id="rId50"/>
    <p:sldId id="317" r:id="rId51"/>
    <p:sldId id="289" r:id="rId52"/>
    <p:sldId id="278" r:id="rId53"/>
    <p:sldId id="548" r:id="rId54"/>
    <p:sldId id="575" r:id="rId55"/>
    <p:sldId id="574" r:id="rId56"/>
    <p:sldId id="311" r:id="rId57"/>
    <p:sldId id="312" r:id="rId58"/>
    <p:sldId id="313" r:id="rId59"/>
    <p:sldId id="314" r:id="rId60"/>
    <p:sldId id="315" r:id="rId61"/>
    <p:sldId id="320" r:id="rId62"/>
    <p:sldId id="322" r:id="rId63"/>
    <p:sldId id="564" r:id="rId64"/>
    <p:sldId id="569" r:id="rId6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CC99FF"/>
    <a:srgbClr val="FBA13F"/>
    <a:srgbClr val="FB51FB"/>
    <a:srgbClr val="B3B3FF"/>
    <a:srgbClr val="FFCC99"/>
    <a:srgbClr val="FFD9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156" autoAdjust="0"/>
    <p:restoredTop sz="96242" autoAdjust="0"/>
  </p:normalViewPr>
  <p:slideViewPr>
    <p:cSldViewPr snapToGrid="0">
      <p:cViewPr varScale="1">
        <p:scale>
          <a:sx n="65" d="100"/>
          <a:sy n="65" d="100"/>
        </p:scale>
        <p:origin x="5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ED32D-B181-49ED-8568-9CC2FEA544F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he-IL"/>
        </a:p>
      </dgm:t>
    </dgm:pt>
    <dgm:pt modelId="{CA76D30F-2A77-47D6-A85B-1BA11E66C8F4}">
      <dgm:prSet phldrT="[טקסט]" custT="1"/>
      <dgm:spPr>
        <a:solidFill>
          <a:schemeClr val="accent1">
            <a:lumMod val="50000"/>
          </a:schemeClr>
        </a:solidFill>
      </dgm:spPr>
      <dgm:t>
        <a:bodyPr/>
        <a:lstStyle/>
        <a:p>
          <a:pPr rtl="1"/>
          <a:r>
            <a:rPr lang="he-IL" sz="5400" dirty="0"/>
            <a:t>שלב ג' – הצגת עבודות הביוחקר</a:t>
          </a:r>
        </a:p>
      </dgm:t>
    </dgm:pt>
    <dgm:pt modelId="{7F90AB69-6260-4938-BE19-623B8D068569}" type="parTrans" cxnId="{62FE0E19-6151-464E-AC4A-4AE42DB6CDB8}">
      <dgm:prSet/>
      <dgm:spPr/>
      <dgm:t>
        <a:bodyPr/>
        <a:lstStyle/>
        <a:p>
          <a:pPr rtl="1"/>
          <a:endParaRPr lang="he-IL"/>
        </a:p>
      </dgm:t>
    </dgm:pt>
    <dgm:pt modelId="{8BD3FD34-9A50-42C6-8521-C3255D76D729}" type="sibTrans" cxnId="{62FE0E19-6151-464E-AC4A-4AE42DB6CDB8}">
      <dgm:prSet/>
      <dgm:spPr/>
      <dgm:t>
        <a:bodyPr/>
        <a:lstStyle/>
        <a:p>
          <a:pPr rtl="1"/>
          <a:endParaRPr lang="he-IL"/>
        </a:p>
      </dgm:t>
    </dgm:pt>
    <dgm:pt modelId="{E0F1889E-5039-4070-B6A2-909A61906B53}">
      <dgm:prSet phldrT="[טקסט]"/>
      <dgm:spPr>
        <a:solidFill>
          <a:schemeClr val="accent1">
            <a:lumMod val="75000"/>
          </a:schemeClr>
        </a:solidFill>
      </dgm:spPr>
      <dgm:t>
        <a:bodyPr/>
        <a:lstStyle/>
        <a:p>
          <a:pPr rtl="1"/>
          <a:r>
            <a:rPr lang="he-IL" dirty="0"/>
            <a:t>הגשת סיכום עבודת הביוחקר בכרזה מדעית</a:t>
          </a:r>
        </a:p>
      </dgm:t>
    </dgm:pt>
    <dgm:pt modelId="{082F9EC6-5876-40D6-ADB7-FA10F49BF1F7}" type="parTrans" cxnId="{4E4E5190-CF67-42E3-8214-4741AA8BE844}">
      <dgm:prSet/>
      <dgm:spPr>
        <a:ln w="28575"/>
      </dgm:spPr>
      <dgm:t>
        <a:bodyPr/>
        <a:lstStyle/>
        <a:p>
          <a:pPr rtl="1"/>
          <a:endParaRPr lang="he-IL"/>
        </a:p>
      </dgm:t>
    </dgm:pt>
    <dgm:pt modelId="{44F80A9B-AF04-4304-B3D3-4FDE2A45336D}" type="sibTrans" cxnId="{4E4E5190-CF67-42E3-8214-4741AA8BE844}">
      <dgm:prSet/>
      <dgm:spPr/>
      <dgm:t>
        <a:bodyPr/>
        <a:lstStyle/>
        <a:p>
          <a:pPr rtl="1"/>
          <a:endParaRPr lang="he-IL"/>
        </a:p>
      </dgm:t>
    </dgm:pt>
    <dgm:pt modelId="{E8A62E92-927C-4C5C-BC70-FEF30E08DD0B}">
      <dgm:prSet phldrT="[טקסט]"/>
      <dgm:spPr>
        <a:solidFill>
          <a:schemeClr val="accent1">
            <a:lumMod val="75000"/>
          </a:schemeClr>
        </a:solidFill>
      </dgm:spPr>
      <dgm:t>
        <a:bodyPr/>
        <a:lstStyle/>
        <a:p>
          <a:pPr rtl="1"/>
          <a:r>
            <a:rPr lang="he-IL" dirty="0"/>
            <a:t>הצגת עבודת הביוחקר בפני שופטים</a:t>
          </a:r>
        </a:p>
      </dgm:t>
    </dgm:pt>
    <dgm:pt modelId="{197BFFB4-6D2D-4100-947F-452B90BF6783}" type="sibTrans" cxnId="{6546E9D3-DCB6-4BEA-9A4D-CD610222239B}">
      <dgm:prSet/>
      <dgm:spPr/>
      <dgm:t>
        <a:bodyPr/>
        <a:lstStyle/>
        <a:p>
          <a:pPr rtl="1"/>
          <a:endParaRPr lang="he-IL"/>
        </a:p>
      </dgm:t>
    </dgm:pt>
    <dgm:pt modelId="{E5569AEE-EA28-48E5-B6FF-9BF93D337CBD}" type="parTrans" cxnId="{6546E9D3-DCB6-4BEA-9A4D-CD610222239B}">
      <dgm:prSet/>
      <dgm:spPr>
        <a:ln w="28575"/>
      </dgm:spPr>
      <dgm:t>
        <a:bodyPr/>
        <a:lstStyle/>
        <a:p>
          <a:pPr rtl="1"/>
          <a:endParaRPr lang="he-IL"/>
        </a:p>
      </dgm:t>
    </dgm:pt>
    <dgm:pt modelId="{64793077-386B-4E3D-839C-399A3C9B7EB4}">
      <dgm:prSet phldrT="[טקסט]" custT="1"/>
      <dgm:spPr>
        <a:solidFill>
          <a:schemeClr val="accent1">
            <a:lumMod val="60000"/>
            <a:lumOff val="40000"/>
          </a:schemeClr>
        </a:solidFill>
      </dgm:spPr>
      <dgm:t>
        <a:bodyPr/>
        <a:lstStyle/>
        <a:p>
          <a:pPr rtl="1"/>
          <a:r>
            <a:rPr lang="he-IL" sz="2400" dirty="0">
              <a:solidFill>
                <a:schemeClr val="tx1"/>
              </a:solidFill>
            </a:rPr>
            <a:t>הצגת עבודת הביוחקר ע"י התלמיד/ה</a:t>
          </a:r>
        </a:p>
      </dgm:t>
    </dgm:pt>
    <dgm:pt modelId="{47F7872A-314F-402C-9028-024E03FFBF03}" type="parTrans" cxnId="{258B2F27-BDF0-4BE7-9944-09A24157FB59}">
      <dgm:prSet/>
      <dgm:spPr/>
      <dgm:t>
        <a:bodyPr/>
        <a:lstStyle/>
        <a:p>
          <a:pPr rtl="1"/>
          <a:endParaRPr lang="he-IL"/>
        </a:p>
      </dgm:t>
    </dgm:pt>
    <dgm:pt modelId="{EABFFF3D-A330-49E5-8A57-609CECF19663}" type="sibTrans" cxnId="{258B2F27-BDF0-4BE7-9944-09A24157FB59}">
      <dgm:prSet/>
      <dgm:spPr/>
      <dgm:t>
        <a:bodyPr/>
        <a:lstStyle/>
        <a:p>
          <a:pPr rtl="1"/>
          <a:endParaRPr lang="he-IL"/>
        </a:p>
      </dgm:t>
    </dgm:pt>
    <dgm:pt modelId="{0D8C7BB3-E30B-4C36-A3E2-BA654380FE11}">
      <dgm:prSet phldrT="[טקסט]" custT="1"/>
      <dgm:spPr>
        <a:solidFill>
          <a:schemeClr val="accent1">
            <a:lumMod val="60000"/>
            <a:lumOff val="40000"/>
          </a:schemeClr>
        </a:solidFill>
      </dgm:spPr>
      <dgm:t>
        <a:bodyPr/>
        <a:lstStyle/>
        <a:p>
          <a:pPr rtl="1"/>
          <a:r>
            <a:rPr lang="he-IL" sz="2400" dirty="0">
              <a:solidFill>
                <a:schemeClr val="tx1"/>
              </a:solidFill>
            </a:rPr>
            <a:t>תשובה לשאלות השופטים</a:t>
          </a:r>
        </a:p>
      </dgm:t>
    </dgm:pt>
    <dgm:pt modelId="{C9204C0C-358D-450E-98A9-0D9FE11A1401}" type="parTrans" cxnId="{FC92A8F1-8CA8-4AAA-AC13-759C34A84C54}">
      <dgm:prSet/>
      <dgm:spPr/>
      <dgm:t>
        <a:bodyPr/>
        <a:lstStyle/>
        <a:p>
          <a:pPr rtl="1"/>
          <a:endParaRPr lang="he-IL"/>
        </a:p>
      </dgm:t>
    </dgm:pt>
    <dgm:pt modelId="{1030736E-160C-477E-80A4-F7DF8185B84E}" type="sibTrans" cxnId="{FC92A8F1-8CA8-4AAA-AC13-759C34A84C54}">
      <dgm:prSet/>
      <dgm:spPr/>
      <dgm:t>
        <a:bodyPr/>
        <a:lstStyle/>
        <a:p>
          <a:pPr rtl="1"/>
          <a:endParaRPr lang="he-IL"/>
        </a:p>
      </dgm:t>
    </dgm:pt>
    <dgm:pt modelId="{27FE85F9-5B54-4FB7-8FBA-66018F3902DE}" type="pres">
      <dgm:prSet presAssocID="{080ED32D-B181-49ED-8568-9CC2FEA544F2}" presName="hierChild1" presStyleCnt="0">
        <dgm:presLayoutVars>
          <dgm:orgChart val="1"/>
          <dgm:chPref val="1"/>
          <dgm:dir val="rev"/>
          <dgm:animOne val="branch"/>
          <dgm:animLvl val="lvl"/>
          <dgm:resizeHandles/>
        </dgm:presLayoutVars>
      </dgm:prSet>
      <dgm:spPr/>
    </dgm:pt>
    <dgm:pt modelId="{A31DCD88-E47C-4718-B83F-4207A5C1B213}" type="pres">
      <dgm:prSet presAssocID="{CA76D30F-2A77-47D6-A85B-1BA11E66C8F4}" presName="hierRoot1" presStyleCnt="0">
        <dgm:presLayoutVars>
          <dgm:hierBranch val="init"/>
        </dgm:presLayoutVars>
      </dgm:prSet>
      <dgm:spPr/>
    </dgm:pt>
    <dgm:pt modelId="{F12E526A-679E-4BC6-8233-02AE326C508B}" type="pres">
      <dgm:prSet presAssocID="{CA76D30F-2A77-47D6-A85B-1BA11E66C8F4}" presName="rootComposite1" presStyleCnt="0"/>
      <dgm:spPr/>
    </dgm:pt>
    <dgm:pt modelId="{ACCC86FA-78E3-4EFD-BD0D-A6D976A035FE}" type="pres">
      <dgm:prSet presAssocID="{CA76D30F-2A77-47D6-A85B-1BA11E66C8F4}" presName="rootText1" presStyleLbl="node0" presStyleIdx="0" presStyleCnt="1" custScaleX="456419" custLinFactNeighborX="3954" custLinFactNeighborY="-66241">
        <dgm:presLayoutVars>
          <dgm:chPref val="3"/>
        </dgm:presLayoutVars>
      </dgm:prSet>
      <dgm:spPr/>
    </dgm:pt>
    <dgm:pt modelId="{BA68F3DE-9D20-44EC-84A2-01AD89EC4654}" type="pres">
      <dgm:prSet presAssocID="{CA76D30F-2A77-47D6-A85B-1BA11E66C8F4}" presName="rootConnector1" presStyleLbl="node1" presStyleIdx="0" presStyleCnt="0"/>
      <dgm:spPr/>
    </dgm:pt>
    <dgm:pt modelId="{FEDD9FB3-783B-4B6D-BC4F-616C547D9BE6}" type="pres">
      <dgm:prSet presAssocID="{CA76D30F-2A77-47D6-A85B-1BA11E66C8F4}" presName="hierChild2" presStyleCnt="0"/>
      <dgm:spPr/>
    </dgm:pt>
    <dgm:pt modelId="{977D5D7A-31BC-427E-B5DA-BCF9008F336E}" type="pres">
      <dgm:prSet presAssocID="{082F9EC6-5876-40D6-ADB7-FA10F49BF1F7}" presName="Name37" presStyleLbl="parChTrans1D2" presStyleIdx="0" presStyleCnt="2"/>
      <dgm:spPr/>
    </dgm:pt>
    <dgm:pt modelId="{86FE9AAF-53E0-4498-9C75-2F7F317D1C4E}" type="pres">
      <dgm:prSet presAssocID="{E0F1889E-5039-4070-B6A2-909A61906B53}" presName="hierRoot2" presStyleCnt="0">
        <dgm:presLayoutVars>
          <dgm:hierBranch val="init"/>
        </dgm:presLayoutVars>
      </dgm:prSet>
      <dgm:spPr/>
    </dgm:pt>
    <dgm:pt modelId="{CA1241CD-6BBD-4244-A053-1A2EC18E4FD9}" type="pres">
      <dgm:prSet presAssocID="{E0F1889E-5039-4070-B6A2-909A61906B53}" presName="rootComposite" presStyleCnt="0"/>
      <dgm:spPr/>
    </dgm:pt>
    <dgm:pt modelId="{6DAFBA3A-90B8-4A30-AAE9-245485F1495C}" type="pres">
      <dgm:prSet presAssocID="{E0F1889E-5039-4070-B6A2-909A61906B53}" presName="rootText" presStyleLbl="node2" presStyleIdx="0" presStyleCnt="2" custScaleX="209328" custScaleY="144440" custLinFactNeighborX="43559" custLinFactNeighborY="8538">
        <dgm:presLayoutVars>
          <dgm:chPref val="3"/>
        </dgm:presLayoutVars>
      </dgm:prSet>
      <dgm:spPr/>
    </dgm:pt>
    <dgm:pt modelId="{B9DC0A73-5E3D-4826-947B-BE8939B3B829}" type="pres">
      <dgm:prSet presAssocID="{E0F1889E-5039-4070-B6A2-909A61906B53}" presName="rootConnector" presStyleLbl="node2" presStyleIdx="0" presStyleCnt="2"/>
      <dgm:spPr/>
    </dgm:pt>
    <dgm:pt modelId="{8245C60C-62C2-4F92-9B2D-AE8C3130DB3F}" type="pres">
      <dgm:prSet presAssocID="{E0F1889E-5039-4070-B6A2-909A61906B53}" presName="hierChild4" presStyleCnt="0"/>
      <dgm:spPr/>
    </dgm:pt>
    <dgm:pt modelId="{969A5377-72CC-40D7-9FB3-49D0498BB57C}" type="pres">
      <dgm:prSet presAssocID="{E0F1889E-5039-4070-B6A2-909A61906B53}" presName="hierChild5" presStyleCnt="0"/>
      <dgm:spPr/>
    </dgm:pt>
    <dgm:pt modelId="{535F31C5-5515-45E2-B34A-EE93A0D47D73}" type="pres">
      <dgm:prSet presAssocID="{E5569AEE-EA28-48E5-B6FF-9BF93D337CBD}" presName="Name37" presStyleLbl="parChTrans1D2" presStyleIdx="1" presStyleCnt="2"/>
      <dgm:spPr/>
    </dgm:pt>
    <dgm:pt modelId="{75E6F0AF-3914-4288-84C0-87CF2E06F68E}" type="pres">
      <dgm:prSet presAssocID="{E8A62E92-927C-4C5C-BC70-FEF30E08DD0B}" presName="hierRoot2" presStyleCnt="0">
        <dgm:presLayoutVars>
          <dgm:hierBranch val="init"/>
        </dgm:presLayoutVars>
      </dgm:prSet>
      <dgm:spPr/>
    </dgm:pt>
    <dgm:pt modelId="{25AB5977-BECC-41DE-81F3-3AE392C9F01F}" type="pres">
      <dgm:prSet presAssocID="{E8A62E92-927C-4C5C-BC70-FEF30E08DD0B}" presName="rootComposite" presStyleCnt="0"/>
      <dgm:spPr/>
    </dgm:pt>
    <dgm:pt modelId="{858B4BAB-96B7-4A4D-B8FC-542B4836CE79}" type="pres">
      <dgm:prSet presAssocID="{E8A62E92-927C-4C5C-BC70-FEF30E08DD0B}" presName="rootText" presStyleLbl="node2" presStyleIdx="1" presStyleCnt="2" custScaleX="209328" custScaleY="144440" custLinFactNeighborX="-32194" custLinFactNeighborY="8764">
        <dgm:presLayoutVars>
          <dgm:chPref val="3"/>
        </dgm:presLayoutVars>
      </dgm:prSet>
      <dgm:spPr/>
    </dgm:pt>
    <dgm:pt modelId="{10E89488-F1A2-4BC7-9F77-CAC5CFB0E773}" type="pres">
      <dgm:prSet presAssocID="{E8A62E92-927C-4C5C-BC70-FEF30E08DD0B}" presName="rootConnector" presStyleLbl="node2" presStyleIdx="1" presStyleCnt="2"/>
      <dgm:spPr/>
    </dgm:pt>
    <dgm:pt modelId="{CB4D9925-A77B-4A54-948D-B6AD29D6748F}" type="pres">
      <dgm:prSet presAssocID="{E8A62E92-927C-4C5C-BC70-FEF30E08DD0B}" presName="hierChild4" presStyleCnt="0"/>
      <dgm:spPr/>
    </dgm:pt>
    <dgm:pt modelId="{D1CADB2D-A644-4E15-81AA-775767637C29}" type="pres">
      <dgm:prSet presAssocID="{47F7872A-314F-402C-9028-024E03FFBF03}" presName="Name37" presStyleLbl="parChTrans1D3" presStyleIdx="0" presStyleCnt="2"/>
      <dgm:spPr/>
    </dgm:pt>
    <dgm:pt modelId="{1DB69239-F43E-4786-BE4D-283BF909BE88}" type="pres">
      <dgm:prSet presAssocID="{64793077-386B-4E3D-839C-399A3C9B7EB4}" presName="hierRoot2" presStyleCnt="0">
        <dgm:presLayoutVars>
          <dgm:hierBranch val="init"/>
        </dgm:presLayoutVars>
      </dgm:prSet>
      <dgm:spPr/>
    </dgm:pt>
    <dgm:pt modelId="{BC07E3EE-9FF7-461B-B3D0-FD019AC2D327}" type="pres">
      <dgm:prSet presAssocID="{64793077-386B-4E3D-839C-399A3C9B7EB4}" presName="rootComposite" presStyleCnt="0"/>
      <dgm:spPr/>
    </dgm:pt>
    <dgm:pt modelId="{27146AEC-E350-4B86-8940-6213D993A680}" type="pres">
      <dgm:prSet presAssocID="{64793077-386B-4E3D-839C-399A3C9B7EB4}" presName="rootText" presStyleLbl="node3" presStyleIdx="0" presStyleCnt="2" custScaleX="245668" custScaleY="70597" custLinFactNeighborX="-25115" custLinFactNeighborY="1225">
        <dgm:presLayoutVars>
          <dgm:chPref val="3"/>
        </dgm:presLayoutVars>
      </dgm:prSet>
      <dgm:spPr/>
    </dgm:pt>
    <dgm:pt modelId="{9A5FB988-4443-4EB8-B8A6-E2EAA3B887C2}" type="pres">
      <dgm:prSet presAssocID="{64793077-386B-4E3D-839C-399A3C9B7EB4}" presName="rootConnector" presStyleLbl="node3" presStyleIdx="0" presStyleCnt="2"/>
      <dgm:spPr/>
    </dgm:pt>
    <dgm:pt modelId="{9443938E-F9DB-4A10-9AE3-D651B6334B08}" type="pres">
      <dgm:prSet presAssocID="{64793077-386B-4E3D-839C-399A3C9B7EB4}" presName="hierChild4" presStyleCnt="0"/>
      <dgm:spPr/>
    </dgm:pt>
    <dgm:pt modelId="{3FF11A8A-4342-4D93-8484-0B093E10CFF2}" type="pres">
      <dgm:prSet presAssocID="{64793077-386B-4E3D-839C-399A3C9B7EB4}" presName="hierChild5" presStyleCnt="0"/>
      <dgm:spPr/>
    </dgm:pt>
    <dgm:pt modelId="{58D36898-30DF-4AF6-94E7-466EBFCAFFB7}" type="pres">
      <dgm:prSet presAssocID="{C9204C0C-358D-450E-98A9-0D9FE11A1401}" presName="Name37" presStyleLbl="parChTrans1D3" presStyleIdx="1" presStyleCnt="2"/>
      <dgm:spPr/>
    </dgm:pt>
    <dgm:pt modelId="{B1064D5B-51FB-4225-BCD2-8A45DF3076A2}" type="pres">
      <dgm:prSet presAssocID="{0D8C7BB3-E30B-4C36-A3E2-BA654380FE11}" presName="hierRoot2" presStyleCnt="0">
        <dgm:presLayoutVars>
          <dgm:hierBranch val="init"/>
        </dgm:presLayoutVars>
      </dgm:prSet>
      <dgm:spPr/>
    </dgm:pt>
    <dgm:pt modelId="{241119CE-6784-4803-B49E-30480B7CA60D}" type="pres">
      <dgm:prSet presAssocID="{0D8C7BB3-E30B-4C36-A3E2-BA654380FE11}" presName="rootComposite" presStyleCnt="0"/>
      <dgm:spPr/>
    </dgm:pt>
    <dgm:pt modelId="{92AD14E9-0DCF-44CA-8BD3-5BB6E60175A2}" type="pres">
      <dgm:prSet presAssocID="{0D8C7BB3-E30B-4C36-A3E2-BA654380FE11}" presName="rootText" presStyleLbl="node3" presStyleIdx="1" presStyleCnt="2" custScaleX="245668" custScaleY="70597" custLinFactNeighborX="-25115" custLinFactNeighborY="1225">
        <dgm:presLayoutVars>
          <dgm:chPref val="3"/>
        </dgm:presLayoutVars>
      </dgm:prSet>
      <dgm:spPr/>
    </dgm:pt>
    <dgm:pt modelId="{FADC5563-3E8F-45B0-B673-662574DEE6E8}" type="pres">
      <dgm:prSet presAssocID="{0D8C7BB3-E30B-4C36-A3E2-BA654380FE11}" presName="rootConnector" presStyleLbl="node3" presStyleIdx="1" presStyleCnt="2"/>
      <dgm:spPr/>
    </dgm:pt>
    <dgm:pt modelId="{37018D2F-263A-42BA-B6C9-241AD50420FF}" type="pres">
      <dgm:prSet presAssocID="{0D8C7BB3-E30B-4C36-A3E2-BA654380FE11}" presName="hierChild4" presStyleCnt="0"/>
      <dgm:spPr/>
    </dgm:pt>
    <dgm:pt modelId="{A9341C78-EC26-47C8-B03F-C75EED17ABB8}" type="pres">
      <dgm:prSet presAssocID="{0D8C7BB3-E30B-4C36-A3E2-BA654380FE11}" presName="hierChild5" presStyleCnt="0"/>
      <dgm:spPr/>
    </dgm:pt>
    <dgm:pt modelId="{EDB7DA59-2413-4048-A87F-5C38B5E96518}" type="pres">
      <dgm:prSet presAssocID="{E8A62E92-927C-4C5C-BC70-FEF30E08DD0B}" presName="hierChild5" presStyleCnt="0"/>
      <dgm:spPr/>
    </dgm:pt>
    <dgm:pt modelId="{68B6835F-5B70-4922-9882-B7923806C52B}" type="pres">
      <dgm:prSet presAssocID="{CA76D30F-2A77-47D6-A85B-1BA11E66C8F4}" presName="hierChild3" presStyleCnt="0"/>
      <dgm:spPr/>
    </dgm:pt>
  </dgm:ptLst>
  <dgm:cxnLst>
    <dgm:cxn modelId="{31A64709-ADB5-4EA5-B293-B4921D518105}" type="presOf" srcId="{E8A62E92-927C-4C5C-BC70-FEF30E08DD0B}" destId="{10E89488-F1A2-4BC7-9F77-CAC5CFB0E773}" srcOrd="1" destOrd="0" presId="urn:microsoft.com/office/officeart/2005/8/layout/orgChart1"/>
    <dgm:cxn modelId="{65A27315-F1D3-4FA9-8FAD-1D7E5FFF0D64}" type="presOf" srcId="{E0F1889E-5039-4070-B6A2-909A61906B53}" destId="{B9DC0A73-5E3D-4826-947B-BE8939B3B829}" srcOrd="1" destOrd="0" presId="urn:microsoft.com/office/officeart/2005/8/layout/orgChart1"/>
    <dgm:cxn modelId="{62FE0E19-6151-464E-AC4A-4AE42DB6CDB8}" srcId="{080ED32D-B181-49ED-8568-9CC2FEA544F2}" destId="{CA76D30F-2A77-47D6-A85B-1BA11E66C8F4}" srcOrd="0" destOrd="0" parTransId="{7F90AB69-6260-4938-BE19-623B8D068569}" sibTransId="{8BD3FD34-9A50-42C6-8521-C3255D76D729}"/>
    <dgm:cxn modelId="{AF26171B-296D-4EC3-862A-616A09D3E2C7}" type="presOf" srcId="{CA76D30F-2A77-47D6-A85B-1BA11E66C8F4}" destId="{ACCC86FA-78E3-4EFD-BD0D-A6D976A035FE}" srcOrd="0" destOrd="0" presId="urn:microsoft.com/office/officeart/2005/8/layout/orgChart1"/>
    <dgm:cxn modelId="{258B2F27-BDF0-4BE7-9944-09A24157FB59}" srcId="{E8A62E92-927C-4C5C-BC70-FEF30E08DD0B}" destId="{64793077-386B-4E3D-839C-399A3C9B7EB4}" srcOrd="0" destOrd="0" parTransId="{47F7872A-314F-402C-9028-024E03FFBF03}" sibTransId="{EABFFF3D-A330-49E5-8A57-609CECF19663}"/>
    <dgm:cxn modelId="{4C838C5F-3C58-48AF-8FDF-EEDC51728F0A}" type="presOf" srcId="{E0F1889E-5039-4070-B6A2-909A61906B53}" destId="{6DAFBA3A-90B8-4A30-AAE9-245485F1495C}" srcOrd="0" destOrd="0" presId="urn:microsoft.com/office/officeart/2005/8/layout/orgChart1"/>
    <dgm:cxn modelId="{DCA3FD64-FEC1-44A6-AF25-84D77A3F862F}" type="presOf" srcId="{E5569AEE-EA28-48E5-B6FF-9BF93D337CBD}" destId="{535F31C5-5515-45E2-B34A-EE93A0D47D73}" srcOrd="0" destOrd="0" presId="urn:microsoft.com/office/officeart/2005/8/layout/orgChart1"/>
    <dgm:cxn modelId="{2C58546B-4F81-464D-ACE4-9D6AFDB4DB49}" type="presOf" srcId="{080ED32D-B181-49ED-8568-9CC2FEA544F2}" destId="{27FE85F9-5B54-4FB7-8FBA-66018F3902DE}" srcOrd="0" destOrd="0" presId="urn:microsoft.com/office/officeart/2005/8/layout/orgChart1"/>
    <dgm:cxn modelId="{3FE42A6C-8591-44FA-985E-452D69B41C69}" type="presOf" srcId="{082F9EC6-5876-40D6-ADB7-FA10F49BF1F7}" destId="{977D5D7A-31BC-427E-B5DA-BCF9008F336E}" srcOrd="0" destOrd="0" presId="urn:microsoft.com/office/officeart/2005/8/layout/orgChart1"/>
    <dgm:cxn modelId="{DC553958-5C8C-42DB-8A49-92B342D2C0EE}" type="presOf" srcId="{C9204C0C-358D-450E-98A9-0D9FE11A1401}" destId="{58D36898-30DF-4AF6-94E7-466EBFCAFFB7}" srcOrd="0" destOrd="0" presId="urn:microsoft.com/office/officeart/2005/8/layout/orgChart1"/>
    <dgm:cxn modelId="{4E4E5190-CF67-42E3-8214-4741AA8BE844}" srcId="{CA76D30F-2A77-47D6-A85B-1BA11E66C8F4}" destId="{E0F1889E-5039-4070-B6A2-909A61906B53}" srcOrd="0" destOrd="0" parTransId="{082F9EC6-5876-40D6-ADB7-FA10F49BF1F7}" sibTransId="{44F80A9B-AF04-4304-B3D3-4FDE2A45336D}"/>
    <dgm:cxn modelId="{8BD3F090-DFD6-413F-A97A-D5C1EF756A1D}" type="presOf" srcId="{0D8C7BB3-E30B-4C36-A3E2-BA654380FE11}" destId="{FADC5563-3E8F-45B0-B673-662574DEE6E8}" srcOrd="1" destOrd="0" presId="urn:microsoft.com/office/officeart/2005/8/layout/orgChart1"/>
    <dgm:cxn modelId="{F61EA7A0-F584-4FFF-A75E-C06D06EB37BD}" type="presOf" srcId="{CA76D30F-2A77-47D6-A85B-1BA11E66C8F4}" destId="{BA68F3DE-9D20-44EC-84A2-01AD89EC4654}" srcOrd="1" destOrd="0" presId="urn:microsoft.com/office/officeart/2005/8/layout/orgChart1"/>
    <dgm:cxn modelId="{C33461BB-3898-4DBA-B55C-7AE3A53721C7}" type="presOf" srcId="{64793077-386B-4E3D-839C-399A3C9B7EB4}" destId="{27146AEC-E350-4B86-8940-6213D993A680}" srcOrd="0" destOrd="0" presId="urn:microsoft.com/office/officeart/2005/8/layout/orgChart1"/>
    <dgm:cxn modelId="{6546E9D3-DCB6-4BEA-9A4D-CD610222239B}" srcId="{CA76D30F-2A77-47D6-A85B-1BA11E66C8F4}" destId="{E8A62E92-927C-4C5C-BC70-FEF30E08DD0B}" srcOrd="1" destOrd="0" parTransId="{E5569AEE-EA28-48E5-B6FF-9BF93D337CBD}" sibTransId="{197BFFB4-6D2D-4100-947F-452B90BF6783}"/>
    <dgm:cxn modelId="{EA3DEBDC-10E4-4EA4-9B01-BAE4E05B1DF2}" type="presOf" srcId="{64793077-386B-4E3D-839C-399A3C9B7EB4}" destId="{9A5FB988-4443-4EB8-B8A6-E2EAA3B887C2}" srcOrd="1" destOrd="0" presId="urn:microsoft.com/office/officeart/2005/8/layout/orgChart1"/>
    <dgm:cxn modelId="{8E10CEDD-4749-4505-994C-1ED1AB5DE438}" type="presOf" srcId="{E8A62E92-927C-4C5C-BC70-FEF30E08DD0B}" destId="{858B4BAB-96B7-4A4D-B8FC-542B4836CE79}" srcOrd="0" destOrd="0" presId="urn:microsoft.com/office/officeart/2005/8/layout/orgChart1"/>
    <dgm:cxn modelId="{0BA465E1-3C21-437D-8AB2-284824476199}" type="presOf" srcId="{47F7872A-314F-402C-9028-024E03FFBF03}" destId="{D1CADB2D-A644-4E15-81AA-775767637C29}" srcOrd="0" destOrd="0" presId="urn:microsoft.com/office/officeart/2005/8/layout/orgChart1"/>
    <dgm:cxn modelId="{FC92A8F1-8CA8-4AAA-AC13-759C34A84C54}" srcId="{E8A62E92-927C-4C5C-BC70-FEF30E08DD0B}" destId="{0D8C7BB3-E30B-4C36-A3E2-BA654380FE11}" srcOrd="1" destOrd="0" parTransId="{C9204C0C-358D-450E-98A9-0D9FE11A1401}" sibTransId="{1030736E-160C-477E-80A4-F7DF8185B84E}"/>
    <dgm:cxn modelId="{64B23FFC-BB1B-46F7-9808-4B387C235496}" type="presOf" srcId="{0D8C7BB3-E30B-4C36-A3E2-BA654380FE11}" destId="{92AD14E9-0DCF-44CA-8BD3-5BB6E60175A2}" srcOrd="0" destOrd="0" presId="urn:microsoft.com/office/officeart/2005/8/layout/orgChart1"/>
    <dgm:cxn modelId="{6F63C7D1-2832-431C-B06D-8D9CA667D8D3}" type="presParOf" srcId="{27FE85F9-5B54-4FB7-8FBA-66018F3902DE}" destId="{A31DCD88-E47C-4718-B83F-4207A5C1B213}" srcOrd="0" destOrd="0" presId="urn:microsoft.com/office/officeart/2005/8/layout/orgChart1"/>
    <dgm:cxn modelId="{33657BBF-9FBB-4AA7-BBD9-A07DEDEB2C2D}" type="presParOf" srcId="{A31DCD88-E47C-4718-B83F-4207A5C1B213}" destId="{F12E526A-679E-4BC6-8233-02AE326C508B}" srcOrd="0" destOrd="0" presId="urn:microsoft.com/office/officeart/2005/8/layout/orgChart1"/>
    <dgm:cxn modelId="{C8956355-9AC6-4A96-9B19-723DC2D10A06}" type="presParOf" srcId="{F12E526A-679E-4BC6-8233-02AE326C508B}" destId="{ACCC86FA-78E3-4EFD-BD0D-A6D976A035FE}" srcOrd="0" destOrd="0" presId="urn:microsoft.com/office/officeart/2005/8/layout/orgChart1"/>
    <dgm:cxn modelId="{53B2B061-4DD6-452C-87BA-7BAF51347F9E}" type="presParOf" srcId="{F12E526A-679E-4BC6-8233-02AE326C508B}" destId="{BA68F3DE-9D20-44EC-84A2-01AD89EC4654}" srcOrd="1" destOrd="0" presId="urn:microsoft.com/office/officeart/2005/8/layout/orgChart1"/>
    <dgm:cxn modelId="{712A7780-14D6-423C-811E-3E76EA286080}" type="presParOf" srcId="{A31DCD88-E47C-4718-B83F-4207A5C1B213}" destId="{FEDD9FB3-783B-4B6D-BC4F-616C547D9BE6}" srcOrd="1" destOrd="0" presId="urn:microsoft.com/office/officeart/2005/8/layout/orgChart1"/>
    <dgm:cxn modelId="{C9A37314-CEC5-4611-B334-64A9854D3ADE}" type="presParOf" srcId="{FEDD9FB3-783B-4B6D-BC4F-616C547D9BE6}" destId="{977D5D7A-31BC-427E-B5DA-BCF9008F336E}" srcOrd="0" destOrd="0" presId="urn:microsoft.com/office/officeart/2005/8/layout/orgChart1"/>
    <dgm:cxn modelId="{B9A6F63F-E69F-4FE3-B1FA-55938D08B2B3}" type="presParOf" srcId="{FEDD9FB3-783B-4B6D-BC4F-616C547D9BE6}" destId="{86FE9AAF-53E0-4498-9C75-2F7F317D1C4E}" srcOrd="1" destOrd="0" presId="urn:microsoft.com/office/officeart/2005/8/layout/orgChart1"/>
    <dgm:cxn modelId="{356374EF-DE00-4D5C-8AC1-2B348CEEE819}" type="presParOf" srcId="{86FE9AAF-53E0-4498-9C75-2F7F317D1C4E}" destId="{CA1241CD-6BBD-4244-A053-1A2EC18E4FD9}" srcOrd="0" destOrd="0" presId="urn:microsoft.com/office/officeart/2005/8/layout/orgChart1"/>
    <dgm:cxn modelId="{CF44270B-FBB0-4EA8-AA37-D98DD54FBD2D}" type="presParOf" srcId="{CA1241CD-6BBD-4244-A053-1A2EC18E4FD9}" destId="{6DAFBA3A-90B8-4A30-AAE9-245485F1495C}" srcOrd="0" destOrd="0" presId="urn:microsoft.com/office/officeart/2005/8/layout/orgChart1"/>
    <dgm:cxn modelId="{38BF4886-8E5C-41A4-A66B-A6A1D540B6F9}" type="presParOf" srcId="{CA1241CD-6BBD-4244-A053-1A2EC18E4FD9}" destId="{B9DC0A73-5E3D-4826-947B-BE8939B3B829}" srcOrd="1" destOrd="0" presId="urn:microsoft.com/office/officeart/2005/8/layout/orgChart1"/>
    <dgm:cxn modelId="{171E9F64-99F3-4E75-9C34-9FF80B6E5B18}" type="presParOf" srcId="{86FE9AAF-53E0-4498-9C75-2F7F317D1C4E}" destId="{8245C60C-62C2-4F92-9B2D-AE8C3130DB3F}" srcOrd="1" destOrd="0" presId="urn:microsoft.com/office/officeart/2005/8/layout/orgChart1"/>
    <dgm:cxn modelId="{59BAA881-38E9-41FA-B557-F5AA5664972B}" type="presParOf" srcId="{86FE9AAF-53E0-4498-9C75-2F7F317D1C4E}" destId="{969A5377-72CC-40D7-9FB3-49D0498BB57C}" srcOrd="2" destOrd="0" presId="urn:microsoft.com/office/officeart/2005/8/layout/orgChart1"/>
    <dgm:cxn modelId="{B7C22A75-1EC9-4FDC-A20D-4BF5B53DEEC6}" type="presParOf" srcId="{FEDD9FB3-783B-4B6D-BC4F-616C547D9BE6}" destId="{535F31C5-5515-45E2-B34A-EE93A0D47D73}" srcOrd="2" destOrd="0" presId="urn:microsoft.com/office/officeart/2005/8/layout/orgChart1"/>
    <dgm:cxn modelId="{74BE93B5-A8A5-4F7A-A95F-D1B735BF4549}" type="presParOf" srcId="{FEDD9FB3-783B-4B6D-BC4F-616C547D9BE6}" destId="{75E6F0AF-3914-4288-84C0-87CF2E06F68E}" srcOrd="3" destOrd="0" presId="urn:microsoft.com/office/officeart/2005/8/layout/orgChart1"/>
    <dgm:cxn modelId="{79BBE173-FC52-4B62-AD34-19551EDB84B7}" type="presParOf" srcId="{75E6F0AF-3914-4288-84C0-87CF2E06F68E}" destId="{25AB5977-BECC-41DE-81F3-3AE392C9F01F}" srcOrd="0" destOrd="0" presId="urn:microsoft.com/office/officeart/2005/8/layout/orgChart1"/>
    <dgm:cxn modelId="{DB4538E6-32F4-4CD2-8C15-B83A875BD859}" type="presParOf" srcId="{25AB5977-BECC-41DE-81F3-3AE392C9F01F}" destId="{858B4BAB-96B7-4A4D-B8FC-542B4836CE79}" srcOrd="0" destOrd="0" presId="urn:microsoft.com/office/officeart/2005/8/layout/orgChart1"/>
    <dgm:cxn modelId="{4B645E87-2BDC-4D98-AFB8-AD7D201F1966}" type="presParOf" srcId="{25AB5977-BECC-41DE-81F3-3AE392C9F01F}" destId="{10E89488-F1A2-4BC7-9F77-CAC5CFB0E773}" srcOrd="1" destOrd="0" presId="urn:microsoft.com/office/officeart/2005/8/layout/orgChart1"/>
    <dgm:cxn modelId="{68651372-5BD7-4852-8CE5-0BAF355D368D}" type="presParOf" srcId="{75E6F0AF-3914-4288-84C0-87CF2E06F68E}" destId="{CB4D9925-A77B-4A54-948D-B6AD29D6748F}" srcOrd="1" destOrd="0" presId="urn:microsoft.com/office/officeart/2005/8/layout/orgChart1"/>
    <dgm:cxn modelId="{E1A36A43-6853-42EB-A214-EFD0B113D9E8}" type="presParOf" srcId="{CB4D9925-A77B-4A54-948D-B6AD29D6748F}" destId="{D1CADB2D-A644-4E15-81AA-775767637C29}" srcOrd="0" destOrd="0" presId="urn:microsoft.com/office/officeart/2005/8/layout/orgChart1"/>
    <dgm:cxn modelId="{72215134-18C5-4ED3-9EB3-7B81698C2D8F}" type="presParOf" srcId="{CB4D9925-A77B-4A54-948D-B6AD29D6748F}" destId="{1DB69239-F43E-4786-BE4D-283BF909BE88}" srcOrd="1" destOrd="0" presId="urn:microsoft.com/office/officeart/2005/8/layout/orgChart1"/>
    <dgm:cxn modelId="{17F2A079-D2F7-4CCC-B5CD-F9729D22F494}" type="presParOf" srcId="{1DB69239-F43E-4786-BE4D-283BF909BE88}" destId="{BC07E3EE-9FF7-461B-B3D0-FD019AC2D327}" srcOrd="0" destOrd="0" presId="urn:microsoft.com/office/officeart/2005/8/layout/orgChart1"/>
    <dgm:cxn modelId="{1E3708CF-B6E3-4049-B49E-C20102CF291D}" type="presParOf" srcId="{BC07E3EE-9FF7-461B-B3D0-FD019AC2D327}" destId="{27146AEC-E350-4B86-8940-6213D993A680}" srcOrd="0" destOrd="0" presId="urn:microsoft.com/office/officeart/2005/8/layout/orgChart1"/>
    <dgm:cxn modelId="{44B8363A-A3C6-4F3E-9E0D-369C2457DFAD}" type="presParOf" srcId="{BC07E3EE-9FF7-461B-B3D0-FD019AC2D327}" destId="{9A5FB988-4443-4EB8-B8A6-E2EAA3B887C2}" srcOrd="1" destOrd="0" presId="urn:microsoft.com/office/officeart/2005/8/layout/orgChart1"/>
    <dgm:cxn modelId="{314508FB-460B-4402-B5B6-F359D43C016D}" type="presParOf" srcId="{1DB69239-F43E-4786-BE4D-283BF909BE88}" destId="{9443938E-F9DB-4A10-9AE3-D651B6334B08}" srcOrd="1" destOrd="0" presId="urn:microsoft.com/office/officeart/2005/8/layout/orgChart1"/>
    <dgm:cxn modelId="{1CBD8A94-64DF-4CCB-8AAF-AEC8ED9668A2}" type="presParOf" srcId="{1DB69239-F43E-4786-BE4D-283BF909BE88}" destId="{3FF11A8A-4342-4D93-8484-0B093E10CFF2}" srcOrd="2" destOrd="0" presId="urn:microsoft.com/office/officeart/2005/8/layout/orgChart1"/>
    <dgm:cxn modelId="{C7487C99-80EC-415B-8B79-B517DE2D7A91}" type="presParOf" srcId="{CB4D9925-A77B-4A54-948D-B6AD29D6748F}" destId="{58D36898-30DF-4AF6-94E7-466EBFCAFFB7}" srcOrd="2" destOrd="0" presId="urn:microsoft.com/office/officeart/2005/8/layout/orgChart1"/>
    <dgm:cxn modelId="{7E88E7E0-82DA-4836-BDB5-4F7AA6C8477D}" type="presParOf" srcId="{CB4D9925-A77B-4A54-948D-B6AD29D6748F}" destId="{B1064D5B-51FB-4225-BCD2-8A45DF3076A2}" srcOrd="3" destOrd="0" presId="urn:microsoft.com/office/officeart/2005/8/layout/orgChart1"/>
    <dgm:cxn modelId="{CE3564A7-5F94-4B37-8F31-FDDAFF0E78DC}" type="presParOf" srcId="{B1064D5B-51FB-4225-BCD2-8A45DF3076A2}" destId="{241119CE-6784-4803-B49E-30480B7CA60D}" srcOrd="0" destOrd="0" presId="urn:microsoft.com/office/officeart/2005/8/layout/orgChart1"/>
    <dgm:cxn modelId="{67C6FEE6-6B65-4FA9-B8FC-EB4A50BBAE0F}" type="presParOf" srcId="{241119CE-6784-4803-B49E-30480B7CA60D}" destId="{92AD14E9-0DCF-44CA-8BD3-5BB6E60175A2}" srcOrd="0" destOrd="0" presId="urn:microsoft.com/office/officeart/2005/8/layout/orgChart1"/>
    <dgm:cxn modelId="{2DDF2D4D-15D7-4A0E-9E14-28F5592C0C82}" type="presParOf" srcId="{241119CE-6784-4803-B49E-30480B7CA60D}" destId="{FADC5563-3E8F-45B0-B673-662574DEE6E8}" srcOrd="1" destOrd="0" presId="urn:microsoft.com/office/officeart/2005/8/layout/orgChart1"/>
    <dgm:cxn modelId="{A7DA143F-9D5C-4E0D-ADE9-29B1B9524ABA}" type="presParOf" srcId="{B1064D5B-51FB-4225-BCD2-8A45DF3076A2}" destId="{37018D2F-263A-42BA-B6C9-241AD50420FF}" srcOrd="1" destOrd="0" presId="urn:microsoft.com/office/officeart/2005/8/layout/orgChart1"/>
    <dgm:cxn modelId="{FE2017CD-7D49-4E35-B3D9-537C6CD01CD3}" type="presParOf" srcId="{B1064D5B-51FB-4225-BCD2-8A45DF3076A2}" destId="{A9341C78-EC26-47C8-B03F-C75EED17ABB8}" srcOrd="2" destOrd="0" presId="urn:microsoft.com/office/officeart/2005/8/layout/orgChart1"/>
    <dgm:cxn modelId="{0EBB9041-C319-4662-8306-71F5289CA7C1}" type="presParOf" srcId="{75E6F0AF-3914-4288-84C0-87CF2E06F68E}" destId="{EDB7DA59-2413-4048-A87F-5C38B5E96518}" srcOrd="2" destOrd="0" presId="urn:microsoft.com/office/officeart/2005/8/layout/orgChart1"/>
    <dgm:cxn modelId="{8944BAC3-66E6-40D9-8213-9E487D1EFBA1}" type="presParOf" srcId="{A31DCD88-E47C-4718-B83F-4207A5C1B213}" destId="{68B6835F-5B70-4922-9882-B7923806C52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0ED32D-B181-49ED-8568-9CC2FEA544F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he-IL"/>
        </a:p>
      </dgm:t>
    </dgm:pt>
    <dgm:pt modelId="{CA76D30F-2A77-47D6-A85B-1BA11E66C8F4}">
      <dgm:prSet phldrT="[טקסט]" custT="1"/>
      <dgm:spPr>
        <a:solidFill>
          <a:schemeClr val="accent1">
            <a:lumMod val="50000"/>
          </a:schemeClr>
        </a:solidFill>
      </dgm:spPr>
      <dgm:t>
        <a:bodyPr/>
        <a:lstStyle/>
        <a:p>
          <a:pPr rtl="1"/>
          <a:r>
            <a:rPr lang="he-IL" sz="5400" dirty="0"/>
            <a:t>הכנות להצגת הביוחקר בפני שופטים</a:t>
          </a:r>
        </a:p>
      </dgm:t>
    </dgm:pt>
    <dgm:pt modelId="{7F90AB69-6260-4938-BE19-623B8D068569}" type="parTrans" cxnId="{62FE0E19-6151-464E-AC4A-4AE42DB6CDB8}">
      <dgm:prSet/>
      <dgm:spPr/>
      <dgm:t>
        <a:bodyPr/>
        <a:lstStyle/>
        <a:p>
          <a:pPr rtl="1"/>
          <a:endParaRPr lang="he-IL"/>
        </a:p>
      </dgm:t>
    </dgm:pt>
    <dgm:pt modelId="{8BD3FD34-9A50-42C6-8521-C3255D76D729}" type="sibTrans" cxnId="{62FE0E19-6151-464E-AC4A-4AE42DB6CDB8}">
      <dgm:prSet/>
      <dgm:spPr/>
      <dgm:t>
        <a:bodyPr/>
        <a:lstStyle/>
        <a:p>
          <a:pPr rtl="1"/>
          <a:endParaRPr lang="he-IL"/>
        </a:p>
      </dgm:t>
    </dgm:pt>
    <dgm:pt modelId="{E0F1889E-5039-4070-B6A2-909A61906B53}">
      <dgm:prSet phldrT="[טקסט]"/>
      <dgm:spPr/>
      <dgm:t>
        <a:bodyPr/>
        <a:lstStyle/>
        <a:p>
          <a:pPr rtl="1"/>
          <a:r>
            <a:rPr lang="he-IL" dirty="0"/>
            <a:t>סיכום עבודת הביוחקר בכרזה מדעית</a:t>
          </a:r>
        </a:p>
      </dgm:t>
    </dgm:pt>
    <dgm:pt modelId="{082F9EC6-5876-40D6-ADB7-FA10F49BF1F7}" type="parTrans" cxnId="{4E4E5190-CF67-42E3-8214-4741AA8BE844}">
      <dgm:prSet/>
      <dgm:spPr>
        <a:ln w="28575"/>
      </dgm:spPr>
      <dgm:t>
        <a:bodyPr/>
        <a:lstStyle/>
        <a:p>
          <a:pPr rtl="1"/>
          <a:endParaRPr lang="he-IL"/>
        </a:p>
      </dgm:t>
    </dgm:pt>
    <dgm:pt modelId="{44F80A9B-AF04-4304-B3D3-4FDE2A45336D}" type="sibTrans" cxnId="{4E4E5190-CF67-42E3-8214-4741AA8BE844}">
      <dgm:prSet/>
      <dgm:spPr/>
      <dgm:t>
        <a:bodyPr/>
        <a:lstStyle/>
        <a:p>
          <a:pPr rtl="1"/>
          <a:endParaRPr lang="he-IL"/>
        </a:p>
      </dgm:t>
    </dgm:pt>
    <dgm:pt modelId="{E8A62E92-927C-4C5C-BC70-FEF30E08DD0B}">
      <dgm:prSet phldrT="[טקסט]"/>
      <dgm:spPr/>
      <dgm:t>
        <a:bodyPr/>
        <a:lstStyle/>
        <a:p>
          <a:pPr rtl="1"/>
          <a:r>
            <a:rPr lang="he-IL" dirty="0"/>
            <a:t>הכנת מצגת להצגת הביוחקר בפני השופטים</a:t>
          </a:r>
        </a:p>
      </dgm:t>
    </dgm:pt>
    <dgm:pt modelId="{197BFFB4-6D2D-4100-947F-452B90BF6783}" type="sibTrans" cxnId="{6546E9D3-DCB6-4BEA-9A4D-CD610222239B}">
      <dgm:prSet/>
      <dgm:spPr/>
      <dgm:t>
        <a:bodyPr/>
        <a:lstStyle/>
        <a:p>
          <a:pPr rtl="1"/>
          <a:endParaRPr lang="he-IL"/>
        </a:p>
      </dgm:t>
    </dgm:pt>
    <dgm:pt modelId="{E5569AEE-EA28-48E5-B6FF-9BF93D337CBD}" type="parTrans" cxnId="{6546E9D3-DCB6-4BEA-9A4D-CD610222239B}">
      <dgm:prSet/>
      <dgm:spPr>
        <a:ln w="28575"/>
      </dgm:spPr>
      <dgm:t>
        <a:bodyPr/>
        <a:lstStyle/>
        <a:p>
          <a:pPr rtl="1"/>
          <a:endParaRPr lang="he-IL"/>
        </a:p>
      </dgm:t>
    </dgm:pt>
    <dgm:pt modelId="{27FE85F9-5B54-4FB7-8FBA-66018F3902DE}" type="pres">
      <dgm:prSet presAssocID="{080ED32D-B181-49ED-8568-9CC2FEA544F2}" presName="hierChild1" presStyleCnt="0">
        <dgm:presLayoutVars>
          <dgm:orgChart val="1"/>
          <dgm:chPref val="1"/>
          <dgm:dir/>
          <dgm:animOne val="branch"/>
          <dgm:animLvl val="lvl"/>
          <dgm:resizeHandles/>
        </dgm:presLayoutVars>
      </dgm:prSet>
      <dgm:spPr/>
    </dgm:pt>
    <dgm:pt modelId="{A31DCD88-E47C-4718-B83F-4207A5C1B213}" type="pres">
      <dgm:prSet presAssocID="{CA76D30F-2A77-47D6-A85B-1BA11E66C8F4}" presName="hierRoot1" presStyleCnt="0">
        <dgm:presLayoutVars>
          <dgm:hierBranch val="init"/>
        </dgm:presLayoutVars>
      </dgm:prSet>
      <dgm:spPr/>
    </dgm:pt>
    <dgm:pt modelId="{F12E526A-679E-4BC6-8233-02AE326C508B}" type="pres">
      <dgm:prSet presAssocID="{CA76D30F-2A77-47D6-A85B-1BA11E66C8F4}" presName="rootComposite1" presStyleCnt="0"/>
      <dgm:spPr/>
    </dgm:pt>
    <dgm:pt modelId="{ACCC86FA-78E3-4EFD-BD0D-A6D976A035FE}" type="pres">
      <dgm:prSet presAssocID="{CA76D30F-2A77-47D6-A85B-1BA11E66C8F4}" presName="rootText1" presStyleLbl="node0" presStyleIdx="0" presStyleCnt="1" custScaleX="412539" custScaleY="79220" custLinFactNeighborX="3954" custLinFactNeighborY="-66241">
        <dgm:presLayoutVars>
          <dgm:chPref val="3"/>
        </dgm:presLayoutVars>
      </dgm:prSet>
      <dgm:spPr/>
    </dgm:pt>
    <dgm:pt modelId="{BA68F3DE-9D20-44EC-84A2-01AD89EC4654}" type="pres">
      <dgm:prSet presAssocID="{CA76D30F-2A77-47D6-A85B-1BA11E66C8F4}" presName="rootConnector1" presStyleLbl="node1" presStyleIdx="0" presStyleCnt="0"/>
      <dgm:spPr/>
    </dgm:pt>
    <dgm:pt modelId="{FEDD9FB3-783B-4B6D-BC4F-616C547D9BE6}" type="pres">
      <dgm:prSet presAssocID="{CA76D30F-2A77-47D6-A85B-1BA11E66C8F4}" presName="hierChild2" presStyleCnt="0"/>
      <dgm:spPr/>
    </dgm:pt>
    <dgm:pt modelId="{977D5D7A-31BC-427E-B5DA-BCF9008F336E}" type="pres">
      <dgm:prSet presAssocID="{082F9EC6-5876-40D6-ADB7-FA10F49BF1F7}" presName="Name37" presStyleLbl="parChTrans1D2" presStyleIdx="0" presStyleCnt="2"/>
      <dgm:spPr/>
    </dgm:pt>
    <dgm:pt modelId="{86FE9AAF-53E0-4498-9C75-2F7F317D1C4E}" type="pres">
      <dgm:prSet presAssocID="{E0F1889E-5039-4070-B6A2-909A61906B53}" presName="hierRoot2" presStyleCnt="0">
        <dgm:presLayoutVars>
          <dgm:hierBranch val="init"/>
        </dgm:presLayoutVars>
      </dgm:prSet>
      <dgm:spPr/>
    </dgm:pt>
    <dgm:pt modelId="{CA1241CD-6BBD-4244-A053-1A2EC18E4FD9}" type="pres">
      <dgm:prSet presAssocID="{E0F1889E-5039-4070-B6A2-909A61906B53}" presName="rootComposite" presStyleCnt="0"/>
      <dgm:spPr/>
    </dgm:pt>
    <dgm:pt modelId="{6DAFBA3A-90B8-4A30-AAE9-245485F1495C}" type="pres">
      <dgm:prSet presAssocID="{E0F1889E-5039-4070-B6A2-909A61906B53}" presName="rootText" presStyleLbl="node2" presStyleIdx="0" presStyleCnt="2" custScaleX="209646" custLinFactNeighborX="1752" custLinFactNeighborY="-19640">
        <dgm:presLayoutVars>
          <dgm:chPref val="3"/>
        </dgm:presLayoutVars>
      </dgm:prSet>
      <dgm:spPr/>
    </dgm:pt>
    <dgm:pt modelId="{B9DC0A73-5E3D-4826-947B-BE8939B3B829}" type="pres">
      <dgm:prSet presAssocID="{E0F1889E-5039-4070-B6A2-909A61906B53}" presName="rootConnector" presStyleLbl="node2" presStyleIdx="0" presStyleCnt="2"/>
      <dgm:spPr/>
    </dgm:pt>
    <dgm:pt modelId="{8245C60C-62C2-4F92-9B2D-AE8C3130DB3F}" type="pres">
      <dgm:prSet presAssocID="{E0F1889E-5039-4070-B6A2-909A61906B53}" presName="hierChild4" presStyleCnt="0"/>
      <dgm:spPr/>
    </dgm:pt>
    <dgm:pt modelId="{969A5377-72CC-40D7-9FB3-49D0498BB57C}" type="pres">
      <dgm:prSet presAssocID="{E0F1889E-5039-4070-B6A2-909A61906B53}" presName="hierChild5" presStyleCnt="0"/>
      <dgm:spPr/>
    </dgm:pt>
    <dgm:pt modelId="{535F31C5-5515-45E2-B34A-EE93A0D47D73}" type="pres">
      <dgm:prSet presAssocID="{E5569AEE-EA28-48E5-B6FF-9BF93D337CBD}" presName="Name37" presStyleLbl="parChTrans1D2" presStyleIdx="1" presStyleCnt="2"/>
      <dgm:spPr/>
    </dgm:pt>
    <dgm:pt modelId="{75E6F0AF-3914-4288-84C0-87CF2E06F68E}" type="pres">
      <dgm:prSet presAssocID="{E8A62E92-927C-4C5C-BC70-FEF30E08DD0B}" presName="hierRoot2" presStyleCnt="0">
        <dgm:presLayoutVars>
          <dgm:hierBranch val="init"/>
        </dgm:presLayoutVars>
      </dgm:prSet>
      <dgm:spPr/>
    </dgm:pt>
    <dgm:pt modelId="{25AB5977-BECC-41DE-81F3-3AE392C9F01F}" type="pres">
      <dgm:prSet presAssocID="{E8A62E92-927C-4C5C-BC70-FEF30E08DD0B}" presName="rootComposite" presStyleCnt="0"/>
      <dgm:spPr/>
    </dgm:pt>
    <dgm:pt modelId="{858B4BAB-96B7-4A4D-B8FC-542B4836CE79}" type="pres">
      <dgm:prSet presAssocID="{E8A62E92-927C-4C5C-BC70-FEF30E08DD0B}" presName="rootText" presStyleLbl="node2" presStyleIdx="1" presStyleCnt="2" custScaleX="188974" custLinFactNeighborX="1269" custLinFactNeighborY="-20281">
        <dgm:presLayoutVars>
          <dgm:chPref val="3"/>
        </dgm:presLayoutVars>
      </dgm:prSet>
      <dgm:spPr/>
    </dgm:pt>
    <dgm:pt modelId="{10E89488-F1A2-4BC7-9F77-CAC5CFB0E773}" type="pres">
      <dgm:prSet presAssocID="{E8A62E92-927C-4C5C-BC70-FEF30E08DD0B}" presName="rootConnector" presStyleLbl="node2" presStyleIdx="1" presStyleCnt="2"/>
      <dgm:spPr/>
    </dgm:pt>
    <dgm:pt modelId="{CB4D9925-A77B-4A54-948D-B6AD29D6748F}" type="pres">
      <dgm:prSet presAssocID="{E8A62E92-927C-4C5C-BC70-FEF30E08DD0B}" presName="hierChild4" presStyleCnt="0"/>
      <dgm:spPr/>
    </dgm:pt>
    <dgm:pt modelId="{EDB7DA59-2413-4048-A87F-5C38B5E96518}" type="pres">
      <dgm:prSet presAssocID="{E8A62E92-927C-4C5C-BC70-FEF30E08DD0B}" presName="hierChild5" presStyleCnt="0"/>
      <dgm:spPr/>
    </dgm:pt>
    <dgm:pt modelId="{68B6835F-5B70-4922-9882-B7923806C52B}" type="pres">
      <dgm:prSet presAssocID="{CA76D30F-2A77-47D6-A85B-1BA11E66C8F4}" presName="hierChild3" presStyleCnt="0"/>
      <dgm:spPr/>
    </dgm:pt>
  </dgm:ptLst>
  <dgm:cxnLst>
    <dgm:cxn modelId="{EA7CAB03-3FCB-464C-9E54-75C4E56A47A6}" type="presOf" srcId="{CA76D30F-2A77-47D6-A85B-1BA11E66C8F4}" destId="{BA68F3DE-9D20-44EC-84A2-01AD89EC4654}" srcOrd="1" destOrd="0" presId="urn:microsoft.com/office/officeart/2005/8/layout/orgChart1"/>
    <dgm:cxn modelId="{62FE0E19-6151-464E-AC4A-4AE42DB6CDB8}" srcId="{080ED32D-B181-49ED-8568-9CC2FEA544F2}" destId="{CA76D30F-2A77-47D6-A85B-1BA11E66C8F4}" srcOrd="0" destOrd="0" parTransId="{7F90AB69-6260-4938-BE19-623B8D068569}" sibTransId="{8BD3FD34-9A50-42C6-8521-C3255D76D729}"/>
    <dgm:cxn modelId="{36D8711F-A245-4DA1-98C4-99DF35397F09}" type="presOf" srcId="{CA76D30F-2A77-47D6-A85B-1BA11E66C8F4}" destId="{ACCC86FA-78E3-4EFD-BD0D-A6D976A035FE}" srcOrd="0" destOrd="0" presId="urn:microsoft.com/office/officeart/2005/8/layout/orgChart1"/>
    <dgm:cxn modelId="{4017CB63-9E9B-42E7-88EB-87D6CC382036}" type="presOf" srcId="{E8A62E92-927C-4C5C-BC70-FEF30E08DD0B}" destId="{858B4BAB-96B7-4A4D-B8FC-542B4836CE79}" srcOrd="0" destOrd="0" presId="urn:microsoft.com/office/officeart/2005/8/layout/orgChart1"/>
    <dgm:cxn modelId="{2C58546B-4F81-464D-ACE4-9D6AFDB4DB49}" type="presOf" srcId="{080ED32D-B181-49ED-8568-9CC2FEA544F2}" destId="{27FE85F9-5B54-4FB7-8FBA-66018F3902DE}" srcOrd="0" destOrd="0" presId="urn:microsoft.com/office/officeart/2005/8/layout/orgChart1"/>
    <dgm:cxn modelId="{521E2074-C89B-4FB5-A130-E2F84AD9ACA9}" type="presOf" srcId="{E5569AEE-EA28-48E5-B6FF-9BF93D337CBD}" destId="{535F31C5-5515-45E2-B34A-EE93A0D47D73}" srcOrd="0" destOrd="0" presId="urn:microsoft.com/office/officeart/2005/8/layout/orgChart1"/>
    <dgm:cxn modelId="{A9D0FD7F-E5AD-4094-AC83-E60894C719C5}" type="presOf" srcId="{E0F1889E-5039-4070-B6A2-909A61906B53}" destId="{B9DC0A73-5E3D-4826-947B-BE8939B3B829}" srcOrd="1" destOrd="0" presId="urn:microsoft.com/office/officeart/2005/8/layout/orgChart1"/>
    <dgm:cxn modelId="{4E4E5190-CF67-42E3-8214-4741AA8BE844}" srcId="{CA76D30F-2A77-47D6-A85B-1BA11E66C8F4}" destId="{E0F1889E-5039-4070-B6A2-909A61906B53}" srcOrd="0" destOrd="0" parTransId="{082F9EC6-5876-40D6-ADB7-FA10F49BF1F7}" sibTransId="{44F80A9B-AF04-4304-B3D3-4FDE2A45336D}"/>
    <dgm:cxn modelId="{EB09C4A7-DA69-4A13-9893-93A8F7580DAF}" type="presOf" srcId="{082F9EC6-5876-40D6-ADB7-FA10F49BF1F7}" destId="{977D5D7A-31BC-427E-B5DA-BCF9008F336E}" srcOrd="0" destOrd="0" presId="urn:microsoft.com/office/officeart/2005/8/layout/orgChart1"/>
    <dgm:cxn modelId="{030E8DC7-2DE1-4DFF-A2E4-BB5F267FB704}" type="presOf" srcId="{E8A62E92-927C-4C5C-BC70-FEF30E08DD0B}" destId="{10E89488-F1A2-4BC7-9F77-CAC5CFB0E773}" srcOrd="1" destOrd="0" presId="urn:microsoft.com/office/officeart/2005/8/layout/orgChart1"/>
    <dgm:cxn modelId="{6546E9D3-DCB6-4BEA-9A4D-CD610222239B}" srcId="{CA76D30F-2A77-47D6-A85B-1BA11E66C8F4}" destId="{E8A62E92-927C-4C5C-BC70-FEF30E08DD0B}" srcOrd="1" destOrd="0" parTransId="{E5569AEE-EA28-48E5-B6FF-9BF93D337CBD}" sibTransId="{197BFFB4-6D2D-4100-947F-452B90BF6783}"/>
    <dgm:cxn modelId="{CEB5C7E7-DAC4-4133-804C-18174DC02440}" type="presOf" srcId="{E0F1889E-5039-4070-B6A2-909A61906B53}" destId="{6DAFBA3A-90B8-4A30-AAE9-245485F1495C}" srcOrd="0" destOrd="0" presId="urn:microsoft.com/office/officeart/2005/8/layout/orgChart1"/>
    <dgm:cxn modelId="{7D5E48A5-EC28-470B-85B5-0459F5C3C992}" type="presParOf" srcId="{27FE85F9-5B54-4FB7-8FBA-66018F3902DE}" destId="{A31DCD88-E47C-4718-B83F-4207A5C1B213}" srcOrd="0" destOrd="0" presId="urn:microsoft.com/office/officeart/2005/8/layout/orgChart1"/>
    <dgm:cxn modelId="{B97CD67D-394C-4140-AF40-C21A97B0FC94}" type="presParOf" srcId="{A31DCD88-E47C-4718-B83F-4207A5C1B213}" destId="{F12E526A-679E-4BC6-8233-02AE326C508B}" srcOrd="0" destOrd="0" presId="urn:microsoft.com/office/officeart/2005/8/layout/orgChart1"/>
    <dgm:cxn modelId="{0E9B9E73-E067-470D-B5C6-8918B8A8B256}" type="presParOf" srcId="{F12E526A-679E-4BC6-8233-02AE326C508B}" destId="{ACCC86FA-78E3-4EFD-BD0D-A6D976A035FE}" srcOrd="0" destOrd="0" presId="urn:microsoft.com/office/officeart/2005/8/layout/orgChart1"/>
    <dgm:cxn modelId="{71D79CDB-F672-416A-9861-728A259F57A3}" type="presParOf" srcId="{F12E526A-679E-4BC6-8233-02AE326C508B}" destId="{BA68F3DE-9D20-44EC-84A2-01AD89EC4654}" srcOrd="1" destOrd="0" presId="urn:microsoft.com/office/officeart/2005/8/layout/orgChart1"/>
    <dgm:cxn modelId="{9AAF8EFE-94D9-4E4D-98E5-76B742D02C44}" type="presParOf" srcId="{A31DCD88-E47C-4718-B83F-4207A5C1B213}" destId="{FEDD9FB3-783B-4B6D-BC4F-616C547D9BE6}" srcOrd="1" destOrd="0" presId="urn:microsoft.com/office/officeart/2005/8/layout/orgChart1"/>
    <dgm:cxn modelId="{C6B70939-5D4D-4F77-81FC-8CF1ADB7C5BA}" type="presParOf" srcId="{FEDD9FB3-783B-4B6D-BC4F-616C547D9BE6}" destId="{977D5D7A-31BC-427E-B5DA-BCF9008F336E}" srcOrd="0" destOrd="0" presId="urn:microsoft.com/office/officeart/2005/8/layout/orgChart1"/>
    <dgm:cxn modelId="{15EA29E9-E0DF-4740-952E-7D16DB0FEC12}" type="presParOf" srcId="{FEDD9FB3-783B-4B6D-BC4F-616C547D9BE6}" destId="{86FE9AAF-53E0-4498-9C75-2F7F317D1C4E}" srcOrd="1" destOrd="0" presId="urn:microsoft.com/office/officeart/2005/8/layout/orgChart1"/>
    <dgm:cxn modelId="{FDBDB790-19EC-4973-AF54-F612518FC19B}" type="presParOf" srcId="{86FE9AAF-53E0-4498-9C75-2F7F317D1C4E}" destId="{CA1241CD-6BBD-4244-A053-1A2EC18E4FD9}" srcOrd="0" destOrd="0" presId="urn:microsoft.com/office/officeart/2005/8/layout/orgChart1"/>
    <dgm:cxn modelId="{F932B0E3-FDAD-44FB-9F89-36B8D2282BEE}" type="presParOf" srcId="{CA1241CD-6BBD-4244-A053-1A2EC18E4FD9}" destId="{6DAFBA3A-90B8-4A30-AAE9-245485F1495C}" srcOrd="0" destOrd="0" presId="urn:microsoft.com/office/officeart/2005/8/layout/orgChart1"/>
    <dgm:cxn modelId="{0DADD3B6-926E-4F43-BE17-7E86D19F9302}" type="presParOf" srcId="{CA1241CD-6BBD-4244-A053-1A2EC18E4FD9}" destId="{B9DC0A73-5E3D-4826-947B-BE8939B3B829}" srcOrd="1" destOrd="0" presId="urn:microsoft.com/office/officeart/2005/8/layout/orgChart1"/>
    <dgm:cxn modelId="{CE6491DE-9B52-4D73-B6F4-25B70CB0CB66}" type="presParOf" srcId="{86FE9AAF-53E0-4498-9C75-2F7F317D1C4E}" destId="{8245C60C-62C2-4F92-9B2D-AE8C3130DB3F}" srcOrd="1" destOrd="0" presId="urn:microsoft.com/office/officeart/2005/8/layout/orgChart1"/>
    <dgm:cxn modelId="{89ABCF0F-D28E-479A-A257-6E7A0F92A49E}" type="presParOf" srcId="{86FE9AAF-53E0-4498-9C75-2F7F317D1C4E}" destId="{969A5377-72CC-40D7-9FB3-49D0498BB57C}" srcOrd="2" destOrd="0" presId="urn:microsoft.com/office/officeart/2005/8/layout/orgChart1"/>
    <dgm:cxn modelId="{43520993-7885-4BB1-9B7C-FB12A7CBFC25}" type="presParOf" srcId="{FEDD9FB3-783B-4B6D-BC4F-616C547D9BE6}" destId="{535F31C5-5515-45E2-B34A-EE93A0D47D73}" srcOrd="2" destOrd="0" presId="urn:microsoft.com/office/officeart/2005/8/layout/orgChart1"/>
    <dgm:cxn modelId="{99183FE4-BE61-4518-8C0A-DE4BC5ADF854}" type="presParOf" srcId="{FEDD9FB3-783B-4B6D-BC4F-616C547D9BE6}" destId="{75E6F0AF-3914-4288-84C0-87CF2E06F68E}" srcOrd="3" destOrd="0" presId="urn:microsoft.com/office/officeart/2005/8/layout/orgChart1"/>
    <dgm:cxn modelId="{E5A62CBD-E860-44C2-812B-867C3589F661}" type="presParOf" srcId="{75E6F0AF-3914-4288-84C0-87CF2E06F68E}" destId="{25AB5977-BECC-41DE-81F3-3AE392C9F01F}" srcOrd="0" destOrd="0" presId="urn:microsoft.com/office/officeart/2005/8/layout/orgChart1"/>
    <dgm:cxn modelId="{536E3683-0365-4E0D-A257-E711F787F9E3}" type="presParOf" srcId="{25AB5977-BECC-41DE-81F3-3AE392C9F01F}" destId="{858B4BAB-96B7-4A4D-B8FC-542B4836CE79}" srcOrd="0" destOrd="0" presId="urn:microsoft.com/office/officeart/2005/8/layout/orgChart1"/>
    <dgm:cxn modelId="{41FAF50B-7132-47D7-BEAF-5967840EFD28}" type="presParOf" srcId="{25AB5977-BECC-41DE-81F3-3AE392C9F01F}" destId="{10E89488-F1A2-4BC7-9F77-CAC5CFB0E773}" srcOrd="1" destOrd="0" presId="urn:microsoft.com/office/officeart/2005/8/layout/orgChart1"/>
    <dgm:cxn modelId="{2D26946B-B0EF-489C-B303-3232FAE34297}" type="presParOf" srcId="{75E6F0AF-3914-4288-84C0-87CF2E06F68E}" destId="{CB4D9925-A77B-4A54-948D-B6AD29D6748F}" srcOrd="1" destOrd="0" presId="urn:microsoft.com/office/officeart/2005/8/layout/orgChart1"/>
    <dgm:cxn modelId="{949914A6-FD1F-4C90-83A7-A4B4A0BE612F}" type="presParOf" srcId="{75E6F0AF-3914-4288-84C0-87CF2E06F68E}" destId="{EDB7DA59-2413-4048-A87F-5C38B5E96518}" srcOrd="2" destOrd="0" presId="urn:microsoft.com/office/officeart/2005/8/layout/orgChart1"/>
    <dgm:cxn modelId="{30CD988D-5055-45C6-B4EE-1A0B307FD4C1}" type="presParOf" srcId="{A31DCD88-E47C-4718-B83F-4207A5C1B213}" destId="{68B6835F-5B70-4922-9882-B7923806C52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5E346F-3ABB-4AFA-9316-D9E71C93F0A2}"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he-IL"/>
        </a:p>
      </dgm:t>
    </dgm:pt>
    <dgm:pt modelId="{93CB34F1-2A4A-4F90-944E-DED633299197}">
      <dgm:prSet phldrT="[טקסט]"/>
      <dgm:spPr/>
      <dgm:t>
        <a:bodyPr/>
        <a:lstStyle/>
        <a:p>
          <a:pPr rtl="1"/>
          <a:r>
            <a:rPr lang="he-IL" dirty="0"/>
            <a:t>שלב ראשון</a:t>
          </a:r>
        </a:p>
      </dgm:t>
    </dgm:pt>
    <dgm:pt modelId="{AD085B1F-6004-422C-B15A-1EB937518545}" type="parTrans" cxnId="{647A80CC-3633-468E-88EF-6BB2AF704561}">
      <dgm:prSet/>
      <dgm:spPr/>
      <dgm:t>
        <a:bodyPr/>
        <a:lstStyle/>
        <a:p>
          <a:pPr rtl="1"/>
          <a:endParaRPr lang="he-IL"/>
        </a:p>
      </dgm:t>
    </dgm:pt>
    <dgm:pt modelId="{1C5ABE0B-4F09-491E-A89E-8B3E4FB703A4}" type="sibTrans" cxnId="{647A80CC-3633-468E-88EF-6BB2AF704561}">
      <dgm:prSet/>
      <dgm:spPr/>
      <dgm:t>
        <a:bodyPr/>
        <a:lstStyle/>
        <a:p>
          <a:pPr rtl="1"/>
          <a:endParaRPr lang="he-IL"/>
        </a:p>
      </dgm:t>
    </dgm:pt>
    <dgm:pt modelId="{39D4AF31-FB02-45A4-8A1C-79FAD6AAEEB3}">
      <dgm:prSet phldrT="[טקסט]"/>
      <dgm:spPr/>
      <dgm:t>
        <a:bodyPr/>
        <a:lstStyle/>
        <a:p>
          <a:pPr algn="ctr" rtl="1">
            <a:buNone/>
          </a:pPr>
          <a:r>
            <a:rPr lang="he-IL" dirty="0"/>
            <a:t>סידור התבניות שבמצגת על תבנית הכרזה</a:t>
          </a:r>
        </a:p>
      </dgm:t>
    </dgm:pt>
    <dgm:pt modelId="{9575CB99-91D3-4E70-8E66-9F1D4F2C7127}" type="parTrans" cxnId="{9682242A-43B9-45D3-862B-C2CCAAF1DA23}">
      <dgm:prSet/>
      <dgm:spPr/>
      <dgm:t>
        <a:bodyPr/>
        <a:lstStyle/>
        <a:p>
          <a:pPr rtl="1"/>
          <a:endParaRPr lang="he-IL"/>
        </a:p>
      </dgm:t>
    </dgm:pt>
    <dgm:pt modelId="{6C3A2F6B-CC42-4D3E-B08E-ECB4F94920FB}" type="sibTrans" cxnId="{9682242A-43B9-45D3-862B-C2CCAAF1DA23}">
      <dgm:prSet/>
      <dgm:spPr/>
      <dgm:t>
        <a:bodyPr/>
        <a:lstStyle/>
        <a:p>
          <a:pPr rtl="1"/>
          <a:endParaRPr lang="he-IL"/>
        </a:p>
      </dgm:t>
    </dgm:pt>
    <dgm:pt modelId="{8697C9BC-5875-4809-8C2F-CFD17C99EFB4}">
      <dgm:prSet phldrT="[טקסט]"/>
      <dgm:spPr/>
      <dgm:t>
        <a:bodyPr/>
        <a:lstStyle/>
        <a:p>
          <a:pPr rtl="1"/>
          <a:r>
            <a:rPr lang="he-IL" dirty="0"/>
            <a:t>שלב שני</a:t>
          </a:r>
        </a:p>
      </dgm:t>
    </dgm:pt>
    <dgm:pt modelId="{0678E06F-0FA5-4F21-9FEB-EF70BACC578F}" type="parTrans" cxnId="{394909D1-5BAD-4843-8D3E-5C3D7E708FE4}">
      <dgm:prSet/>
      <dgm:spPr/>
      <dgm:t>
        <a:bodyPr/>
        <a:lstStyle/>
        <a:p>
          <a:pPr rtl="1"/>
          <a:endParaRPr lang="he-IL"/>
        </a:p>
      </dgm:t>
    </dgm:pt>
    <dgm:pt modelId="{4D9DDA37-0AC1-4E0B-9948-AB2F347890BB}" type="sibTrans" cxnId="{394909D1-5BAD-4843-8D3E-5C3D7E708FE4}">
      <dgm:prSet/>
      <dgm:spPr/>
      <dgm:t>
        <a:bodyPr/>
        <a:lstStyle/>
        <a:p>
          <a:pPr rtl="1"/>
          <a:endParaRPr lang="he-IL"/>
        </a:p>
      </dgm:t>
    </dgm:pt>
    <dgm:pt modelId="{B2D01A4E-5111-4918-9020-F2F1E570A991}">
      <dgm:prSet phldrT="[טקסט]"/>
      <dgm:spPr/>
      <dgm:t>
        <a:bodyPr/>
        <a:lstStyle/>
        <a:p>
          <a:pPr algn="ctr" rtl="1">
            <a:buNone/>
          </a:pPr>
          <a:r>
            <a:rPr lang="he-IL" dirty="0"/>
            <a:t>הכנת מצגת</a:t>
          </a:r>
        </a:p>
      </dgm:t>
    </dgm:pt>
    <dgm:pt modelId="{A739F0DB-651C-48EF-A03D-A4814D882F2B}" type="parTrans" cxnId="{EB93F92D-0A7A-48D6-BC97-5CF032B1AE42}">
      <dgm:prSet/>
      <dgm:spPr/>
      <dgm:t>
        <a:bodyPr/>
        <a:lstStyle/>
        <a:p>
          <a:pPr rtl="1"/>
          <a:endParaRPr lang="he-IL"/>
        </a:p>
      </dgm:t>
    </dgm:pt>
    <dgm:pt modelId="{DADC5226-2124-4802-8F32-82DE625AE973}" type="sibTrans" cxnId="{EB93F92D-0A7A-48D6-BC97-5CF032B1AE42}">
      <dgm:prSet/>
      <dgm:spPr/>
      <dgm:t>
        <a:bodyPr/>
        <a:lstStyle/>
        <a:p>
          <a:pPr rtl="1"/>
          <a:endParaRPr lang="he-IL"/>
        </a:p>
      </dgm:t>
    </dgm:pt>
    <dgm:pt modelId="{05C3F37F-266F-4A94-B514-C536079D809B}">
      <dgm:prSet phldrT="[טקסט]"/>
      <dgm:spPr/>
      <dgm:t>
        <a:bodyPr/>
        <a:lstStyle/>
        <a:p>
          <a:pPr algn="ctr" rtl="1">
            <a:buNone/>
          </a:pPr>
          <a:r>
            <a:rPr lang="he-IL" dirty="0"/>
            <a:t>עם הרכיבים שיהיו בכרזה</a:t>
          </a:r>
        </a:p>
      </dgm:t>
    </dgm:pt>
    <dgm:pt modelId="{07BE380C-D37F-4B56-9098-7B9408D8094D}" type="parTrans" cxnId="{182D8484-B4F7-442D-9B4F-20FF576C43BF}">
      <dgm:prSet/>
      <dgm:spPr/>
      <dgm:t>
        <a:bodyPr/>
        <a:lstStyle/>
        <a:p>
          <a:pPr rtl="1"/>
          <a:endParaRPr lang="he-IL"/>
        </a:p>
      </dgm:t>
    </dgm:pt>
    <dgm:pt modelId="{BC8FF9B1-1594-4361-94D9-9717D419E32E}" type="sibTrans" cxnId="{182D8484-B4F7-442D-9B4F-20FF576C43BF}">
      <dgm:prSet/>
      <dgm:spPr/>
      <dgm:t>
        <a:bodyPr/>
        <a:lstStyle/>
        <a:p>
          <a:pPr rtl="1"/>
          <a:endParaRPr lang="he-IL"/>
        </a:p>
      </dgm:t>
    </dgm:pt>
    <dgm:pt modelId="{BB9B671E-89F9-4242-B502-19E69A1EFECA}" type="pres">
      <dgm:prSet presAssocID="{CA5E346F-3ABB-4AFA-9316-D9E71C93F0A2}" presName="Name0" presStyleCnt="0">
        <dgm:presLayoutVars>
          <dgm:dir val="rev"/>
          <dgm:animLvl val="lvl"/>
          <dgm:resizeHandles val="exact"/>
        </dgm:presLayoutVars>
      </dgm:prSet>
      <dgm:spPr/>
    </dgm:pt>
    <dgm:pt modelId="{96CCE485-9C0D-4215-AF59-E084C5A23523}" type="pres">
      <dgm:prSet presAssocID="{93CB34F1-2A4A-4F90-944E-DED633299197}" presName="composite" presStyleCnt="0"/>
      <dgm:spPr/>
    </dgm:pt>
    <dgm:pt modelId="{20D78860-E33D-4EB3-B8A0-1F6FF084E482}" type="pres">
      <dgm:prSet presAssocID="{93CB34F1-2A4A-4F90-944E-DED633299197}" presName="parTx" presStyleLbl="alignNode1" presStyleIdx="0" presStyleCnt="2">
        <dgm:presLayoutVars>
          <dgm:chMax val="0"/>
          <dgm:chPref val="0"/>
          <dgm:bulletEnabled val="1"/>
        </dgm:presLayoutVars>
      </dgm:prSet>
      <dgm:spPr/>
    </dgm:pt>
    <dgm:pt modelId="{06A5E0EE-28B0-485E-A6FC-8F6B0870A538}" type="pres">
      <dgm:prSet presAssocID="{93CB34F1-2A4A-4F90-944E-DED633299197}" presName="desTx" presStyleLbl="alignAccFollowNode1" presStyleIdx="0" presStyleCnt="2">
        <dgm:presLayoutVars>
          <dgm:bulletEnabled val="1"/>
        </dgm:presLayoutVars>
      </dgm:prSet>
      <dgm:spPr/>
    </dgm:pt>
    <dgm:pt modelId="{3F6853E5-A59F-41A2-98BF-3EA358D91291}" type="pres">
      <dgm:prSet presAssocID="{1C5ABE0B-4F09-491E-A89E-8B3E4FB703A4}" presName="space" presStyleCnt="0"/>
      <dgm:spPr/>
    </dgm:pt>
    <dgm:pt modelId="{C33FCAD1-CFB3-4ABF-9187-86F9408F2B27}" type="pres">
      <dgm:prSet presAssocID="{8697C9BC-5875-4809-8C2F-CFD17C99EFB4}" presName="composite" presStyleCnt="0"/>
      <dgm:spPr/>
    </dgm:pt>
    <dgm:pt modelId="{92FC573A-1F4E-4F09-AF1D-4C680207443D}" type="pres">
      <dgm:prSet presAssocID="{8697C9BC-5875-4809-8C2F-CFD17C99EFB4}" presName="parTx" presStyleLbl="alignNode1" presStyleIdx="1" presStyleCnt="2">
        <dgm:presLayoutVars>
          <dgm:chMax val="0"/>
          <dgm:chPref val="0"/>
          <dgm:bulletEnabled val="1"/>
        </dgm:presLayoutVars>
      </dgm:prSet>
      <dgm:spPr/>
    </dgm:pt>
    <dgm:pt modelId="{3A5D53AB-BBFE-49EC-A860-38E7DB49AE29}" type="pres">
      <dgm:prSet presAssocID="{8697C9BC-5875-4809-8C2F-CFD17C99EFB4}" presName="desTx" presStyleLbl="alignAccFollowNode1" presStyleIdx="1" presStyleCnt="2">
        <dgm:presLayoutVars>
          <dgm:bulletEnabled val="1"/>
        </dgm:presLayoutVars>
      </dgm:prSet>
      <dgm:spPr/>
    </dgm:pt>
  </dgm:ptLst>
  <dgm:cxnLst>
    <dgm:cxn modelId="{D9956920-1DA5-461F-93B8-5564FC677585}" type="presOf" srcId="{CA5E346F-3ABB-4AFA-9316-D9E71C93F0A2}" destId="{BB9B671E-89F9-4242-B502-19E69A1EFECA}" srcOrd="0" destOrd="0" presId="urn:microsoft.com/office/officeart/2005/8/layout/hList1"/>
    <dgm:cxn modelId="{9682242A-43B9-45D3-862B-C2CCAAF1DA23}" srcId="{8697C9BC-5875-4809-8C2F-CFD17C99EFB4}" destId="{39D4AF31-FB02-45A4-8A1C-79FAD6AAEEB3}" srcOrd="0" destOrd="0" parTransId="{9575CB99-91D3-4E70-8E66-9F1D4F2C7127}" sibTransId="{6C3A2F6B-CC42-4D3E-B08E-ECB4F94920FB}"/>
    <dgm:cxn modelId="{EB93F92D-0A7A-48D6-BC97-5CF032B1AE42}" srcId="{93CB34F1-2A4A-4F90-944E-DED633299197}" destId="{B2D01A4E-5111-4918-9020-F2F1E570A991}" srcOrd="0" destOrd="0" parTransId="{A739F0DB-651C-48EF-A03D-A4814D882F2B}" sibTransId="{DADC5226-2124-4802-8F32-82DE625AE973}"/>
    <dgm:cxn modelId="{0FFC6B36-4E73-43C0-8690-972685311E78}" type="presOf" srcId="{93CB34F1-2A4A-4F90-944E-DED633299197}" destId="{20D78860-E33D-4EB3-B8A0-1F6FF084E482}" srcOrd="0" destOrd="0" presId="urn:microsoft.com/office/officeart/2005/8/layout/hList1"/>
    <dgm:cxn modelId="{81E0785D-5655-4D66-A179-2AC3E8EF094D}" type="presOf" srcId="{8697C9BC-5875-4809-8C2F-CFD17C99EFB4}" destId="{92FC573A-1F4E-4F09-AF1D-4C680207443D}" srcOrd="0" destOrd="0" presId="urn:microsoft.com/office/officeart/2005/8/layout/hList1"/>
    <dgm:cxn modelId="{7FECCE4F-79D3-4D76-9EC0-23EC3B81311A}" type="presOf" srcId="{39D4AF31-FB02-45A4-8A1C-79FAD6AAEEB3}" destId="{3A5D53AB-BBFE-49EC-A860-38E7DB49AE29}" srcOrd="0" destOrd="0" presId="urn:microsoft.com/office/officeart/2005/8/layout/hList1"/>
    <dgm:cxn modelId="{182D8484-B4F7-442D-9B4F-20FF576C43BF}" srcId="{93CB34F1-2A4A-4F90-944E-DED633299197}" destId="{05C3F37F-266F-4A94-B514-C536079D809B}" srcOrd="1" destOrd="0" parTransId="{07BE380C-D37F-4B56-9098-7B9408D8094D}" sibTransId="{BC8FF9B1-1594-4361-94D9-9717D419E32E}"/>
    <dgm:cxn modelId="{34A63FBD-C6BB-4F49-B451-50F30575308B}" type="presOf" srcId="{B2D01A4E-5111-4918-9020-F2F1E570A991}" destId="{06A5E0EE-28B0-485E-A6FC-8F6B0870A538}" srcOrd="0" destOrd="0" presId="urn:microsoft.com/office/officeart/2005/8/layout/hList1"/>
    <dgm:cxn modelId="{647A80CC-3633-468E-88EF-6BB2AF704561}" srcId="{CA5E346F-3ABB-4AFA-9316-D9E71C93F0A2}" destId="{93CB34F1-2A4A-4F90-944E-DED633299197}" srcOrd="0" destOrd="0" parTransId="{AD085B1F-6004-422C-B15A-1EB937518545}" sibTransId="{1C5ABE0B-4F09-491E-A89E-8B3E4FB703A4}"/>
    <dgm:cxn modelId="{BDA403CF-8AA6-4AB5-8DA2-BF08FF5B5A5C}" type="presOf" srcId="{05C3F37F-266F-4A94-B514-C536079D809B}" destId="{06A5E0EE-28B0-485E-A6FC-8F6B0870A538}" srcOrd="0" destOrd="1" presId="urn:microsoft.com/office/officeart/2005/8/layout/hList1"/>
    <dgm:cxn modelId="{394909D1-5BAD-4843-8D3E-5C3D7E708FE4}" srcId="{CA5E346F-3ABB-4AFA-9316-D9E71C93F0A2}" destId="{8697C9BC-5875-4809-8C2F-CFD17C99EFB4}" srcOrd="1" destOrd="0" parTransId="{0678E06F-0FA5-4F21-9FEB-EF70BACC578F}" sibTransId="{4D9DDA37-0AC1-4E0B-9948-AB2F347890BB}"/>
    <dgm:cxn modelId="{4F0B44DF-F907-42FA-8158-84509C4062AF}" type="presParOf" srcId="{BB9B671E-89F9-4242-B502-19E69A1EFECA}" destId="{96CCE485-9C0D-4215-AF59-E084C5A23523}" srcOrd="0" destOrd="0" presId="urn:microsoft.com/office/officeart/2005/8/layout/hList1"/>
    <dgm:cxn modelId="{90B9F679-C4A0-4F78-A974-FB26FB5D4837}" type="presParOf" srcId="{96CCE485-9C0D-4215-AF59-E084C5A23523}" destId="{20D78860-E33D-4EB3-B8A0-1F6FF084E482}" srcOrd="0" destOrd="0" presId="urn:microsoft.com/office/officeart/2005/8/layout/hList1"/>
    <dgm:cxn modelId="{21E71445-AD15-4A5F-8675-C64906828FE8}" type="presParOf" srcId="{96CCE485-9C0D-4215-AF59-E084C5A23523}" destId="{06A5E0EE-28B0-485E-A6FC-8F6B0870A538}" srcOrd="1" destOrd="0" presId="urn:microsoft.com/office/officeart/2005/8/layout/hList1"/>
    <dgm:cxn modelId="{BB89EF78-57C8-479F-AE5B-475016566DC1}" type="presParOf" srcId="{BB9B671E-89F9-4242-B502-19E69A1EFECA}" destId="{3F6853E5-A59F-41A2-98BF-3EA358D91291}" srcOrd="1" destOrd="0" presId="urn:microsoft.com/office/officeart/2005/8/layout/hList1"/>
    <dgm:cxn modelId="{42B67B7A-6717-4D61-BA5F-4A57E6296864}" type="presParOf" srcId="{BB9B671E-89F9-4242-B502-19E69A1EFECA}" destId="{C33FCAD1-CFB3-4ABF-9187-86F9408F2B27}" srcOrd="2" destOrd="0" presId="urn:microsoft.com/office/officeart/2005/8/layout/hList1"/>
    <dgm:cxn modelId="{59935330-1C64-4B8B-8670-97E09E1EF521}" type="presParOf" srcId="{C33FCAD1-CFB3-4ABF-9187-86F9408F2B27}" destId="{92FC573A-1F4E-4F09-AF1D-4C680207443D}" srcOrd="0" destOrd="0" presId="urn:microsoft.com/office/officeart/2005/8/layout/hList1"/>
    <dgm:cxn modelId="{15B85BE5-6A1B-4482-8A5D-60380AD75B00}" type="presParOf" srcId="{C33FCAD1-CFB3-4ABF-9187-86F9408F2B27}" destId="{3A5D53AB-BBFE-49EC-A860-38E7DB49AE2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5E346F-3ABB-4AFA-9316-D9E71C93F0A2}"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he-IL"/>
        </a:p>
      </dgm:t>
    </dgm:pt>
    <dgm:pt modelId="{93CB34F1-2A4A-4F90-944E-DED633299197}">
      <dgm:prSet phldrT="[טקסט]"/>
      <dgm:spPr/>
      <dgm:t>
        <a:bodyPr/>
        <a:lstStyle/>
        <a:p>
          <a:pPr rtl="1"/>
          <a:r>
            <a:rPr lang="he-IL" dirty="0"/>
            <a:t>שלב ראשון</a:t>
          </a:r>
        </a:p>
      </dgm:t>
    </dgm:pt>
    <dgm:pt modelId="{AD085B1F-6004-422C-B15A-1EB937518545}" type="parTrans" cxnId="{647A80CC-3633-468E-88EF-6BB2AF704561}">
      <dgm:prSet/>
      <dgm:spPr/>
      <dgm:t>
        <a:bodyPr/>
        <a:lstStyle/>
        <a:p>
          <a:pPr rtl="1"/>
          <a:endParaRPr lang="he-IL"/>
        </a:p>
      </dgm:t>
    </dgm:pt>
    <dgm:pt modelId="{1C5ABE0B-4F09-491E-A89E-8B3E4FB703A4}" type="sibTrans" cxnId="{647A80CC-3633-468E-88EF-6BB2AF704561}">
      <dgm:prSet/>
      <dgm:spPr/>
      <dgm:t>
        <a:bodyPr/>
        <a:lstStyle/>
        <a:p>
          <a:pPr rtl="1"/>
          <a:endParaRPr lang="he-IL"/>
        </a:p>
      </dgm:t>
    </dgm:pt>
    <dgm:pt modelId="{B2D01A4E-5111-4918-9020-F2F1E570A991}">
      <dgm:prSet phldrT="[טקסט]"/>
      <dgm:spPr/>
      <dgm:t>
        <a:bodyPr/>
        <a:lstStyle/>
        <a:p>
          <a:pPr algn="ctr" rtl="1">
            <a:buNone/>
          </a:pPr>
          <a:r>
            <a:rPr lang="he-IL" dirty="0"/>
            <a:t>הכנת מצגת</a:t>
          </a:r>
        </a:p>
      </dgm:t>
    </dgm:pt>
    <dgm:pt modelId="{A739F0DB-651C-48EF-A03D-A4814D882F2B}" type="parTrans" cxnId="{EB93F92D-0A7A-48D6-BC97-5CF032B1AE42}">
      <dgm:prSet/>
      <dgm:spPr/>
      <dgm:t>
        <a:bodyPr/>
        <a:lstStyle/>
        <a:p>
          <a:pPr rtl="1"/>
          <a:endParaRPr lang="he-IL"/>
        </a:p>
      </dgm:t>
    </dgm:pt>
    <dgm:pt modelId="{DADC5226-2124-4802-8F32-82DE625AE973}" type="sibTrans" cxnId="{EB93F92D-0A7A-48D6-BC97-5CF032B1AE42}">
      <dgm:prSet/>
      <dgm:spPr/>
      <dgm:t>
        <a:bodyPr/>
        <a:lstStyle/>
        <a:p>
          <a:pPr rtl="1"/>
          <a:endParaRPr lang="he-IL"/>
        </a:p>
      </dgm:t>
    </dgm:pt>
    <dgm:pt modelId="{05C3F37F-266F-4A94-B514-C536079D809B}">
      <dgm:prSet phldrT="[טקסט]"/>
      <dgm:spPr/>
      <dgm:t>
        <a:bodyPr/>
        <a:lstStyle/>
        <a:p>
          <a:pPr algn="ctr" rtl="1">
            <a:buNone/>
          </a:pPr>
          <a:r>
            <a:rPr lang="he-IL" dirty="0"/>
            <a:t>עם הרכיבים שיהיו בכרזה</a:t>
          </a:r>
        </a:p>
      </dgm:t>
    </dgm:pt>
    <dgm:pt modelId="{07BE380C-D37F-4B56-9098-7B9408D8094D}" type="parTrans" cxnId="{182D8484-B4F7-442D-9B4F-20FF576C43BF}">
      <dgm:prSet/>
      <dgm:spPr/>
      <dgm:t>
        <a:bodyPr/>
        <a:lstStyle/>
        <a:p>
          <a:pPr rtl="1"/>
          <a:endParaRPr lang="he-IL"/>
        </a:p>
      </dgm:t>
    </dgm:pt>
    <dgm:pt modelId="{BC8FF9B1-1594-4361-94D9-9717D419E32E}" type="sibTrans" cxnId="{182D8484-B4F7-442D-9B4F-20FF576C43BF}">
      <dgm:prSet/>
      <dgm:spPr/>
      <dgm:t>
        <a:bodyPr/>
        <a:lstStyle/>
        <a:p>
          <a:pPr rtl="1"/>
          <a:endParaRPr lang="he-IL"/>
        </a:p>
      </dgm:t>
    </dgm:pt>
    <dgm:pt modelId="{BB9B671E-89F9-4242-B502-19E69A1EFECA}" type="pres">
      <dgm:prSet presAssocID="{CA5E346F-3ABB-4AFA-9316-D9E71C93F0A2}" presName="Name0" presStyleCnt="0">
        <dgm:presLayoutVars>
          <dgm:dir val="rev"/>
          <dgm:animLvl val="lvl"/>
          <dgm:resizeHandles val="exact"/>
        </dgm:presLayoutVars>
      </dgm:prSet>
      <dgm:spPr/>
    </dgm:pt>
    <dgm:pt modelId="{96CCE485-9C0D-4215-AF59-E084C5A23523}" type="pres">
      <dgm:prSet presAssocID="{93CB34F1-2A4A-4F90-944E-DED633299197}" presName="composite" presStyleCnt="0"/>
      <dgm:spPr/>
    </dgm:pt>
    <dgm:pt modelId="{20D78860-E33D-4EB3-B8A0-1F6FF084E482}" type="pres">
      <dgm:prSet presAssocID="{93CB34F1-2A4A-4F90-944E-DED633299197}" presName="parTx" presStyleLbl="alignNode1" presStyleIdx="0" presStyleCnt="1">
        <dgm:presLayoutVars>
          <dgm:chMax val="0"/>
          <dgm:chPref val="0"/>
          <dgm:bulletEnabled val="1"/>
        </dgm:presLayoutVars>
      </dgm:prSet>
      <dgm:spPr/>
    </dgm:pt>
    <dgm:pt modelId="{06A5E0EE-28B0-485E-A6FC-8F6B0870A538}" type="pres">
      <dgm:prSet presAssocID="{93CB34F1-2A4A-4F90-944E-DED633299197}" presName="desTx" presStyleLbl="alignAccFollowNode1" presStyleIdx="0" presStyleCnt="1">
        <dgm:presLayoutVars>
          <dgm:bulletEnabled val="1"/>
        </dgm:presLayoutVars>
      </dgm:prSet>
      <dgm:spPr/>
    </dgm:pt>
  </dgm:ptLst>
  <dgm:cxnLst>
    <dgm:cxn modelId="{D9956920-1DA5-461F-93B8-5564FC677585}" type="presOf" srcId="{CA5E346F-3ABB-4AFA-9316-D9E71C93F0A2}" destId="{BB9B671E-89F9-4242-B502-19E69A1EFECA}" srcOrd="0" destOrd="0" presId="urn:microsoft.com/office/officeart/2005/8/layout/hList1"/>
    <dgm:cxn modelId="{EB93F92D-0A7A-48D6-BC97-5CF032B1AE42}" srcId="{93CB34F1-2A4A-4F90-944E-DED633299197}" destId="{B2D01A4E-5111-4918-9020-F2F1E570A991}" srcOrd="0" destOrd="0" parTransId="{A739F0DB-651C-48EF-A03D-A4814D882F2B}" sibTransId="{DADC5226-2124-4802-8F32-82DE625AE973}"/>
    <dgm:cxn modelId="{0FFC6B36-4E73-43C0-8690-972685311E78}" type="presOf" srcId="{93CB34F1-2A4A-4F90-944E-DED633299197}" destId="{20D78860-E33D-4EB3-B8A0-1F6FF084E482}" srcOrd="0" destOrd="0" presId="urn:microsoft.com/office/officeart/2005/8/layout/hList1"/>
    <dgm:cxn modelId="{182D8484-B4F7-442D-9B4F-20FF576C43BF}" srcId="{93CB34F1-2A4A-4F90-944E-DED633299197}" destId="{05C3F37F-266F-4A94-B514-C536079D809B}" srcOrd="1" destOrd="0" parTransId="{07BE380C-D37F-4B56-9098-7B9408D8094D}" sibTransId="{BC8FF9B1-1594-4361-94D9-9717D419E32E}"/>
    <dgm:cxn modelId="{34A63FBD-C6BB-4F49-B451-50F30575308B}" type="presOf" srcId="{B2D01A4E-5111-4918-9020-F2F1E570A991}" destId="{06A5E0EE-28B0-485E-A6FC-8F6B0870A538}" srcOrd="0" destOrd="0" presId="urn:microsoft.com/office/officeart/2005/8/layout/hList1"/>
    <dgm:cxn modelId="{647A80CC-3633-468E-88EF-6BB2AF704561}" srcId="{CA5E346F-3ABB-4AFA-9316-D9E71C93F0A2}" destId="{93CB34F1-2A4A-4F90-944E-DED633299197}" srcOrd="0" destOrd="0" parTransId="{AD085B1F-6004-422C-B15A-1EB937518545}" sibTransId="{1C5ABE0B-4F09-491E-A89E-8B3E4FB703A4}"/>
    <dgm:cxn modelId="{BDA403CF-8AA6-4AB5-8DA2-BF08FF5B5A5C}" type="presOf" srcId="{05C3F37F-266F-4A94-B514-C536079D809B}" destId="{06A5E0EE-28B0-485E-A6FC-8F6B0870A538}" srcOrd="0" destOrd="1" presId="urn:microsoft.com/office/officeart/2005/8/layout/hList1"/>
    <dgm:cxn modelId="{4F0B44DF-F907-42FA-8158-84509C4062AF}" type="presParOf" srcId="{BB9B671E-89F9-4242-B502-19E69A1EFECA}" destId="{96CCE485-9C0D-4215-AF59-E084C5A23523}" srcOrd="0" destOrd="0" presId="urn:microsoft.com/office/officeart/2005/8/layout/hList1"/>
    <dgm:cxn modelId="{90B9F679-C4A0-4F78-A974-FB26FB5D4837}" type="presParOf" srcId="{96CCE485-9C0D-4215-AF59-E084C5A23523}" destId="{20D78860-E33D-4EB3-B8A0-1F6FF084E482}" srcOrd="0" destOrd="0" presId="urn:microsoft.com/office/officeart/2005/8/layout/hList1"/>
    <dgm:cxn modelId="{21E71445-AD15-4A5F-8675-C64906828FE8}" type="presParOf" srcId="{96CCE485-9C0D-4215-AF59-E084C5A23523}" destId="{06A5E0EE-28B0-485E-A6FC-8F6B0870A53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5E346F-3ABB-4AFA-9316-D9E71C93F0A2}"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he-IL"/>
        </a:p>
      </dgm:t>
    </dgm:pt>
    <dgm:pt modelId="{39D4AF31-FB02-45A4-8A1C-79FAD6AAEEB3}">
      <dgm:prSet phldrT="[טקסט]"/>
      <dgm:spPr/>
      <dgm:t>
        <a:bodyPr/>
        <a:lstStyle/>
        <a:p>
          <a:pPr algn="ctr" rtl="1">
            <a:buNone/>
          </a:pPr>
          <a:r>
            <a:rPr lang="he-IL" dirty="0"/>
            <a:t>סידור התבניות שבמצגת על תבנית הכרזה</a:t>
          </a:r>
        </a:p>
      </dgm:t>
    </dgm:pt>
    <dgm:pt modelId="{9575CB99-91D3-4E70-8E66-9F1D4F2C7127}" type="parTrans" cxnId="{9682242A-43B9-45D3-862B-C2CCAAF1DA23}">
      <dgm:prSet/>
      <dgm:spPr/>
      <dgm:t>
        <a:bodyPr/>
        <a:lstStyle/>
        <a:p>
          <a:pPr rtl="1"/>
          <a:endParaRPr lang="he-IL"/>
        </a:p>
      </dgm:t>
    </dgm:pt>
    <dgm:pt modelId="{6C3A2F6B-CC42-4D3E-B08E-ECB4F94920FB}" type="sibTrans" cxnId="{9682242A-43B9-45D3-862B-C2CCAAF1DA23}">
      <dgm:prSet/>
      <dgm:spPr/>
      <dgm:t>
        <a:bodyPr/>
        <a:lstStyle/>
        <a:p>
          <a:pPr rtl="1"/>
          <a:endParaRPr lang="he-IL"/>
        </a:p>
      </dgm:t>
    </dgm:pt>
    <dgm:pt modelId="{8697C9BC-5875-4809-8C2F-CFD17C99EFB4}">
      <dgm:prSet phldrT="[טקסט]"/>
      <dgm:spPr/>
      <dgm:t>
        <a:bodyPr/>
        <a:lstStyle/>
        <a:p>
          <a:pPr rtl="1"/>
          <a:r>
            <a:rPr lang="he-IL" dirty="0"/>
            <a:t>שלב שני</a:t>
          </a:r>
        </a:p>
      </dgm:t>
    </dgm:pt>
    <dgm:pt modelId="{0678E06F-0FA5-4F21-9FEB-EF70BACC578F}" type="parTrans" cxnId="{394909D1-5BAD-4843-8D3E-5C3D7E708FE4}">
      <dgm:prSet/>
      <dgm:spPr/>
      <dgm:t>
        <a:bodyPr/>
        <a:lstStyle/>
        <a:p>
          <a:pPr rtl="1"/>
          <a:endParaRPr lang="he-IL"/>
        </a:p>
      </dgm:t>
    </dgm:pt>
    <dgm:pt modelId="{4D9DDA37-0AC1-4E0B-9948-AB2F347890BB}" type="sibTrans" cxnId="{394909D1-5BAD-4843-8D3E-5C3D7E708FE4}">
      <dgm:prSet/>
      <dgm:spPr/>
      <dgm:t>
        <a:bodyPr/>
        <a:lstStyle/>
        <a:p>
          <a:pPr rtl="1"/>
          <a:endParaRPr lang="he-IL"/>
        </a:p>
      </dgm:t>
    </dgm:pt>
    <dgm:pt modelId="{BB9B671E-89F9-4242-B502-19E69A1EFECA}" type="pres">
      <dgm:prSet presAssocID="{CA5E346F-3ABB-4AFA-9316-D9E71C93F0A2}" presName="Name0" presStyleCnt="0">
        <dgm:presLayoutVars>
          <dgm:dir val="rev"/>
          <dgm:animLvl val="lvl"/>
          <dgm:resizeHandles val="exact"/>
        </dgm:presLayoutVars>
      </dgm:prSet>
      <dgm:spPr/>
    </dgm:pt>
    <dgm:pt modelId="{C33FCAD1-CFB3-4ABF-9187-86F9408F2B27}" type="pres">
      <dgm:prSet presAssocID="{8697C9BC-5875-4809-8C2F-CFD17C99EFB4}" presName="composite" presStyleCnt="0"/>
      <dgm:spPr/>
    </dgm:pt>
    <dgm:pt modelId="{92FC573A-1F4E-4F09-AF1D-4C680207443D}" type="pres">
      <dgm:prSet presAssocID="{8697C9BC-5875-4809-8C2F-CFD17C99EFB4}" presName="parTx" presStyleLbl="alignNode1" presStyleIdx="0" presStyleCnt="1">
        <dgm:presLayoutVars>
          <dgm:chMax val="0"/>
          <dgm:chPref val="0"/>
          <dgm:bulletEnabled val="1"/>
        </dgm:presLayoutVars>
      </dgm:prSet>
      <dgm:spPr/>
    </dgm:pt>
    <dgm:pt modelId="{3A5D53AB-BBFE-49EC-A860-38E7DB49AE29}" type="pres">
      <dgm:prSet presAssocID="{8697C9BC-5875-4809-8C2F-CFD17C99EFB4}" presName="desTx" presStyleLbl="alignAccFollowNode1" presStyleIdx="0" presStyleCnt="1">
        <dgm:presLayoutVars>
          <dgm:bulletEnabled val="1"/>
        </dgm:presLayoutVars>
      </dgm:prSet>
      <dgm:spPr/>
    </dgm:pt>
  </dgm:ptLst>
  <dgm:cxnLst>
    <dgm:cxn modelId="{D9956920-1DA5-461F-93B8-5564FC677585}" type="presOf" srcId="{CA5E346F-3ABB-4AFA-9316-D9E71C93F0A2}" destId="{BB9B671E-89F9-4242-B502-19E69A1EFECA}" srcOrd="0" destOrd="0" presId="urn:microsoft.com/office/officeart/2005/8/layout/hList1"/>
    <dgm:cxn modelId="{9682242A-43B9-45D3-862B-C2CCAAF1DA23}" srcId="{8697C9BC-5875-4809-8C2F-CFD17C99EFB4}" destId="{39D4AF31-FB02-45A4-8A1C-79FAD6AAEEB3}" srcOrd="0" destOrd="0" parTransId="{9575CB99-91D3-4E70-8E66-9F1D4F2C7127}" sibTransId="{6C3A2F6B-CC42-4D3E-B08E-ECB4F94920FB}"/>
    <dgm:cxn modelId="{81E0785D-5655-4D66-A179-2AC3E8EF094D}" type="presOf" srcId="{8697C9BC-5875-4809-8C2F-CFD17C99EFB4}" destId="{92FC573A-1F4E-4F09-AF1D-4C680207443D}" srcOrd="0" destOrd="0" presId="urn:microsoft.com/office/officeart/2005/8/layout/hList1"/>
    <dgm:cxn modelId="{7FECCE4F-79D3-4D76-9EC0-23EC3B81311A}" type="presOf" srcId="{39D4AF31-FB02-45A4-8A1C-79FAD6AAEEB3}" destId="{3A5D53AB-BBFE-49EC-A860-38E7DB49AE29}" srcOrd="0" destOrd="0" presId="urn:microsoft.com/office/officeart/2005/8/layout/hList1"/>
    <dgm:cxn modelId="{394909D1-5BAD-4843-8D3E-5C3D7E708FE4}" srcId="{CA5E346F-3ABB-4AFA-9316-D9E71C93F0A2}" destId="{8697C9BC-5875-4809-8C2F-CFD17C99EFB4}" srcOrd="0" destOrd="0" parTransId="{0678E06F-0FA5-4F21-9FEB-EF70BACC578F}" sibTransId="{4D9DDA37-0AC1-4E0B-9948-AB2F347890BB}"/>
    <dgm:cxn modelId="{42B67B7A-6717-4D61-BA5F-4A57E6296864}" type="presParOf" srcId="{BB9B671E-89F9-4242-B502-19E69A1EFECA}" destId="{C33FCAD1-CFB3-4ABF-9187-86F9408F2B27}" srcOrd="0" destOrd="0" presId="urn:microsoft.com/office/officeart/2005/8/layout/hList1"/>
    <dgm:cxn modelId="{59935330-1C64-4B8B-8670-97E09E1EF521}" type="presParOf" srcId="{C33FCAD1-CFB3-4ABF-9187-86F9408F2B27}" destId="{92FC573A-1F4E-4F09-AF1D-4C680207443D}" srcOrd="0" destOrd="0" presId="urn:microsoft.com/office/officeart/2005/8/layout/hList1"/>
    <dgm:cxn modelId="{15B85BE5-6A1B-4482-8A5D-60380AD75B00}" type="presParOf" srcId="{C33FCAD1-CFB3-4ABF-9187-86F9408F2B27}" destId="{3A5D53AB-BBFE-49EC-A860-38E7DB49AE2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36898-30DF-4AF6-94E7-466EBFCAFFB7}">
      <dsp:nvSpPr>
        <dsp:cNvPr id="0" name=""/>
        <dsp:cNvSpPr/>
      </dsp:nvSpPr>
      <dsp:spPr>
        <a:xfrm>
          <a:off x="802585" y="2762390"/>
          <a:ext cx="720016" cy="1695108"/>
        </a:xfrm>
        <a:custGeom>
          <a:avLst/>
          <a:gdLst/>
          <a:ahLst/>
          <a:cxnLst/>
          <a:rect l="0" t="0" r="0" b="0"/>
          <a:pathLst>
            <a:path>
              <a:moveTo>
                <a:pt x="0" y="0"/>
              </a:moveTo>
              <a:lnTo>
                <a:pt x="0" y="1695108"/>
              </a:lnTo>
              <a:lnTo>
                <a:pt x="720016" y="16951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CADB2D-A644-4E15-81AA-775767637C29}">
      <dsp:nvSpPr>
        <dsp:cNvPr id="0" name=""/>
        <dsp:cNvSpPr/>
      </dsp:nvSpPr>
      <dsp:spPr>
        <a:xfrm>
          <a:off x="802585" y="2762390"/>
          <a:ext cx="720016" cy="652681"/>
        </a:xfrm>
        <a:custGeom>
          <a:avLst/>
          <a:gdLst/>
          <a:ahLst/>
          <a:cxnLst/>
          <a:rect l="0" t="0" r="0" b="0"/>
          <a:pathLst>
            <a:path>
              <a:moveTo>
                <a:pt x="0" y="0"/>
              </a:moveTo>
              <a:lnTo>
                <a:pt x="0" y="652681"/>
              </a:lnTo>
              <a:lnTo>
                <a:pt x="720016" y="6526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5F31C5-5515-45E2-B34A-EE93A0D47D73}">
      <dsp:nvSpPr>
        <dsp:cNvPr id="0" name=""/>
        <dsp:cNvSpPr/>
      </dsp:nvSpPr>
      <dsp:spPr>
        <a:xfrm>
          <a:off x="2369392" y="935616"/>
          <a:ext cx="2831400" cy="475368"/>
        </a:xfrm>
        <a:custGeom>
          <a:avLst/>
          <a:gdLst/>
          <a:ahLst/>
          <a:cxnLst/>
          <a:rect l="0" t="0" r="0" b="0"/>
          <a:pathLst>
            <a:path>
              <a:moveTo>
                <a:pt x="2831400" y="0"/>
              </a:moveTo>
              <a:lnTo>
                <a:pt x="2831400" y="278889"/>
              </a:lnTo>
              <a:lnTo>
                <a:pt x="0" y="278889"/>
              </a:lnTo>
              <a:lnTo>
                <a:pt x="0" y="475368"/>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977D5D7A-31BC-427E-B5DA-BCF9008F336E}">
      <dsp:nvSpPr>
        <dsp:cNvPr id="0" name=""/>
        <dsp:cNvSpPr/>
      </dsp:nvSpPr>
      <dsp:spPr>
        <a:xfrm>
          <a:off x="5200793" y="935616"/>
          <a:ext cx="2896089" cy="473254"/>
        </a:xfrm>
        <a:custGeom>
          <a:avLst/>
          <a:gdLst/>
          <a:ahLst/>
          <a:cxnLst/>
          <a:rect l="0" t="0" r="0" b="0"/>
          <a:pathLst>
            <a:path>
              <a:moveTo>
                <a:pt x="0" y="0"/>
              </a:moveTo>
              <a:lnTo>
                <a:pt x="0" y="276774"/>
              </a:lnTo>
              <a:lnTo>
                <a:pt x="2896089" y="276774"/>
              </a:lnTo>
              <a:lnTo>
                <a:pt x="2896089" y="473254"/>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CCC86FA-78E3-4EFD-BD0D-A6D976A035FE}">
      <dsp:nvSpPr>
        <dsp:cNvPr id="0" name=""/>
        <dsp:cNvSpPr/>
      </dsp:nvSpPr>
      <dsp:spPr>
        <a:xfrm>
          <a:off x="930460" y="0"/>
          <a:ext cx="8540665" cy="935616"/>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rtl="1">
            <a:lnSpc>
              <a:spcPct val="90000"/>
            </a:lnSpc>
            <a:spcBef>
              <a:spcPct val="0"/>
            </a:spcBef>
            <a:spcAft>
              <a:spcPct val="35000"/>
            </a:spcAft>
            <a:buNone/>
          </a:pPr>
          <a:r>
            <a:rPr lang="he-IL" sz="5400" kern="1200" dirty="0"/>
            <a:t>שלב ג' – הצגת עבודות הביוחקר</a:t>
          </a:r>
        </a:p>
      </dsp:txBody>
      <dsp:txXfrm>
        <a:off x="930460" y="0"/>
        <a:ext cx="8540665" cy="935616"/>
      </dsp:txXfrm>
    </dsp:sp>
    <dsp:sp modelId="{6DAFBA3A-90B8-4A30-AAE9-245485F1495C}">
      <dsp:nvSpPr>
        <dsp:cNvPr id="0" name=""/>
        <dsp:cNvSpPr/>
      </dsp:nvSpPr>
      <dsp:spPr>
        <a:xfrm>
          <a:off x="6138374" y="1408871"/>
          <a:ext cx="3917015" cy="135140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rtl="1">
            <a:lnSpc>
              <a:spcPct val="90000"/>
            </a:lnSpc>
            <a:spcBef>
              <a:spcPct val="0"/>
            </a:spcBef>
            <a:spcAft>
              <a:spcPct val="35000"/>
            </a:spcAft>
            <a:buNone/>
          </a:pPr>
          <a:r>
            <a:rPr lang="he-IL" sz="3400" kern="1200" dirty="0"/>
            <a:t>הגשת סיכום עבודת הביוחקר בכרזה מדעית</a:t>
          </a:r>
        </a:p>
      </dsp:txBody>
      <dsp:txXfrm>
        <a:off x="6138374" y="1408871"/>
        <a:ext cx="3917015" cy="1351404"/>
      </dsp:txXfrm>
    </dsp:sp>
    <dsp:sp modelId="{858B4BAB-96B7-4A4D-B8FC-542B4836CE79}">
      <dsp:nvSpPr>
        <dsp:cNvPr id="0" name=""/>
        <dsp:cNvSpPr/>
      </dsp:nvSpPr>
      <dsp:spPr>
        <a:xfrm>
          <a:off x="410884" y="1410985"/>
          <a:ext cx="3917015" cy="135140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rtl="1">
            <a:lnSpc>
              <a:spcPct val="90000"/>
            </a:lnSpc>
            <a:spcBef>
              <a:spcPct val="0"/>
            </a:spcBef>
            <a:spcAft>
              <a:spcPct val="35000"/>
            </a:spcAft>
            <a:buNone/>
          </a:pPr>
          <a:r>
            <a:rPr lang="he-IL" sz="3400" kern="1200" dirty="0"/>
            <a:t>הצגת עבודת הביוחקר בפני שופטים</a:t>
          </a:r>
        </a:p>
      </dsp:txBody>
      <dsp:txXfrm>
        <a:off x="410884" y="1410985"/>
        <a:ext cx="3917015" cy="1351404"/>
      </dsp:txXfrm>
    </dsp:sp>
    <dsp:sp modelId="{27146AEC-E350-4B86-8940-6213D993A680}">
      <dsp:nvSpPr>
        <dsp:cNvPr id="0" name=""/>
        <dsp:cNvSpPr/>
      </dsp:nvSpPr>
      <dsp:spPr>
        <a:xfrm>
          <a:off x="1522602" y="3084813"/>
          <a:ext cx="4597022" cy="660517"/>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he-IL" sz="2400" kern="1200" dirty="0">
              <a:solidFill>
                <a:schemeClr val="tx1"/>
              </a:solidFill>
            </a:rPr>
            <a:t>הצגת עבודת הביוחקר ע"י התלמיד/ה</a:t>
          </a:r>
        </a:p>
      </dsp:txBody>
      <dsp:txXfrm>
        <a:off x="1522602" y="3084813"/>
        <a:ext cx="4597022" cy="660517"/>
      </dsp:txXfrm>
    </dsp:sp>
    <dsp:sp modelId="{92AD14E9-0DCF-44CA-8BD3-5BB6E60175A2}">
      <dsp:nvSpPr>
        <dsp:cNvPr id="0" name=""/>
        <dsp:cNvSpPr/>
      </dsp:nvSpPr>
      <dsp:spPr>
        <a:xfrm>
          <a:off x="1522602" y="4127240"/>
          <a:ext cx="4597022" cy="660517"/>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he-IL" sz="2400" kern="1200" dirty="0">
              <a:solidFill>
                <a:schemeClr val="tx1"/>
              </a:solidFill>
            </a:rPr>
            <a:t>תשובה לשאלות השופטים</a:t>
          </a:r>
        </a:p>
      </dsp:txBody>
      <dsp:txXfrm>
        <a:off x="1522602" y="4127240"/>
        <a:ext cx="4597022" cy="660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F31C5-5515-45E2-B34A-EE93A0D47D73}">
      <dsp:nvSpPr>
        <dsp:cNvPr id="0" name=""/>
        <dsp:cNvSpPr/>
      </dsp:nvSpPr>
      <dsp:spPr>
        <a:xfrm>
          <a:off x="5075499" y="1550658"/>
          <a:ext cx="2653247" cy="1043900"/>
        </a:xfrm>
        <a:custGeom>
          <a:avLst/>
          <a:gdLst/>
          <a:ahLst/>
          <a:cxnLst/>
          <a:rect l="0" t="0" r="0" b="0"/>
          <a:pathLst>
            <a:path>
              <a:moveTo>
                <a:pt x="0" y="0"/>
              </a:moveTo>
              <a:lnTo>
                <a:pt x="0" y="794674"/>
              </a:lnTo>
              <a:lnTo>
                <a:pt x="2653247" y="794674"/>
              </a:lnTo>
              <a:lnTo>
                <a:pt x="2653247" y="1043900"/>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977D5D7A-31BC-427E-B5DA-BCF9008F336E}">
      <dsp:nvSpPr>
        <dsp:cNvPr id="0" name=""/>
        <dsp:cNvSpPr/>
      </dsp:nvSpPr>
      <dsp:spPr>
        <a:xfrm>
          <a:off x="2535370" y="1550658"/>
          <a:ext cx="2540129" cy="1051507"/>
        </a:xfrm>
        <a:custGeom>
          <a:avLst/>
          <a:gdLst/>
          <a:ahLst/>
          <a:cxnLst/>
          <a:rect l="0" t="0" r="0" b="0"/>
          <a:pathLst>
            <a:path>
              <a:moveTo>
                <a:pt x="2540129" y="0"/>
              </a:moveTo>
              <a:lnTo>
                <a:pt x="2540129" y="802281"/>
              </a:lnTo>
              <a:lnTo>
                <a:pt x="0" y="802281"/>
              </a:lnTo>
              <a:lnTo>
                <a:pt x="0" y="1051507"/>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CCC86FA-78E3-4EFD-BD0D-A6D976A035FE}">
      <dsp:nvSpPr>
        <dsp:cNvPr id="0" name=""/>
        <dsp:cNvSpPr/>
      </dsp:nvSpPr>
      <dsp:spPr>
        <a:xfrm>
          <a:off x="179527" y="610483"/>
          <a:ext cx="9791943" cy="940175"/>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rtl="1">
            <a:lnSpc>
              <a:spcPct val="90000"/>
            </a:lnSpc>
            <a:spcBef>
              <a:spcPct val="0"/>
            </a:spcBef>
            <a:spcAft>
              <a:spcPct val="35000"/>
            </a:spcAft>
            <a:buNone/>
          </a:pPr>
          <a:r>
            <a:rPr lang="he-IL" sz="5400" kern="1200" dirty="0"/>
            <a:t>הכנות להצגת הביוחקר בפני שופטים</a:t>
          </a:r>
        </a:p>
      </dsp:txBody>
      <dsp:txXfrm>
        <a:off x="179527" y="610483"/>
        <a:ext cx="9791943" cy="940175"/>
      </dsp:txXfrm>
    </dsp:sp>
    <dsp:sp modelId="{6DAFBA3A-90B8-4A30-AAE9-245485F1495C}">
      <dsp:nvSpPr>
        <dsp:cNvPr id="0" name=""/>
        <dsp:cNvSpPr/>
      </dsp:nvSpPr>
      <dsp:spPr>
        <a:xfrm>
          <a:off x="47312" y="2602166"/>
          <a:ext cx="4976115" cy="1186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1">
            <a:lnSpc>
              <a:spcPct val="90000"/>
            </a:lnSpc>
            <a:spcBef>
              <a:spcPct val="0"/>
            </a:spcBef>
            <a:spcAft>
              <a:spcPct val="35000"/>
            </a:spcAft>
            <a:buNone/>
          </a:pPr>
          <a:r>
            <a:rPr lang="he-IL" sz="3800" kern="1200" dirty="0"/>
            <a:t>סיכום עבודת הביוחקר בכרזה מדעית</a:t>
          </a:r>
        </a:p>
      </dsp:txBody>
      <dsp:txXfrm>
        <a:off x="47312" y="2602166"/>
        <a:ext cx="4976115" cy="1186790"/>
      </dsp:txXfrm>
    </dsp:sp>
    <dsp:sp modelId="{858B4BAB-96B7-4A4D-B8FC-542B4836CE79}">
      <dsp:nvSpPr>
        <dsp:cNvPr id="0" name=""/>
        <dsp:cNvSpPr/>
      </dsp:nvSpPr>
      <dsp:spPr>
        <a:xfrm>
          <a:off x="5486021" y="2594559"/>
          <a:ext cx="4485449" cy="1186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1">
            <a:lnSpc>
              <a:spcPct val="90000"/>
            </a:lnSpc>
            <a:spcBef>
              <a:spcPct val="0"/>
            </a:spcBef>
            <a:spcAft>
              <a:spcPct val="35000"/>
            </a:spcAft>
            <a:buNone/>
          </a:pPr>
          <a:r>
            <a:rPr lang="he-IL" sz="3800" kern="1200" dirty="0"/>
            <a:t>הכנת מצגת להצגת הביוחקר בפני השופטים</a:t>
          </a:r>
        </a:p>
      </dsp:txBody>
      <dsp:txXfrm>
        <a:off x="5486021" y="2594559"/>
        <a:ext cx="4485449" cy="11867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78860-E33D-4EB3-B8A0-1F6FF084E482}">
      <dsp:nvSpPr>
        <dsp:cNvPr id="0" name=""/>
        <dsp:cNvSpPr/>
      </dsp:nvSpPr>
      <dsp:spPr>
        <a:xfrm>
          <a:off x="4143868" y="255288"/>
          <a:ext cx="3634939" cy="120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rtl="1">
            <a:lnSpc>
              <a:spcPct val="90000"/>
            </a:lnSpc>
            <a:spcBef>
              <a:spcPct val="0"/>
            </a:spcBef>
            <a:spcAft>
              <a:spcPct val="35000"/>
            </a:spcAft>
            <a:buNone/>
          </a:pPr>
          <a:r>
            <a:rPr lang="he-IL" sz="4200" kern="1200" dirty="0"/>
            <a:t>שלב ראשון</a:t>
          </a:r>
        </a:p>
      </dsp:txBody>
      <dsp:txXfrm>
        <a:off x="4143868" y="255288"/>
        <a:ext cx="3634939" cy="1209600"/>
      </dsp:txXfrm>
    </dsp:sp>
    <dsp:sp modelId="{06A5E0EE-28B0-485E-A6FC-8F6B0870A538}">
      <dsp:nvSpPr>
        <dsp:cNvPr id="0" name=""/>
        <dsp:cNvSpPr/>
      </dsp:nvSpPr>
      <dsp:spPr>
        <a:xfrm>
          <a:off x="4143868" y="1464888"/>
          <a:ext cx="3634939" cy="23634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4028" tIns="224028" rIns="298704" bIns="336042" numCol="1" spcCol="1270" anchor="t" anchorCtr="0">
          <a:noAutofit/>
        </a:bodyPr>
        <a:lstStyle/>
        <a:p>
          <a:pPr marL="285750" lvl="1" indent="-285750" algn="ctr" defTabSz="1866900" rtl="1">
            <a:lnSpc>
              <a:spcPct val="90000"/>
            </a:lnSpc>
            <a:spcBef>
              <a:spcPct val="0"/>
            </a:spcBef>
            <a:spcAft>
              <a:spcPct val="15000"/>
            </a:spcAft>
            <a:buNone/>
          </a:pPr>
          <a:r>
            <a:rPr lang="he-IL" sz="4200" kern="1200" dirty="0"/>
            <a:t>הכנת מצגת</a:t>
          </a:r>
        </a:p>
        <a:p>
          <a:pPr marL="285750" lvl="1" indent="-285750" algn="ctr" defTabSz="1866900" rtl="1">
            <a:lnSpc>
              <a:spcPct val="90000"/>
            </a:lnSpc>
            <a:spcBef>
              <a:spcPct val="0"/>
            </a:spcBef>
            <a:spcAft>
              <a:spcPct val="15000"/>
            </a:spcAft>
            <a:buNone/>
          </a:pPr>
          <a:r>
            <a:rPr lang="he-IL" sz="4200" kern="1200" dirty="0"/>
            <a:t>עם הרכיבים שיהיו בכרזה</a:t>
          </a:r>
        </a:p>
      </dsp:txBody>
      <dsp:txXfrm>
        <a:off x="4143868" y="1464888"/>
        <a:ext cx="3634939" cy="2363445"/>
      </dsp:txXfrm>
    </dsp:sp>
    <dsp:sp modelId="{92FC573A-1F4E-4F09-AF1D-4C680207443D}">
      <dsp:nvSpPr>
        <dsp:cNvPr id="0" name=""/>
        <dsp:cNvSpPr/>
      </dsp:nvSpPr>
      <dsp:spPr>
        <a:xfrm>
          <a:off x="37" y="255288"/>
          <a:ext cx="3634939" cy="120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rtl="1">
            <a:lnSpc>
              <a:spcPct val="90000"/>
            </a:lnSpc>
            <a:spcBef>
              <a:spcPct val="0"/>
            </a:spcBef>
            <a:spcAft>
              <a:spcPct val="35000"/>
            </a:spcAft>
            <a:buNone/>
          </a:pPr>
          <a:r>
            <a:rPr lang="he-IL" sz="4200" kern="1200" dirty="0"/>
            <a:t>שלב שני</a:t>
          </a:r>
        </a:p>
      </dsp:txBody>
      <dsp:txXfrm>
        <a:off x="37" y="255288"/>
        <a:ext cx="3634939" cy="1209600"/>
      </dsp:txXfrm>
    </dsp:sp>
    <dsp:sp modelId="{3A5D53AB-BBFE-49EC-A860-38E7DB49AE29}">
      <dsp:nvSpPr>
        <dsp:cNvPr id="0" name=""/>
        <dsp:cNvSpPr/>
      </dsp:nvSpPr>
      <dsp:spPr>
        <a:xfrm>
          <a:off x="37" y="1464888"/>
          <a:ext cx="3634939" cy="23634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4028" tIns="224028" rIns="298704" bIns="336042" numCol="1" spcCol="1270" anchor="t" anchorCtr="0">
          <a:noAutofit/>
        </a:bodyPr>
        <a:lstStyle/>
        <a:p>
          <a:pPr marL="285750" lvl="1" indent="-285750" algn="ctr" defTabSz="1866900" rtl="1">
            <a:lnSpc>
              <a:spcPct val="90000"/>
            </a:lnSpc>
            <a:spcBef>
              <a:spcPct val="0"/>
            </a:spcBef>
            <a:spcAft>
              <a:spcPct val="15000"/>
            </a:spcAft>
            <a:buNone/>
          </a:pPr>
          <a:r>
            <a:rPr lang="he-IL" sz="4200" kern="1200" dirty="0"/>
            <a:t>סידור התבניות שבמצגת על תבנית הכרזה</a:t>
          </a:r>
        </a:p>
      </dsp:txBody>
      <dsp:txXfrm>
        <a:off x="37" y="1464888"/>
        <a:ext cx="3634939" cy="2363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78860-E33D-4EB3-B8A0-1F6FF084E482}">
      <dsp:nvSpPr>
        <dsp:cNvPr id="0" name=""/>
        <dsp:cNvSpPr/>
      </dsp:nvSpPr>
      <dsp:spPr>
        <a:xfrm>
          <a:off x="0" y="5651"/>
          <a:ext cx="7778846" cy="161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272" tIns="227584" rIns="398272" bIns="227584" numCol="1" spcCol="1270" anchor="ctr" anchorCtr="0">
          <a:noAutofit/>
        </a:bodyPr>
        <a:lstStyle/>
        <a:p>
          <a:pPr marL="0" lvl="0" indent="0" algn="ctr" defTabSz="2489200" rtl="1">
            <a:lnSpc>
              <a:spcPct val="90000"/>
            </a:lnSpc>
            <a:spcBef>
              <a:spcPct val="0"/>
            </a:spcBef>
            <a:spcAft>
              <a:spcPct val="35000"/>
            </a:spcAft>
            <a:buNone/>
          </a:pPr>
          <a:r>
            <a:rPr lang="he-IL" sz="5600" kern="1200" dirty="0"/>
            <a:t>שלב ראשון</a:t>
          </a:r>
        </a:p>
      </dsp:txBody>
      <dsp:txXfrm>
        <a:off x="0" y="5651"/>
        <a:ext cx="7778846" cy="1612800"/>
      </dsp:txXfrm>
    </dsp:sp>
    <dsp:sp modelId="{06A5E0EE-28B0-485E-A6FC-8F6B0870A538}">
      <dsp:nvSpPr>
        <dsp:cNvPr id="0" name=""/>
        <dsp:cNvSpPr/>
      </dsp:nvSpPr>
      <dsp:spPr>
        <a:xfrm>
          <a:off x="0" y="1618451"/>
          <a:ext cx="7778846" cy="24595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8704" tIns="298704" rIns="398272" bIns="448056" numCol="1" spcCol="1270" anchor="t" anchorCtr="0">
          <a:noAutofit/>
        </a:bodyPr>
        <a:lstStyle/>
        <a:p>
          <a:pPr marL="285750" lvl="1" indent="-285750" algn="ctr" defTabSz="2489200" rtl="1">
            <a:lnSpc>
              <a:spcPct val="90000"/>
            </a:lnSpc>
            <a:spcBef>
              <a:spcPct val="0"/>
            </a:spcBef>
            <a:spcAft>
              <a:spcPct val="15000"/>
            </a:spcAft>
            <a:buNone/>
          </a:pPr>
          <a:r>
            <a:rPr lang="he-IL" sz="5600" kern="1200" dirty="0"/>
            <a:t>הכנת מצגת</a:t>
          </a:r>
        </a:p>
        <a:p>
          <a:pPr marL="285750" lvl="1" indent="-285750" algn="ctr" defTabSz="2489200" rtl="1">
            <a:lnSpc>
              <a:spcPct val="90000"/>
            </a:lnSpc>
            <a:spcBef>
              <a:spcPct val="0"/>
            </a:spcBef>
            <a:spcAft>
              <a:spcPct val="15000"/>
            </a:spcAft>
            <a:buNone/>
          </a:pPr>
          <a:r>
            <a:rPr lang="he-IL" sz="5600" kern="1200" dirty="0"/>
            <a:t>עם הרכיבים שיהיו בכרזה</a:t>
          </a:r>
        </a:p>
      </dsp:txBody>
      <dsp:txXfrm>
        <a:off x="0" y="1618451"/>
        <a:ext cx="7778846" cy="2459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C573A-1F4E-4F09-AF1D-4C680207443D}">
      <dsp:nvSpPr>
        <dsp:cNvPr id="0" name=""/>
        <dsp:cNvSpPr/>
      </dsp:nvSpPr>
      <dsp:spPr>
        <a:xfrm>
          <a:off x="0" y="5651"/>
          <a:ext cx="7778846" cy="161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272" tIns="227584" rIns="398272" bIns="227584" numCol="1" spcCol="1270" anchor="ctr" anchorCtr="0">
          <a:noAutofit/>
        </a:bodyPr>
        <a:lstStyle/>
        <a:p>
          <a:pPr marL="0" lvl="0" indent="0" algn="ctr" defTabSz="2489200" rtl="1">
            <a:lnSpc>
              <a:spcPct val="90000"/>
            </a:lnSpc>
            <a:spcBef>
              <a:spcPct val="0"/>
            </a:spcBef>
            <a:spcAft>
              <a:spcPct val="35000"/>
            </a:spcAft>
            <a:buNone/>
          </a:pPr>
          <a:r>
            <a:rPr lang="he-IL" sz="5600" kern="1200" dirty="0"/>
            <a:t>שלב שני</a:t>
          </a:r>
        </a:p>
      </dsp:txBody>
      <dsp:txXfrm>
        <a:off x="0" y="5651"/>
        <a:ext cx="7778846" cy="1612800"/>
      </dsp:txXfrm>
    </dsp:sp>
    <dsp:sp modelId="{3A5D53AB-BBFE-49EC-A860-38E7DB49AE29}">
      <dsp:nvSpPr>
        <dsp:cNvPr id="0" name=""/>
        <dsp:cNvSpPr/>
      </dsp:nvSpPr>
      <dsp:spPr>
        <a:xfrm>
          <a:off x="0" y="1618451"/>
          <a:ext cx="7778846" cy="24595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8704" tIns="298704" rIns="398272" bIns="448056" numCol="1" spcCol="1270" anchor="t" anchorCtr="0">
          <a:noAutofit/>
        </a:bodyPr>
        <a:lstStyle/>
        <a:p>
          <a:pPr marL="285750" lvl="1" indent="-285750" algn="ctr" defTabSz="2489200" rtl="1">
            <a:lnSpc>
              <a:spcPct val="90000"/>
            </a:lnSpc>
            <a:spcBef>
              <a:spcPct val="0"/>
            </a:spcBef>
            <a:spcAft>
              <a:spcPct val="15000"/>
            </a:spcAft>
            <a:buNone/>
          </a:pPr>
          <a:r>
            <a:rPr lang="he-IL" sz="5600" kern="1200" dirty="0"/>
            <a:t>סידור התבניות שבמצגת על תבנית הכרזה</a:t>
          </a:r>
        </a:p>
      </dsp:txBody>
      <dsp:txXfrm>
        <a:off x="0" y="1618451"/>
        <a:ext cx="7778846" cy="245951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4T13:55:41.044"/>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4646 0,'-4642'0,"4639"0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72B60F3-B26A-448F-B946-18C40F269067}" type="datetimeFigureOut">
              <a:rPr lang="he-IL" smtClean="0"/>
              <a:t>ד'/ניסן/תשפ"ו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E04844F-E324-482E-ACC1-043FD9FC49D7}" type="slidenum">
              <a:rPr lang="he-IL" smtClean="0"/>
              <a:t>‹#›</a:t>
            </a:fld>
            <a:endParaRPr lang="he-IL"/>
          </a:p>
        </p:txBody>
      </p:sp>
    </p:spTree>
    <p:extLst>
      <p:ext uri="{BB962C8B-B14F-4D97-AF65-F5344CB8AC3E}">
        <p14:creationId xmlns:p14="http://schemas.microsoft.com/office/powerpoint/2010/main" val="413783749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users/piro4d-2707530/?utm_source=link-attribution&amp;utm_medium=referral&amp;utm_campaign=image&amp;utm_content=1721464"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72146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1</a:t>
            </a:fld>
            <a:endParaRPr lang="he-IL"/>
          </a:p>
        </p:txBody>
      </p:sp>
    </p:spTree>
    <p:extLst>
      <p:ext uri="{BB962C8B-B14F-4D97-AF65-F5344CB8AC3E}">
        <p14:creationId xmlns:p14="http://schemas.microsoft.com/office/powerpoint/2010/main" val="1709235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AE3B7-3E09-172A-1440-1F3EFE9A99D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0B01449-4E98-D7E2-A2F1-2DCC102F66B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3F57CAAA-C708-6957-871B-32324454947A}"/>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7370BD60-25BE-B4EE-0EC6-37D6437E6982}"/>
              </a:ext>
            </a:extLst>
          </p:cNvPr>
          <p:cNvSpPr>
            <a:spLocks noGrp="1"/>
          </p:cNvSpPr>
          <p:nvPr>
            <p:ph type="sldNum" sz="quarter" idx="5"/>
          </p:nvPr>
        </p:nvSpPr>
        <p:spPr/>
        <p:txBody>
          <a:bodyPr/>
          <a:lstStyle/>
          <a:p>
            <a:fld id="{AE04844F-E324-482E-ACC1-043FD9FC49D7}" type="slidenum">
              <a:rPr lang="he-IL" smtClean="0"/>
              <a:t>18</a:t>
            </a:fld>
            <a:endParaRPr lang="he-IL"/>
          </a:p>
        </p:txBody>
      </p:sp>
    </p:spTree>
    <p:extLst>
      <p:ext uri="{BB962C8B-B14F-4D97-AF65-F5344CB8AC3E}">
        <p14:creationId xmlns:p14="http://schemas.microsoft.com/office/powerpoint/2010/main" val="3463178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12AC2-683A-AAE8-3B40-806625251B8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9BA8E0E-5FD8-4577-AD05-46264E7E225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AAFC551-D919-2111-E6DA-59F0D33E9FAC}"/>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335143AC-18FF-1FD9-766A-501F16456E18}"/>
              </a:ext>
            </a:extLst>
          </p:cNvPr>
          <p:cNvSpPr>
            <a:spLocks noGrp="1"/>
          </p:cNvSpPr>
          <p:nvPr>
            <p:ph type="sldNum" sz="quarter" idx="5"/>
          </p:nvPr>
        </p:nvSpPr>
        <p:spPr/>
        <p:txBody>
          <a:bodyPr/>
          <a:lstStyle/>
          <a:p>
            <a:fld id="{AE04844F-E324-482E-ACC1-043FD9FC49D7}" type="slidenum">
              <a:rPr lang="he-IL" smtClean="0"/>
              <a:t>19</a:t>
            </a:fld>
            <a:endParaRPr lang="he-IL"/>
          </a:p>
        </p:txBody>
      </p:sp>
    </p:spTree>
    <p:extLst>
      <p:ext uri="{BB962C8B-B14F-4D97-AF65-F5344CB8AC3E}">
        <p14:creationId xmlns:p14="http://schemas.microsoft.com/office/powerpoint/2010/main" val="1843158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20</a:t>
            </a:fld>
            <a:endParaRPr lang="he-IL"/>
          </a:p>
        </p:txBody>
      </p:sp>
    </p:spTree>
    <p:extLst>
      <p:ext uri="{BB962C8B-B14F-4D97-AF65-F5344CB8AC3E}">
        <p14:creationId xmlns:p14="http://schemas.microsoft.com/office/powerpoint/2010/main" val="3959899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23</a:t>
            </a:fld>
            <a:endParaRPr lang="he-IL"/>
          </a:p>
        </p:txBody>
      </p:sp>
    </p:spTree>
    <p:extLst>
      <p:ext uri="{BB962C8B-B14F-4D97-AF65-F5344CB8AC3E}">
        <p14:creationId xmlns:p14="http://schemas.microsoft.com/office/powerpoint/2010/main" val="3209008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24</a:t>
            </a:fld>
            <a:endParaRPr lang="he-IL"/>
          </a:p>
        </p:txBody>
      </p:sp>
    </p:spTree>
    <p:extLst>
      <p:ext uri="{BB962C8B-B14F-4D97-AF65-F5344CB8AC3E}">
        <p14:creationId xmlns:p14="http://schemas.microsoft.com/office/powerpoint/2010/main" val="377911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25</a:t>
            </a:fld>
            <a:endParaRPr lang="he-IL"/>
          </a:p>
        </p:txBody>
      </p:sp>
    </p:spTree>
    <p:extLst>
      <p:ext uri="{BB962C8B-B14F-4D97-AF65-F5344CB8AC3E}">
        <p14:creationId xmlns:p14="http://schemas.microsoft.com/office/powerpoint/2010/main" val="112413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26</a:t>
            </a:fld>
            <a:endParaRPr lang="he-IL"/>
          </a:p>
        </p:txBody>
      </p:sp>
    </p:spTree>
    <p:extLst>
      <p:ext uri="{BB962C8B-B14F-4D97-AF65-F5344CB8AC3E}">
        <p14:creationId xmlns:p14="http://schemas.microsoft.com/office/powerpoint/2010/main" val="2612990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התמונה נוצרה בעזרת בינה מלאכותית </a:t>
            </a:r>
            <a:r>
              <a:rPr lang="en-US" dirty="0"/>
              <a:t>DALLE-2</a:t>
            </a:r>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28</a:t>
            </a:fld>
            <a:endParaRPr lang="he-IL"/>
          </a:p>
        </p:txBody>
      </p:sp>
    </p:spTree>
    <p:extLst>
      <p:ext uri="{BB962C8B-B14F-4D97-AF65-F5344CB8AC3E}">
        <p14:creationId xmlns:p14="http://schemas.microsoft.com/office/powerpoint/2010/main" val="4191535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29</a:t>
            </a:fld>
            <a:endParaRPr lang="he-IL"/>
          </a:p>
        </p:txBody>
      </p:sp>
    </p:spTree>
    <p:extLst>
      <p:ext uri="{BB962C8B-B14F-4D97-AF65-F5344CB8AC3E}">
        <p14:creationId xmlns:p14="http://schemas.microsoft.com/office/powerpoint/2010/main" val="3562042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30</a:t>
            </a:fld>
            <a:endParaRPr lang="he-IL"/>
          </a:p>
        </p:txBody>
      </p:sp>
    </p:spTree>
    <p:extLst>
      <p:ext uri="{BB962C8B-B14F-4D97-AF65-F5344CB8AC3E}">
        <p14:creationId xmlns:p14="http://schemas.microsoft.com/office/powerpoint/2010/main" val="312036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התמונה נוצרה באמצעות בינה מלאכותית (</a:t>
            </a:r>
            <a:r>
              <a:rPr lang="he-IL" dirty="0" err="1"/>
              <a:t>בינג</a:t>
            </a:r>
            <a:r>
              <a:rPr lang="he-IL" dirty="0"/>
              <a:t>)</a:t>
            </a:r>
            <a:r>
              <a:rPr lang="en-US" dirty="0"/>
              <a:t> </a:t>
            </a:r>
            <a:r>
              <a:rPr lang="he-IL" dirty="0"/>
              <a:t>ב 9/11/23</a:t>
            </a:r>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8</a:t>
            </a:fld>
            <a:endParaRPr lang="he-IL"/>
          </a:p>
        </p:txBody>
      </p:sp>
    </p:spTree>
    <p:extLst>
      <p:ext uri="{BB962C8B-B14F-4D97-AF65-F5344CB8AC3E}">
        <p14:creationId xmlns:p14="http://schemas.microsoft.com/office/powerpoint/2010/main" val="1529325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31</a:t>
            </a:fld>
            <a:endParaRPr lang="he-IL"/>
          </a:p>
        </p:txBody>
      </p:sp>
    </p:spTree>
    <p:extLst>
      <p:ext uri="{BB962C8B-B14F-4D97-AF65-F5344CB8AC3E}">
        <p14:creationId xmlns:p14="http://schemas.microsoft.com/office/powerpoint/2010/main" val="2671292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c43edb5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c43edb5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0377fa71c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2" name="Google Shape;142;g70377fa71c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43edb5c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43edb5c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c43edb5c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c43edb5c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c43edb5c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c43edb5c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9963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43edb5c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43edb5c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0377fa71c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7" name="Google Shape;217;g70377fa71c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43edb5c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43edb5c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https://www.pikist.com/free-photo-vjsyg</a:t>
            </a:r>
          </a:p>
          <a:p>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10</a:t>
            </a:fld>
            <a:endParaRPr lang="he-IL"/>
          </a:p>
        </p:txBody>
      </p:sp>
    </p:spTree>
    <p:extLst>
      <p:ext uri="{BB962C8B-B14F-4D97-AF65-F5344CB8AC3E}">
        <p14:creationId xmlns:p14="http://schemas.microsoft.com/office/powerpoint/2010/main" val="2354893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0377fa71c_0_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0" name="Google Shape;230;g70377fa71c_0_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0377fa71c_0_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0" name="Google Shape;230;g70377fa71c_0_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117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47</a:t>
            </a:fld>
            <a:endParaRPr lang="he-IL"/>
          </a:p>
        </p:txBody>
      </p:sp>
    </p:spTree>
    <p:extLst>
      <p:ext uri="{BB962C8B-B14F-4D97-AF65-F5344CB8AC3E}">
        <p14:creationId xmlns:p14="http://schemas.microsoft.com/office/powerpoint/2010/main" val="1632980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תמונת הרקע נוצרה באמצעות בינה מלאכותית (</a:t>
            </a:r>
            <a:r>
              <a:rPr lang="he-IL" dirty="0" err="1"/>
              <a:t>בינג</a:t>
            </a:r>
            <a:r>
              <a:rPr lang="he-IL" dirty="0"/>
              <a:t>)</a:t>
            </a:r>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53</a:t>
            </a:fld>
            <a:endParaRPr lang="he-IL"/>
          </a:p>
        </p:txBody>
      </p:sp>
    </p:spTree>
    <p:extLst>
      <p:ext uri="{BB962C8B-B14F-4D97-AF65-F5344CB8AC3E}">
        <p14:creationId xmlns:p14="http://schemas.microsoft.com/office/powerpoint/2010/main" val="3856605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61</a:t>
            </a:fld>
            <a:endParaRPr lang="he-IL"/>
          </a:p>
        </p:txBody>
      </p:sp>
    </p:spTree>
    <p:extLst>
      <p:ext uri="{BB962C8B-B14F-4D97-AF65-F5344CB8AC3E}">
        <p14:creationId xmlns:p14="http://schemas.microsoft.com/office/powerpoint/2010/main" val="1919316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62</a:t>
            </a:fld>
            <a:endParaRPr lang="he-IL"/>
          </a:p>
        </p:txBody>
      </p:sp>
    </p:spTree>
    <p:extLst>
      <p:ext uri="{BB962C8B-B14F-4D97-AF65-F5344CB8AC3E}">
        <p14:creationId xmlns:p14="http://schemas.microsoft.com/office/powerpoint/2010/main" val="393692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b="0" i="0" dirty="0">
                <a:solidFill>
                  <a:srgbClr val="191B26"/>
                </a:solidFill>
                <a:effectLst/>
                <a:latin typeface="Open Sans" pitchFamily="2" charset="0"/>
              </a:rPr>
              <a:t>Image by </a:t>
            </a:r>
            <a:r>
              <a:rPr lang="en-US" b="0" i="0" u="sng" dirty="0">
                <a:solidFill>
                  <a:srgbClr val="191B26"/>
                </a:solidFill>
                <a:effectLst/>
                <a:latin typeface="Open Sans" pitchFamily="2" charset="0"/>
                <a:hlinkClick r:id="rId3"/>
              </a:rPr>
              <a:t>PIRO</a:t>
            </a:r>
            <a:r>
              <a:rPr lang="en-US" b="0" i="0" dirty="0">
                <a:solidFill>
                  <a:srgbClr val="191B26"/>
                </a:solidFill>
                <a:effectLst/>
                <a:latin typeface="Open Sans" pitchFamily="2" charset="0"/>
              </a:rPr>
              <a:t> from </a:t>
            </a:r>
            <a:r>
              <a:rPr lang="en-US" b="1" i="0" u="sng" dirty="0" err="1">
                <a:solidFill>
                  <a:srgbClr val="191B26"/>
                </a:solidFill>
                <a:effectLst/>
                <a:latin typeface="Open Sans" pitchFamily="2" charset="0"/>
                <a:hlinkClick r:id="rId4"/>
              </a:rPr>
              <a:t>Pixabay</a:t>
            </a:r>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11</a:t>
            </a:fld>
            <a:endParaRPr lang="he-IL"/>
          </a:p>
        </p:txBody>
      </p:sp>
    </p:spTree>
    <p:extLst>
      <p:ext uri="{BB962C8B-B14F-4D97-AF65-F5344CB8AC3E}">
        <p14:creationId xmlns:p14="http://schemas.microsoft.com/office/powerpoint/2010/main" val="4081114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מסגרת החקר: שם המורה, שם בית הספר, שם ישוב ותאריך</a:t>
            </a:r>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12</a:t>
            </a:fld>
            <a:endParaRPr lang="he-IL"/>
          </a:p>
        </p:txBody>
      </p:sp>
    </p:spTree>
    <p:extLst>
      <p:ext uri="{BB962C8B-B14F-4D97-AF65-F5344CB8AC3E}">
        <p14:creationId xmlns:p14="http://schemas.microsoft.com/office/powerpoint/2010/main" val="375012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לשאול מה מאפיין אותה</a:t>
            </a:r>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14</a:t>
            </a:fld>
            <a:endParaRPr lang="he-IL"/>
          </a:p>
        </p:txBody>
      </p:sp>
    </p:spTree>
    <p:extLst>
      <p:ext uri="{BB962C8B-B14F-4D97-AF65-F5344CB8AC3E}">
        <p14:creationId xmlns:p14="http://schemas.microsoft.com/office/powerpoint/2010/main" val="352987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15</a:t>
            </a:fld>
            <a:endParaRPr lang="he-IL"/>
          </a:p>
        </p:txBody>
      </p:sp>
    </p:spTree>
    <p:extLst>
      <p:ext uri="{BB962C8B-B14F-4D97-AF65-F5344CB8AC3E}">
        <p14:creationId xmlns:p14="http://schemas.microsoft.com/office/powerpoint/2010/main" val="335300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16</a:t>
            </a:fld>
            <a:endParaRPr lang="he-IL"/>
          </a:p>
        </p:txBody>
      </p:sp>
    </p:spTree>
    <p:extLst>
      <p:ext uri="{BB962C8B-B14F-4D97-AF65-F5344CB8AC3E}">
        <p14:creationId xmlns:p14="http://schemas.microsoft.com/office/powerpoint/2010/main" val="214762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E04844F-E324-482E-ACC1-043FD9FC49D7}" type="slidenum">
              <a:rPr lang="he-IL" smtClean="0"/>
              <a:t>17</a:t>
            </a:fld>
            <a:endParaRPr lang="he-IL"/>
          </a:p>
        </p:txBody>
      </p:sp>
    </p:spTree>
    <p:extLst>
      <p:ext uri="{BB962C8B-B14F-4D97-AF65-F5344CB8AC3E}">
        <p14:creationId xmlns:p14="http://schemas.microsoft.com/office/powerpoint/2010/main" val="3210038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3/22/2026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5037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3/22/2026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50201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3/22/2026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53709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14400" y="2111123"/>
            <a:ext cx="10363200" cy="1546475"/>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1" name="Google Shape;11;p2"/>
          <p:cNvSpPr txBox="1">
            <a:spLocks noGrp="1"/>
          </p:cNvSpPr>
          <p:nvPr>
            <p:ph type="subTitle" idx="1"/>
          </p:nvPr>
        </p:nvSpPr>
        <p:spPr>
          <a:xfrm>
            <a:off x="1028467" y="2680196"/>
            <a:ext cx="10363200" cy="18480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Clr>
                <a:schemeClr val="dk2"/>
              </a:buClr>
              <a:buSzPts val="3000"/>
              <a:buChar char="●"/>
              <a:defRPr sz="1467">
                <a:solidFill>
                  <a:schemeClr val="dk2"/>
                </a:solidFill>
              </a:defRPr>
            </a:lvl1pPr>
            <a:lvl2pPr lvl="1" algn="ctr">
              <a:spcBef>
                <a:spcPts val="0"/>
              </a:spcBef>
              <a:spcAft>
                <a:spcPts val="0"/>
              </a:spcAft>
              <a:buClr>
                <a:schemeClr val="dk2"/>
              </a:buClr>
              <a:buSzPts val="3000"/>
              <a:buChar char="○"/>
              <a:defRPr sz="4000">
                <a:solidFill>
                  <a:schemeClr val="dk2"/>
                </a:solidFill>
              </a:defRPr>
            </a:lvl2pPr>
            <a:lvl3pPr lvl="2" algn="ctr">
              <a:spcBef>
                <a:spcPts val="0"/>
              </a:spcBef>
              <a:spcAft>
                <a:spcPts val="0"/>
              </a:spcAft>
              <a:buClr>
                <a:schemeClr val="dk2"/>
              </a:buClr>
              <a:buSzPts val="3000"/>
              <a:buChar char="■"/>
              <a:defRPr sz="4000">
                <a:solidFill>
                  <a:schemeClr val="dk2"/>
                </a:solidFill>
              </a:defRPr>
            </a:lvl3pPr>
            <a:lvl4pPr lvl="3" algn="ctr">
              <a:spcBef>
                <a:spcPts val="0"/>
              </a:spcBef>
              <a:spcAft>
                <a:spcPts val="0"/>
              </a:spcAft>
              <a:buClr>
                <a:schemeClr val="dk2"/>
              </a:buClr>
              <a:buSzPts val="3000"/>
              <a:buChar char="●"/>
              <a:defRPr sz="4000">
                <a:solidFill>
                  <a:schemeClr val="dk2"/>
                </a:solidFill>
              </a:defRPr>
            </a:lvl4pPr>
            <a:lvl5pPr lvl="4" algn="ctr">
              <a:spcBef>
                <a:spcPts val="0"/>
              </a:spcBef>
              <a:spcAft>
                <a:spcPts val="0"/>
              </a:spcAft>
              <a:buClr>
                <a:schemeClr val="dk2"/>
              </a:buClr>
              <a:buSzPts val="3000"/>
              <a:buChar char="○"/>
              <a:defRPr sz="4000">
                <a:solidFill>
                  <a:schemeClr val="dk2"/>
                </a:solidFill>
              </a:defRPr>
            </a:lvl5pPr>
            <a:lvl6pPr lvl="5" algn="ctr">
              <a:spcBef>
                <a:spcPts val="0"/>
              </a:spcBef>
              <a:spcAft>
                <a:spcPts val="0"/>
              </a:spcAft>
              <a:buClr>
                <a:schemeClr val="dk2"/>
              </a:buClr>
              <a:buSzPts val="3000"/>
              <a:buChar char="■"/>
              <a:defRPr sz="4000">
                <a:solidFill>
                  <a:schemeClr val="dk2"/>
                </a:solidFill>
              </a:defRPr>
            </a:lvl6pPr>
            <a:lvl7pPr lvl="6" algn="ctr">
              <a:spcBef>
                <a:spcPts val="0"/>
              </a:spcBef>
              <a:spcAft>
                <a:spcPts val="0"/>
              </a:spcAft>
              <a:buClr>
                <a:schemeClr val="dk2"/>
              </a:buClr>
              <a:buSzPts val="3000"/>
              <a:buChar char="●"/>
              <a:defRPr sz="4000">
                <a:solidFill>
                  <a:schemeClr val="dk2"/>
                </a:solidFill>
              </a:defRPr>
            </a:lvl7pPr>
            <a:lvl8pPr lvl="7" algn="ctr">
              <a:spcBef>
                <a:spcPts val="0"/>
              </a:spcBef>
              <a:spcAft>
                <a:spcPts val="0"/>
              </a:spcAft>
              <a:buClr>
                <a:schemeClr val="dk2"/>
              </a:buClr>
              <a:buSzPts val="3000"/>
              <a:buChar char="○"/>
              <a:defRPr sz="4000">
                <a:solidFill>
                  <a:schemeClr val="dk2"/>
                </a:solidFill>
              </a:defRPr>
            </a:lvl8pPr>
            <a:lvl9pPr lvl="8" algn="ctr">
              <a:spcBef>
                <a:spcPts val="0"/>
              </a:spcBef>
              <a:spcAft>
                <a:spcPts val="0"/>
              </a:spcAft>
              <a:buClr>
                <a:schemeClr val="dk2"/>
              </a:buClr>
              <a:buSzPts val="3000"/>
              <a:buChar char="■"/>
              <a:defRPr sz="4000">
                <a:solidFill>
                  <a:schemeClr val="dk2"/>
                </a:solidFill>
              </a:defRPr>
            </a:lvl9pPr>
          </a:lstStyle>
          <a:p>
            <a:endParaRPr/>
          </a:p>
        </p:txBody>
      </p:sp>
      <p:sp>
        <p:nvSpPr>
          <p:cNvPr id="12" name="Google Shape;12;p2"/>
          <p:cNvSpPr txBox="1">
            <a:spLocks noGrp="1"/>
          </p:cNvSpPr>
          <p:nvPr>
            <p:ph type="sldNum" idx="12"/>
          </p:nvPr>
        </p:nvSpPr>
        <p:spPr>
          <a:xfrm>
            <a:off x="11409055" y="6333135"/>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rtl="0"/>
            <a:fld id="{00000000-1234-1234-1234-123412341234}" type="slidenum">
              <a:rPr lang="he" smtClean="0"/>
              <a:pPr rtl="0"/>
              <a:t>‹#›</a:t>
            </a:fld>
            <a:endParaRPr lang="he"/>
          </a:p>
        </p:txBody>
      </p:sp>
    </p:spTree>
    <p:extLst>
      <p:ext uri="{BB962C8B-B14F-4D97-AF65-F5344CB8AC3E}">
        <p14:creationId xmlns:p14="http://schemas.microsoft.com/office/powerpoint/2010/main" val="2244031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09600" y="274637"/>
            <a:ext cx="109728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 name="Google Shape;15;p3"/>
          <p:cNvSpPr txBox="1">
            <a:spLocks noGrp="1"/>
          </p:cNvSpPr>
          <p:nvPr>
            <p:ph type="body" idx="1"/>
          </p:nvPr>
        </p:nvSpPr>
        <p:spPr>
          <a:xfrm>
            <a:off x="609600" y="1600201"/>
            <a:ext cx="10972800" cy="4967575"/>
          </a:xfrm>
          <a:prstGeom prst="rect">
            <a:avLst/>
          </a:prstGeom>
        </p:spPr>
        <p:txBody>
          <a:bodyPr spcFirstLastPara="1" wrap="square" lIns="91425" tIns="91425" rIns="91425" bIns="91425" anchor="t" anchorCtr="0">
            <a:noAutofit/>
          </a:bodyPr>
          <a:lstStyle>
            <a:lvl1pPr marL="609585" lvl="0" indent="-558786">
              <a:spcBef>
                <a:spcPts val="800"/>
              </a:spcBef>
              <a:spcAft>
                <a:spcPts val="0"/>
              </a:spcAft>
              <a:buSzPts val="30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11409055" y="6333135"/>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rtl="0"/>
            <a:fld id="{00000000-1234-1234-1234-123412341234}" type="slidenum">
              <a:rPr lang="he" smtClean="0"/>
              <a:pPr rtl="0"/>
              <a:t>‹#›</a:t>
            </a:fld>
            <a:endParaRPr lang="he"/>
          </a:p>
        </p:txBody>
      </p:sp>
    </p:spTree>
    <p:extLst>
      <p:ext uri="{BB962C8B-B14F-4D97-AF65-F5344CB8AC3E}">
        <p14:creationId xmlns:p14="http://schemas.microsoft.com/office/powerpoint/2010/main" val="4231598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09600" y="274637"/>
            <a:ext cx="109728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9" name="Google Shape;19;p4"/>
          <p:cNvSpPr txBox="1">
            <a:spLocks noGrp="1"/>
          </p:cNvSpPr>
          <p:nvPr>
            <p:ph type="body" idx="1"/>
          </p:nvPr>
        </p:nvSpPr>
        <p:spPr>
          <a:xfrm>
            <a:off x="609600" y="1600201"/>
            <a:ext cx="5326035" cy="4967575"/>
          </a:xfrm>
          <a:prstGeom prst="rect">
            <a:avLst/>
          </a:prstGeom>
        </p:spPr>
        <p:txBody>
          <a:bodyPr spcFirstLastPara="1" wrap="square" lIns="91425" tIns="91425" rIns="91425" bIns="91425" anchor="t" anchorCtr="0">
            <a:noAutofit/>
          </a:bodyPr>
          <a:lstStyle>
            <a:lvl1pPr marL="609585" lvl="0" indent="-558786">
              <a:spcBef>
                <a:spcPts val="800"/>
              </a:spcBef>
              <a:spcAft>
                <a:spcPts val="0"/>
              </a:spcAft>
              <a:buSzPts val="30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0" name="Google Shape;20;p4"/>
          <p:cNvSpPr txBox="1">
            <a:spLocks noGrp="1"/>
          </p:cNvSpPr>
          <p:nvPr>
            <p:ph type="body" idx="2"/>
          </p:nvPr>
        </p:nvSpPr>
        <p:spPr>
          <a:xfrm>
            <a:off x="6256365" y="1600201"/>
            <a:ext cx="5326035" cy="4967575"/>
          </a:xfrm>
          <a:prstGeom prst="rect">
            <a:avLst/>
          </a:prstGeom>
        </p:spPr>
        <p:txBody>
          <a:bodyPr spcFirstLastPara="1" wrap="square" lIns="91425" tIns="91425" rIns="91425" bIns="91425" anchor="t" anchorCtr="0">
            <a:noAutofit/>
          </a:bodyPr>
          <a:lstStyle>
            <a:lvl1pPr marL="609585" lvl="0" indent="-558786">
              <a:spcBef>
                <a:spcPts val="800"/>
              </a:spcBef>
              <a:spcAft>
                <a:spcPts val="0"/>
              </a:spcAft>
              <a:buSzPts val="30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1" name="Google Shape;21;p4"/>
          <p:cNvSpPr txBox="1">
            <a:spLocks noGrp="1"/>
          </p:cNvSpPr>
          <p:nvPr>
            <p:ph type="sldNum" idx="12"/>
          </p:nvPr>
        </p:nvSpPr>
        <p:spPr>
          <a:xfrm>
            <a:off x="11409055" y="6333135"/>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rtl="0"/>
            <a:fld id="{00000000-1234-1234-1234-123412341234}" type="slidenum">
              <a:rPr lang="he" smtClean="0"/>
              <a:pPr rtl="0"/>
              <a:t>‹#›</a:t>
            </a:fld>
            <a:endParaRPr lang="he"/>
          </a:p>
        </p:txBody>
      </p:sp>
    </p:spTree>
    <p:extLst>
      <p:ext uri="{BB962C8B-B14F-4D97-AF65-F5344CB8AC3E}">
        <p14:creationId xmlns:p14="http://schemas.microsoft.com/office/powerpoint/2010/main" val="733906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609600" y="274637"/>
            <a:ext cx="109728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sldNum" idx="12"/>
          </p:nvPr>
        </p:nvSpPr>
        <p:spPr>
          <a:xfrm>
            <a:off x="11409055" y="6333135"/>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rtl="0"/>
            <a:fld id="{00000000-1234-1234-1234-123412341234}" type="slidenum">
              <a:rPr lang="he" smtClean="0"/>
              <a:pPr rtl="0"/>
              <a:t>‹#›</a:t>
            </a:fld>
            <a:endParaRPr lang="he"/>
          </a:p>
        </p:txBody>
      </p:sp>
    </p:spTree>
    <p:extLst>
      <p:ext uri="{BB962C8B-B14F-4D97-AF65-F5344CB8AC3E}">
        <p14:creationId xmlns:p14="http://schemas.microsoft.com/office/powerpoint/2010/main" val="3398815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609600" y="5875079"/>
            <a:ext cx="10972800" cy="692693"/>
          </a:xfrm>
          <a:prstGeom prst="rect">
            <a:avLst/>
          </a:prstGeom>
        </p:spPr>
        <p:txBody>
          <a:bodyPr spcFirstLastPara="1" wrap="square" lIns="91425" tIns="91425" rIns="91425" bIns="91425" anchor="t" anchorCtr="0">
            <a:noAutofit/>
          </a:bodyPr>
          <a:lstStyle>
            <a:lvl1pPr marL="609585" lvl="0" indent="-304792" algn="ctr">
              <a:spcBef>
                <a:spcPts val="480"/>
              </a:spcBef>
              <a:spcAft>
                <a:spcPts val="0"/>
              </a:spcAft>
              <a:buSzPts val="1800"/>
              <a:buNone/>
              <a:defRPr sz="2400"/>
            </a:lvl1pPr>
          </a:lstStyle>
          <a:p>
            <a:endParaRPr/>
          </a:p>
        </p:txBody>
      </p:sp>
      <p:sp>
        <p:nvSpPr>
          <p:cNvPr id="27" name="Google Shape;27;p6"/>
          <p:cNvSpPr txBox="1">
            <a:spLocks noGrp="1"/>
          </p:cNvSpPr>
          <p:nvPr>
            <p:ph type="sldNum" idx="12"/>
          </p:nvPr>
        </p:nvSpPr>
        <p:spPr>
          <a:xfrm>
            <a:off x="11409055" y="6333135"/>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rtl="0"/>
            <a:fld id="{00000000-1234-1234-1234-123412341234}" type="slidenum">
              <a:rPr lang="he" smtClean="0"/>
              <a:pPr rtl="0"/>
              <a:t>‹#›</a:t>
            </a:fld>
            <a:endParaRPr lang="he"/>
          </a:p>
        </p:txBody>
      </p:sp>
    </p:spTree>
    <p:extLst>
      <p:ext uri="{BB962C8B-B14F-4D97-AF65-F5344CB8AC3E}">
        <p14:creationId xmlns:p14="http://schemas.microsoft.com/office/powerpoint/2010/main" val="446896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7"/>
          <p:cNvSpPr txBox="1">
            <a:spLocks noGrp="1"/>
          </p:cNvSpPr>
          <p:nvPr>
            <p:ph type="sldNum" idx="12"/>
          </p:nvPr>
        </p:nvSpPr>
        <p:spPr>
          <a:xfrm>
            <a:off x="11409055" y="6333135"/>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rtl="0"/>
            <a:fld id="{00000000-1234-1234-1234-123412341234}" type="slidenum">
              <a:rPr lang="he" smtClean="0"/>
              <a:pPr rtl="0"/>
              <a:t>‹#›</a:t>
            </a:fld>
            <a:endParaRPr lang="he"/>
          </a:p>
        </p:txBody>
      </p:sp>
    </p:spTree>
    <p:extLst>
      <p:ext uri="{BB962C8B-B14F-4D97-AF65-F5344CB8AC3E}">
        <p14:creationId xmlns:p14="http://schemas.microsoft.com/office/powerpoint/2010/main" val="742418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 name="Google Shape;44;p10"/>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45" name="Google Shape;45;p1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6" name="Google Shape;46;p1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7" name="Google Shape;47;p1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923175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 name="Google Shape;44;p10"/>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45" name="Google Shape;45;p1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6" name="Google Shape;46;p1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7" name="Google Shape;47;p1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317939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3/22/2026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89995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 name="Google Shape;50;p11"/>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51" name="Google Shape;51;p1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2" name="Google Shape;52;p1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3" name="Google Shape;53;p1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1943463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6" name="Google Shape;56;p12"/>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57" name="Google Shape;57;p12"/>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58" name="Google Shape;58;p1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9" name="Google Shape;59;p1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797988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 name="Google Shape;63;p13"/>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64" name="Google Shape;64;p13"/>
          <p:cNvSpPr txBox="1">
            <a:spLocks noGrp="1"/>
          </p:cNvSpPr>
          <p:nvPr>
            <p:ph type="body" idx="2"/>
          </p:nvPr>
        </p:nvSpPr>
        <p:spPr>
          <a:xfrm>
            <a:off x="839788" y="2505075"/>
            <a:ext cx="5158000" cy="36844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5" name="Google Shape;65;p13"/>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66" name="Google Shape;66;p13"/>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7" name="Google Shape;67;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8" name="Google Shape;68;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9" name="Google Shape;69;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2123196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2" name="Google Shape;72;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4" name="Google Shape;74;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1620882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3261893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 name="Google Shape;81;p16"/>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Autofit/>
          </a:bodyPr>
          <a:lstStyle>
            <a:lvl1pPr marL="609585" lvl="0" indent="-507987" algn="l" rtl="0">
              <a:lnSpc>
                <a:spcPct val="90000"/>
              </a:lnSpc>
              <a:spcBef>
                <a:spcPts val="1067"/>
              </a:spcBef>
              <a:spcAft>
                <a:spcPts val="0"/>
              </a:spcAft>
              <a:buClr>
                <a:schemeClr val="dk1"/>
              </a:buClr>
              <a:buSzPts val="2400"/>
              <a:buChar char="•"/>
              <a:defRPr sz="3200"/>
            </a:lvl1pPr>
            <a:lvl2pPr marL="1219170" lvl="1" indent="-482588" algn="l" rtl="0">
              <a:lnSpc>
                <a:spcPct val="90000"/>
              </a:lnSpc>
              <a:spcBef>
                <a:spcPts val="533"/>
              </a:spcBef>
              <a:spcAft>
                <a:spcPts val="0"/>
              </a:spcAft>
              <a:buClr>
                <a:schemeClr val="dk1"/>
              </a:buClr>
              <a:buSzPts val="2100"/>
              <a:buChar char="•"/>
              <a:defRPr sz="2800"/>
            </a:lvl2pPr>
            <a:lvl3pPr marL="1828754" lvl="2" indent="-457189" algn="l" rtl="0">
              <a:lnSpc>
                <a:spcPct val="90000"/>
              </a:lnSpc>
              <a:spcBef>
                <a:spcPts val="533"/>
              </a:spcBef>
              <a:spcAft>
                <a:spcPts val="0"/>
              </a:spcAft>
              <a:buClr>
                <a:schemeClr val="dk1"/>
              </a:buClr>
              <a:buSzPts val="1800"/>
              <a:buChar char="•"/>
              <a:defRPr sz="2400"/>
            </a:lvl3pPr>
            <a:lvl4pPr marL="2438339" lvl="3" indent="-431789" algn="l" rtl="0">
              <a:lnSpc>
                <a:spcPct val="90000"/>
              </a:lnSpc>
              <a:spcBef>
                <a:spcPts val="533"/>
              </a:spcBef>
              <a:spcAft>
                <a:spcPts val="0"/>
              </a:spcAft>
              <a:buClr>
                <a:schemeClr val="dk1"/>
              </a:buClr>
              <a:buSzPts val="1500"/>
              <a:buChar char="•"/>
              <a:defRPr sz="2000"/>
            </a:lvl4pPr>
            <a:lvl5pPr marL="3047924" lvl="4" indent="-431789" algn="l" rtl="0">
              <a:lnSpc>
                <a:spcPct val="90000"/>
              </a:lnSpc>
              <a:spcBef>
                <a:spcPts val="533"/>
              </a:spcBef>
              <a:spcAft>
                <a:spcPts val="0"/>
              </a:spcAft>
              <a:buClr>
                <a:schemeClr val="dk1"/>
              </a:buClr>
              <a:buSzPts val="1500"/>
              <a:buChar char="•"/>
              <a:defRPr sz="2000"/>
            </a:lvl5pPr>
            <a:lvl6pPr marL="3657509" lvl="5" indent="-431789" algn="l" rtl="0">
              <a:lnSpc>
                <a:spcPct val="90000"/>
              </a:lnSpc>
              <a:spcBef>
                <a:spcPts val="533"/>
              </a:spcBef>
              <a:spcAft>
                <a:spcPts val="0"/>
              </a:spcAft>
              <a:buClr>
                <a:schemeClr val="dk1"/>
              </a:buClr>
              <a:buSzPts val="1500"/>
              <a:buChar char="•"/>
              <a:defRPr sz="2000"/>
            </a:lvl6pPr>
            <a:lvl7pPr marL="4267093" lvl="6" indent="-431789" algn="l" rtl="0">
              <a:lnSpc>
                <a:spcPct val="90000"/>
              </a:lnSpc>
              <a:spcBef>
                <a:spcPts val="533"/>
              </a:spcBef>
              <a:spcAft>
                <a:spcPts val="0"/>
              </a:spcAft>
              <a:buClr>
                <a:schemeClr val="dk1"/>
              </a:buClr>
              <a:buSzPts val="1500"/>
              <a:buChar char="•"/>
              <a:defRPr sz="2000"/>
            </a:lvl7pPr>
            <a:lvl8pPr marL="4876678" lvl="7" indent="-431789" algn="l" rtl="0">
              <a:lnSpc>
                <a:spcPct val="90000"/>
              </a:lnSpc>
              <a:spcBef>
                <a:spcPts val="533"/>
              </a:spcBef>
              <a:spcAft>
                <a:spcPts val="0"/>
              </a:spcAft>
              <a:buClr>
                <a:schemeClr val="dk1"/>
              </a:buClr>
              <a:buSzPts val="1500"/>
              <a:buChar char="•"/>
              <a:defRPr sz="2000"/>
            </a:lvl8pPr>
            <a:lvl9pPr marL="5486263" lvl="8" indent="-431789" algn="l" rtl="0">
              <a:lnSpc>
                <a:spcPct val="90000"/>
              </a:lnSpc>
              <a:spcBef>
                <a:spcPts val="533"/>
              </a:spcBef>
              <a:spcAft>
                <a:spcPts val="0"/>
              </a:spcAft>
              <a:buClr>
                <a:schemeClr val="dk1"/>
              </a:buClr>
              <a:buSzPts val="1500"/>
              <a:buChar char="•"/>
              <a:defRPr sz="2000"/>
            </a:lvl9pPr>
          </a:lstStyle>
          <a:p>
            <a:endParaRPr/>
          </a:p>
        </p:txBody>
      </p:sp>
      <p:sp>
        <p:nvSpPr>
          <p:cNvPr id="82" name="Google Shape;82;p16"/>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83" name="Google Shape;83;p1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1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2060097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 name="Google Shape;88;p17"/>
          <p:cNvSpPr>
            <a:spLocks noGrp="1"/>
          </p:cNvSpPr>
          <p:nvPr>
            <p:ph type="pic" idx="2"/>
          </p:nvPr>
        </p:nvSpPr>
        <p:spPr>
          <a:xfrm>
            <a:off x="5183188" y="987425"/>
            <a:ext cx="6172400" cy="4873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90" name="Google Shape;90;p1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1" name="Google Shape;91;p1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1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1765914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5" name="Google Shape;95;p18"/>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96" name="Google Shape;96;p1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1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1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621281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19"/>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02" name="Google Shape;102;p1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3" name="Google Shape;103;p1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1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276223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3/22/2026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9078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3/22/2026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33605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3/22/2026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70015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3/22/2026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12253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3/22/2026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97853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3/22/2026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84761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3/22/2026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315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3/22/2026</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71028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07" r:id="rId5"/>
    <p:sldLayoutId id="2147483712" r:id="rId6"/>
    <p:sldLayoutId id="2147483708" r:id="rId7"/>
    <p:sldLayoutId id="2147483709" r:id="rId8"/>
    <p:sldLayoutId id="2147483710" r:id="rId9"/>
    <p:sldLayoutId id="2147483711" r:id="rId10"/>
    <p:sldLayoutId id="2147483713"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7" name="Google Shape;7;p1"/>
          <p:cNvSpPr txBox="1">
            <a:spLocks noGrp="1"/>
          </p:cNvSpPr>
          <p:nvPr>
            <p:ph type="body" idx="1"/>
          </p:nvPr>
        </p:nvSpPr>
        <p:spPr>
          <a:xfrm>
            <a:off x="609600" y="1600201"/>
            <a:ext cx="10972800" cy="4967575"/>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8" name="Google Shape;8;p1"/>
          <p:cNvSpPr txBox="1">
            <a:spLocks noGrp="1"/>
          </p:cNvSpPr>
          <p:nvPr>
            <p:ph type="sldNum" idx="12"/>
          </p:nvPr>
        </p:nvSpPr>
        <p:spPr>
          <a:xfrm>
            <a:off x="11409055" y="6333135"/>
            <a:ext cx="731600" cy="524700"/>
          </a:xfrm>
          <a:prstGeom prst="rect">
            <a:avLst/>
          </a:prstGeom>
          <a:noFill/>
          <a:ln>
            <a:noFill/>
          </a:ln>
        </p:spPr>
        <p:txBody>
          <a:bodyPr spcFirstLastPara="1" wrap="square" lIns="91425" tIns="91425" rIns="91425" bIns="91425" anchor="ctr" anchorCtr="0">
            <a:noAutofit/>
          </a:bodyPr>
          <a:lstStyle>
            <a:lvl1pPr lvl="0" algn="r">
              <a:buNone/>
              <a:defRPr sz="1733">
                <a:solidFill>
                  <a:schemeClr val="dk1"/>
                </a:solidFill>
              </a:defRPr>
            </a:lvl1pPr>
            <a:lvl2pPr lvl="1" algn="r">
              <a:buNone/>
              <a:defRPr sz="1733">
                <a:solidFill>
                  <a:schemeClr val="dk1"/>
                </a:solidFill>
              </a:defRPr>
            </a:lvl2pPr>
            <a:lvl3pPr lvl="2" algn="r">
              <a:buNone/>
              <a:defRPr sz="1733">
                <a:solidFill>
                  <a:schemeClr val="dk1"/>
                </a:solidFill>
              </a:defRPr>
            </a:lvl3pPr>
            <a:lvl4pPr lvl="3" algn="r">
              <a:buNone/>
              <a:defRPr sz="1733">
                <a:solidFill>
                  <a:schemeClr val="dk1"/>
                </a:solidFill>
              </a:defRPr>
            </a:lvl4pPr>
            <a:lvl5pPr lvl="4" algn="r">
              <a:buNone/>
              <a:defRPr sz="1733">
                <a:solidFill>
                  <a:schemeClr val="dk1"/>
                </a:solidFill>
              </a:defRPr>
            </a:lvl5pPr>
            <a:lvl6pPr lvl="5" algn="r">
              <a:buNone/>
              <a:defRPr sz="1733">
                <a:solidFill>
                  <a:schemeClr val="dk1"/>
                </a:solidFill>
              </a:defRPr>
            </a:lvl6pPr>
            <a:lvl7pPr lvl="6" algn="r">
              <a:buNone/>
              <a:defRPr sz="1733">
                <a:solidFill>
                  <a:schemeClr val="dk1"/>
                </a:solidFill>
              </a:defRPr>
            </a:lvl7pPr>
            <a:lvl8pPr lvl="7" algn="r">
              <a:buNone/>
              <a:defRPr sz="1733">
                <a:solidFill>
                  <a:schemeClr val="dk1"/>
                </a:solidFill>
              </a:defRPr>
            </a:lvl8pPr>
            <a:lvl9pPr lvl="8" algn="r">
              <a:buNone/>
              <a:defRPr sz="1733">
                <a:solidFill>
                  <a:schemeClr val="dk1"/>
                </a:solidFill>
              </a:defRPr>
            </a:lvl9pPr>
          </a:lstStyle>
          <a:p>
            <a:pPr rtl="0"/>
            <a:fld id="{00000000-1234-1234-1234-123412341234}" type="slidenum">
              <a:rPr lang="he" smtClean="0"/>
              <a:pPr rtl="0"/>
              <a:t>‹#›</a:t>
            </a:fld>
            <a:endParaRPr lang="he"/>
          </a:p>
        </p:txBody>
      </p:sp>
    </p:spTree>
    <p:extLst>
      <p:ext uri="{BB962C8B-B14F-4D97-AF65-F5344CB8AC3E}">
        <p14:creationId xmlns:p14="http://schemas.microsoft.com/office/powerpoint/2010/main" val="3141377377"/>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3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2" name="Google Shape;32;p8"/>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 name="Google Shape;33;p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34" name="Google Shape;34;p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35" name="Google Shape;35;p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3846018614"/>
      </p:ext>
    </p:extLst>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hyperlink" Target="https://bioteach.org.il/%D7%A2%D7%9C%D7%95%D7%A0%D7%99%D7%9D-2002/%D7%A2%D7%9C%D7%95%D7%9F-%D7%9E%D7%95%D7%A8%D7%99-%D7%94%D7%91%D7%99%D7%95%D7%9C%D7%95%D7%92%D7%99%D7%94-%D7%95%D7%9E%D7%95%D7%A8%D7%99-%D7%9E%D7%93%D7%A2%D7%99-%D7%94%D7%A1%D7%91%D7%99%D7%91%D7%94/%D7%A2%D7%9C%D7%95%D7%9F-173-2006/1539-%D7%9E%D7%94%D7%99-%D7%9B%D7%A8%D7%96%D7%94-%D7%9E%D7%95%D7%A8%D7%99%D7%9F-%D7%A1%D7%94%D7%A8,-%D7%A8%D7%95%D7%AA%D7%99-%D7%90%D7%91%D7%A8%D7%94%D7%9D-%D7%95%D7%A8%D7%95%D7%AA%D7%99-%D7%9E%D7%A0%D7%93%D7%9C%D7%95%D7%91%D7%99%D7%A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3.xml"/><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hyperlink" Target="https://meyda.education.gov.il/files/Mazkirut_Pedagogit/AgafMadaim/TochnitLimodim_Bio_2010.pdf"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document/d/103hUCfH1xZ8XxJAsZXkUA2G3x5WqXwh73X0hgX735o8/edit?usp=sharing"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hyperlink" Target="https://pop.education.gov.il/online-learning/vod-broadcasts/realtime-vod-21-9-2020/biology-10th-grade-12th-grade-13294/" TargetMode="External"/><Relationship Id="rId4" Type="http://schemas.openxmlformats.org/officeDocument/2006/relationships/hyperlink" Target="https://meyda.education.gov.il/files/Mazkirut_Pedagogit%5Cbiology%5Cbioheker%5Cbioheker-2022.docx"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hyperlink" Target="https://www.slovik.co.il/%D7%9E%D7%95%D7%A7%D7%A1%D7%99%D7%A4%D7%9F-%D7%90%D7%95-%D7%90%D7%95%D7%92%D7%9E%D7%A0%D7%98%D7%99%D7%9F/" TargetMode="External"/><Relationship Id="rId7"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19.xml"/><Relationship Id="rId6" Type="http://schemas.openxmlformats.org/officeDocument/2006/relationships/image" Target="../media/image73.png"/><Relationship Id="rId5" Type="http://schemas.openxmlformats.org/officeDocument/2006/relationships/hyperlink" Target="doi:https://doi.org/10.1093/infdis/129.Supplement_2.S139" TargetMode="External"/><Relationship Id="rId4" Type="http://schemas.openxmlformats.org/officeDocument/2006/relationships/hyperlink" Target=".%20doi:https:/doi.org/10.1016/B978-0-12-803678-5.00504-X"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hyperlink" Target="https://drive.google.com/file/d/11bd0o81bEFzpjtrF4ors0OPMCm1ITHtD/view?usp=sharing"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Layout" Target="../slideLayouts/slideLayout1.xml"/><Relationship Id="rId1" Type="http://schemas.openxmlformats.org/officeDocument/2006/relationships/video" Target="https://www.youtube.com/embed/E_6PskE3zfQ?feature=oembed" TargetMode="Externa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view.genially.com/63c8e5312ad1860017432cb4/presentation-26" TargetMode="External"/><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hyperlink" Target="https://www.canva.com/design/DAGCY3YvUvE/dbAcehQSR5LfYzzao_DKFw/view?utm_content=DAGCY3YvUvE&amp;utm_campaign=designshare&amp;utm_medium=link&amp;utm_source=editor#1"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pop.education.gov.il/sherutey-tiksuv-bachinuch/vod-broadcasts/realtime-vod-16-12-2020/biology-11th-grade-12th-grade-132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hyperlink" Target="https://www.emaze.com/@AOTLQZZFW/gallery-copy1"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3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39">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תיבת טקסט 8">
            <a:extLst>
              <a:ext uri="{FF2B5EF4-FFF2-40B4-BE49-F238E27FC236}">
                <a16:creationId xmlns:a16="http://schemas.microsoft.com/office/drawing/2014/main" id="{5935266D-C846-4328-B12B-929CB03C3219}"/>
              </a:ext>
            </a:extLst>
          </p:cNvPr>
          <p:cNvSpPr txBox="1"/>
          <p:nvPr/>
        </p:nvSpPr>
        <p:spPr>
          <a:xfrm>
            <a:off x="0" y="6440540"/>
            <a:ext cx="2782269" cy="369332"/>
          </a:xfrm>
          <a:prstGeom prst="rect">
            <a:avLst/>
          </a:prstGeom>
          <a:noFill/>
        </p:spPr>
        <p:txBody>
          <a:bodyPr wrap="square">
            <a:spAutoFit/>
          </a:bodyPr>
          <a:lstStyle/>
          <a:p>
            <a:pPr algn="ctr"/>
            <a:r>
              <a:rPr lang="he-IL" b="0" i="0" dirty="0">
                <a:solidFill>
                  <a:srgbClr val="222222"/>
                </a:solidFill>
                <a:effectLst/>
                <a:latin typeface="Arial" panose="020B0604020202020204" pitchFamily="34" charset="0"/>
              </a:rPr>
              <a:t>עריכה: נעמי רייבשטיין</a:t>
            </a:r>
            <a:endParaRPr lang="he-IL" dirty="0"/>
          </a:p>
        </p:txBody>
      </p:sp>
      <p:pic>
        <p:nvPicPr>
          <p:cNvPr id="11" name="תמונה 10">
            <a:extLst>
              <a:ext uri="{FF2B5EF4-FFF2-40B4-BE49-F238E27FC236}">
                <a16:creationId xmlns:a16="http://schemas.microsoft.com/office/drawing/2014/main" id="{5C357EAA-43B1-B88F-4B31-984B1B51EA34}"/>
              </a:ext>
            </a:extLst>
          </p:cNvPr>
          <p:cNvPicPr>
            <a:picLocks noChangeAspect="1"/>
          </p:cNvPicPr>
          <p:nvPr/>
        </p:nvPicPr>
        <p:blipFill>
          <a:blip r:embed="rId3"/>
          <a:srcRect l="33460"/>
          <a:stretch/>
        </p:blipFill>
        <p:spPr>
          <a:xfrm>
            <a:off x="1391134" y="2957212"/>
            <a:ext cx="4608117" cy="944361"/>
          </a:xfrm>
          <a:prstGeom prst="rect">
            <a:avLst/>
          </a:prstGeom>
        </p:spPr>
      </p:pic>
      <p:pic>
        <p:nvPicPr>
          <p:cNvPr id="7" name="תמונה 6">
            <a:extLst>
              <a:ext uri="{FF2B5EF4-FFF2-40B4-BE49-F238E27FC236}">
                <a16:creationId xmlns:a16="http://schemas.microsoft.com/office/drawing/2014/main" id="{58A932F0-FA12-FEAB-157B-D3EB2EE70DAB}"/>
              </a:ext>
            </a:extLst>
          </p:cNvPr>
          <p:cNvPicPr>
            <a:picLocks noChangeAspect="1"/>
          </p:cNvPicPr>
          <p:nvPr/>
        </p:nvPicPr>
        <p:blipFill>
          <a:blip r:embed="rId4"/>
          <a:stretch>
            <a:fillRect/>
          </a:stretch>
        </p:blipFill>
        <p:spPr>
          <a:xfrm>
            <a:off x="6847729" y="265284"/>
            <a:ext cx="5344271" cy="6544588"/>
          </a:xfrm>
          <a:prstGeom prst="rect">
            <a:avLst/>
          </a:prstGeom>
        </p:spPr>
      </p:pic>
      <p:sp>
        <p:nvSpPr>
          <p:cNvPr id="8" name="תיבת טקסט 7">
            <a:extLst>
              <a:ext uri="{FF2B5EF4-FFF2-40B4-BE49-F238E27FC236}">
                <a16:creationId xmlns:a16="http://schemas.microsoft.com/office/drawing/2014/main" id="{E4B5743D-CD0F-6BA5-4701-06FE4C6B4000}"/>
              </a:ext>
            </a:extLst>
          </p:cNvPr>
          <p:cNvSpPr txBox="1"/>
          <p:nvPr/>
        </p:nvSpPr>
        <p:spPr>
          <a:xfrm>
            <a:off x="4670612" y="6418438"/>
            <a:ext cx="2177117" cy="276999"/>
          </a:xfrm>
          <a:prstGeom prst="rect">
            <a:avLst/>
          </a:prstGeom>
          <a:noFill/>
        </p:spPr>
        <p:txBody>
          <a:bodyPr wrap="square" rtlCol="1">
            <a:spAutoFit/>
          </a:bodyPr>
          <a:lstStyle/>
          <a:p>
            <a:r>
              <a:rPr lang="he-IL" sz="1200" dirty="0"/>
              <a:t>מקום שני בתחרות הכרזות 2024</a:t>
            </a:r>
          </a:p>
        </p:txBody>
      </p:sp>
    </p:spTree>
    <p:extLst>
      <p:ext uri="{BB962C8B-B14F-4D97-AF65-F5344CB8AC3E}">
        <p14:creationId xmlns:p14="http://schemas.microsoft.com/office/powerpoint/2010/main" val="399133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a:extLst>
              <a:ext uri="{FF2B5EF4-FFF2-40B4-BE49-F238E27FC236}">
                <a16:creationId xmlns:a16="http://schemas.microsoft.com/office/drawing/2014/main" id="{C2303238-D235-8CBF-80DC-6D9E09967439}"/>
              </a:ext>
            </a:extLst>
          </p:cNvPr>
          <p:cNvGrpSpPr/>
          <p:nvPr/>
        </p:nvGrpSpPr>
        <p:grpSpPr>
          <a:xfrm>
            <a:off x="781517" y="643835"/>
            <a:ext cx="10716515" cy="5555225"/>
            <a:chOff x="781517" y="643835"/>
            <a:chExt cx="10716515" cy="5555225"/>
          </a:xfrm>
        </p:grpSpPr>
        <p:pic>
          <p:nvPicPr>
            <p:cNvPr id="7" name="Picture 2" descr="Mark Twain, Cocaine Kingpin? | Literary Hub">
              <a:extLst>
                <a:ext uri="{FF2B5EF4-FFF2-40B4-BE49-F238E27FC236}">
                  <a16:creationId xmlns:a16="http://schemas.microsoft.com/office/drawing/2014/main" id="{E88530B2-B050-402C-806E-5FF8FD4207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571" r="-386"/>
            <a:stretch/>
          </p:blipFill>
          <p:spPr bwMode="auto">
            <a:xfrm>
              <a:off x="4320843" y="643835"/>
              <a:ext cx="7177189" cy="5553529"/>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descr="תמונה שמכילה פני אדם, אדם, עניבה, דיוקן&#10;&#10;התיאור נוצר באופן אוטומטי">
              <a:extLst>
                <a:ext uri="{FF2B5EF4-FFF2-40B4-BE49-F238E27FC236}">
                  <a16:creationId xmlns:a16="http://schemas.microsoft.com/office/drawing/2014/main" id="{3AC77370-61ED-E6B1-C2A0-634D994A1B09}"/>
                </a:ext>
              </a:extLst>
            </p:cNvPr>
            <p:cNvPicPr>
              <a:picLocks noChangeAspect="1"/>
            </p:cNvPicPr>
            <p:nvPr/>
          </p:nvPicPr>
          <p:blipFill rotWithShape="1">
            <a:blip r:embed="rId4">
              <a:extLst>
                <a:ext uri="{28A0092B-C50C-407E-A947-70E740481C1C}">
                  <a14:useLocalDpi xmlns:a14="http://schemas.microsoft.com/office/drawing/2010/main" val="0"/>
                </a:ext>
              </a:extLst>
            </a:blip>
            <a:srcRect t="10054"/>
            <a:stretch/>
          </p:blipFill>
          <p:spPr>
            <a:xfrm flipH="1">
              <a:off x="781517" y="643835"/>
              <a:ext cx="4817163" cy="5555225"/>
            </a:xfrm>
            <a:prstGeom prst="rect">
              <a:avLst/>
            </a:prstGeom>
          </p:spPr>
        </p:pic>
      </p:grpSp>
      <p:sp>
        <p:nvSpPr>
          <p:cNvPr id="5" name="תיבת טקסט 4">
            <a:extLst>
              <a:ext uri="{FF2B5EF4-FFF2-40B4-BE49-F238E27FC236}">
                <a16:creationId xmlns:a16="http://schemas.microsoft.com/office/drawing/2014/main" id="{55457797-1122-457B-8321-29446E33DA52}"/>
              </a:ext>
            </a:extLst>
          </p:cNvPr>
          <p:cNvSpPr txBox="1"/>
          <p:nvPr/>
        </p:nvSpPr>
        <p:spPr>
          <a:xfrm>
            <a:off x="5243208" y="1809609"/>
            <a:ext cx="5772248" cy="2308324"/>
          </a:xfrm>
          <a:prstGeom prst="rect">
            <a:avLst/>
          </a:prstGeom>
          <a:noFill/>
        </p:spPr>
        <p:txBody>
          <a:bodyPr wrap="square">
            <a:spAutoFit/>
          </a:bodyPr>
          <a:lstStyle/>
          <a:p>
            <a:pPr algn="ctr"/>
            <a:r>
              <a:rPr lang="he-IL" sz="3600" b="0" i="0" dirty="0">
                <a:solidFill>
                  <a:schemeClr val="bg1"/>
                </a:solidFill>
                <a:effectLst/>
                <a:latin typeface="Helvetica Neue"/>
              </a:rPr>
              <a:t>הייתי כותב לך מכתב קצר יותר, אבל לא היה לי מספיק זמן</a:t>
            </a:r>
          </a:p>
          <a:p>
            <a:pPr algn="ctr"/>
            <a:r>
              <a:rPr lang="he-IL" sz="3600" b="0" i="0" dirty="0">
                <a:solidFill>
                  <a:srgbClr val="333333"/>
                </a:solidFill>
                <a:effectLst/>
                <a:latin typeface="Helvetica Neue"/>
              </a:rPr>
              <a:t>.</a:t>
            </a:r>
          </a:p>
          <a:p>
            <a:pPr algn="ctr"/>
            <a:r>
              <a:rPr lang="he-IL" sz="3600" b="0" i="0" dirty="0">
                <a:solidFill>
                  <a:srgbClr val="333333"/>
                </a:solidFill>
                <a:effectLst/>
                <a:latin typeface="Helvetica Neue"/>
              </a:rPr>
              <a:t>- </a:t>
            </a:r>
            <a:r>
              <a:rPr lang="en-US" sz="2800" b="0" i="0" u="none" strike="noStrike" dirty="0">
                <a:solidFill>
                  <a:schemeClr val="bg1"/>
                </a:solidFill>
                <a:effectLst/>
                <a:latin typeface="Helvetica Neue"/>
              </a:rPr>
              <a:t>Mark Twain</a:t>
            </a:r>
            <a:endParaRPr lang="he-IL" sz="3600" b="0" i="0" dirty="0">
              <a:solidFill>
                <a:schemeClr val="bg1"/>
              </a:solidFill>
              <a:effectLst/>
              <a:latin typeface="Helvetica Neue"/>
            </a:endParaRPr>
          </a:p>
        </p:txBody>
      </p:sp>
      <p:sp>
        <p:nvSpPr>
          <p:cNvPr id="12" name="תיבת טקסט 11">
            <a:extLst>
              <a:ext uri="{FF2B5EF4-FFF2-40B4-BE49-F238E27FC236}">
                <a16:creationId xmlns:a16="http://schemas.microsoft.com/office/drawing/2014/main" id="{5738261C-5047-7A8A-2E7A-605DC6F73454}"/>
              </a:ext>
            </a:extLst>
          </p:cNvPr>
          <p:cNvSpPr txBox="1"/>
          <p:nvPr/>
        </p:nvSpPr>
        <p:spPr>
          <a:xfrm>
            <a:off x="3925759" y="6359009"/>
            <a:ext cx="4340481" cy="40011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000" dirty="0"/>
              <a:t>תמצות דורש מיומנויות חשיבה מסדר גבוה</a:t>
            </a:r>
          </a:p>
        </p:txBody>
      </p:sp>
    </p:spTree>
    <p:extLst>
      <p:ext uri="{BB962C8B-B14F-4D97-AF65-F5344CB8AC3E}">
        <p14:creationId xmlns:p14="http://schemas.microsoft.com/office/powerpoint/2010/main" val="19281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id="{4F11FBFE-B72D-476D-B242-B70955BA602E}"/>
              </a:ext>
            </a:extLst>
          </p:cNvPr>
          <p:cNvSpPr>
            <a:spLocks noGrp="1"/>
          </p:cNvSpPr>
          <p:nvPr>
            <p:ph idx="1"/>
          </p:nvPr>
        </p:nvSpPr>
        <p:spPr>
          <a:xfrm>
            <a:off x="7946746" y="2895694"/>
            <a:ext cx="3613708" cy="912514"/>
          </a:xfrm>
        </p:spPr>
        <p:txBody>
          <a:bodyPr>
            <a:normAutofit lnSpcReduction="10000"/>
          </a:bodyPr>
          <a:lstStyle/>
          <a:p>
            <a:pPr marL="0" indent="0" algn="ctr" rtl="1">
              <a:buNone/>
            </a:pPr>
            <a:r>
              <a:rPr lang="he-IL" sz="4800" dirty="0"/>
              <a:t>רכיבי הכרזה</a:t>
            </a:r>
          </a:p>
          <a:p>
            <a:pPr rtl="1"/>
            <a:endParaRPr lang="he-IL" dirty="0"/>
          </a:p>
        </p:txBody>
      </p:sp>
      <p:pic>
        <p:nvPicPr>
          <p:cNvPr id="11" name="תמונה 10" descr="תמונה שמכילה צילום מסך&#10;&#10;התיאור נוצר באופן אוטומטי">
            <a:extLst>
              <a:ext uri="{FF2B5EF4-FFF2-40B4-BE49-F238E27FC236}">
                <a16:creationId xmlns:a16="http://schemas.microsoft.com/office/drawing/2014/main" id="{C97BC29B-5EF7-6F61-1622-A09E02F47EB1}"/>
              </a:ext>
            </a:extLst>
          </p:cNvPr>
          <p:cNvPicPr>
            <a:picLocks noChangeAspect="1"/>
          </p:cNvPicPr>
          <p:nvPr/>
        </p:nvPicPr>
        <p:blipFill rotWithShape="1">
          <a:blip r:embed="rId3">
            <a:extLst>
              <a:ext uri="{28A0092B-C50C-407E-A947-70E740481C1C}">
                <a14:useLocalDpi xmlns:a14="http://schemas.microsoft.com/office/drawing/2010/main" val="0"/>
              </a:ext>
            </a:extLst>
          </a:blip>
          <a:srcRect l="24004" r="22128" b="-1"/>
          <a:stretch/>
        </p:blipFill>
        <p:spPr>
          <a:xfrm>
            <a:off x="0" y="10"/>
            <a:ext cx="7315200" cy="6857990"/>
          </a:xfrm>
          <a:prstGeom prst="rect">
            <a:avLst/>
          </a:prstGeom>
        </p:spPr>
      </p:pic>
    </p:spTree>
    <p:extLst>
      <p:ext uri="{BB962C8B-B14F-4D97-AF65-F5344CB8AC3E}">
        <p14:creationId xmlns:p14="http://schemas.microsoft.com/office/powerpoint/2010/main" val="74997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D2075CB-94E6-48AE-AA97-F216799DF63F}"/>
              </a:ext>
            </a:extLst>
          </p:cNvPr>
          <p:cNvSpPr>
            <a:spLocks noGrp="1"/>
          </p:cNvSpPr>
          <p:nvPr>
            <p:ph idx="1"/>
          </p:nvPr>
        </p:nvSpPr>
        <p:spPr>
          <a:xfrm>
            <a:off x="4937760" y="666018"/>
            <a:ext cx="6364577" cy="5525963"/>
          </a:xfrm>
        </p:spPr>
        <p:txBody>
          <a:bodyPr>
            <a:noAutofit/>
          </a:bodyPr>
          <a:lstStyle/>
          <a:p>
            <a:pPr algn="r" rtl="1"/>
            <a:r>
              <a:rPr lang="he-IL" sz="2700" dirty="0"/>
              <a:t>כותרת ברורה, קצרה ואטרקטיבית 
פרטי המגישים והמסגרת בה נעשה החקר
נקודת המוצא לחקר ובסיס ביולוגי
שאלת החקר
השערת החקר
מערך הניסוי 
תוצאות כמותיות בטבלה ובגרף מתאים
מסקנות ודיון קצר
מקורות המידע</a:t>
            </a:r>
          </a:p>
        </p:txBody>
      </p:sp>
      <p:pic>
        <p:nvPicPr>
          <p:cNvPr id="6" name="תמונה 5" descr="תמונה שמכילה טקסט&#10;&#10;התיאור נוצר באופן אוטומטי">
            <a:extLst>
              <a:ext uri="{FF2B5EF4-FFF2-40B4-BE49-F238E27FC236}">
                <a16:creationId xmlns:a16="http://schemas.microsoft.com/office/drawing/2014/main" id="{94E99AC8-9117-4D50-B839-C75A6CCD0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60906" cy="6858000"/>
          </a:xfrm>
          <a:prstGeom prst="rect">
            <a:avLst/>
          </a:prstGeom>
        </p:spPr>
      </p:pic>
      <p:sp>
        <p:nvSpPr>
          <p:cNvPr id="2" name="תיבת טקסט 1">
            <a:extLst>
              <a:ext uri="{FF2B5EF4-FFF2-40B4-BE49-F238E27FC236}">
                <a16:creationId xmlns:a16="http://schemas.microsoft.com/office/drawing/2014/main" id="{4C53C34B-43E7-4A3B-9B33-2CA36F1204B2}"/>
              </a:ext>
            </a:extLst>
          </p:cNvPr>
          <p:cNvSpPr txBox="1"/>
          <p:nvPr/>
        </p:nvSpPr>
        <p:spPr>
          <a:xfrm>
            <a:off x="3835704" y="6366227"/>
            <a:ext cx="3744686" cy="369332"/>
          </a:xfrm>
          <a:prstGeom prst="rect">
            <a:avLst/>
          </a:prstGeom>
          <a:noFill/>
        </p:spPr>
        <p:txBody>
          <a:bodyPr wrap="square" rtlCol="1">
            <a:spAutoFit/>
          </a:bodyPr>
          <a:lstStyle/>
          <a:p>
            <a:r>
              <a:rPr lang="he-IL" dirty="0"/>
              <a:t>אולימפיאדה 21 (2018)</a:t>
            </a:r>
          </a:p>
        </p:txBody>
      </p:sp>
    </p:spTree>
    <p:extLst>
      <p:ext uri="{BB962C8B-B14F-4D97-AF65-F5344CB8AC3E}">
        <p14:creationId xmlns:p14="http://schemas.microsoft.com/office/powerpoint/2010/main" val="202578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69232CF-F257-40C0-A7EA-F57A0948065A}"/>
              </a:ext>
            </a:extLst>
          </p:cNvPr>
          <p:cNvSpPr>
            <a:spLocks noGrp="1"/>
          </p:cNvSpPr>
          <p:nvPr>
            <p:ph idx="1"/>
          </p:nvPr>
        </p:nvSpPr>
        <p:spPr>
          <a:xfrm>
            <a:off x="624988" y="1084217"/>
            <a:ext cx="10942024" cy="4689565"/>
          </a:xfrm>
        </p:spPr>
        <p:txBody>
          <a:bodyPr>
            <a:normAutofit fontScale="92500"/>
          </a:bodyPr>
          <a:lstStyle/>
          <a:p>
            <a:pPr marL="342900" lvl="0" indent="-342900" algn="r" rtl="1">
              <a:lnSpc>
                <a:spcPct val="115000"/>
              </a:lnSpc>
              <a:spcAft>
                <a:spcPts val="1000"/>
              </a:spcAft>
              <a:buFont typeface="Symbol" panose="05050102010706020507" pitchFamily="18" charset="2"/>
              <a:buChar char=""/>
              <a:tabLst>
                <a:tab pos="457200" algn="l"/>
              </a:tabLst>
            </a:pPr>
            <a:r>
              <a:rPr lang="he-IL" sz="3200" dirty="0">
                <a:latin typeface="Calibri" panose="020F0502020204030204" pitchFamily="34" charset="0"/>
                <a:ea typeface="Calibri" panose="020F0502020204030204" pitchFamily="34" charset="0"/>
                <a:cs typeface="Arial" panose="020B0604020202020204" pitchFamily="34" charset="0"/>
              </a:rPr>
              <a:t>ניסוח קצר וברור של הכותרות, התוצאות והמסקנות
ציון כותרות לטבלאות ולגרפים, רישום כתוביות לאיורים/תמונות וממצאים
חלוקה מתאימה של מרחב הכרזה ושמירת מרווחים בין חלקיה השונים
יצירת קשר משמעותי בין הקטעים השונים בכרזה
שילוב אלמנטים חזותיים כגון צילום, תמונה, איור
מתן דגש על הצגה מקורית ויצירתית של העבודה</a:t>
            </a:r>
            <a:endParaRPr lang="he-IL" sz="4400" dirty="0"/>
          </a:p>
        </p:txBody>
      </p:sp>
    </p:spTree>
    <p:extLst>
      <p:ext uri="{BB962C8B-B14F-4D97-AF65-F5344CB8AC3E}">
        <p14:creationId xmlns:p14="http://schemas.microsoft.com/office/powerpoint/2010/main" val="239926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4A779A2-1825-4793-96FD-69E0DEEE18D8}"/>
              </a:ext>
            </a:extLst>
          </p:cNvPr>
          <p:cNvSpPr>
            <a:spLocks noGrp="1"/>
          </p:cNvSpPr>
          <p:nvPr>
            <p:ph type="title"/>
          </p:nvPr>
        </p:nvSpPr>
        <p:spPr>
          <a:xfrm>
            <a:off x="1172382" y="1345720"/>
            <a:ext cx="4923618" cy="1371030"/>
          </a:xfrm>
        </p:spPr>
        <p:txBody>
          <a:bodyPr/>
          <a:lstStyle/>
          <a:p>
            <a:pPr algn="ctr" rtl="1"/>
            <a:r>
              <a:rPr lang="he-IL" dirty="0"/>
              <a:t>הכרזה הזוכה </a:t>
            </a:r>
            <a:br>
              <a:rPr lang="he-IL" dirty="0"/>
            </a:br>
            <a:r>
              <a:rPr lang="he-IL" dirty="0"/>
              <a:t>בתחרות הכרזות 2017</a:t>
            </a:r>
          </a:p>
        </p:txBody>
      </p:sp>
      <p:sp>
        <p:nvSpPr>
          <p:cNvPr id="3" name="מציין מיקום תוכן 2">
            <a:extLst>
              <a:ext uri="{FF2B5EF4-FFF2-40B4-BE49-F238E27FC236}">
                <a16:creationId xmlns:a16="http://schemas.microsoft.com/office/drawing/2014/main" id="{CCB3389A-1B33-4538-AD52-645035B5A967}"/>
              </a:ext>
            </a:extLst>
          </p:cNvPr>
          <p:cNvSpPr>
            <a:spLocks noGrp="1"/>
          </p:cNvSpPr>
          <p:nvPr>
            <p:ph idx="1"/>
          </p:nvPr>
        </p:nvSpPr>
        <p:spPr>
          <a:xfrm>
            <a:off x="2435682" y="2729395"/>
            <a:ext cx="2217661" cy="466403"/>
          </a:xfrm>
        </p:spPr>
        <p:txBody>
          <a:bodyPr>
            <a:normAutofit lnSpcReduction="10000"/>
          </a:bodyPr>
          <a:lstStyle/>
          <a:p>
            <a:pPr marL="0" indent="0" algn="ctr" rtl="1">
              <a:buNone/>
            </a:pPr>
            <a:r>
              <a:rPr lang="he-IL" sz="2400" dirty="0"/>
              <a:t>אולימפיאדה 20</a:t>
            </a:r>
          </a:p>
        </p:txBody>
      </p:sp>
      <p:pic>
        <p:nvPicPr>
          <p:cNvPr id="1026" name="Picture 2" descr="כרזה מקום ראשון גיא בלומנטל">
            <a:extLst>
              <a:ext uri="{FF2B5EF4-FFF2-40B4-BE49-F238E27FC236}">
                <a16:creationId xmlns:a16="http://schemas.microsoft.com/office/drawing/2014/main" id="{DC784265-BA04-4CBB-AF14-0AEC43FEB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582" y="6062"/>
            <a:ext cx="5145418" cy="6851938"/>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4E4692BD-6A9D-4D2A-89E9-CCC4FF6EAD39}"/>
              </a:ext>
            </a:extLst>
          </p:cNvPr>
          <p:cNvSpPr txBox="1"/>
          <p:nvPr/>
        </p:nvSpPr>
        <p:spPr>
          <a:xfrm>
            <a:off x="1357905" y="4141250"/>
            <a:ext cx="4373217" cy="523220"/>
          </a:xfrm>
          <a:prstGeom prst="rect">
            <a:avLst/>
          </a:prstGeom>
          <a:noFill/>
        </p:spPr>
        <p:txBody>
          <a:bodyPr wrap="square" rtlCol="1">
            <a:spAutoFit/>
          </a:bodyPr>
          <a:lstStyle/>
          <a:p>
            <a:pPr algn="ctr"/>
            <a:r>
              <a:rPr lang="he-IL" sz="2800" dirty="0"/>
              <a:t>מה מאפיין אותה?</a:t>
            </a:r>
          </a:p>
        </p:txBody>
      </p:sp>
      <p:sp>
        <p:nvSpPr>
          <p:cNvPr id="5" name="תיבת טקסט 4">
            <a:extLst>
              <a:ext uri="{FF2B5EF4-FFF2-40B4-BE49-F238E27FC236}">
                <a16:creationId xmlns:a16="http://schemas.microsoft.com/office/drawing/2014/main" id="{5F42A100-D744-B4F6-075D-1C081599CC94}"/>
              </a:ext>
            </a:extLst>
          </p:cNvPr>
          <p:cNvSpPr txBox="1"/>
          <p:nvPr/>
        </p:nvSpPr>
        <p:spPr>
          <a:xfrm>
            <a:off x="1357907" y="5497949"/>
            <a:ext cx="4373217" cy="523220"/>
          </a:xfrm>
          <a:prstGeom prst="rect">
            <a:avLst/>
          </a:prstGeom>
          <a:noFill/>
        </p:spPr>
        <p:txBody>
          <a:bodyPr wrap="square" rtlCol="1">
            <a:spAutoFit/>
          </a:bodyPr>
          <a:lstStyle/>
          <a:p>
            <a:pPr algn="ctr"/>
            <a:r>
              <a:rPr lang="he-IL" sz="2800" dirty="0"/>
              <a:t>תוכן (70%) ועיצוב (30%)</a:t>
            </a:r>
          </a:p>
        </p:txBody>
      </p:sp>
    </p:spTree>
    <p:extLst>
      <p:ext uri="{BB962C8B-B14F-4D97-AF65-F5344CB8AC3E}">
        <p14:creationId xmlns:p14="http://schemas.microsoft.com/office/powerpoint/2010/main" val="236241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25D0ABC5-C36C-4EF6-ACD3-B1DB5EC59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106" y="0"/>
            <a:ext cx="5097751" cy="6858000"/>
          </a:xfrm>
          <a:prstGeom prst="rect">
            <a:avLst/>
          </a:prstGeom>
        </p:spPr>
      </p:pic>
      <p:cxnSp>
        <p:nvCxnSpPr>
          <p:cNvPr id="7" name="מחבר חץ ישר 6">
            <a:extLst>
              <a:ext uri="{FF2B5EF4-FFF2-40B4-BE49-F238E27FC236}">
                <a16:creationId xmlns:a16="http://schemas.microsoft.com/office/drawing/2014/main" id="{F958A731-CCA7-4D49-B9B1-C5447695636B}"/>
              </a:ext>
            </a:extLst>
          </p:cNvPr>
          <p:cNvCxnSpPr/>
          <p:nvPr/>
        </p:nvCxnSpPr>
        <p:spPr>
          <a:xfrm>
            <a:off x="7453485" y="1417984"/>
            <a:ext cx="109727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ECF11982-9A17-4616-ACB2-E8265A8A08EE}"/>
              </a:ext>
            </a:extLst>
          </p:cNvPr>
          <p:cNvSpPr txBox="1"/>
          <p:nvPr/>
        </p:nvSpPr>
        <p:spPr>
          <a:xfrm>
            <a:off x="8114139" y="1188184"/>
            <a:ext cx="2935972" cy="461665"/>
          </a:xfrm>
          <a:prstGeom prst="rect">
            <a:avLst/>
          </a:prstGeom>
          <a:noFill/>
        </p:spPr>
        <p:txBody>
          <a:bodyPr wrap="square" rtlCol="1">
            <a:spAutoFit/>
          </a:bodyPr>
          <a:lstStyle>
            <a:defPPr>
              <a:defRPr lang="he-IL"/>
            </a:defPPr>
            <a:lvl1pPr>
              <a:defRPr sz="2400"/>
            </a:lvl1pPr>
          </a:lstStyle>
          <a:p>
            <a:r>
              <a:rPr lang="he-IL" dirty="0"/>
              <a:t>נקודת המוצא לחקר</a:t>
            </a:r>
          </a:p>
        </p:txBody>
      </p:sp>
      <p:cxnSp>
        <p:nvCxnSpPr>
          <p:cNvPr id="9" name="מחבר חץ ישר 8">
            <a:extLst>
              <a:ext uri="{FF2B5EF4-FFF2-40B4-BE49-F238E27FC236}">
                <a16:creationId xmlns:a16="http://schemas.microsoft.com/office/drawing/2014/main" id="{748C0798-EB07-4A78-9AC7-DAE4AC77E658}"/>
              </a:ext>
            </a:extLst>
          </p:cNvPr>
          <p:cNvCxnSpPr>
            <a:cxnSpLocks/>
          </p:cNvCxnSpPr>
          <p:nvPr/>
        </p:nvCxnSpPr>
        <p:spPr>
          <a:xfrm>
            <a:off x="7453485" y="1954029"/>
            <a:ext cx="109727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תיבת טקסט 9">
            <a:extLst>
              <a:ext uri="{FF2B5EF4-FFF2-40B4-BE49-F238E27FC236}">
                <a16:creationId xmlns:a16="http://schemas.microsoft.com/office/drawing/2014/main" id="{1C15BA2C-03C0-4FD6-8C47-2196774552CF}"/>
              </a:ext>
            </a:extLst>
          </p:cNvPr>
          <p:cNvSpPr txBox="1"/>
          <p:nvPr/>
        </p:nvSpPr>
        <p:spPr>
          <a:xfrm>
            <a:off x="8581231" y="1674794"/>
            <a:ext cx="2468880" cy="369332"/>
          </a:xfrm>
          <a:prstGeom prst="rect">
            <a:avLst/>
          </a:prstGeom>
          <a:noFill/>
        </p:spPr>
        <p:txBody>
          <a:bodyPr wrap="square" rtlCol="1">
            <a:spAutoFit/>
          </a:bodyPr>
          <a:lstStyle>
            <a:defPPr>
              <a:defRPr lang="he-IL"/>
            </a:defPPr>
            <a:lvl1pPr>
              <a:defRPr sz="2400"/>
            </a:lvl1pPr>
          </a:lstStyle>
          <a:p>
            <a:r>
              <a:rPr lang="he-IL" dirty="0"/>
              <a:t>הצגת שאלת החקר</a:t>
            </a:r>
          </a:p>
        </p:txBody>
      </p:sp>
      <p:cxnSp>
        <p:nvCxnSpPr>
          <p:cNvPr id="11" name="מחבר חץ ישר 10">
            <a:extLst>
              <a:ext uri="{FF2B5EF4-FFF2-40B4-BE49-F238E27FC236}">
                <a16:creationId xmlns:a16="http://schemas.microsoft.com/office/drawing/2014/main" id="{5A4F09C4-25A1-48E5-A4BB-0BD56236DF29}"/>
              </a:ext>
            </a:extLst>
          </p:cNvPr>
          <p:cNvCxnSpPr>
            <a:cxnSpLocks/>
          </p:cNvCxnSpPr>
          <p:nvPr/>
        </p:nvCxnSpPr>
        <p:spPr>
          <a:xfrm flipH="1">
            <a:off x="1825939" y="1994818"/>
            <a:ext cx="568240" cy="5712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תיבת טקסט 11">
            <a:extLst>
              <a:ext uri="{FF2B5EF4-FFF2-40B4-BE49-F238E27FC236}">
                <a16:creationId xmlns:a16="http://schemas.microsoft.com/office/drawing/2014/main" id="{A73EED61-DD39-4A87-976F-421184B1A4CB}"/>
              </a:ext>
            </a:extLst>
          </p:cNvPr>
          <p:cNvSpPr txBox="1"/>
          <p:nvPr/>
        </p:nvSpPr>
        <p:spPr>
          <a:xfrm>
            <a:off x="160849" y="2444809"/>
            <a:ext cx="1619802" cy="1200329"/>
          </a:xfrm>
          <a:prstGeom prst="rect">
            <a:avLst/>
          </a:prstGeom>
          <a:noFill/>
        </p:spPr>
        <p:txBody>
          <a:bodyPr wrap="square" rtlCol="1">
            <a:spAutoFit/>
          </a:bodyPr>
          <a:lstStyle>
            <a:defPPr>
              <a:defRPr lang="he-IL"/>
            </a:defPPr>
            <a:lvl1pPr>
              <a:defRPr sz="2400"/>
            </a:lvl1pPr>
          </a:lstStyle>
          <a:p>
            <a:r>
              <a:rPr lang="he-IL" dirty="0"/>
              <a:t>מערך החקר בתרשים ותמונות</a:t>
            </a:r>
          </a:p>
        </p:txBody>
      </p:sp>
      <p:cxnSp>
        <p:nvCxnSpPr>
          <p:cNvPr id="15" name="מחבר חץ ישר 14">
            <a:extLst>
              <a:ext uri="{FF2B5EF4-FFF2-40B4-BE49-F238E27FC236}">
                <a16:creationId xmlns:a16="http://schemas.microsoft.com/office/drawing/2014/main" id="{A6B29C3D-630D-4934-8267-A76543842E5C}"/>
              </a:ext>
            </a:extLst>
          </p:cNvPr>
          <p:cNvCxnSpPr>
            <a:cxnSpLocks/>
          </p:cNvCxnSpPr>
          <p:nvPr/>
        </p:nvCxnSpPr>
        <p:spPr>
          <a:xfrm>
            <a:off x="7493138" y="3255384"/>
            <a:ext cx="11696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7E972634-10BD-4F11-B7CB-426BE518A42B}"/>
              </a:ext>
            </a:extLst>
          </p:cNvPr>
          <p:cNvSpPr txBox="1"/>
          <p:nvPr/>
        </p:nvSpPr>
        <p:spPr>
          <a:xfrm>
            <a:off x="8470145" y="2993201"/>
            <a:ext cx="1352759" cy="461665"/>
          </a:xfrm>
          <a:prstGeom prst="rect">
            <a:avLst/>
          </a:prstGeom>
          <a:noFill/>
        </p:spPr>
        <p:txBody>
          <a:bodyPr wrap="square" rtlCol="1">
            <a:spAutoFit/>
          </a:bodyPr>
          <a:lstStyle>
            <a:defPPr>
              <a:defRPr lang="he-IL"/>
            </a:defPPr>
            <a:lvl1pPr>
              <a:defRPr sz="2400"/>
            </a:lvl1pPr>
          </a:lstStyle>
          <a:p>
            <a:r>
              <a:rPr lang="he-IL" dirty="0"/>
              <a:t>תוצאות</a:t>
            </a:r>
          </a:p>
        </p:txBody>
      </p:sp>
      <p:cxnSp>
        <p:nvCxnSpPr>
          <p:cNvPr id="18" name="מחבר חץ ישר 17">
            <a:extLst>
              <a:ext uri="{FF2B5EF4-FFF2-40B4-BE49-F238E27FC236}">
                <a16:creationId xmlns:a16="http://schemas.microsoft.com/office/drawing/2014/main" id="{B3D80F91-D3F8-4C9D-81F0-544893610BCE}"/>
              </a:ext>
            </a:extLst>
          </p:cNvPr>
          <p:cNvCxnSpPr/>
          <p:nvPr/>
        </p:nvCxnSpPr>
        <p:spPr>
          <a:xfrm>
            <a:off x="7565500" y="5592195"/>
            <a:ext cx="109727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תיבת טקסט 18">
            <a:extLst>
              <a:ext uri="{FF2B5EF4-FFF2-40B4-BE49-F238E27FC236}">
                <a16:creationId xmlns:a16="http://schemas.microsoft.com/office/drawing/2014/main" id="{4C002BAD-055A-4C54-8AAA-DAFD49F5E298}"/>
              </a:ext>
            </a:extLst>
          </p:cNvPr>
          <p:cNvSpPr txBox="1"/>
          <p:nvPr/>
        </p:nvSpPr>
        <p:spPr>
          <a:xfrm>
            <a:off x="8817689" y="5361362"/>
            <a:ext cx="2232422" cy="461665"/>
          </a:xfrm>
          <a:prstGeom prst="rect">
            <a:avLst/>
          </a:prstGeom>
          <a:noFill/>
        </p:spPr>
        <p:txBody>
          <a:bodyPr wrap="square" rtlCol="1">
            <a:spAutoFit/>
          </a:bodyPr>
          <a:lstStyle>
            <a:defPPr>
              <a:defRPr lang="he-IL"/>
            </a:defPPr>
            <a:lvl1pPr>
              <a:defRPr sz="2400"/>
            </a:lvl1pPr>
          </a:lstStyle>
          <a:p>
            <a:r>
              <a:rPr lang="he-IL" dirty="0"/>
              <a:t>מסקנות ודיון קצר</a:t>
            </a:r>
          </a:p>
        </p:txBody>
      </p:sp>
      <p:sp>
        <p:nvSpPr>
          <p:cNvPr id="21" name="תיבת טקסט 20">
            <a:extLst>
              <a:ext uri="{FF2B5EF4-FFF2-40B4-BE49-F238E27FC236}">
                <a16:creationId xmlns:a16="http://schemas.microsoft.com/office/drawing/2014/main" id="{3E8808DB-1F0B-434D-B492-82DB0DF0FDB7}"/>
              </a:ext>
            </a:extLst>
          </p:cNvPr>
          <p:cNvSpPr txBox="1"/>
          <p:nvPr/>
        </p:nvSpPr>
        <p:spPr>
          <a:xfrm>
            <a:off x="557193" y="5592195"/>
            <a:ext cx="1891950" cy="461665"/>
          </a:xfrm>
          <a:prstGeom prst="rect">
            <a:avLst/>
          </a:prstGeom>
          <a:noFill/>
        </p:spPr>
        <p:txBody>
          <a:bodyPr wrap="square" rtlCol="1">
            <a:spAutoFit/>
          </a:bodyPr>
          <a:lstStyle>
            <a:defPPr>
              <a:defRPr lang="he-IL"/>
            </a:defPPr>
            <a:lvl1pPr>
              <a:defRPr sz="2400"/>
            </a:lvl1pPr>
          </a:lstStyle>
          <a:p>
            <a:r>
              <a:rPr lang="he-IL" dirty="0"/>
              <a:t>מקורות מידע</a:t>
            </a:r>
          </a:p>
        </p:txBody>
      </p:sp>
      <p:cxnSp>
        <p:nvCxnSpPr>
          <p:cNvPr id="23" name="מחבר חץ ישר 22">
            <a:extLst>
              <a:ext uri="{FF2B5EF4-FFF2-40B4-BE49-F238E27FC236}">
                <a16:creationId xmlns:a16="http://schemas.microsoft.com/office/drawing/2014/main" id="{D57FB403-05B6-4E75-95E4-ADD82E73B420}"/>
              </a:ext>
            </a:extLst>
          </p:cNvPr>
          <p:cNvCxnSpPr>
            <a:cxnSpLocks/>
          </p:cNvCxnSpPr>
          <p:nvPr/>
        </p:nvCxnSpPr>
        <p:spPr>
          <a:xfrm flipH="1">
            <a:off x="2128387" y="294460"/>
            <a:ext cx="3513993" cy="2134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תיבת טקסט 23">
            <a:extLst>
              <a:ext uri="{FF2B5EF4-FFF2-40B4-BE49-F238E27FC236}">
                <a16:creationId xmlns:a16="http://schemas.microsoft.com/office/drawing/2014/main" id="{4FD09847-3828-470F-AEAA-4DD9A37DC34F}"/>
              </a:ext>
            </a:extLst>
          </p:cNvPr>
          <p:cNvSpPr txBox="1"/>
          <p:nvPr/>
        </p:nvSpPr>
        <p:spPr>
          <a:xfrm>
            <a:off x="80297" y="316192"/>
            <a:ext cx="2019291" cy="461665"/>
          </a:xfrm>
          <a:prstGeom prst="rect">
            <a:avLst/>
          </a:prstGeom>
          <a:noFill/>
        </p:spPr>
        <p:txBody>
          <a:bodyPr wrap="square" rtlCol="1">
            <a:spAutoFit/>
          </a:bodyPr>
          <a:lstStyle/>
          <a:p>
            <a:r>
              <a:rPr lang="he-IL" sz="2400" dirty="0"/>
              <a:t>כותרת מעניינת</a:t>
            </a:r>
          </a:p>
        </p:txBody>
      </p:sp>
      <p:sp>
        <p:nvSpPr>
          <p:cNvPr id="27" name="תיבת טקסט 26">
            <a:extLst>
              <a:ext uri="{FF2B5EF4-FFF2-40B4-BE49-F238E27FC236}">
                <a16:creationId xmlns:a16="http://schemas.microsoft.com/office/drawing/2014/main" id="{BCD81970-36E8-4CF0-9E5D-4AC43506E02E}"/>
              </a:ext>
            </a:extLst>
          </p:cNvPr>
          <p:cNvSpPr txBox="1"/>
          <p:nvPr/>
        </p:nvSpPr>
        <p:spPr>
          <a:xfrm>
            <a:off x="8511111" y="699143"/>
            <a:ext cx="1988276" cy="461665"/>
          </a:xfrm>
          <a:prstGeom prst="rect">
            <a:avLst/>
          </a:prstGeom>
          <a:noFill/>
        </p:spPr>
        <p:txBody>
          <a:bodyPr wrap="square" rtlCol="1">
            <a:spAutoFit/>
          </a:bodyPr>
          <a:lstStyle>
            <a:defPPr>
              <a:defRPr lang="he-IL"/>
            </a:defPPr>
            <a:lvl1pPr>
              <a:defRPr sz="2400"/>
            </a:lvl1pPr>
          </a:lstStyle>
          <a:p>
            <a:r>
              <a:rPr lang="he-IL" dirty="0"/>
              <a:t>פרטי המגישים</a:t>
            </a:r>
          </a:p>
        </p:txBody>
      </p:sp>
      <p:cxnSp>
        <p:nvCxnSpPr>
          <p:cNvPr id="28" name="מחבר חץ ישר 27">
            <a:extLst>
              <a:ext uri="{FF2B5EF4-FFF2-40B4-BE49-F238E27FC236}">
                <a16:creationId xmlns:a16="http://schemas.microsoft.com/office/drawing/2014/main" id="{4985D4C4-A5D7-4EBB-9DEC-DEBC89197AE3}"/>
              </a:ext>
            </a:extLst>
          </p:cNvPr>
          <p:cNvCxnSpPr>
            <a:cxnSpLocks/>
            <a:endCxn id="27" idx="1"/>
          </p:cNvCxnSpPr>
          <p:nvPr/>
        </p:nvCxnSpPr>
        <p:spPr>
          <a:xfrm>
            <a:off x="7493138" y="777857"/>
            <a:ext cx="1017973" cy="1521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תיבת טקסט 2">
            <a:extLst>
              <a:ext uri="{FF2B5EF4-FFF2-40B4-BE49-F238E27FC236}">
                <a16:creationId xmlns:a16="http://schemas.microsoft.com/office/drawing/2014/main" id="{7D5DF092-BBAB-4DC9-84FE-795E49B57B55}"/>
              </a:ext>
            </a:extLst>
          </p:cNvPr>
          <p:cNvSpPr txBox="1"/>
          <p:nvPr/>
        </p:nvSpPr>
        <p:spPr>
          <a:xfrm>
            <a:off x="8588463" y="6387955"/>
            <a:ext cx="2468881" cy="369332"/>
          </a:xfrm>
          <a:prstGeom prst="rect">
            <a:avLst/>
          </a:prstGeom>
          <a:solidFill>
            <a:schemeClr val="accent2"/>
          </a:solidFill>
        </p:spPr>
        <p:txBody>
          <a:bodyPr wrap="square" rtlCol="1">
            <a:spAutoFit/>
          </a:bodyPr>
          <a:lstStyle>
            <a:defPPr>
              <a:defRPr lang="he-IL"/>
            </a:defPPr>
            <a:lvl1pPr algn="ctr"/>
          </a:lstStyle>
          <a:p>
            <a:r>
              <a:rPr lang="he-IL" dirty="0"/>
              <a:t>אולימפיאדה 21 (2018)</a:t>
            </a:r>
          </a:p>
        </p:txBody>
      </p:sp>
    </p:spTree>
    <p:extLst>
      <p:ext uri="{BB962C8B-B14F-4D97-AF65-F5344CB8AC3E}">
        <p14:creationId xmlns:p14="http://schemas.microsoft.com/office/powerpoint/2010/main" val="398831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6" grpId="0"/>
      <p:bldP spid="19" grpId="0"/>
      <p:bldP spid="21" grpId="0"/>
      <p:bldP spid="24"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A103A934-F79B-4AE6-A601-07A40D1BF7FE}"/>
              </a:ext>
            </a:extLst>
          </p:cNvPr>
          <p:cNvPicPr>
            <a:picLocks noChangeAspect="1"/>
          </p:cNvPicPr>
          <p:nvPr/>
        </p:nvPicPr>
        <p:blipFill>
          <a:blip r:embed="rId3"/>
          <a:stretch>
            <a:fillRect/>
          </a:stretch>
        </p:blipFill>
        <p:spPr>
          <a:xfrm>
            <a:off x="2440735" y="-29454"/>
            <a:ext cx="5136107" cy="6875264"/>
          </a:xfrm>
          <a:prstGeom prst="rect">
            <a:avLst/>
          </a:prstGeom>
        </p:spPr>
      </p:pic>
      <p:cxnSp>
        <p:nvCxnSpPr>
          <p:cNvPr id="7" name="מחבר חץ ישר 6">
            <a:extLst>
              <a:ext uri="{FF2B5EF4-FFF2-40B4-BE49-F238E27FC236}">
                <a16:creationId xmlns:a16="http://schemas.microsoft.com/office/drawing/2014/main" id="{F958A731-CCA7-4D49-B9B1-C5447695636B}"/>
              </a:ext>
            </a:extLst>
          </p:cNvPr>
          <p:cNvCxnSpPr>
            <a:cxnSpLocks/>
          </p:cNvCxnSpPr>
          <p:nvPr/>
        </p:nvCxnSpPr>
        <p:spPr>
          <a:xfrm>
            <a:off x="7382825" y="2033910"/>
            <a:ext cx="809762" cy="1133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ECF11982-9A17-4616-ACB2-E8265A8A08EE}"/>
              </a:ext>
            </a:extLst>
          </p:cNvPr>
          <p:cNvSpPr txBox="1"/>
          <p:nvPr/>
        </p:nvSpPr>
        <p:spPr>
          <a:xfrm>
            <a:off x="8236926" y="1908999"/>
            <a:ext cx="2935972" cy="461665"/>
          </a:xfrm>
          <a:prstGeom prst="rect">
            <a:avLst/>
          </a:prstGeom>
          <a:noFill/>
        </p:spPr>
        <p:txBody>
          <a:bodyPr wrap="square" rtlCol="1">
            <a:spAutoFit/>
          </a:bodyPr>
          <a:lstStyle>
            <a:defPPr>
              <a:defRPr lang="he-IL"/>
            </a:defPPr>
            <a:lvl1pPr>
              <a:defRPr sz="2400"/>
            </a:lvl1pPr>
          </a:lstStyle>
          <a:p>
            <a:r>
              <a:rPr lang="he-IL" dirty="0"/>
              <a:t>רקע תיאורטי - מתומצת</a:t>
            </a:r>
          </a:p>
        </p:txBody>
      </p:sp>
      <p:cxnSp>
        <p:nvCxnSpPr>
          <p:cNvPr id="9" name="מחבר חץ ישר 8">
            <a:extLst>
              <a:ext uri="{FF2B5EF4-FFF2-40B4-BE49-F238E27FC236}">
                <a16:creationId xmlns:a16="http://schemas.microsoft.com/office/drawing/2014/main" id="{748C0798-EB07-4A78-9AC7-DAE4AC77E658}"/>
              </a:ext>
            </a:extLst>
          </p:cNvPr>
          <p:cNvCxnSpPr>
            <a:cxnSpLocks/>
          </p:cNvCxnSpPr>
          <p:nvPr/>
        </p:nvCxnSpPr>
        <p:spPr>
          <a:xfrm>
            <a:off x="6981092" y="1016214"/>
            <a:ext cx="1266093" cy="5269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תיבת טקסט 9">
            <a:extLst>
              <a:ext uri="{FF2B5EF4-FFF2-40B4-BE49-F238E27FC236}">
                <a16:creationId xmlns:a16="http://schemas.microsoft.com/office/drawing/2014/main" id="{1C15BA2C-03C0-4FD6-8C47-2196774552CF}"/>
              </a:ext>
            </a:extLst>
          </p:cNvPr>
          <p:cNvSpPr txBox="1"/>
          <p:nvPr/>
        </p:nvSpPr>
        <p:spPr>
          <a:xfrm>
            <a:off x="8192587" y="1302276"/>
            <a:ext cx="2468880" cy="369332"/>
          </a:xfrm>
          <a:prstGeom prst="rect">
            <a:avLst/>
          </a:prstGeom>
          <a:noFill/>
        </p:spPr>
        <p:txBody>
          <a:bodyPr wrap="square" rtlCol="1">
            <a:spAutoFit/>
          </a:bodyPr>
          <a:lstStyle>
            <a:defPPr>
              <a:defRPr lang="he-IL"/>
            </a:defPPr>
            <a:lvl1pPr>
              <a:defRPr sz="2400"/>
            </a:lvl1pPr>
          </a:lstStyle>
          <a:p>
            <a:r>
              <a:rPr lang="he-IL" dirty="0"/>
              <a:t>הצגת שאלת החקר</a:t>
            </a:r>
          </a:p>
        </p:txBody>
      </p:sp>
      <p:cxnSp>
        <p:nvCxnSpPr>
          <p:cNvPr id="11" name="מחבר חץ ישר 10">
            <a:extLst>
              <a:ext uri="{FF2B5EF4-FFF2-40B4-BE49-F238E27FC236}">
                <a16:creationId xmlns:a16="http://schemas.microsoft.com/office/drawing/2014/main" id="{5A4F09C4-25A1-48E5-A4BB-0BD56236DF29}"/>
              </a:ext>
            </a:extLst>
          </p:cNvPr>
          <p:cNvCxnSpPr>
            <a:cxnSpLocks/>
          </p:cNvCxnSpPr>
          <p:nvPr/>
        </p:nvCxnSpPr>
        <p:spPr>
          <a:xfrm flipH="1">
            <a:off x="1797140" y="2147212"/>
            <a:ext cx="763180" cy="4579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תיבת טקסט 11">
            <a:extLst>
              <a:ext uri="{FF2B5EF4-FFF2-40B4-BE49-F238E27FC236}">
                <a16:creationId xmlns:a16="http://schemas.microsoft.com/office/drawing/2014/main" id="{A73EED61-DD39-4A87-976F-421184B1A4CB}"/>
              </a:ext>
            </a:extLst>
          </p:cNvPr>
          <p:cNvSpPr txBox="1"/>
          <p:nvPr/>
        </p:nvSpPr>
        <p:spPr>
          <a:xfrm>
            <a:off x="160849" y="2444809"/>
            <a:ext cx="1619802" cy="1200329"/>
          </a:xfrm>
          <a:prstGeom prst="rect">
            <a:avLst/>
          </a:prstGeom>
          <a:noFill/>
        </p:spPr>
        <p:txBody>
          <a:bodyPr wrap="square" rtlCol="1">
            <a:spAutoFit/>
          </a:bodyPr>
          <a:lstStyle>
            <a:defPPr>
              <a:defRPr lang="he-IL"/>
            </a:defPPr>
            <a:lvl1pPr>
              <a:defRPr sz="2400"/>
            </a:lvl1pPr>
          </a:lstStyle>
          <a:p>
            <a:r>
              <a:rPr lang="he-IL" dirty="0"/>
              <a:t>מערך החקר בתרשים ותמונות</a:t>
            </a:r>
          </a:p>
        </p:txBody>
      </p:sp>
      <p:cxnSp>
        <p:nvCxnSpPr>
          <p:cNvPr id="15" name="מחבר חץ ישר 14">
            <a:extLst>
              <a:ext uri="{FF2B5EF4-FFF2-40B4-BE49-F238E27FC236}">
                <a16:creationId xmlns:a16="http://schemas.microsoft.com/office/drawing/2014/main" id="{A6B29C3D-630D-4934-8267-A76543842E5C}"/>
              </a:ext>
            </a:extLst>
          </p:cNvPr>
          <p:cNvCxnSpPr>
            <a:cxnSpLocks/>
          </p:cNvCxnSpPr>
          <p:nvPr/>
        </p:nvCxnSpPr>
        <p:spPr>
          <a:xfrm>
            <a:off x="7382825" y="3949210"/>
            <a:ext cx="1042715" cy="198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7E972634-10BD-4F11-B7CB-426BE518A42B}"/>
              </a:ext>
            </a:extLst>
          </p:cNvPr>
          <p:cNvSpPr txBox="1"/>
          <p:nvPr/>
        </p:nvSpPr>
        <p:spPr>
          <a:xfrm>
            <a:off x="8471273" y="3738203"/>
            <a:ext cx="2806996" cy="461665"/>
          </a:xfrm>
          <a:prstGeom prst="rect">
            <a:avLst/>
          </a:prstGeom>
          <a:noFill/>
        </p:spPr>
        <p:txBody>
          <a:bodyPr wrap="square" rtlCol="1">
            <a:spAutoFit/>
          </a:bodyPr>
          <a:lstStyle>
            <a:defPPr>
              <a:defRPr lang="he-IL"/>
            </a:defPPr>
            <a:lvl1pPr>
              <a:defRPr sz="2400"/>
            </a:lvl1pPr>
          </a:lstStyle>
          <a:p>
            <a:r>
              <a:rPr lang="he-IL" dirty="0"/>
              <a:t>תוצאות בטבלה ובגרף</a:t>
            </a:r>
          </a:p>
        </p:txBody>
      </p:sp>
      <p:cxnSp>
        <p:nvCxnSpPr>
          <p:cNvPr id="18" name="מחבר חץ ישר 17">
            <a:extLst>
              <a:ext uri="{FF2B5EF4-FFF2-40B4-BE49-F238E27FC236}">
                <a16:creationId xmlns:a16="http://schemas.microsoft.com/office/drawing/2014/main" id="{B3D80F91-D3F8-4C9D-81F0-544893610BCE}"/>
              </a:ext>
            </a:extLst>
          </p:cNvPr>
          <p:cNvCxnSpPr/>
          <p:nvPr/>
        </p:nvCxnSpPr>
        <p:spPr>
          <a:xfrm>
            <a:off x="7536701" y="5631287"/>
            <a:ext cx="109727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תיבת טקסט 18">
            <a:extLst>
              <a:ext uri="{FF2B5EF4-FFF2-40B4-BE49-F238E27FC236}">
                <a16:creationId xmlns:a16="http://schemas.microsoft.com/office/drawing/2014/main" id="{4C002BAD-055A-4C54-8AAA-DAFD49F5E298}"/>
              </a:ext>
            </a:extLst>
          </p:cNvPr>
          <p:cNvSpPr txBox="1"/>
          <p:nvPr/>
        </p:nvSpPr>
        <p:spPr>
          <a:xfrm>
            <a:off x="201402" y="5490654"/>
            <a:ext cx="2232422" cy="461665"/>
          </a:xfrm>
          <a:prstGeom prst="rect">
            <a:avLst/>
          </a:prstGeom>
          <a:noFill/>
        </p:spPr>
        <p:txBody>
          <a:bodyPr wrap="square" rtlCol="1">
            <a:spAutoFit/>
          </a:bodyPr>
          <a:lstStyle>
            <a:defPPr>
              <a:defRPr lang="he-IL"/>
            </a:defPPr>
            <a:lvl1pPr>
              <a:defRPr sz="2400"/>
            </a:lvl1pPr>
          </a:lstStyle>
          <a:p>
            <a:r>
              <a:rPr lang="he-IL" dirty="0"/>
              <a:t>מסקנות ודיון קצר</a:t>
            </a:r>
          </a:p>
        </p:txBody>
      </p:sp>
      <p:sp>
        <p:nvSpPr>
          <p:cNvPr id="21" name="תיבת טקסט 20">
            <a:extLst>
              <a:ext uri="{FF2B5EF4-FFF2-40B4-BE49-F238E27FC236}">
                <a16:creationId xmlns:a16="http://schemas.microsoft.com/office/drawing/2014/main" id="{3E8808DB-1F0B-434D-B492-82DB0DF0FDB7}"/>
              </a:ext>
            </a:extLst>
          </p:cNvPr>
          <p:cNvSpPr txBox="1"/>
          <p:nvPr/>
        </p:nvSpPr>
        <p:spPr>
          <a:xfrm>
            <a:off x="8705930" y="5259822"/>
            <a:ext cx="1891950" cy="461665"/>
          </a:xfrm>
          <a:prstGeom prst="rect">
            <a:avLst/>
          </a:prstGeom>
          <a:noFill/>
        </p:spPr>
        <p:txBody>
          <a:bodyPr wrap="square" rtlCol="1">
            <a:spAutoFit/>
          </a:bodyPr>
          <a:lstStyle>
            <a:defPPr>
              <a:defRPr lang="he-IL"/>
            </a:defPPr>
            <a:lvl1pPr>
              <a:defRPr sz="2400"/>
            </a:lvl1pPr>
          </a:lstStyle>
          <a:p>
            <a:r>
              <a:rPr lang="he-IL" dirty="0"/>
              <a:t>מקורות מידע</a:t>
            </a:r>
          </a:p>
        </p:txBody>
      </p:sp>
      <p:cxnSp>
        <p:nvCxnSpPr>
          <p:cNvPr id="23" name="מחבר חץ ישר 22">
            <a:extLst>
              <a:ext uri="{FF2B5EF4-FFF2-40B4-BE49-F238E27FC236}">
                <a16:creationId xmlns:a16="http://schemas.microsoft.com/office/drawing/2014/main" id="{D57FB403-05B6-4E75-95E4-ADD82E73B420}"/>
              </a:ext>
            </a:extLst>
          </p:cNvPr>
          <p:cNvCxnSpPr>
            <a:cxnSpLocks/>
            <a:endCxn id="24" idx="3"/>
          </p:cNvCxnSpPr>
          <p:nvPr/>
        </p:nvCxnSpPr>
        <p:spPr>
          <a:xfrm flipH="1">
            <a:off x="2099588" y="316192"/>
            <a:ext cx="1611800" cy="2308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תיבת טקסט 23">
            <a:extLst>
              <a:ext uri="{FF2B5EF4-FFF2-40B4-BE49-F238E27FC236}">
                <a16:creationId xmlns:a16="http://schemas.microsoft.com/office/drawing/2014/main" id="{4FD09847-3828-470F-AEAA-4DD9A37DC34F}"/>
              </a:ext>
            </a:extLst>
          </p:cNvPr>
          <p:cNvSpPr txBox="1"/>
          <p:nvPr/>
        </p:nvSpPr>
        <p:spPr>
          <a:xfrm>
            <a:off x="80297" y="316192"/>
            <a:ext cx="2019291" cy="461665"/>
          </a:xfrm>
          <a:prstGeom prst="rect">
            <a:avLst/>
          </a:prstGeom>
          <a:noFill/>
        </p:spPr>
        <p:txBody>
          <a:bodyPr wrap="square" rtlCol="1">
            <a:spAutoFit/>
          </a:bodyPr>
          <a:lstStyle/>
          <a:p>
            <a:r>
              <a:rPr lang="he-IL" sz="2400" dirty="0"/>
              <a:t>כותרת מעניינת</a:t>
            </a:r>
          </a:p>
        </p:txBody>
      </p:sp>
      <p:sp>
        <p:nvSpPr>
          <p:cNvPr id="27" name="תיבת טקסט 26">
            <a:extLst>
              <a:ext uri="{FF2B5EF4-FFF2-40B4-BE49-F238E27FC236}">
                <a16:creationId xmlns:a16="http://schemas.microsoft.com/office/drawing/2014/main" id="{BCD81970-36E8-4CF0-9E5D-4AC43506E02E}"/>
              </a:ext>
            </a:extLst>
          </p:cNvPr>
          <p:cNvSpPr txBox="1"/>
          <p:nvPr/>
        </p:nvSpPr>
        <p:spPr>
          <a:xfrm>
            <a:off x="7663629" y="124297"/>
            <a:ext cx="1988276" cy="461665"/>
          </a:xfrm>
          <a:prstGeom prst="rect">
            <a:avLst/>
          </a:prstGeom>
          <a:noFill/>
        </p:spPr>
        <p:txBody>
          <a:bodyPr wrap="square" rtlCol="1">
            <a:spAutoFit/>
          </a:bodyPr>
          <a:lstStyle>
            <a:defPPr>
              <a:defRPr lang="he-IL"/>
            </a:defPPr>
            <a:lvl1pPr>
              <a:defRPr sz="2400"/>
            </a:lvl1pPr>
          </a:lstStyle>
          <a:p>
            <a:r>
              <a:rPr lang="he-IL" dirty="0"/>
              <a:t>פרטי המגישים</a:t>
            </a:r>
          </a:p>
        </p:txBody>
      </p:sp>
      <p:cxnSp>
        <p:nvCxnSpPr>
          <p:cNvPr id="28" name="מחבר חץ ישר 27">
            <a:extLst>
              <a:ext uri="{FF2B5EF4-FFF2-40B4-BE49-F238E27FC236}">
                <a16:creationId xmlns:a16="http://schemas.microsoft.com/office/drawing/2014/main" id="{4985D4C4-A5D7-4EBB-9DEC-DEBC89197AE3}"/>
              </a:ext>
            </a:extLst>
          </p:cNvPr>
          <p:cNvCxnSpPr>
            <a:cxnSpLocks/>
          </p:cNvCxnSpPr>
          <p:nvPr/>
        </p:nvCxnSpPr>
        <p:spPr>
          <a:xfrm flipV="1">
            <a:off x="6910223" y="377503"/>
            <a:ext cx="888946" cy="1961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24513452-AE01-4316-A40C-9BF2844DF02F}"/>
              </a:ext>
            </a:extLst>
          </p:cNvPr>
          <p:cNvSpPr txBox="1"/>
          <p:nvPr/>
        </p:nvSpPr>
        <p:spPr>
          <a:xfrm>
            <a:off x="7799169" y="6412109"/>
            <a:ext cx="2320876" cy="369332"/>
          </a:xfrm>
          <a:prstGeom prst="rect">
            <a:avLst/>
          </a:prstGeom>
          <a:solidFill>
            <a:schemeClr val="accent2"/>
          </a:solidFill>
        </p:spPr>
        <p:txBody>
          <a:bodyPr wrap="square" rtlCol="1">
            <a:spAutoFit/>
          </a:bodyPr>
          <a:lstStyle/>
          <a:p>
            <a:pPr algn="ctr"/>
            <a:r>
              <a:rPr lang="he-IL" dirty="0"/>
              <a:t>אולימפיאדה 22 (2019)</a:t>
            </a:r>
          </a:p>
        </p:txBody>
      </p:sp>
    </p:spTree>
    <p:extLst>
      <p:ext uri="{BB962C8B-B14F-4D97-AF65-F5344CB8AC3E}">
        <p14:creationId xmlns:p14="http://schemas.microsoft.com/office/powerpoint/2010/main" val="31194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6" grpId="0"/>
      <p:bldP spid="19" grpId="0"/>
      <p:bldP spid="21" grpId="0"/>
      <p:bldP spid="24"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יבת טקסט 6">
            <a:extLst>
              <a:ext uri="{FF2B5EF4-FFF2-40B4-BE49-F238E27FC236}">
                <a16:creationId xmlns:a16="http://schemas.microsoft.com/office/drawing/2014/main" id="{F94EA533-3CC4-4AC2-B8AA-EFF287B0559F}"/>
              </a:ext>
            </a:extLst>
          </p:cNvPr>
          <p:cNvSpPr txBox="1"/>
          <p:nvPr/>
        </p:nvSpPr>
        <p:spPr>
          <a:xfrm>
            <a:off x="4658499" y="6315166"/>
            <a:ext cx="2875001" cy="369332"/>
          </a:xfrm>
          <a:prstGeom prst="rect">
            <a:avLst/>
          </a:prstGeom>
          <a:solidFill>
            <a:schemeClr val="accent2"/>
          </a:solidFill>
        </p:spPr>
        <p:txBody>
          <a:bodyPr wrap="square" rtlCol="1">
            <a:spAutoFit/>
          </a:bodyPr>
          <a:lstStyle>
            <a:defPPr>
              <a:defRPr lang="he-IL"/>
            </a:defPPr>
            <a:lvl1pPr algn="ctr"/>
          </a:lstStyle>
          <a:p>
            <a:r>
              <a:rPr lang="he-IL" dirty="0"/>
              <a:t>אולימפיאדה 27 (2024)</a:t>
            </a:r>
          </a:p>
        </p:txBody>
      </p:sp>
      <p:pic>
        <p:nvPicPr>
          <p:cNvPr id="11" name="תמונה 10">
            <a:extLst>
              <a:ext uri="{FF2B5EF4-FFF2-40B4-BE49-F238E27FC236}">
                <a16:creationId xmlns:a16="http://schemas.microsoft.com/office/drawing/2014/main" id="{009DF99A-383E-43D8-14E7-6A9BB2F956C8}"/>
              </a:ext>
            </a:extLst>
          </p:cNvPr>
          <p:cNvPicPr>
            <a:picLocks noChangeAspect="1"/>
          </p:cNvPicPr>
          <p:nvPr/>
        </p:nvPicPr>
        <p:blipFill>
          <a:blip r:embed="rId3"/>
          <a:srcRect l="34282" t="-8312" r="1"/>
          <a:stretch/>
        </p:blipFill>
        <p:spPr>
          <a:xfrm>
            <a:off x="5996491" y="3504573"/>
            <a:ext cx="4504985" cy="666381"/>
          </a:xfrm>
          <a:prstGeom prst="rect">
            <a:avLst/>
          </a:prstGeom>
        </p:spPr>
      </p:pic>
      <p:pic>
        <p:nvPicPr>
          <p:cNvPr id="6" name="תמונה 5">
            <a:extLst>
              <a:ext uri="{FF2B5EF4-FFF2-40B4-BE49-F238E27FC236}">
                <a16:creationId xmlns:a16="http://schemas.microsoft.com/office/drawing/2014/main" id="{92222559-5EB8-207D-84A9-D0C5CC713EC6}"/>
              </a:ext>
            </a:extLst>
          </p:cNvPr>
          <p:cNvPicPr>
            <a:picLocks noChangeAspect="1"/>
          </p:cNvPicPr>
          <p:nvPr/>
        </p:nvPicPr>
        <p:blipFill>
          <a:blip r:embed="rId4"/>
          <a:stretch>
            <a:fillRect/>
          </a:stretch>
        </p:blipFill>
        <p:spPr>
          <a:xfrm>
            <a:off x="27462" y="71150"/>
            <a:ext cx="4864065" cy="6704522"/>
          </a:xfrm>
          <a:prstGeom prst="rect">
            <a:avLst/>
          </a:prstGeom>
        </p:spPr>
      </p:pic>
      <p:pic>
        <p:nvPicPr>
          <p:cNvPr id="12" name="תמונה 11">
            <a:extLst>
              <a:ext uri="{FF2B5EF4-FFF2-40B4-BE49-F238E27FC236}">
                <a16:creationId xmlns:a16="http://schemas.microsoft.com/office/drawing/2014/main" id="{DB86E792-E0EE-B82A-EF49-D7AAEE4CB943}"/>
              </a:ext>
            </a:extLst>
          </p:cNvPr>
          <p:cNvPicPr>
            <a:picLocks noChangeAspect="1"/>
          </p:cNvPicPr>
          <p:nvPr/>
        </p:nvPicPr>
        <p:blipFill>
          <a:blip r:embed="rId5"/>
          <a:stretch>
            <a:fillRect/>
          </a:stretch>
        </p:blipFill>
        <p:spPr>
          <a:xfrm>
            <a:off x="5469413" y="1881053"/>
            <a:ext cx="5559143" cy="986553"/>
          </a:xfrm>
          <a:prstGeom prst="rect">
            <a:avLst/>
          </a:prstGeom>
        </p:spPr>
      </p:pic>
    </p:spTree>
    <p:extLst>
      <p:ext uri="{BB962C8B-B14F-4D97-AF65-F5344CB8AC3E}">
        <p14:creationId xmlns:p14="http://schemas.microsoft.com/office/powerpoint/2010/main" val="3551803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3EB07-8499-5685-F657-A71B5E3C5C72}"/>
            </a:ext>
          </a:extLst>
        </p:cNvPr>
        <p:cNvGrpSpPr/>
        <p:nvPr/>
      </p:nvGrpSpPr>
      <p:grpSpPr>
        <a:xfrm>
          <a:off x="0" y="0"/>
          <a:ext cx="0" cy="0"/>
          <a:chOff x="0" y="0"/>
          <a:chExt cx="0" cy="0"/>
        </a:xfrm>
      </p:grpSpPr>
      <p:sp>
        <p:nvSpPr>
          <p:cNvPr id="7" name="תיבת טקסט 6">
            <a:extLst>
              <a:ext uri="{FF2B5EF4-FFF2-40B4-BE49-F238E27FC236}">
                <a16:creationId xmlns:a16="http://schemas.microsoft.com/office/drawing/2014/main" id="{F02F32FB-0637-2F74-B06D-908ED952DB6E}"/>
              </a:ext>
            </a:extLst>
          </p:cNvPr>
          <p:cNvSpPr txBox="1"/>
          <p:nvPr/>
        </p:nvSpPr>
        <p:spPr>
          <a:xfrm>
            <a:off x="4931342" y="6243247"/>
            <a:ext cx="2875001" cy="369332"/>
          </a:xfrm>
          <a:prstGeom prst="rect">
            <a:avLst/>
          </a:prstGeom>
          <a:solidFill>
            <a:schemeClr val="accent2"/>
          </a:solidFill>
        </p:spPr>
        <p:txBody>
          <a:bodyPr wrap="square" rtlCol="1">
            <a:spAutoFit/>
          </a:bodyPr>
          <a:lstStyle>
            <a:defPPr>
              <a:defRPr lang="he-IL"/>
            </a:defPPr>
            <a:lvl1pPr algn="ctr"/>
          </a:lstStyle>
          <a:p>
            <a:r>
              <a:rPr lang="he-IL" dirty="0"/>
              <a:t>אולימפיאדה 27 (2024)</a:t>
            </a:r>
          </a:p>
        </p:txBody>
      </p:sp>
      <p:pic>
        <p:nvPicPr>
          <p:cNvPr id="11" name="תמונה 10">
            <a:extLst>
              <a:ext uri="{FF2B5EF4-FFF2-40B4-BE49-F238E27FC236}">
                <a16:creationId xmlns:a16="http://schemas.microsoft.com/office/drawing/2014/main" id="{9523B67C-FD2E-E617-4230-C96A28E68E36}"/>
              </a:ext>
            </a:extLst>
          </p:cNvPr>
          <p:cNvPicPr>
            <a:picLocks noChangeAspect="1"/>
          </p:cNvPicPr>
          <p:nvPr/>
        </p:nvPicPr>
        <p:blipFill>
          <a:blip r:embed="rId3"/>
          <a:srcRect l="34282" t="-8312" r="1"/>
          <a:stretch/>
        </p:blipFill>
        <p:spPr>
          <a:xfrm>
            <a:off x="6165630" y="3528074"/>
            <a:ext cx="4612756" cy="682322"/>
          </a:xfrm>
          <a:prstGeom prst="rect">
            <a:avLst/>
          </a:prstGeom>
        </p:spPr>
      </p:pic>
      <p:pic>
        <p:nvPicPr>
          <p:cNvPr id="9" name="תמונה 8">
            <a:extLst>
              <a:ext uri="{FF2B5EF4-FFF2-40B4-BE49-F238E27FC236}">
                <a16:creationId xmlns:a16="http://schemas.microsoft.com/office/drawing/2014/main" id="{796BB2FD-128C-61EF-78F4-7D31583399F8}"/>
              </a:ext>
            </a:extLst>
          </p:cNvPr>
          <p:cNvPicPr>
            <a:picLocks noChangeAspect="1"/>
          </p:cNvPicPr>
          <p:nvPr/>
        </p:nvPicPr>
        <p:blipFill>
          <a:blip r:embed="rId4"/>
          <a:stretch>
            <a:fillRect/>
          </a:stretch>
        </p:blipFill>
        <p:spPr>
          <a:xfrm>
            <a:off x="0" y="-34590"/>
            <a:ext cx="5106112" cy="6916002"/>
          </a:xfrm>
          <a:prstGeom prst="rect">
            <a:avLst/>
          </a:prstGeom>
        </p:spPr>
      </p:pic>
      <p:pic>
        <p:nvPicPr>
          <p:cNvPr id="3" name="תמונה 2">
            <a:extLst>
              <a:ext uri="{FF2B5EF4-FFF2-40B4-BE49-F238E27FC236}">
                <a16:creationId xmlns:a16="http://schemas.microsoft.com/office/drawing/2014/main" id="{822FE56F-D170-F43B-163E-0AA019726CE2}"/>
              </a:ext>
            </a:extLst>
          </p:cNvPr>
          <p:cNvPicPr>
            <a:picLocks noChangeAspect="1"/>
          </p:cNvPicPr>
          <p:nvPr/>
        </p:nvPicPr>
        <p:blipFill>
          <a:blip r:embed="rId5"/>
          <a:stretch>
            <a:fillRect/>
          </a:stretch>
        </p:blipFill>
        <p:spPr>
          <a:xfrm>
            <a:off x="5692437" y="1814146"/>
            <a:ext cx="5559143" cy="986553"/>
          </a:xfrm>
          <a:prstGeom prst="rect">
            <a:avLst/>
          </a:prstGeom>
        </p:spPr>
      </p:pic>
    </p:spTree>
    <p:extLst>
      <p:ext uri="{BB962C8B-B14F-4D97-AF65-F5344CB8AC3E}">
        <p14:creationId xmlns:p14="http://schemas.microsoft.com/office/powerpoint/2010/main" val="878275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CA0FD-8116-A30D-6AE3-65598765760D}"/>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54DE8744-9493-6660-A5FB-8064A1358622}"/>
              </a:ext>
            </a:extLst>
          </p:cNvPr>
          <p:cNvPicPr>
            <a:picLocks noChangeAspect="1"/>
          </p:cNvPicPr>
          <p:nvPr/>
        </p:nvPicPr>
        <p:blipFill rotWithShape="1">
          <a:blip r:embed="rId3"/>
          <a:srcRect l="5813"/>
          <a:stretch/>
        </p:blipFill>
        <p:spPr>
          <a:xfrm>
            <a:off x="0" y="0"/>
            <a:ext cx="4876799" cy="6857989"/>
          </a:xfrm>
          <a:prstGeom prst="rect">
            <a:avLst/>
          </a:prstGeom>
        </p:spPr>
      </p:pic>
      <p:sp>
        <p:nvSpPr>
          <p:cNvPr id="3" name="תיבת טקסט 2">
            <a:extLst>
              <a:ext uri="{FF2B5EF4-FFF2-40B4-BE49-F238E27FC236}">
                <a16:creationId xmlns:a16="http://schemas.microsoft.com/office/drawing/2014/main" id="{B591F587-93D7-5B77-5E8E-E5EB9DDAB9F0}"/>
              </a:ext>
            </a:extLst>
          </p:cNvPr>
          <p:cNvSpPr txBox="1"/>
          <p:nvPr/>
        </p:nvSpPr>
        <p:spPr>
          <a:xfrm>
            <a:off x="5837669" y="3160422"/>
            <a:ext cx="4886604" cy="2158989"/>
          </a:xfrm>
          <a:prstGeom prst="rect">
            <a:avLst/>
          </a:prstGeom>
          <a:noFill/>
        </p:spPr>
        <p:txBody>
          <a:bodyPr wrap="square" rtlCol="1">
            <a:spAutoFit/>
          </a:bodyPr>
          <a:lstStyle/>
          <a:p>
            <a:pPr>
              <a:lnSpc>
                <a:spcPct val="150000"/>
              </a:lnSpc>
            </a:pPr>
            <a:r>
              <a:rPr lang="he-IL" sz="3200" dirty="0"/>
              <a:t>הצעות לשיפור בכרזה הזו</a:t>
            </a:r>
            <a:r>
              <a:rPr lang="he-IL" dirty="0"/>
              <a:t>: </a:t>
            </a:r>
          </a:p>
          <a:p>
            <a:pPr marL="285750" indent="-285750">
              <a:lnSpc>
                <a:spcPct val="150000"/>
              </a:lnSpc>
              <a:buFont typeface="Arial" panose="020B0604020202020204" pitchFamily="34" charset="0"/>
              <a:buChar char="•"/>
            </a:pPr>
            <a:r>
              <a:rPr lang="he-IL" sz="2000" dirty="0"/>
              <a:t>לשמור על הפרופורציות של החלקים השונים</a:t>
            </a:r>
          </a:p>
          <a:p>
            <a:pPr marL="285750" indent="-285750">
              <a:lnSpc>
                <a:spcPct val="150000"/>
              </a:lnSpc>
              <a:buFont typeface="Arial" panose="020B0604020202020204" pitchFamily="34" charset="0"/>
              <a:buChar char="•"/>
            </a:pPr>
            <a:r>
              <a:rPr lang="he-IL" sz="2000" dirty="0"/>
              <a:t>להקטין את הגרף</a:t>
            </a:r>
          </a:p>
          <a:p>
            <a:pPr marL="285750" indent="-285750">
              <a:lnSpc>
                <a:spcPct val="150000"/>
              </a:lnSpc>
              <a:buFont typeface="Arial" panose="020B0604020202020204" pitchFamily="34" charset="0"/>
              <a:buChar char="•"/>
            </a:pPr>
            <a:r>
              <a:rPr lang="he-IL" sz="2000" dirty="0"/>
              <a:t>פחות עומס באיורים וקישוטים"</a:t>
            </a:r>
          </a:p>
        </p:txBody>
      </p:sp>
      <p:sp>
        <p:nvSpPr>
          <p:cNvPr id="7" name="תיבת טקסט 6">
            <a:extLst>
              <a:ext uri="{FF2B5EF4-FFF2-40B4-BE49-F238E27FC236}">
                <a16:creationId xmlns:a16="http://schemas.microsoft.com/office/drawing/2014/main" id="{3729807E-3E25-A778-8166-FF6EFE5CAC7E}"/>
              </a:ext>
            </a:extLst>
          </p:cNvPr>
          <p:cNvSpPr txBox="1"/>
          <p:nvPr/>
        </p:nvSpPr>
        <p:spPr>
          <a:xfrm>
            <a:off x="5589615" y="6466619"/>
            <a:ext cx="2691356" cy="369332"/>
          </a:xfrm>
          <a:prstGeom prst="rect">
            <a:avLst/>
          </a:prstGeom>
          <a:solidFill>
            <a:schemeClr val="accent2"/>
          </a:solidFill>
        </p:spPr>
        <p:txBody>
          <a:bodyPr wrap="square" rtlCol="1">
            <a:spAutoFit/>
          </a:bodyPr>
          <a:lstStyle>
            <a:defPPr>
              <a:defRPr lang="he-IL"/>
            </a:defPPr>
            <a:lvl1pPr algn="ctr"/>
          </a:lstStyle>
          <a:p>
            <a:r>
              <a:rPr lang="he-IL" dirty="0"/>
              <a:t>אולימפיאדה 22 (2019)</a:t>
            </a:r>
          </a:p>
        </p:txBody>
      </p:sp>
      <p:pic>
        <p:nvPicPr>
          <p:cNvPr id="2" name="תמונה 1">
            <a:extLst>
              <a:ext uri="{FF2B5EF4-FFF2-40B4-BE49-F238E27FC236}">
                <a16:creationId xmlns:a16="http://schemas.microsoft.com/office/drawing/2014/main" id="{764F1FE6-C47B-77C9-273F-EADF9C61105B}"/>
              </a:ext>
            </a:extLst>
          </p:cNvPr>
          <p:cNvPicPr>
            <a:picLocks noChangeAspect="1"/>
          </p:cNvPicPr>
          <p:nvPr/>
        </p:nvPicPr>
        <p:blipFill>
          <a:blip r:embed="rId4"/>
          <a:stretch>
            <a:fillRect/>
          </a:stretch>
        </p:blipFill>
        <p:spPr>
          <a:xfrm>
            <a:off x="5589615" y="1763976"/>
            <a:ext cx="5559143" cy="986553"/>
          </a:xfrm>
          <a:prstGeom prst="rect">
            <a:avLst/>
          </a:prstGeom>
        </p:spPr>
      </p:pic>
    </p:spTree>
    <p:extLst>
      <p:ext uri="{BB962C8B-B14F-4D97-AF65-F5344CB8AC3E}">
        <p14:creationId xmlns:p14="http://schemas.microsoft.com/office/powerpoint/2010/main" val="17674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88F03D-1447-4752-88DF-3098336C5D92}"/>
              </a:ext>
            </a:extLst>
          </p:cNvPr>
          <p:cNvSpPr>
            <a:spLocks noGrp="1"/>
          </p:cNvSpPr>
          <p:nvPr>
            <p:ph type="title"/>
          </p:nvPr>
        </p:nvSpPr>
        <p:spPr>
          <a:xfrm>
            <a:off x="8210794" y="1281080"/>
            <a:ext cx="3087830" cy="705036"/>
          </a:xfrm>
        </p:spPr>
        <p:txBody>
          <a:bodyPr/>
          <a:lstStyle/>
          <a:p>
            <a:pPr algn="r" rtl="1"/>
            <a:r>
              <a:rPr lang="he-IL" dirty="0"/>
              <a:t>תוכן עניינים</a:t>
            </a:r>
          </a:p>
        </p:txBody>
      </p:sp>
      <p:sp>
        <p:nvSpPr>
          <p:cNvPr id="3" name="מציין מיקום תוכן 2">
            <a:extLst>
              <a:ext uri="{FF2B5EF4-FFF2-40B4-BE49-F238E27FC236}">
                <a16:creationId xmlns:a16="http://schemas.microsoft.com/office/drawing/2014/main" id="{4F11FBFE-B72D-476D-B242-B70955BA602E}"/>
              </a:ext>
            </a:extLst>
          </p:cNvPr>
          <p:cNvSpPr>
            <a:spLocks noGrp="1"/>
          </p:cNvSpPr>
          <p:nvPr>
            <p:ph idx="1"/>
          </p:nvPr>
        </p:nvSpPr>
        <p:spPr>
          <a:xfrm>
            <a:off x="4825280" y="2633101"/>
            <a:ext cx="6473344" cy="2727793"/>
          </a:xfrm>
        </p:spPr>
        <p:txBody>
          <a:bodyPr>
            <a:noAutofit/>
          </a:bodyPr>
          <a:lstStyle/>
          <a:p>
            <a:pPr algn="r" rtl="1"/>
            <a:r>
              <a:rPr lang="he-IL" sz="2800" dirty="0"/>
              <a:t>שלב הצגת עבודות הביוחקר באולימפיאדה</a:t>
            </a:r>
          </a:p>
          <a:p>
            <a:pPr algn="r" rtl="1"/>
            <a:r>
              <a:rPr lang="he-IL" sz="2800" dirty="0"/>
              <a:t>רכיבי המצגת והכרזה</a:t>
            </a:r>
          </a:p>
          <a:p>
            <a:pPr algn="r" rtl="1"/>
            <a:r>
              <a:rPr lang="he-IL" sz="2800" dirty="0"/>
              <a:t>יצירת הכרזה</a:t>
            </a:r>
          </a:p>
          <a:p>
            <a:pPr algn="r" rtl="1"/>
            <a:r>
              <a:rPr lang="he-IL" sz="2800" dirty="0"/>
              <a:t>טיפים להכנת הכרזה</a:t>
            </a:r>
          </a:p>
          <a:p>
            <a:pPr algn="r" rtl="1"/>
            <a:endParaRPr lang="he-IL" sz="2800" dirty="0"/>
          </a:p>
        </p:txBody>
      </p:sp>
      <p:pic>
        <p:nvPicPr>
          <p:cNvPr id="6" name="תמונה 5">
            <a:extLst>
              <a:ext uri="{FF2B5EF4-FFF2-40B4-BE49-F238E27FC236}">
                <a16:creationId xmlns:a16="http://schemas.microsoft.com/office/drawing/2014/main" id="{4BAF073E-18DD-4EE2-B7E7-925C623A0E49}"/>
              </a:ext>
            </a:extLst>
          </p:cNvPr>
          <p:cNvPicPr>
            <a:picLocks noChangeAspect="1"/>
          </p:cNvPicPr>
          <p:nvPr/>
        </p:nvPicPr>
        <p:blipFill>
          <a:blip r:embed="rId2"/>
          <a:stretch>
            <a:fillRect/>
          </a:stretch>
        </p:blipFill>
        <p:spPr>
          <a:xfrm>
            <a:off x="748694" y="698739"/>
            <a:ext cx="3927744" cy="5460521"/>
          </a:xfrm>
          <a:prstGeom prst="rect">
            <a:avLst/>
          </a:prstGeom>
        </p:spPr>
      </p:pic>
      <p:sp>
        <p:nvSpPr>
          <p:cNvPr id="7" name="תיבת טקסט 6">
            <a:extLst>
              <a:ext uri="{FF2B5EF4-FFF2-40B4-BE49-F238E27FC236}">
                <a16:creationId xmlns:a16="http://schemas.microsoft.com/office/drawing/2014/main" id="{9C0E6229-4EC7-47AD-8216-83668738787B}"/>
              </a:ext>
            </a:extLst>
          </p:cNvPr>
          <p:cNvSpPr txBox="1"/>
          <p:nvPr/>
        </p:nvSpPr>
        <p:spPr>
          <a:xfrm>
            <a:off x="1607219" y="6338880"/>
            <a:ext cx="2210693" cy="338554"/>
          </a:xfrm>
          <a:prstGeom prst="rect">
            <a:avLst/>
          </a:prstGeom>
          <a:noFill/>
        </p:spPr>
        <p:txBody>
          <a:bodyPr wrap="square" rtlCol="1">
            <a:spAutoFit/>
          </a:bodyPr>
          <a:lstStyle/>
          <a:p>
            <a:r>
              <a:rPr lang="he-IL" sz="1600" dirty="0"/>
              <a:t>אולימפיאדה 24 (2020)</a:t>
            </a:r>
          </a:p>
        </p:txBody>
      </p:sp>
    </p:spTree>
    <p:extLst>
      <p:ext uri="{BB962C8B-B14F-4D97-AF65-F5344CB8AC3E}">
        <p14:creationId xmlns:p14="http://schemas.microsoft.com/office/powerpoint/2010/main" val="245927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5447A4F0-0A20-4CA5-A651-5225637E8B8A}"/>
              </a:ext>
            </a:extLst>
          </p:cNvPr>
          <p:cNvPicPr>
            <a:picLocks noChangeAspect="1"/>
          </p:cNvPicPr>
          <p:nvPr/>
        </p:nvPicPr>
        <p:blipFill>
          <a:blip r:embed="rId3"/>
          <a:stretch>
            <a:fillRect/>
          </a:stretch>
        </p:blipFill>
        <p:spPr>
          <a:xfrm>
            <a:off x="5893354" y="1306114"/>
            <a:ext cx="5915851" cy="628738"/>
          </a:xfrm>
          <a:prstGeom prst="rect">
            <a:avLst/>
          </a:prstGeom>
        </p:spPr>
      </p:pic>
      <p:pic>
        <p:nvPicPr>
          <p:cNvPr id="8" name="תמונה 7">
            <a:extLst>
              <a:ext uri="{FF2B5EF4-FFF2-40B4-BE49-F238E27FC236}">
                <a16:creationId xmlns:a16="http://schemas.microsoft.com/office/drawing/2014/main" id="{47997F74-AADA-48A1-8FAB-82039EC770BD}"/>
              </a:ext>
            </a:extLst>
          </p:cNvPr>
          <p:cNvPicPr>
            <a:picLocks noChangeAspect="1"/>
          </p:cNvPicPr>
          <p:nvPr/>
        </p:nvPicPr>
        <p:blipFill>
          <a:blip r:embed="rId4"/>
          <a:stretch>
            <a:fillRect/>
          </a:stretch>
        </p:blipFill>
        <p:spPr>
          <a:xfrm rot="1389515">
            <a:off x="1908416" y="1899631"/>
            <a:ext cx="3658111" cy="628738"/>
          </a:xfrm>
          <a:prstGeom prst="rect">
            <a:avLst/>
          </a:prstGeom>
        </p:spPr>
      </p:pic>
      <p:pic>
        <p:nvPicPr>
          <p:cNvPr id="9" name="תמונה 8">
            <a:extLst>
              <a:ext uri="{FF2B5EF4-FFF2-40B4-BE49-F238E27FC236}">
                <a16:creationId xmlns:a16="http://schemas.microsoft.com/office/drawing/2014/main" id="{BC86C70D-ADDA-4E10-9468-C311E0EDC37B}"/>
              </a:ext>
            </a:extLst>
          </p:cNvPr>
          <p:cNvPicPr>
            <a:picLocks noChangeAspect="1"/>
          </p:cNvPicPr>
          <p:nvPr/>
        </p:nvPicPr>
        <p:blipFill>
          <a:blip r:embed="rId5"/>
          <a:stretch>
            <a:fillRect/>
          </a:stretch>
        </p:blipFill>
        <p:spPr>
          <a:xfrm rot="1455352">
            <a:off x="9068854" y="2608125"/>
            <a:ext cx="2791215" cy="514422"/>
          </a:xfrm>
          <a:prstGeom prst="rect">
            <a:avLst/>
          </a:prstGeom>
        </p:spPr>
      </p:pic>
      <p:pic>
        <p:nvPicPr>
          <p:cNvPr id="10" name="תמונה 9">
            <a:extLst>
              <a:ext uri="{FF2B5EF4-FFF2-40B4-BE49-F238E27FC236}">
                <a16:creationId xmlns:a16="http://schemas.microsoft.com/office/drawing/2014/main" id="{A98751B6-432F-428A-994D-5E041888DBF5}"/>
              </a:ext>
            </a:extLst>
          </p:cNvPr>
          <p:cNvPicPr>
            <a:picLocks noChangeAspect="1"/>
          </p:cNvPicPr>
          <p:nvPr/>
        </p:nvPicPr>
        <p:blipFill>
          <a:blip r:embed="rId6"/>
          <a:stretch>
            <a:fillRect/>
          </a:stretch>
        </p:blipFill>
        <p:spPr>
          <a:xfrm rot="20354997">
            <a:off x="3404811" y="3221360"/>
            <a:ext cx="5382376" cy="695422"/>
          </a:xfrm>
          <a:prstGeom prst="rect">
            <a:avLst/>
          </a:prstGeom>
        </p:spPr>
      </p:pic>
      <p:pic>
        <p:nvPicPr>
          <p:cNvPr id="11" name="תמונה 10">
            <a:extLst>
              <a:ext uri="{FF2B5EF4-FFF2-40B4-BE49-F238E27FC236}">
                <a16:creationId xmlns:a16="http://schemas.microsoft.com/office/drawing/2014/main" id="{D95E74D2-835B-4DBB-B979-E73C5045B2A4}"/>
              </a:ext>
            </a:extLst>
          </p:cNvPr>
          <p:cNvPicPr>
            <a:picLocks noChangeAspect="1"/>
          </p:cNvPicPr>
          <p:nvPr/>
        </p:nvPicPr>
        <p:blipFill>
          <a:blip r:embed="rId7"/>
          <a:stretch>
            <a:fillRect/>
          </a:stretch>
        </p:blipFill>
        <p:spPr>
          <a:xfrm>
            <a:off x="5980997" y="4356310"/>
            <a:ext cx="4177078" cy="672651"/>
          </a:xfrm>
          <a:prstGeom prst="rect">
            <a:avLst/>
          </a:prstGeom>
        </p:spPr>
      </p:pic>
      <p:pic>
        <p:nvPicPr>
          <p:cNvPr id="12" name="תמונה 11">
            <a:extLst>
              <a:ext uri="{FF2B5EF4-FFF2-40B4-BE49-F238E27FC236}">
                <a16:creationId xmlns:a16="http://schemas.microsoft.com/office/drawing/2014/main" id="{8CB2E9C0-1EEE-46B9-BD70-A8AD1F700788}"/>
              </a:ext>
            </a:extLst>
          </p:cNvPr>
          <p:cNvPicPr>
            <a:picLocks noChangeAspect="1"/>
          </p:cNvPicPr>
          <p:nvPr/>
        </p:nvPicPr>
        <p:blipFill>
          <a:blip r:embed="rId8"/>
          <a:stretch>
            <a:fillRect/>
          </a:stretch>
        </p:blipFill>
        <p:spPr>
          <a:xfrm rot="1103608">
            <a:off x="798685" y="4754993"/>
            <a:ext cx="3911612" cy="426385"/>
          </a:xfrm>
          <a:prstGeom prst="rect">
            <a:avLst/>
          </a:prstGeom>
        </p:spPr>
      </p:pic>
      <p:pic>
        <p:nvPicPr>
          <p:cNvPr id="15" name="תמונה 14">
            <a:extLst>
              <a:ext uri="{FF2B5EF4-FFF2-40B4-BE49-F238E27FC236}">
                <a16:creationId xmlns:a16="http://schemas.microsoft.com/office/drawing/2014/main" id="{164EA033-313E-424F-818A-6906F8DF1E81}"/>
              </a:ext>
            </a:extLst>
          </p:cNvPr>
          <p:cNvPicPr>
            <a:picLocks noChangeAspect="1"/>
          </p:cNvPicPr>
          <p:nvPr/>
        </p:nvPicPr>
        <p:blipFill>
          <a:blip r:embed="rId9"/>
          <a:stretch>
            <a:fillRect/>
          </a:stretch>
        </p:blipFill>
        <p:spPr>
          <a:xfrm rot="20963117">
            <a:off x="6789585" y="5449200"/>
            <a:ext cx="4532527" cy="839681"/>
          </a:xfrm>
          <a:prstGeom prst="rect">
            <a:avLst/>
          </a:prstGeom>
        </p:spPr>
      </p:pic>
      <p:pic>
        <p:nvPicPr>
          <p:cNvPr id="4" name="תמונה 3">
            <a:extLst>
              <a:ext uri="{FF2B5EF4-FFF2-40B4-BE49-F238E27FC236}">
                <a16:creationId xmlns:a16="http://schemas.microsoft.com/office/drawing/2014/main" id="{D0A4C14A-17D2-49A8-83DD-E352F896AAE6}"/>
              </a:ext>
            </a:extLst>
          </p:cNvPr>
          <p:cNvPicPr>
            <a:picLocks noChangeAspect="1"/>
          </p:cNvPicPr>
          <p:nvPr/>
        </p:nvPicPr>
        <p:blipFill>
          <a:blip r:embed="rId10"/>
          <a:stretch>
            <a:fillRect/>
          </a:stretch>
        </p:blipFill>
        <p:spPr>
          <a:xfrm>
            <a:off x="1000013" y="3186627"/>
            <a:ext cx="3677637" cy="519196"/>
          </a:xfrm>
          <a:prstGeom prst="rect">
            <a:avLst/>
          </a:prstGeom>
        </p:spPr>
      </p:pic>
      <p:pic>
        <p:nvPicPr>
          <p:cNvPr id="13" name="תמונה 12">
            <a:extLst>
              <a:ext uri="{FF2B5EF4-FFF2-40B4-BE49-F238E27FC236}">
                <a16:creationId xmlns:a16="http://schemas.microsoft.com/office/drawing/2014/main" id="{F88A003E-0AB7-4F85-94D8-89CFBC64AC38}"/>
              </a:ext>
            </a:extLst>
          </p:cNvPr>
          <p:cNvPicPr>
            <a:picLocks noChangeAspect="1"/>
          </p:cNvPicPr>
          <p:nvPr/>
        </p:nvPicPr>
        <p:blipFill>
          <a:blip r:embed="rId11"/>
          <a:stretch>
            <a:fillRect/>
          </a:stretch>
        </p:blipFill>
        <p:spPr>
          <a:xfrm>
            <a:off x="178432" y="5869041"/>
            <a:ext cx="3685773" cy="620972"/>
          </a:xfrm>
          <a:prstGeom prst="rect">
            <a:avLst/>
          </a:prstGeom>
        </p:spPr>
      </p:pic>
      <p:pic>
        <p:nvPicPr>
          <p:cNvPr id="18" name="תמונה 17">
            <a:extLst>
              <a:ext uri="{FF2B5EF4-FFF2-40B4-BE49-F238E27FC236}">
                <a16:creationId xmlns:a16="http://schemas.microsoft.com/office/drawing/2014/main" id="{FACE2366-FABF-9F13-24D9-EA4E7411B5F4}"/>
              </a:ext>
            </a:extLst>
          </p:cNvPr>
          <p:cNvPicPr>
            <a:picLocks noChangeAspect="1"/>
          </p:cNvPicPr>
          <p:nvPr/>
        </p:nvPicPr>
        <p:blipFill>
          <a:blip r:embed="rId12">
            <a:duotone>
              <a:prstClr val="black"/>
              <a:schemeClr val="accent1">
                <a:tint val="45000"/>
                <a:satMod val="400000"/>
              </a:schemeClr>
            </a:duotone>
          </a:blip>
          <a:stretch>
            <a:fillRect/>
          </a:stretch>
        </p:blipFill>
        <p:spPr>
          <a:xfrm>
            <a:off x="6571585" y="202696"/>
            <a:ext cx="4968526" cy="785931"/>
          </a:xfrm>
          <a:prstGeom prst="rect">
            <a:avLst/>
          </a:prstGeom>
        </p:spPr>
      </p:pic>
      <p:pic>
        <p:nvPicPr>
          <p:cNvPr id="20" name="תמונה 19">
            <a:extLst>
              <a:ext uri="{FF2B5EF4-FFF2-40B4-BE49-F238E27FC236}">
                <a16:creationId xmlns:a16="http://schemas.microsoft.com/office/drawing/2014/main" id="{647FD3DE-B4C2-4429-2476-C96C03266DBA}"/>
              </a:ext>
            </a:extLst>
          </p:cNvPr>
          <p:cNvPicPr>
            <a:picLocks noChangeAspect="1"/>
          </p:cNvPicPr>
          <p:nvPr/>
        </p:nvPicPr>
        <p:blipFill>
          <a:blip r:embed="rId13">
            <a:extLst>
              <a:ext uri="{BEBA8EAE-BF5A-486C-A8C5-ECC9F3942E4B}">
                <a14:imgProps xmlns:a14="http://schemas.microsoft.com/office/drawing/2010/main">
                  <a14:imgLayer r:embed="rId14">
                    <a14:imgEffect>
                      <a14:colorTemperature colorTemp="4700"/>
                    </a14:imgEffect>
                  </a14:imgLayer>
                </a14:imgProps>
              </a:ext>
            </a:extLst>
          </a:blip>
          <a:stretch>
            <a:fillRect/>
          </a:stretch>
        </p:blipFill>
        <p:spPr>
          <a:xfrm>
            <a:off x="883624" y="387123"/>
            <a:ext cx="5331289" cy="551513"/>
          </a:xfrm>
          <a:prstGeom prst="rect">
            <a:avLst/>
          </a:prstGeom>
        </p:spPr>
      </p:pic>
    </p:spTree>
    <p:extLst>
      <p:ext uri="{BB962C8B-B14F-4D97-AF65-F5344CB8AC3E}">
        <p14:creationId xmlns:p14="http://schemas.microsoft.com/office/powerpoint/2010/main" val="3459471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32496362-C949-455F-B73D-59300CA13DCF}"/>
              </a:ext>
            </a:extLst>
          </p:cNvPr>
          <p:cNvPicPr>
            <a:picLocks noChangeAspect="1"/>
          </p:cNvPicPr>
          <p:nvPr/>
        </p:nvPicPr>
        <p:blipFill>
          <a:blip r:embed="rId2"/>
          <a:stretch>
            <a:fillRect/>
          </a:stretch>
        </p:blipFill>
        <p:spPr>
          <a:xfrm>
            <a:off x="6850167" y="2565718"/>
            <a:ext cx="5017023" cy="3089691"/>
          </a:xfrm>
          <a:prstGeom prst="rect">
            <a:avLst/>
          </a:prstGeom>
        </p:spPr>
      </p:pic>
      <p:pic>
        <p:nvPicPr>
          <p:cNvPr id="7" name="תמונה 6">
            <a:extLst>
              <a:ext uri="{FF2B5EF4-FFF2-40B4-BE49-F238E27FC236}">
                <a16:creationId xmlns:a16="http://schemas.microsoft.com/office/drawing/2014/main" id="{6F3D2E56-09D3-4C6C-9DFD-1B1AE4810A1E}"/>
              </a:ext>
            </a:extLst>
          </p:cNvPr>
          <p:cNvPicPr>
            <a:picLocks noChangeAspect="1"/>
          </p:cNvPicPr>
          <p:nvPr/>
        </p:nvPicPr>
        <p:blipFill>
          <a:blip r:embed="rId3"/>
          <a:stretch>
            <a:fillRect/>
          </a:stretch>
        </p:blipFill>
        <p:spPr>
          <a:xfrm>
            <a:off x="462087" y="2445402"/>
            <a:ext cx="6026299" cy="3330324"/>
          </a:xfrm>
          <a:prstGeom prst="rect">
            <a:avLst/>
          </a:prstGeom>
        </p:spPr>
      </p:pic>
      <p:pic>
        <p:nvPicPr>
          <p:cNvPr id="12" name="תמונה 11">
            <a:extLst>
              <a:ext uri="{FF2B5EF4-FFF2-40B4-BE49-F238E27FC236}">
                <a16:creationId xmlns:a16="http://schemas.microsoft.com/office/drawing/2014/main" id="{C159A274-707B-BB5F-5BBB-8D1A2D23DEBE}"/>
              </a:ext>
            </a:extLst>
          </p:cNvPr>
          <p:cNvPicPr>
            <a:picLocks noChangeAspect="1"/>
          </p:cNvPicPr>
          <p:nvPr/>
        </p:nvPicPr>
        <p:blipFill>
          <a:blip r:embed="rId4"/>
          <a:stretch>
            <a:fillRect/>
          </a:stretch>
        </p:blipFill>
        <p:spPr>
          <a:xfrm>
            <a:off x="3814444" y="147562"/>
            <a:ext cx="4563112" cy="1076475"/>
          </a:xfrm>
          <a:prstGeom prst="rect">
            <a:avLst/>
          </a:prstGeom>
        </p:spPr>
      </p:pic>
      <p:pic>
        <p:nvPicPr>
          <p:cNvPr id="20" name="תמונה 19">
            <a:extLst>
              <a:ext uri="{FF2B5EF4-FFF2-40B4-BE49-F238E27FC236}">
                <a16:creationId xmlns:a16="http://schemas.microsoft.com/office/drawing/2014/main" id="{141350DA-3F96-04AC-4DB3-B72E13833F14}"/>
              </a:ext>
            </a:extLst>
          </p:cNvPr>
          <p:cNvPicPr>
            <a:picLocks noChangeAspect="1"/>
          </p:cNvPicPr>
          <p:nvPr/>
        </p:nvPicPr>
        <p:blipFill>
          <a:blip r:embed="rId5"/>
          <a:stretch>
            <a:fillRect/>
          </a:stretch>
        </p:blipFill>
        <p:spPr>
          <a:xfrm>
            <a:off x="1987275" y="1249259"/>
            <a:ext cx="8217449" cy="633244"/>
          </a:xfrm>
          <a:prstGeom prst="rect">
            <a:avLst/>
          </a:prstGeom>
        </p:spPr>
      </p:pic>
    </p:spTree>
    <p:extLst>
      <p:ext uri="{BB962C8B-B14F-4D97-AF65-F5344CB8AC3E}">
        <p14:creationId xmlns:p14="http://schemas.microsoft.com/office/powerpoint/2010/main" val="1281433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AC2E196B-0D8D-4049-89AA-1C56B31CBBDC}"/>
              </a:ext>
            </a:extLst>
          </p:cNvPr>
          <p:cNvPicPr>
            <a:picLocks noChangeAspect="1"/>
          </p:cNvPicPr>
          <p:nvPr/>
        </p:nvPicPr>
        <p:blipFill>
          <a:blip r:embed="rId2"/>
          <a:stretch>
            <a:fillRect/>
          </a:stretch>
        </p:blipFill>
        <p:spPr>
          <a:xfrm>
            <a:off x="475786" y="1814512"/>
            <a:ext cx="5800725" cy="3228975"/>
          </a:xfrm>
          <a:prstGeom prst="rect">
            <a:avLst/>
          </a:prstGeom>
        </p:spPr>
      </p:pic>
      <p:pic>
        <p:nvPicPr>
          <p:cNvPr id="4" name="תמונה 3">
            <a:extLst>
              <a:ext uri="{FF2B5EF4-FFF2-40B4-BE49-F238E27FC236}">
                <a16:creationId xmlns:a16="http://schemas.microsoft.com/office/drawing/2014/main" id="{253A0C88-29DC-42C7-8E4B-DCE88D60ECC9}"/>
              </a:ext>
            </a:extLst>
          </p:cNvPr>
          <p:cNvPicPr>
            <a:picLocks noChangeAspect="1"/>
          </p:cNvPicPr>
          <p:nvPr/>
        </p:nvPicPr>
        <p:blipFill>
          <a:blip r:embed="rId3"/>
          <a:stretch>
            <a:fillRect/>
          </a:stretch>
        </p:blipFill>
        <p:spPr>
          <a:xfrm>
            <a:off x="6667259" y="1666629"/>
            <a:ext cx="5048955" cy="3524742"/>
          </a:xfrm>
          <a:prstGeom prst="rect">
            <a:avLst/>
          </a:prstGeom>
        </p:spPr>
      </p:pic>
      <p:sp>
        <p:nvSpPr>
          <p:cNvPr id="5" name="תיבת טקסט 4">
            <a:extLst>
              <a:ext uri="{FF2B5EF4-FFF2-40B4-BE49-F238E27FC236}">
                <a16:creationId xmlns:a16="http://schemas.microsoft.com/office/drawing/2014/main" id="{93E27545-6287-1E00-31B4-13CBD88BD15F}"/>
              </a:ext>
            </a:extLst>
          </p:cNvPr>
          <p:cNvSpPr txBox="1"/>
          <p:nvPr/>
        </p:nvSpPr>
        <p:spPr>
          <a:xfrm>
            <a:off x="586045" y="6298184"/>
            <a:ext cx="11019908" cy="400110"/>
          </a:xfrm>
          <a:prstGeom prst="rect">
            <a:avLst/>
          </a:prstGeom>
          <a:noFill/>
        </p:spPr>
        <p:txBody>
          <a:bodyPr wrap="square" rtlCol="1">
            <a:spAutoFit/>
          </a:bodyPr>
          <a:lstStyle/>
          <a:p>
            <a:pPr algn="ctr"/>
            <a:r>
              <a:rPr lang="he-IL" sz="2000" dirty="0"/>
              <a:t>לא משנה באיזו דרך נבחר: הצגת נקודת המוצא לחקר תכלול את המנגנונים הקשורים לתופעה (בסיס ביולוגי)</a:t>
            </a:r>
          </a:p>
        </p:txBody>
      </p:sp>
    </p:spTree>
    <p:extLst>
      <p:ext uri="{BB962C8B-B14F-4D97-AF65-F5344CB8AC3E}">
        <p14:creationId xmlns:p14="http://schemas.microsoft.com/office/powerpoint/2010/main" val="71040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FA755EDC-FAF5-40BA-9138-433CA9701DE8}"/>
              </a:ext>
            </a:extLst>
          </p:cNvPr>
          <p:cNvPicPr>
            <a:picLocks noChangeAspect="1"/>
          </p:cNvPicPr>
          <p:nvPr/>
        </p:nvPicPr>
        <p:blipFill>
          <a:blip r:embed="rId3"/>
          <a:stretch>
            <a:fillRect/>
          </a:stretch>
        </p:blipFill>
        <p:spPr>
          <a:xfrm>
            <a:off x="3539866" y="2003524"/>
            <a:ext cx="8421275" cy="2591162"/>
          </a:xfrm>
          <a:prstGeom prst="rect">
            <a:avLst/>
          </a:prstGeom>
        </p:spPr>
      </p:pic>
      <p:pic>
        <p:nvPicPr>
          <p:cNvPr id="6" name="תמונה 5">
            <a:extLst>
              <a:ext uri="{FF2B5EF4-FFF2-40B4-BE49-F238E27FC236}">
                <a16:creationId xmlns:a16="http://schemas.microsoft.com/office/drawing/2014/main" id="{FC291D8F-1127-41AC-B0A2-49E9ADCF998A}"/>
              </a:ext>
            </a:extLst>
          </p:cNvPr>
          <p:cNvPicPr>
            <a:picLocks noChangeAspect="1"/>
          </p:cNvPicPr>
          <p:nvPr/>
        </p:nvPicPr>
        <p:blipFill>
          <a:blip r:embed="rId4"/>
          <a:stretch>
            <a:fillRect/>
          </a:stretch>
        </p:blipFill>
        <p:spPr>
          <a:xfrm>
            <a:off x="155305" y="101267"/>
            <a:ext cx="1898085" cy="6655466"/>
          </a:xfrm>
          <a:prstGeom prst="rect">
            <a:avLst/>
          </a:prstGeom>
        </p:spPr>
      </p:pic>
      <p:pic>
        <p:nvPicPr>
          <p:cNvPr id="8" name="תמונה 7">
            <a:extLst>
              <a:ext uri="{FF2B5EF4-FFF2-40B4-BE49-F238E27FC236}">
                <a16:creationId xmlns:a16="http://schemas.microsoft.com/office/drawing/2014/main" id="{6F86A90E-65F8-4E56-A8E3-1FC1F59F3E7F}"/>
              </a:ext>
            </a:extLst>
          </p:cNvPr>
          <p:cNvPicPr>
            <a:picLocks noChangeAspect="1"/>
          </p:cNvPicPr>
          <p:nvPr/>
        </p:nvPicPr>
        <p:blipFill rotWithShape="1">
          <a:blip r:embed="rId5"/>
          <a:srcRect t="6707" b="6326"/>
          <a:stretch/>
        </p:blipFill>
        <p:spPr>
          <a:xfrm>
            <a:off x="2053389" y="4992101"/>
            <a:ext cx="3811859" cy="1764632"/>
          </a:xfrm>
          <a:prstGeom prst="rect">
            <a:avLst/>
          </a:prstGeom>
        </p:spPr>
      </p:pic>
      <p:pic>
        <p:nvPicPr>
          <p:cNvPr id="11" name="תמונה 10">
            <a:extLst>
              <a:ext uri="{FF2B5EF4-FFF2-40B4-BE49-F238E27FC236}">
                <a16:creationId xmlns:a16="http://schemas.microsoft.com/office/drawing/2014/main" id="{DD5F3DCC-C5FE-2CEF-AAF6-9288313C4DA2}"/>
              </a:ext>
            </a:extLst>
          </p:cNvPr>
          <p:cNvPicPr>
            <a:picLocks noChangeAspect="1"/>
          </p:cNvPicPr>
          <p:nvPr/>
        </p:nvPicPr>
        <p:blipFill>
          <a:blip r:embed="rId6"/>
          <a:stretch>
            <a:fillRect/>
          </a:stretch>
        </p:blipFill>
        <p:spPr>
          <a:xfrm>
            <a:off x="3959319" y="101267"/>
            <a:ext cx="4344709" cy="989934"/>
          </a:xfrm>
          <a:prstGeom prst="rect">
            <a:avLst/>
          </a:prstGeom>
        </p:spPr>
      </p:pic>
      <p:pic>
        <p:nvPicPr>
          <p:cNvPr id="13" name="תמונה 12">
            <a:extLst>
              <a:ext uri="{FF2B5EF4-FFF2-40B4-BE49-F238E27FC236}">
                <a16:creationId xmlns:a16="http://schemas.microsoft.com/office/drawing/2014/main" id="{55078A73-D3A6-F11E-D4A1-138C2FBF7BA2}"/>
              </a:ext>
            </a:extLst>
          </p:cNvPr>
          <p:cNvPicPr>
            <a:picLocks noChangeAspect="1"/>
          </p:cNvPicPr>
          <p:nvPr/>
        </p:nvPicPr>
        <p:blipFill>
          <a:blip r:embed="rId7"/>
          <a:stretch>
            <a:fillRect/>
          </a:stretch>
        </p:blipFill>
        <p:spPr>
          <a:xfrm>
            <a:off x="3165505" y="954976"/>
            <a:ext cx="5860989" cy="751766"/>
          </a:xfrm>
          <a:prstGeom prst="rect">
            <a:avLst/>
          </a:prstGeom>
        </p:spPr>
      </p:pic>
    </p:spTree>
    <p:extLst>
      <p:ext uri="{BB962C8B-B14F-4D97-AF65-F5344CB8AC3E}">
        <p14:creationId xmlns:p14="http://schemas.microsoft.com/office/powerpoint/2010/main" val="412405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EA7DBBE8-DB29-462D-9B50-9AAC383ABF6B}"/>
              </a:ext>
            </a:extLst>
          </p:cNvPr>
          <p:cNvPicPr>
            <a:picLocks noChangeAspect="1"/>
          </p:cNvPicPr>
          <p:nvPr/>
        </p:nvPicPr>
        <p:blipFill rotWithShape="1">
          <a:blip r:embed="rId3"/>
          <a:srcRect t="6737"/>
          <a:stretch/>
        </p:blipFill>
        <p:spPr>
          <a:xfrm>
            <a:off x="65524" y="4253965"/>
            <a:ext cx="3876451" cy="2504644"/>
          </a:xfrm>
          <a:prstGeom prst="rect">
            <a:avLst/>
          </a:prstGeom>
        </p:spPr>
      </p:pic>
      <p:sp>
        <p:nvSpPr>
          <p:cNvPr id="4" name="חץ: ימינה 3">
            <a:extLst>
              <a:ext uri="{FF2B5EF4-FFF2-40B4-BE49-F238E27FC236}">
                <a16:creationId xmlns:a16="http://schemas.microsoft.com/office/drawing/2014/main" id="{F0025B13-5D93-4BCB-AC7F-958D9EABC941}"/>
              </a:ext>
            </a:extLst>
          </p:cNvPr>
          <p:cNvSpPr/>
          <p:nvPr/>
        </p:nvSpPr>
        <p:spPr>
          <a:xfrm rot="10800000">
            <a:off x="4224014" y="5996659"/>
            <a:ext cx="775252" cy="268356"/>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תיבת טקסט 4">
            <a:extLst>
              <a:ext uri="{FF2B5EF4-FFF2-40B4-BE49-F238E27FC236}">
                <a16:creationId xmlns:a16="http://schemas.microsoft.com/office/drawing/2014/main" id="{021A02DC-7CC3-45B1-AED3-72434EDE43DE}"/>
              </a:ext>
            </a:extLst>
          </p:cNvPr>
          <p:cNvSpPr txBox="1"/>
          <p:nvPr/>
        </p:nvSpPr>
        <p:spPr>
          <a:xfrm>
            <a:off x="4999266" y="5912376"/>
            <a:ext cx="2763078" cy="369332"/>
          </a:xfrm>
          <a:prstGeom prst="rect">
            <a:avLst/>
          </a:prstGeom>
          <a:solidFill>
            <a:schemeClr val="bg1"/>
          </a:solidFill>
          <a:ln w="38100">
            <a:solidFill>
              <a:schemeClr val="accent3">
                <a:lumMod val="75000"/>
              </a:schemeClr>
            </a:solidFill>
          </a:ln>
        </p:spPr>
        <p:txBody>
          <a:bodyPr wrap="square" rtlCol="1">
            <a:spAutoFit/>
          </a:bodyPr>
          <a:lstStyle/>
          <a:p>
            <a:r>
              <a:rPr lang="he-IL" dirty="0"/>
              <a:t>הצגת מסקנה בצורה מקורית</a:t>
            </a:r>
          </a:p>
        </p:txBody>
      </p:sp>
      <p:pic>
        <p:nvPicPr>
          <p:cNvPr id="9" name="תמונה 8">
            <a:extLst>
              <a:ext uri="{FF2B5EF4-FFF2-40B4-BE49-F238E27FC236}">
                <a16:creationId xmlns:a16="http://schemas.microsoft.com/office/drawing/2014/main" id="{CFA319F2-92AB-F992-8C4A-9393722C844C}"/>
              </a:ext>
            </a:extLst>
          </p:cNvPr>
          <p:cNvPicPr>
            <a:picLocks noChangeAspect="1"/>
          </p:cNvPicPr>
          <p:nvPr/>
        </p:nvPicPr>
        <p:blipFill rotWithShape="1">
          <a:blip r:embed="rId4"/>
          <a:srcRect t="4647" b="3236"/>
          <a:stretch/>
        </p:blipFill>
        <p:spPr>
          <a:xfrm>
            <a:off x="2982769" y="1050544"/>
            <a:ext cx="9051127" cy="3493007"/>
          </a:xfrm>
          <a:prstGeom prst="rect">
            <a:avLst/>
          </a:prstGeom>
        </p:spPr>
      </p:pic>
    </p:spTree>
    <p:extLst>
      <p:ext uri="{BB962C8B-B14F-4D97-AF65-F5344CB8AC3E}">
        <p14:creationId xmlns:p14="http://schemas.microsoft.com/office/powerpoint/2010/main" val="339543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EF436F6-2F89-43E3-ADF4-A7C52E0C4F75}"/>
              </a:ext>
            </a:extLst>
          </p:cNvPr>
          <p:cNvPicPr>
            <a:picLocks noChangeAspect="1"/>
          </p:cNvPicPr>
          <p:nvPr/>
        </p:nvPicPr>
        <p:blipFill>
          <a:blip r:embed="rId3"/>
          <a:stretch>
            <a:fillRect/>
          </a:stretch>
        </p:blipFill>
        <p:spPr>
          <a:xfrm>
            <a:off x="196305" y="845879"/>
            <a:ext cx="5971213" cy="5166241"/>
          </a:xfrm>
          <a:prstGeom prst="rect">
            <a:avLst/>
          </a:prstGeom>
        </p:spPr>
      </p:pic>
      <p:pic>
        <p:nvPicPr>
          <p:cNvPr id="7" name="תמונה 6">
            <a:extLst>
              <a:ext uri="{FF2B5EF4-FFF2-40B4-BE49-F238E27FC236}">
                <a16:creationId xmlns:a16="http://schemas.microsoft.com/office/drawing/2014/main" id="{5DC59AB5-79F3-4298-81A7-382F9621F517}"/>
              </a:ext>
            </a:extLst>
          </p:cNvPr>
          <p:cNvPicPr>
            <a:picLocks noChangeAspect="1"/>
          </p:cNvPicPr>
          <p:nvPr/>
        </p:nvPicPr>
        <p:blipFill>
          <a:blip r:embed="rId4"/>
          <a:stretch>
            <a:fillRect/>
          </a:stretch>
        </p:blipFill>
        <p:spPr>
          <a:xfrm>
            <a:off x="6368716" y="845879"/>
            <a:ext cx="5626979" cy="5236217"/>
          </a:xfrm>
          <a:prstGeom prst="rect">
            <a:avLst/>
          </a:prstGeom>
        </p:spPr>
      </p:pic>
    </p:spTree>
    <p:extLst>
      <p:ext uri="{BB962C8B-B14F-4D97-AF65-F5344CB8AC3E}">
        <p14:creationId xmlns:p14="http://schemas.microsoft.com/office/powerpoint/2010/main" val="171011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19F1EFAD-00F7-4D4A-B515-9AA6A97D0F8D}"/>
              </a:ext>
            </a:extLst>
          </p:cNvPr>
          <p:cNvPicPr>
            <a:picLocks noChangeAspect="1"/>
          </p:cNvPicPr>
          <p:nvPr/>
        </p:nvPicPr>
        <p:blipFill>
          <a:blip r:embed="rId3"/>
          <a:stretch>
            <a:fillRect/>
          </a:stretch>
        </p:blipFill>
        <p:spPr>
          <a:xfrm>
            <a:off x="49408" y="0"/>
            <a:ext cx="5199637" cy="6725898"/>
          </a:xfrm>
          <a:prstGeom prst="rect">
            <a:avLst/>
          </a:prstGeom>
        </p:spPr>
      </p:pic>
      <p:pic>
        <p:nvPicPr>
          <p:cNvPr id="3" name="תמונה 2">
            <a:extLst>
              <a:ext uri="{FF2B5EF4-FFF2-40B4-BE49-F238E27FC236}">
                <a16:creationId xmlns:a16="http://schemas.microsoft.com/office/drawing/2014/main" id="{34878DD1-B8A7-4844-AC83-4525AEB3AE5E}"/>
              </a:ext>
            </a:extLst>
          </p:cNvPr>
          <p:cNvPicPr>
            <a:picLocks noChangeAspect="1"/>
          </p:cNvPicPr>
          <p:nvPr/>
        </p:nvPicPr>
        <p:blipFill>
          <a:blip r:embed="rId4"/>
          <a:stretch>
            <a:fillRect/>
          </a:stretch>
        </p:blipFill>
        <p:spPr>
          <a:xfrm>
            <a:off x="8580383" y="1394294"/>
            <a:ext cx="3038902" cy="2495634"/>
          </a:xfrm>
          <a:prstGeom prst="rect">
            <a:avLst/>
          </a:prstGeom>
        </p:spPr>
      </p:pic>
      <p:pic>
        <p:nvPicPr>
          <p:cNvPr id="4" name="תמונה 3">
            <a:extLst>
              <a:ext uri="{FF2B5EF4-FFF2-40B4-BE49-F238E27FC236}">
                <a16:creationId xmlns:a16="http://schemas.microsoft.com/office/drawing/2014/main" id="{6D3373DF-2126-42F3-BA8E-C243273417FC}"/>
              </a:ext>
            </a:extLst>
          </p:cNvPr>
          <p:cNvPicPr>
            <a:picLocks noChangeAspect="1"/>
          </p:cNvPicPr>
          <p:nvPr/>
        </p:nvPicPr>
        <p:blipFill>
          <a:blip r:embed="rId5"/>
          <a:stretch>
            <a:fillRect/>
          </a:stretch>
        </p:blipFill>
        <p:spPr>
          <a:xfrm>
            <a:off x="6281484" y="3803867"/>
            <a:ext cx="4159570" cy="2314891"/>
          </a:xfrm>
          <a:prstGeom prst="rect">
            <a:avLst/>
          </a:prstGeom>
        </p:spPr>
      </p:pic>
      <p:pic>
        <p:nvPicPr>
          <p:cNvPr id="11" name="תמונה 10">
            <a:extLst>
              <a:ext uri="{FF2B5EF4-FFF2-40B4-BE49-F238E27FC236}">
                <a16:creationId xmlns:a16="http://schemas.microsoft.com/office/drawing/2014/main" id="{05E71DDC-310E-0066-72B2-7DFA1E4C31F7}"/>
              </a:ext>
            </a:extLst>
          </p:cNvPr>
          <p:cNvPicPr>
            <a:picLocks noChangeAspect="1"/>
          </p:cNvPicPr>
          <p:nvPr/>
        </p:nvPicPr>
        <p:blipFill>
          <a:blip r:embed="rId6"/>
          <a:stretch>
            <a:fillRect/>
          </a:stretch>
        </p:blipFill>
        <p:spPr>
          <a:xfrm>
            <a:off x="5249045" y="219675"/>
            <a:ext cx="6419652" cy="1039134"/>
          </a:xfrm>
          <a:prstGeom prst="rect">
            <a:avLst/>
          </a:prstGeom>
        </p:spPr>
      </p:pic>
    </p:spTree>
    <p:extLst>
      <p:ext uri="{BB962C8B-B14F-4D97-AF65-F5344CB8AC3E}">
        <p14:creationId xmlns:p14="http://schemas.microsoft.com/office/powerpoint/2010/main" val="521327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תיבת טקסט 11">
            <a:extLst>
              <a:ext uri="{FF2B5EF4-FFF2-40B4-BE49-F238E27FC236}">
                <a16:creationId xmlns:a16="http://schemas.microsoft.com/office/drawing/2014/main" id="{503BF6EB-114C-4036-B0AE-DD03A24E3898}"/>
              </a:ext>
            </a:extLst>
          </p:cNvPr>
          <p:cNvSpPr txBox="1"/>
          <p:nvPr/>
        </p:nvSpPr>
        <p:spPr>
          <a:xfrm>
            <a:off x="6096000" y="1580138"/>
            <a:ext cx="5315152" cy="2886175"/>
          </a:xfrm>
          <a:prstGeom prst="rect">
            <a:avLst/>
          </a:prstGeom>
          <a:solidFill>
            <a:schemeClr val="accent3">
              <a:lumMod val="20000"/>
              <a:lumOff val="80000"/>
            </a:schemeClr>
          </a:solidFill>
        </p:spPr>
        <p:txBody>
          <a:bodyPr wrap="square">
            <a:spAutoFit/>
          </a:bodyPr>
          <a:lstStyle/>
          <a:p>
            <a:pPr marL="86360" marR="563880" algn="r" rtl="1">
              <a:lnSpc>
                <a:spcPct val="150000"/>
              </a:lnSpc>
            </a:pPr>
            <a:r>
              <a:rPr lang="he-IL" sz="2800" b="1" dirty="0">
                <a:effectLst/>
                <a:latin typeface="Arial" panose="020B0604020202020204" pitchFamily="34" charset="0"/>
                <a:ea typeface="Arial" panose="020B0604020202020204" pitchFamily="34" charset="0"/>
              </a:rPr>
              <a:t>המאפיינים</a:t>
            </a:r>
            <a:r>
              <a:rPr lang="he-IL" sz="2800" b="1" spc="-110" dirty="0">
                <a:effectLst/>
                <a:latin typeface="Arial" panose="020B0604020202020204" pitchFamily="34" charset="0"/>
                <a:ea typeface="Arial" panose="020B0604020202020204" pitchFamily="34" charset="0"/>
              </a:rPr>
              <a:t> </a:t>
            </a:r>
            <a:r>
              <a:rPr lang="he-IL" sz="2800" b="1" dirty="0">
                <a:effectLst/>
                <a:latin typeface="Arial" panose="020B0604020202020204" pitchFamily="34" charset="0"/>
                <a:ea typeface="Arial" panose="020B0604020202020204" pitchFamily="34" charset="0"/>
              </a:rPr>
              <a:t>של כרזה מוצלחת:</a:t>
            </a:r>
          </a:p>
          <a:p>
            <a:pPr marL="372110" marR="563880" indent="-285750">
              <a:lnSpc>
                <a:spcPct val="150000"/>
              </a:lnSpc>
              <a:buFont typeface="Wingdings" panose="05000000000000000000" pitchFamily="2" charset="2"/>
              <a:buChar char="ü"/>
            </a:pPr>
            <a:r>
              <a:rPr lang="he-IL" sz="2400" dirty="0">
                <a:latin typeface="Arial" panose="020B0604020202020204" pitchFamily="34" charset="0"/>
              </a:rPr>
              <a:t>מעבירה מסר/רעיון באופן בהיר</a:t>
            </a:r>
            <a:endParaRPr lang="en-US" sz="2400" dirty="0">
              <a:latin typeface="Arial" panose="020B0604020202020204" pitchFamily="34" charset="0"/>
            </a:endParaRPr>
          </a:p>
          <a:p>
            <a:pPr marL="372110" marR="563880" indent="-285750">
              <a:lnSpc>
                <a:spcPct val="150000"/>
              </a:lnSpc>
              <a:buFont typeface="Wingdings" panose="05000000000000000000" pitchFamily="2" charset="2"/>
              <a:buChar char="ü"/>
            </a:pPr>
            <a:r>
              <a:rPr lang="he-IL" sz="2400" dirty="0">
                <a:latin typeface="Arial" panose="020B0604020202020204" pitchFamily="34" charset="0"/>
                <a:ea typeface="Arial" panose="020B0604020202020204" pitchFamily="34" charset="0"/>
              </a:rPr>
              <a:t>היד</a:t>
            </a:r>
            <a:r>
              <a:rPr lang="he-IL" sz="2400" dirty="0">
                <a:latin typeface="Arial" panose="020B0604020202020204" pitchFamily="34" charset="0"/>
              </a:rPr>
              <a:t>ע מוצג במגוון דרכים ויזואליות</a:t>
            </a:r>
            <a:endParaRPr lang="en-US" sz="2400" dirty="0">
              <a:latin typeface="Arial" panose="020B0604020202020204" pitchFamily="34" charset="0"/>
            </a:endParaRPr>
          </a:p>
          <a:p>
            <a:pPr marL="372110" marR="563880" indent="-285750">
              <a:lnSpc>
                <a:spcPct val="150000"/>
              </a:lnSpc>
              <a:buFont typeface="Wingdings" panose="05000000000000000000" pitchFamily="2" charset="2"/>
              <a:buChar char="ü"/>
            </a:pPr>
            <a:r>
              <a:rPr lang="he-IL" sz="2400" dirty="0">
                <a:latin typeface="Arial" panose="020B0604020202020204" pitchFamily="34" charset="0"/>
                <a:ea typeface="Arial" panose="020B0604020202020204" pitchFamily="34" charset="0"/>
              </a:rPr>
              <a:t>ניתנת לקריאה בזמן קצר (10 דקות)</a:t>
            </a:r>
            <a:endParaRPr lang="en-US" sz="2400" dirty="0">
              <a:latin typeface="Arial" panose="020B0604020202020204" pitchFamily="34" charset="0"/>
              <a:ea typeface="Arial" panose="020B0604020202020204" pitchFamily="34" charset="0"/>
            </a:endParaRPr>
          </a:p>
          <a:p>
            <a:pPr marL="372110" marR="563880" indent="-285750">
              <a:lnSpc>
                <a:spcPct val="150000"/>
              </a:lnSpc>
              <a:buFont typeface="Wingdings" panose="05000000000000000000" pitchFamily="2" charset="2"/>
              <a:buChar char="ü"/>
            </a:pPr>
            <a:r>
              <a:rPr lang="he-IL" sz="2400" dirty="0">
                <a:latin typeface="Arial" panose="020B0604020202020204" pitchFamily="34" charset="0"/>
              </a:rPr>
              <a:t>ניתנת לקריאה ממרחק של 2-1 מטר</a:t>
            </a:r>
            <a:endParaRPr lang="he-IL" sz="2400" b="1" dirty="0">
              <a:effectLst/>
              <a:latin typeface="Arial" panose="020B0604020202020204" pitchFamily="34" charset="0"/>
              <a:ea typeface="Arial" panose="020B0604020202020204" pitchFamily="34" charset="0"/>
            </a:endParaRPr>
          </a:p>
        </p:txBody>
      </p:sp>
      <p:sp>
        <p:nvSpPr>
          <p:cNvPr id="14" name="תיבת טקסט 13">
            <a:extLst>
              <a:ext uri="{FF2B5EF4-FFF2-40B4-BE49-F238E27FC236}">
                <a16:creationId xmlns:a16="http://schemas.microsoft.com/office/drawing/2014/main" id="{67C0D840-C12A-48F5-A916-B6520C14A6E0}"/>
              </a:ext>
            </a:extLst>
          </p:cNvPr>
          <p:cNvSpPr txBox="1"/>
          <p:nvPr/>
        </p:nvSpPr>
        <p:spPr>
          <a:xfrm>
            <a:off x="750368" y="1580138"/>
            <a:ext cx="5053896" cy="3645357"/>
          </a:xfrm>
          <a:prstGeom prst="rect">
            <a:avLst/>
          </a:prstGeom>
          <a:solidFill>
            <a:srgbClr val="FFD9FF"/>
          </a:solidFill>
        </p:spPr>
        <p:txBody>
          <a:bodyPr wrap="square">
            <a:spAutoFit/>
          </a:bodyPr>
          <a:lstStyle/>
          <a:p>
            <a:pPr marL="86360" marR="563880">
              <a:lnSpc>
                <a:spcPct val="150000"/>
              </a:lnSpc>
              <a:spcBef>
                <a:spcPts val="435"/>
              </a:spcBef>
            </a:pPr>
            <a:r>
              <a:rPr lang="he-IL" sz="2800" b="1" dirty="0">
                <a:latin typeface="Arial" panose="020B0604020202020204" pitchFamily="34" charset="0"/>
              </a:rPr>
              <a:t>הרבה כרזות אינן מוצלחת כי:</a:t>
            </a:r>
          </a:p>
          <a:p>
            <a:pPr marL="372110" marR="563880" indent="-285750">
              <a:lnSpc>
                <a:spcPct val="150000"/>
              </a:lnSpc>
              <a:spcBef>
                <a:spcPts val="435"/>
              </a:spcBef>
              <a:buFont typeface="Wingdings" panose="05000000000000000000" pitchFamily="2" charset="2"/>
              <a:buChar char="ü"/>
            </a:pPr>
            <a:r>
              <a:rPr lang="he-IL" sz="2400" dirty="0">
                <a:latin typeface="Arial" panose="020B0604020202020204" pitchFamily="34" charset="0"/>
              </a:rPr>
              <a:t>לא קל לאתר את המטרה/</a:t>
            </a:r>
            <a:r>
              <a:rPr lang="he-IL" sz="2400" dirty="0" err="1">
                <a:latin typeface="Arial" panose="020B0604020202020204" pitchFamily="34" charset="0"/>
              </a:rPr>
              <a:t>ות</a:t>
            </a:r>
            <a:r>
              <a:rPr lang="he-IL" sz="2400" dirty="0">
                <a:latin typeface="Arial" panose="020B0604020202020204" pitchFamily="34" charset="0"/>
              </a:rPr>
              <a:t> והנקודות העיקריות</a:t>
            </a:r>
            <a:endParaRPr lang="en-US" sz="2400" dirty="0">
              <a:latin typeface="Arial" panose="020B0604020202020204" pitchFamily="34" charset="0"/>
            </a:endParaRPr>
          </a:p>
          <a:p>
            <a:pPr marL="372110" marR="563880" indent="-285750">
              <a:lnSpc>
                <a:spcPct val="150000"/>
              </a:lnSpc>
              <a:spcBef>
                <a:spcPts val="435"/>
              </a:spcBef>
              <a:buFont typeface="Wingdings" panose="05000000000000000000" pitchFamily="2" charset="2"/>
              <a:buChar char="ü"/>
            </a:pPr>
            <a:r>
              <a:rPr lang="he-IL" sz="2400" dirty="0">
                <a:latin typeface="Arial" panose="020B0604020202020204" pitchFamily="34" charset="0"/>
              </a:rPr>
              <a:t>הכתב קטן לקריאה</a:t>
            </a:r>
            <a:endParaRPr lang="en-US" sz="2400" dirty="0">
              <a:latin typeface="Arial" panose="020B0604020202020204" pitchFamily="34" charset="0"/>
            </a:endParaRPr>
          </a:p>
          <a:p>
            <a:pPr marL="372110" marR="563880" indent="-285750">
              <a:lnSpc>
                <a:spcPct val="150000"/>
              </a:lnSpc>
              <a:spcBef>
                <a:spcPts val="435"/>
              </a:spcBef>
              <a:buFont typeface="Wingdings" panose="05000000000000000000" pitchFamily="2" charset="2"/>
              <a:buChar char="ü"/>
            </a:pPr>
            <a:r>
              <a:rPr lang="he-IL" sz="2400" dirty="0">
                <a:latin typeface="Arial" panose="020B0604020202020204" pitchFamily="34" charset="0"/>
              </a:rPr>
              <a:t>החלק החזותי דל</a:t>
            </a:r>
            <a:endParaRPr lang="en-US" sz="2400" dirty="0">
              <a:latin typeface="Arial" panose="020B0604020202020204" pitchFamily="34" charset="0"/>
            </a:endParaRPr>
          </a:p>
          <a:p>
            <a:pPr marL="372110" marR="563880" indent="-285750">
              <a:lnSpc>
                <a:spcPct val="150000"/>
              </a:lnSpc>
              <a:spcBef>
                <a:spcPts val="435"/>
              </a:spcBef>
              <a:buFont typeface="Wingdings" panose="05000000000000000000" pitchFamily="2" charset="2"/>
              <a:buChar char="ü"/>
            </a:pPr>
            <a:r>
              <a:rPr lang="he-IL" sz="2400" dirty="0">
                <a:latin typeface="Arial" panose="020B0604020202020204" pitchFamily="34" charset="0"/>
              </a:rPr>
              <a:t>הארגון הכללי לקוי</a:t>
            </a:r>
            <a:endParaRPr lang="en-US" sz="2400" dirty="0">
              <a:latin typeface="Arial" panose="020B0604020202020204" pitchFamily="34" charset="0"/>
            </a:endParaRPr>
          </a:p>
        </p:txBody>
      </p:sp>
      <p:sp>
        <p:nvSpPr>
          <p:cNvPr id="18" name="תיבת טקסט 17">
            <a:extLst>
              <a:ext uri="{FF2B5EF4-FFF2-40B4-BE49-F238E27FC236}">
                <a16:creationId xmlns:a16="http://schemas.microsoft.com/office/drawing/2014/main" id="{467CFBD4-A750-48AB-A275-0FCA8072E9C8}"/>
              </a:ext>
            </a:extLst>
          </p:cNvPr>
          <p:cNvSpPr txBox="1"/>
          <p:nvPr/>
        </p:nvSpPr>
        <p:spPr>
          <a:xfrm>
            <a:off x="750368" y="6220623"/>
            <a:ext cx="5345633" cy="369332"/>
          </a:xfrm>
          <a:prstGeom prst="rect">
            <a:avLst/>
          </a:prstGeom>
          <a:noFill/>
        </p:spPr>
        <p:txBody>
          <a:bodyPr wrap="square" rtlCol="1">
            <a:spAutoFit/>
          </a:bodyPr>
          <a:lstStyle/>
          <a:p>
            <a:r>
              <a:rPr lang="he-IL" dirty="0"/>
              <a:t>מתן </a:t>
            </a:r>
            <a:r>
              <a:rPr lang="he-IL" dirty="0">
                <a:hlinkClick r:id="rId2"/>
              </a:rPr>
              <a:t>"מהי כרזה" </a:t>
            </a:r>
            <a:r>
              <a:rPr lang="he-IL" dirty="0"/>
              <a:t>– מורין סהר, רותי אברהם ורותי </a:t>
            </a:r>
            <a:r>
              <a:rPr lang="he-IL" dirty="0" err="1"/>
              <a:t>מנדולוביץ</a:t>
            </a:r>
            <a:endParaRPr lang="he-IL" dirty="0"/>
          </a:p>
        </p:txBody>
      </p:sp>
    </p:spTree>
    <p:extLst>
      <p:ext uri="{BB962C8B-B14F-4D97-AF65-F5344CB8AC3E}">
        <p14:creationId xmlns:p14="http://schemas.microsoft.com/office/powerpoint/2010/main" val="2192922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F11FBFE-B72D-476D-B242-B70955BA602E}"/>
              </a:ext>
            </a:extLst>
          </p:cNvPr>
          <p:cNvSpPr>
            <a:spLocks noGrp="1"/>
          </p:cNvSpPr>
          <p:nvPr>
            <p:ph idx="1"/>
          </p:nvPr>
        </p:nvSpPr>
        <p:spPr>
          <a:xfrm>
            <a:off x="7616414" y="2992879"/>
            <a:ext cx="3746756" cy="872242"/>
          </a:xfrm>
        </p:spPr>
        <p:txBody>
          <a:bodyPr>
            <a:noAutofit/>
          </a:bodyPr>
          <a:lstStyle/>
          <a:p>
            <a:pPr marL="0" indent="0" algn="ctr" rtl="1">
              <a:buNone/>
            </a:pPr>
            <a:r>
              <a:rPr lang="he-IL" sz="4800" dirty="0"/>
              <a:t>יצירת הכרזה</a:t>
            </a:r>
          </a:p>
          <a:p>
            <a:pPr algn="r" rtl="1"/>
            <a:endParaRPr lang="he-IL" sz="2800" dirty="0"/>
          </a:p>
        </p:txBody>
      </p:sp>
      <p:pic>
        <p:nvPicPr>
          <p:cNvPr id="2054" name="Picture 6" descr="שלושה תלמידי תיכון, שני בנות ובן אחד, מכינים כרזה מדעית בנושא מחקר בביולוגיה. הכרזה תלויה על הקיר והתלמידים עובדים עליה בריכוז. בכרזה יש גרף, טבלה ותמונה בנושא החקר. התלמידים מחייכים ומרוצים מהתוצר שלהם.">
            <a:extLst>
              <a:ext uri="{FF2B5EF4-FFF2-40B4-BE49-F238E27FC236}">
                <a16:creationId xmlns:a16="http://schemas.microsoft.com/office/drawing/2014/main" id="{08C58D2B-4425-2220-3ED4-F14CEB4D1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93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a:extLst>
              <a:ext uri="{FF2B5EF4-FFF2-40B4-BE49-F238E27FC236}">
                <a16:creationId xmlns:a16="http://schemas.microsoft.com/office/drawing/2014/main" id="{B50E324B-505A-8419-0E22-ED6464F79280}"/>
              </a:ext>
            </a:extLst>
          </p:cNvPr>
          <p:cNvGraphicFramePr/>
          <p:nvPr>
            <p:extLst>
              <p:ext uri="{D42A27DB-BD31-4B8C-83A1-F6EECF244321}">
                <p14:modId xmlns:p14="http://schemas.microsoft.com/office/powerpoint/2010/main" val="481799456"/>
              </p:ext>
            </p:extLst>
          </p:nvPr>
        </p:nvGraphicFramePr>
        <p:xfrm>
          <a:off x="2206577" y="1861073"/>
          <a:ext cx="7778846" cy="4083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תמונה 9">
            <a:extLst>
              <a:ext uri="{FF2B5EF4-FFF2-40B4-BE49-F238E27FC236}">
                <a16:creationId xmlns:a16="http://schemas.microsoft.com/office/drawing/2014/main" id="{1CCF260F-7F57-748E-6BA6-42C6339533D0}"/>
              </a:ext>
            </a:extLst>
          </p:cNvPr>
          <p:cNvPicPr>
            <a:picLocks noChangeAspect="1"/>
          </p:cNvPicPr>
          <p:nvPr/>
        </p:nvPicPr>
        <p:blipFill>
          <a:blip r:embed="rId8"/>
          <a:stretch>
            <a:fillRect/>
          </a:stretch>
        </p:blipFill>
        <p:spPr>
          <a:xfrm>
            <a:off x="2368948" y="771925"/>
            <a:ext cx="7454103" cy="917025"/>
          </a:xfrm>
          <a:prstGeom prst="rect">
            <a:avLst/>
          </a:prstGeom>
        </p:spPr>
      </p:pic>
    </p:spTree>
    <p:extLst>
      <p:ext uri="{BB962C8B-B14F-4D97-AF65-F5344CB8AC3E}">
        <p14:creationId xmlns:p14="http://schemas.microsoft.com/office/powerpoint/2010/main" val="258455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60724-8317-180D-889C-0BE3F5ADE128}"/>
            </a:ext>
          </a:extLst>
        </p:cNvPr>
        <p:cNvGrpSpPr/>
        <p:nvPr/>
      </p:nvGrpSpPr>
      <p:grpSpPr>
        <a:xfrm>
          <a:off x="0" y="0"/>
          <a:ext cx="0" cy="0"/>
          <a:chOff x="0" y="0"/>
          <a:chExt cx="0" cy="0"/>
        </a:xfrm>
      </p:grpSpPr>
      <p:graphicFrame>
        <p:nvGraphicFramePr>
          <p:cNvPr id="6" name="דיאגרמה 5">
            <a:extLst>
              <a:ext uri="{FF2B5EF4-FFF2-40B4-BE49-F238E27FC236}">
                <a16:creationId xmlns:a16="http://schemas.microsoft.com/office/drawing/2014/main" id="{B20178CD-E949-F0DA-6EAE-EDC46CC2B324}"/>
              </a:ext>
            </a:extLst>
          </p:cNvPr>
          <p:cNvGraphicFramePr/>
          <p:nvPr>
            <p:extLst>
              <p:ext uri="{D42A27DB-BD31-4B8C-83A1-F6EECF244321}">
                <p14:modId xmlns:p14="http://schemas.microsoft.com/office/powerpoint/2010/main" val="3258487751"/>
              </p:ext>
            </p:extLst>
          </p:nvPr>
        </p:nvGraphicFramePr>
        <p:xfrm>
          <a:off x="873304" y="1035121"/>
          <a:ext cx="10253609" cy="4787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משושה 17">
            <a:extLst>
              <a:ext uri="{FF2B5EF4-FFF2-40B4-BE49-F238E27FC236}">
                <a16:creationId xmlns:a16="http://schemas.microsoft.com/office/drawing/2014/main" id="{327260C4-5403-4125-258E-6D639D6280C6}"/>
              </a:ext>
            </a:extLst>
          </p:cNvPr>
          <p:cNvSpPr/>
          <p:nvPr/>
        </p:nvSpPr>
        <p:spPr>
          <a:xfrm>
            <a:off x="8165186" y="4387065"/>
            <a:ext cx="2180891" cy="1179816"/>
          </a:xfrm>
          <a:prstGeom prst="hexagon">
            <a:avLst/>
          </a:prstGeom>
        </p:spPr>
        <p:style>
          <a:lnRef idx="2">
            <a:schemeClr val="accent3">
              <a:shade val="15000"/>
            </a:schemeClr>
          </a:lnRef>
          <a:fillRef idx="1">
            <a:schemeClr val="accent3"/>
          </a:fillRef>
          <a:effectRef idx="0">
            <a:schemeClr val="accent3"/>
          </a:effectRef>
          <a:fontRef idx="minor">
            <a:schemeClr val="lt1"/>
          </a:fontRef>
        </p:style>
        <p:txBody>
          <a:bodyPr rtlCol="1" anchor="ctr"/>
          <a:lstStyle/>
          <a:p>
            <a:pPr algn="ctr"/>
            <a:r>
              <a:rPr lang="he-IL" sz="3200" dirty="0"/>
              <a:t>רכיבי הציון</a:t>
            </a:r>
          </a:p>
        </p:txBody>
      </p:sp>
      <p:cxnSp>
        <p:nvCxnSpPr>
          <p:cNvPr id="5" name="מחבר חץ ישר 4">
            <a:extLst>
              <a:ext uri="{FF2B5EF4-FFF2-40B4-BE49-F238E27FC236}">
                <a16:creationId xmlns:a16="http://schemas.microsoft.com/office/drawing/2014/main" id="{6F6F54FA-CA60-EC41-B638-53BD7520FD02}"/>
              </a:ext>
            </a:extLst>
          </p:cNvPr>
          <p:cNvCxnSpPr/>
          <p:nvPr/>
        </p:nvCxnSpPr>
        <p:spPr>
          <a:xfrm flipV="1">
            <a:off x="9173437" y="3945276"/>
            <a:ext cx="0" cy="369870"/>
          </a:xfrm>
          <a:prstGeom prst="straightConnector1">
            <a:avLst/>
          </a:prstGeom>
          <a:ln w="762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מחבר חץ ישר 6">
            <a:extLst>
              <a:ext uri="{FF2B5EF4-FFF2-40B4-BE49-F238E27FC236}">
                <a16:creationId xmlns:a16="http://schemas.microsoft.com/office/drawing/2014/main" id="{AB3132AF-3C29-7198-67B3-079B461B621E}"/>
              </a:ext>
            </a:extLst>
          </p:cNvPr>
          <p:cNvCxnSpPr>
            <a:cxnSpLocks/>
          </p:cNvCxnSpPr>
          <p:nvPr/>
        </p:nvCxnSpPr>
        <p:spPr>
          <a:xfrm flipH="1" flipV="1">
            <a:off x="7284378" y="4489807"/>
            <a:ext cx="955496" cy="195209"/>
          </a:xfrm>
          <a:prstGeom prst="straightConnector1">
            <a:avLst/>
          </a:prstGeom>
          <a:ln w="762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מחבר חץ ישר 9">
            <a:extLst>
              <a:ext uri="{FF2B5EF4-FFF2-40B4-BE49-F238E27FC236}">
                <a16:creationId xmlns:a16="http://schemas.microsoft.com/office/drawing/2014/main" id="{766BE3F7-AF01-B6A5-AC15-4A49268871CC}"/>
              </a:ext>
            </a:extLst>
          </p:cNvPr>
          <p:cNvCxnSpPr>
            <a:cxnSpLocks/>
          </p:cNvCxnSpPr>
          <p:nvPr/>
        </p:nvCxnSpPr>
        <p:spPr>
          <a:xfrm flipH="1">
            <a:off x="7310064" y="5352836"/>
            <a:ext cx="955496" cy="131852"/>
          </a:xfrm>
          <a:prstGeom prst="straightConnector1">
            <a:avLst/>
          </a:prstGeom>
          <a:ln w="762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388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a:extLst>
              <a:ext uri="{FF2B5EF4-FFF2-40B4-BE49-F238E27FC236}">
                <a16:creationId xmlns:a16="http://schemas.microsoft.com/office/drawing/2014/main" id="{B50E324B-505A-8419-0E22-ED6464F79280}"/>
              </a:ext>
            </a:extLst>
          </p:cNvPr>
          <p:cNvGraphicFramePr/>
          <p:nvPr>
            <p:extLst>
              <p:ext uri="{D42A27DB-BD31-4B8C-83A1-F6EECF244321}">
                <p14:modId xmlns:p14="http://schemas.microsoft.com/office/powerpoint/2010/main" val="3691417377"/>
              </p:ext>
            </p:extLst>
          </p:nvPr>
        </p:nvGraphicFramePr>
        <p:xfrm>
          <a:off x="2206577" y="1861073"/>
          <a:ext cx="7778846" cy="4083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תמונה 9">
            <a:extLst>
              <a:ext uri="{FF2B5EF4-FFF2-40B4-BE49-F238E27FC236}">
                <a16:creationId xmlns:a16="http://schemas.microsoft.com/office/drawing/2014/main" id="{1CCF260F-7F57-748E-6BA6-42C6339533D0}"/>
              </a:ext>
            </a:extLst>
          </p:cNvPr>
          <p:cNvPicPr>
            <a:picLocks noChangeAspect="1"/>
          </p:cNvPicPr>
          <p:nvPr/>
        </p:nvPicPr>
        <p:blipFill>
          <a:blip r:embed="rId8"/>
          <a:stretch>
            <a:fillRect/>
          </a:stretch>
        </p:blipFill>
        <p:spPr>
          <a:xfrm>
            <a:off x="2368948" y="771925"/>
            <a:ext cx="7454103" cy="917025"/>
          </a:xfrm>
          <a:prstGeom prst="rect">
            <a:avLst/>
          </a:prstGeom>
        </p:spPr>
      </p:pic>
    </p:spTree>
    <p:extLst>
      <p:ext uri="{BB962C8B-B14F-4D97-AF65-F5344CB8AC3E}">
        <p14:creationId xmlns:p14="http://schemas.microsoft.com/office/powerpoint/2010/main" val="1672193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F5D87BFF-07BF-48DD-A3ED-13EA8AE89EAE}"/>
              </a:ext>
            </a:extLst>
          </p:cNvPr>
          <p:cNvSpPr txBox="1"/>
          <p:nvPr/>
        </p:nvSpPr>
        <p:spPr>
          <a:xfrm>
            <a:off x="0" y="795344"/>
            <a:ext cx="12192000" cy="579582"/>
          </a:xfrm>
          <a:prstGeom prst="rect">
            <a:avLst/>
          </a:prstGeom>
          <a:noFill/>
        </p:spPr>
        <p:txBody>
          <a:bodyPr wrap="square">
            <a:spAutoFit/>
          </a:bodyPr>
          <a:lstStyle/>
          <a:p>
            <a:pPr algn="ctr" rtl="1">
              <a:lnSpc>
                <a:spcPct val="150000"/>
              </a:lnSpc>
            </a:pPr>
            <a:r>
              <a:rPr lang="he-IL" sz="2400" dirty="0">
                <a:effectLst/>
                <a:latin typeface="Times New Roman" panose="02020603050405020304" pitchFamily="18" charset="0"/>
                <a:ea typeface="Times New Roman" panose="02020603050405020304" pitchFamily="18" charset="0"/>
                <a:cs typeface="Arial" panose="020B0604020202020204" pitchFamily="34" charset="0"/>
              </a:rPr>
              <a:t>המצגת מורכבת ממספר שקופיות.  רצוי להיצמד להנחיות אלו להכנת המצגת.</a:t>
            </a: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8" name="תיבת טקסט 7">
            <a:extLst>
              <a:ext uri="{FF2B5EF4-FFF2-40B4-BE49-F238E27FC236}">
                <a16:creationId xmlns:a16="http://schemas.microsoft.com/office/drawing/2014/main" id="{914F9EA1-4A57-4ED7-98D8-D57DA3E30C4E}"/>
              </a:ext>
            </a:extLst>
          </p:cNvPr>
          <p:cNvSpPr txBox="1"/>
          <p:nvPr/>
        </p:nvSpPr>
        <p:spPr>
          <a:xfrm>
            <a:off x="6758711" y="1554891"/>
            <a:ext cx="4680000" cy="1440000"/>
          </a:xfrm>
          <a:prstGeom prst="rect">
            <a:avLst/>
          </a:prstGeom>
          <a:solidFill>
            <a:srgbClr val="FFFFCC"/>
          </a:solidFill>
        </p:spPr>
        <p:txBody>
          <a:bodyPr wrap="square">
            <a:spAutoFit/>
          </a:bodyPr>
          <a:lstStyle/>
          <a:p>
            <a:pPr algn="r" rtl="1">
              <a:tabLst>
                <a:tab pos="5795645" algn="l"/>
              </a:tabLst>
            </a:pPr>
            <a:r>
              <a:rPr lang="he-IL" sz="1800" u="sng" dirty="0">
                <a:effectLst/>
                <a:latin typeface="Times New Roman" panose="02020603050405020304" pitchFamily="18" charset="0"/>
                <a:ea typeface="Times New Roman" panose="02020603050405020304" pitchFamily="18" charset="0"/>
                <a:cs typeface="Arial" panose="020B0604020202020204" pitchFamily="34" charset="0"/>
              </a:rPr>
              <a:t>שקופית מס' 1:</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r" rtl="1">
              <a:buFont typeface="Symbol" panose="05050102010706020507" pitchFamily="18" charset="2"/>
              <a:buChar char=""/>
              <a:tabLst>
                <a:tab pos="228600" algn="l"/>
              </a:tabLst>
            </a:pPr>
            <a:r>
              <a:rPr lang="he-IL" sz="1800" dirty="0">
                <a:effectLst/>
                <a:latin typeface="Times New Roman" panose="02020603050405020304" pitchFamily="18" charset="0"/>
                <a:ea typeface="Times New Roman" panose="02020603050405020304" pitchFamily="18" charset="0"/>
                <a:cs typeface="Arial" panose="020B0604020202020204" pitchFamily="34" charset="0"/>
              </a:rPr>
              <a:t>שם העבודה או נושא העבודה</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r" rtl="1">
              <a:buFont typeface="Symbol" panose="05050102010706020507" pitchFamily="18" charset="2"/>
              <a:buChar char=""/>
              <a:tabLst>
                <a:tab pos="228600" algn="l"/>
              </a:tabLst>
            </a:pPr>
            <a:r>
              <a:rPr lang="he-IL" sz="1800" dirty="0">
                <a:effectLst/>
                <a:latin typeface="Times New Roman" panose="02020603050405020304" pitchFamily="18" charset="0"/>
                <a:ea typeface="Times New Roman" panose="02020603050405020304" pitchFamily="18" charset="0"/>
                <a:cs typeface="Arial" panose="020B0604020202020204" pitchFamily="34" charset="0"/>
              </a:rPr>
              <a:t>שמות התלמידים</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r" rtl="1">
              <a:buFont typeface="Symbol" panose="05050102010706020507" pitchFamily="18" charset="2"/>
              <a:buChar char=""/>
              <a:tabLst>
                <a:tab pos="228600" algn="l"/>
              </a:tabLst>
            </a:pPr>
            <a:r>
              <a:rPr lang="he-IL" sz="1800" dirty="0">
                <a:effectLst/>
                <a:latin typeface="Times New Roman" panose="02020603050405020304" pitchFamily="18" charset="0"/>
                <a:ea typeface="Times New Roman" panose="02020603050405020304" pitchFamily="18" charset="0"/>
                <a:cs typeface="Arial" panose="020B0604020202020204" pitchFamily="34" charset="0"/>
              </a:rPr>
              <a:t>שם המורה, שם בית הספר, ושם הישוב</a:t>
            </a:r>
          </a:p>
          <a:p>
            <a:pPr marL="342900" lvl="0" indent="-342900" algn="r" rtl="1">
              <a:buFont typeface="Symbol" panose="05050102010706020507" pitchFamily="18" charset="2"/>
              <a:buChar char=""/>
              <a:tabLst>
                <a:tab pos="228600" algn="l"/>
              </a:tabLst>
            </a:pPr>
            <a:r>
              <a:rPr lang="he-IL" dirty="0">
                <a:latin typeface="Times New Roman" panose="02020603050405020304" pitchFamily="18" charset="0"/>
                <a:ea typeface="Times New Roman" panose="02020603050405020304" pitchFamily="18" charset="0"/>
                <a:cs typeface="Arial" panose="020B0604020202020204" pitchFamily="34" charset="0"/>
              </a:rPr>
              <a:t>תאריך</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10" name="תיבת טקסט 9">
            <a:extLst>
              <a:ext uri="{FF2B5EF4-FFF2-40B4-BE49-F238E27FC236}">
                <a16:creationId xmlns:a16="http://schemas.microsoft.com/office/drawing/2014/main" id="{7EB890EB-DD25-41D8-8E4B-827CB9CDC4E6}"/>
              </a:ext>
            </a:extLst>
          </p:cNvPr>
          <p:cNvSpPr txBox="1"/>
          <p:nvPr/>
        </p:nvSpPr>
        <p:spPr>
          <a:xfrm>
            <a:off x="6758711" y="3440659"/>
            <a:ext cx="4680000" cy="1440000"/>
          </a:xfrm>
          <a:prstGeom prst="rect">
            <a:avLst/>
          </a:prstGeom>
          <a:solidFill>
            <a:srgbClr val="FFD9FF"/>
          </a:solidFill>
        </p:spPr>
        <p:txBody>
          <a:bodyPr wrap="square">
            <a:spAutoFit/>
          </a:bodyPr>
          <a:lstStyle/>
          <a:p>
            <a:pPr algn="r" rtl="1">
              <a:tabLst>
                <a:tab pos="5795645" algn="l"/>
              </a:tabLst>
            </a:pPr>
            <a:r>
              <a:rPr lang="he-IL" sz="1800" u="sng" dirty="0">
                <a:effectLst/>
                <a:latin typeface="Times New Roman" panose="02020603050405020304" pitchFamily="18" charset="0"/>
                <a:ea typeface="Times New Roman" panose="02020603050405020304" pitchFamily="18" charset="0"/>
                <a:cs typeface="Arial" panose="020B0604020202020204" pitchFamily="34" charset="0"/>
              </a:rPr>
              <a:t>שקופית מס' 2:</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r" rtl="1">
              <a:buFont typeface="Symbol" panose="05050102010706020507" pitchFamily="18" charset="2"/>
              <a:buChar char=""/>
              <a:tabLst>
                <a:tab pos="228600" algn="l"/>
              </a:tabLst>
            </a:pPr>
            <a:r>
              <a:rPr lang="he-IL" sz="1800" dirty="0">
                <a:effectLst/>
                <a:latin typeface="Times New Roman" panose="02020603050405020304" pitchFamily="18" charset="0"/>
                <a:ea typeface="Times New Roman" panose="02020603050405020304" pitchFamily="18" charset="0"/>
                <a:cs typeface="Arial" panose="020B0604020202020204" pitchFamily="34" charset="0"/>
              </a:rPr>
              <a:t>תיאור קצר של נקודת המוצא לחקר</a:t>
            </a:r>
          </a:p>
          <a:p>
            <a:pPr marL="342900" indent="-342900">
              <a:buFont typeface="Symbol" panose="05050102010706020507" pitchFamily="18" charset="2"/>
              <a:buChar char=""/>
              <a:tabLst>
                <a:tab pos="228600" algn="l"/>
              </a:tabLst>
            </a:pPr>
            <a:r>
              <a:rPr lang="he-IL" dirty="0">
                <a:latin typeface="Times New Roman" panose="02020603050405020304" pitchFamily="18" charset="0"/>
                <a:ea typeface="Times New Roman" panose="02020603050405020304" pitchFamily="18" charset="0"/>
                <a:cs typeface="Arial" panose="020B0604020202020204" pitchFamily="34" charset="0"/>
              </a:rPr>
              <a:t>שאלת החקר</a:t>
            </a:r>
          </a:p>
          <a:p>
            <a:pPr marL="342900" indent="-342900">
              <a:buFont typeface="Symbol" panose="05050102010706020507" pitchFamily="18" charset="2"/>
              <a:buChar char=""/>
              <a:tabLst>
                <a:tab pos="228600" algn="l"/>
              </a:tabLst>
            </a:pPr>
            <a:r>
              <a:rPr lang="he-IL" dirty="0">
                <a:latin typeface="Times New Roman" panose="02020603050405020304" pitchFamily="18" charset="0"/>
                <a:ea typeface="Times New Roman" panose="02020603050405020304" pitchFamily="18" charset="0"/>
                <a:cs typeface="Arial" panose="020B0604020202020204" pitchFamily="34" charset="0"/>
              </a:rPr>
              <a:t>השערת החקר</a:t>
            </a:r>
            <a:endParaRPr lang="en-US" dirty="0">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r" rtl="1">
              <a:buFont typeface="Symbol" panose="05050102010706020507" pitchFamily="18" charset="2"/>
              <a:buChar char=""/>
              <a:tabLst>
                <a:tab pos="228600" algn="l"/>
              </a:tabLst>
            </a:pPr>
            <a:r>
              <a:rPr lang="he-IL" dirty="0">
                <a:latin typeface="Times New Roman" panose="02020603050405020304" pitchFamily="18" charset="0"/>
                <a:ea typeface="Times New Roman" panose="02020603050405020304" pitchFamily="18" charset="0"/>
                <a:cs typeface="Arial" panose="020B0604020202020204" pitchFamily="34" charset="0"/>
              </a:rPr>
              <a:t>בסיס הביולוגי</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12" name="תיבת טקסט 11">
            <a:extLst>
              <a:ext uri="{FF2B5EF4-FFF2-40B4-BE49-F238E27FC236}">
                <a16:creationId xmlns:a16="http://schemas.microsoft.com/office/drawing/2014/main" id="{9522FF72-1B3E-4E1E-9103-F184906445BB}"/>
              </a:ext>
            </a:extLst>
          </p:cNvPr>
          <p:cNvSpPr txBox="1"/>
          <p:nvPr/>
        </p:nvSpPr>
        <p:spPr>
          <a:xfrm>
            <a:off x="753291" y="1885463"/>
            <a:ext cx="4680000" cy="1200329"/>
          </a:xfrm>
          <a:prstGeom prst="rect">
            <a:avLst/>
          </a:prstGeom>
          <a:solidFill>
            <a:schemeClr val="accent1">
              <a:lumMod val="20000"/>
              <a:lumOff val="80000"/>
            </a:schemeClr>
          </a:solidFill>
        </p:spPr>
        <p:txBody>
          <a:bodyPr wrap="square">
            <a:spAutoFit/>
          </a:bodyPr>
          <a:lstStyle/>
          <a:p>
            <a:pPr algn="r" rtl="1">
              <a:tabLst>
                <a:tab pos="5795645" algn="l"/>
              </a:tabLst>
            </a:pPr>
            <a:r>
              <a:rPr lang="he-IL" sz="1800" u="sng" dirty="0">
                <a:effectLst/>
                <a:latin typeface="Times New Roman" panose="02020603050405020304" pitchFamily="18" charset="0"/>
                <a:ea typeface="Times New Roman" panose="02020603050405020304" pitchFamily="18" charset="0"/>
                <a:cs typeface="Arial" panose="020B0604020202020204" pitchFamily="34" charset="0"/>
              </a:rPr>
              <a:t>שקופית מס' 4  </a:t>
            </a:r>
            <a:r>
              <a:rPr lang="he-IL" sz="1600" dirty="0">
                <a:effectLst/>
                <a:latin typeface="Times New Roman" panose="02020603050405020304" pitchFamily="18" charset="0"/>
                <a:ea typeface="Times New Roman" panose="02020603050405020304" pitchFamily="18" charset="0"/>
                <a:cs typeface="Arial" panose="020B0604020202020204" pitchFamily="34" charset="0"/>
              </a:rPr>
              <a:t>(ניתן להכין 1 - 2 שקופיות, בהתאם לכמות המידע הרלוונטית):</a:t>
            </a:r>
            <a:endParaRPr lang="en-US" sz="16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r" rtl="1">
              <a:buFont typeface="Symbol" panose="05050102010706020507" pitchFamily="18" charset="2"/>
              <a:buChar char=""/>
              <a:tabLst>
                <a:tab pos="228600" algn="l"/>
              </a:tabLst>
            </a:pPr>
            <a:r>
              <a:rPr lang="he-IL" sz="1800" dirty="0">
                <a:effectLst/>
                <a:latin typeface="Times New Roman" panose="02020603050405020304" pitchFamily="18" charset="0"/>
                <a:ea typeface="Times New Roman" panose="02020603050405020304" pitchFamily="18" charset="0"/>
                <a:cs typeface="Arial" panose="020B0604020202020204" pitchFamily="34" charset="0"/>
              </a:rPr>
              <a:t>הצגת תוצאות כמותיות הקשורות לשאלה שנבדקה, בטבלה ו</a:t>
            </a:r>
            <a:r>
              <a:rPr lang="he-IL" dirty="0">
                <a:latin typeface="Times New Roman" panose="02020603050405020304" pitchFamily="18" charset="0"/>
                <a:ea typeface="Times New Roman" panose="02020603050405020304" pitchFamily="18" charset="0"/>
                <a:cs typeface="Arial" panose="020B0604020202020204" pitchFamily="34" charset="0"/>
              </a:rPr>
              <a:t>ב</a:t>
            </a:r>
            <a:r>
              <a:rPr lang="he-IL" sz="1800" dirty="0">
                <a:effectLst/>
                <a:latin typeface="Times New Roman" panose="02020603050405020304" pitchFamily="18" charset="0"/>
                <a:ea typeface="Times New Roman" panose="02020603050405020304" pitchFamily="18" charset="0"/>
                <a:cs typeface="Arial" panose="020B0604020202020204" pitchFamily="34" charset="0"/>
              </a:rPr>
              <a:t>גרף</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14" name="תיבת טקסט 13">
            <a:extLst>
              <a:ext uri="{FF2B5EF4-FFF2-40B4-BE49-F238E27FC236}">
                <a16:creationId xmlns:a16="http://schemas.microsoft.com/office/drawing/2014/main" id="{B6B66DCE-4F2D-48BD-81D2-5F438A71B8DB}"/>
              </a:ext>
            </a:extLst>
          </p:cNvPr>
          <p:cNvSpPr txBox="1"/>
          <p:nvPr/>
        </p:nvSpPr>
        <p:spPr>
          <a:xfrm>
            <a:off x="753291" y="3456606"/>
            <a:ext cx="4680000" cy="1200329"/>
          </a:xfrm>
          <a:prstGeom prst="rect">
            <a:avLst/>
          </a:prstGeom>
          <a:solidFill>
            <a:srgbClr val="FFCC99"/>
          </a:solidFill>
        </p:spPr>
        <p:txBody>
          <a:bodyPr wrap="square">
            <a:spAutoFit/>
          </a:bodyPr>
          <a:lstStyle/>
          <a:p>
            <a:pPr algn="r" rtl="1">
              <a:tabLst>
                <a:tab pos="5795645" algn="l"/>
              </a:tabLst>
            </a:pPr>
            <a:r>
              <a:rPr lang="he-IL" sz="1800" u="sng" dirty="0">
                <a:effectLst/>
                <a:latin typeface="Times New Roman" panose="02020603050405020304" pitchFamily="18" charset="0"/>
                <a:ea typeface="Times New Roman" panose="02020603050405020304" pitchFamily="18" charset="0"/>
                <a:cs typeface="Arial" panose="020B0604020202020204" pitchFamily="34" charset="0"/>
              </a:rPr>
              <a:t>שקופית מס' 5:</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r" rtl="1">
              <a:buFont typeface="Symbol" panose="05050102010706020507" pitchFamily="18" charset="2"/>
              <a:buChar char=""/>
              <a:tabLst>
                <a:tab pos="228600" algn="l"/>
              </a:tabLst>
            </a:pPr>
            <a:r>
              <a:rPr lang="he-IL" sz="1800" dirty="0">
                <a:effectLst/>
                <a:latin typeface="Times New Roman" panose="02020603050405020304" pitchFamily="18" charset="0"/>
                <a:ea typeface="Times New Roman" panose="02020603050405020304" pitchFamily="18" charset="0"/>
                <a:cs typeface="Arial" panose="020B0604020202020204" pitchFamily="34" charset="0"/>
              </a:rPr>
              <a:t>ציון  מסקנות עיקריות המבוססות על התוצאות שהוצגו</a:t>
            </a:r>
          </a:p>
          <a:p>
            <a:pPr marL="342900" lvl="0" indent="-342900" algn="r" rtl="1">
              <a:buFont typeface="Symbol" panose="05050102010706020507" pitchFamily="18" charset="2"/>
              <a:buChar char=""/>
              <a:tabLst>
                <a:tab pos="228600" algn="l"/>
              </a:tabLst>
            </a:pPr>
            <a:r>
              <a:rPr lang="he-IL" dirty="0">
                <a:latin typeface="Times New Roman" panose="02020603050405020304" pitchFamily="18" charset="0"/>
                <a:ea typeface="Times New Roman" panose="02020603050405020304" pitchFamily="18" charset="0"/>
                <a:cs typeface="Arial" panose="020B0604020202020204" pitchFamily="34" charset="0"/>
              </a:rPr>
              <a:t>הסבר למסקנות (דיון קצר)</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16" name="תיבת טקסט 15">
            <a:extLst>
              <a:ext uri="{FF2B5EF4-FFF2-40B4-BE49-F238E27FC236}">
                <a16:creationId xmlns:a16="http://schemas.microsoft.com/office/drawing/2014/main" id="{88D2C6F0-F25A-4B1E-B4FF-103BE231B368}"/>
              </a:ext>
            </a:extLst>
          </p:cNvPr>
          <p:cNvSpPr txBox="1"/>
          <p:nvPr/>
        </p:nvSpPr>
        <p:spPr>
          <a:xfrm>
            <a:off x="753291" y="5056622"/>
            <a:ext cx="4680000" cy="646331"/>
          </a:xfrm>
          <a:prstGeom prst="rect">
            <a:avLst/>
          </a:prstGeom>
          <a:solidFill>
            <a:srgbClr val="CC99FF"/>
          </a:solidFill>
        </p:spPr>
        <p:txBody>
          <a:bodyPr wrap="square">
            <a:spAutoFit/>
          </a:bodyPr>
          <a:lstStyle/>
          <a:p>
            <a:pPr algn="r" rtl="1">
              <a:tabLst>
                <a:tab pos="5795645" algn="l"/>
              </a:tabLst>
            </a:pPr>
            <a:r>
              <a:rPr lang="he-IL" sz="1800" u="sng" dirty="0">
                <a:effectLst/>
                <a:latin typeface="Times New Roman" panose="02020603050405020304" pitchFamily="18" charset="0"/>
                <a:ea typeface="Times New Roman" panose="02020603050405020304" pitchFamily="18" charset="0"/>
                <a:cs typeface="Arial" panose="020B0604020202020204" pitchFamily="34" charset="0"/>
              </a:rPr>
              <a:t>שקופית מס' 6:</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r" rtl="1">
              <a:buFont typeface="Symbol" panose="05050102010706020507" pitchFamily="18" charset="2"/>
              <a:buChar char=""/>
              <a:tabLst>
                <a:tab pos="228600" algn="l"/>
              </a:tabLst>
            </a:pPr>
            <a:r>
              <a:rPr lang="he-IL" sz="1800" dirty="0">
                <a:effectLst/>
                <a:latin typeface="Times New Roman" panose="02020603050405020304" pitchFamily="18" charset="0"/>
                <a:ea typeface="Times New Roman" panose="02020603050405020304" pitchFamily="18" charset="0"/>
                <a:cs typeface="Arial" panose="020B0604020202020204" pitchFamily="34" charset="0"/>
              </a:rPr>
              <a:t>רישום </a:t>
            </a:r>
            <a:r>
              <a:rPr lang="he-IL" sz="1800" u="sng" dirty="0">
                <a:effectLst/>
                <a:latin typeface="Times New Roman" panose="02020603050405020304" pitchFamily="18" charset="0"/>
                <a:ea typeface="Times New Roman" panose="02020603050405020304" pitchFamily="18" charset="0"/>
                <a:cs typeface="Arial" panose="020B0604020202020204" pitchFamily="34" charset="0"/>
              </a:rPr>
              <a:t>מדויק</a:t>
            </a:r>
            <a:r>
              <a:rPr lang="he-IL" sz="1800" dirty="0">
                <a:effectLst/>
                <a:latin typeface="Times New Roman" panose="02020603050405020304" pitchFamily="18" charset="0"/>
                <a:ea typeface="Times New Roman" panose="02020603050405020304" pitchFamily="18" charset="0"/>
                <a:cs typeface="Arial" panose="020B0604020202020204" pitchFamily="34" charset="0"/>
              </a:rPr>
              <a:t> של שלושה מקורות מידע עיקריים</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11" name="תיבת טקסט 10">
            <a:extLst>
              <a:ext uri="{FF2B5EF4-FFF2-40B4-BE49-F238E27FC236}">
                <a16:creationId xmlns:a16="http://schemas.microsoft.com/office/drawing/2014/main" id="{7D0BE16C-03F9-47D5-90FC-3C6CBDC1E68C}"/>
              </a:ext>
            </a:extLst>
          </p:cNvPr>
          <p:cNvSpPr txBox="1"/>
          <p:nvPr/>
        </p:nvSpPr>
        <p:spPr>
          <a:xfrm>
            <a:off x="6758712" y="5326428"/>
            <a:ext cx="4680000" cy="646331"/>
          </a:xfrm>
          <a:prstGeom prst="rect">
            <a:avLst/>
          </a:prstGeom>
          <a:solidFill>
            <a:schemeClr val="accent4">
              <a:lumMod val="40000"/>
              <a:lumOff val="60000"/>
            </a:schemeClr>
          </a:solidFill>
        </p:spPr>
        <p:txBody>
          <a:bodyPr wrap="square">
            <a:spAutoFit/>
          </a:bodyPr>
          <a:lstStyle/>
          <a:p>
            <a:pPr algn="r" rtl="1">
              <a:tabLst>
                <a:tab pos="5795645" algn="l"/>
              </a:tabLst>
            </a:pPr>
            <a:r>
              <a:rPr lang="he-IL" sz="1800" u="sng" dirty="0">
                <a:effectLst/>
                <a:latin typeface="Times New Roman" panose="02020603050405020304" pitchFamily="18" charset="0"/>
                <a:ea typeface="Times New Roman" panose="02020603050405020304" pitchFamily="18" charset="0"/>
                <a:cs typeface="Arial" panose="020B0604020202020204" pitchFamily="34" charset="0"/>
              </a:rPr>
              <a:t>שקופית מס' 3 </a:t>
            </a:r>
          </a:p>
          <a:p>
            <a:pPr marL="285750" indent="-285750" algn="r" rtl="1">
              <a:buFont typeface="Arial" panose="020B0604020202020204" pitchFamily="34" charset="0"/>
              <a:buChar char="•"/>
              <a:tabLst>
                <a:tab pos="5795645" algn="l"/>
              </a:tabLst>
            </a:pPr>
            <a:r>
              <a:rPr lang="he-IL" sz="1800" dirty="0">
                <a:effectLst/>
                <a:latin typeface="Times New Roman" panose="02020603050405020304" pitchFamily="18" charset="0"/>
                <a:ea typeface="Times New Roman" panose="02020603050405020304" pitchFamily="18" charset="0"/>
                <a:cs typeface="Arial" panose="020B0604020202020204" pitchFamily="34" charset="0"/>
              </a:rPr>
              <a:t>הצגת מערך החקר בתרשים</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p:txBody>
      </p:sp>
      <p:pic>
        <p:nvPicPr>
          <p:cNvPr id="18" name="תמונה 17">
            <a:extLst>
              <a:ext uri="{FF2B5EF4-FFF2-40B4-BE49-F238E27FC236}">
                <a16:creationId xmlns:a16="http://schemas.microsoft.com/office/drawing/2014/main" id="{E4E3FD3C-48B0-59EF-E807-B0BE308E0BA9}"/>
              </a:ext>
            </a:extLst>
          </p:cNvPr>
          <p:cNvPicPr>
            <a:picLocks noChangeAspect="1"/>
          </p:cNvPicPr>
          <p:nvPr/>
        </p:nvPicPr>
        <p:blipFill>
          <a:blip r:embed="rId3"/>
          <a:stretch>
            <a:fillRect/>
          </a:stretch>
        </p:blipFill>
        <p:spPr>
          <a:xfrm>
            <a:off x="3409575" y="200009"/>
            <a:ext cx="5372850" cy="685896"/>
          </a:xfrm>
          <a:prstGeom prst="rect">
            <a:avLst/>
          </a:prstGeom>
        </p:spPr>
      </p:pic>
    </p:spTree>
    <p:extLst>
      <p:ext uri="{BB962C8B-B14F-4D97-AF65-F5344CB8AC3E}">
        <p14:creationId xmlns:p14="http://schemas.microsoft.com/office/powerpoint/2010/main" val="214342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2" name="Google Shape;42;p9"/>
          <p:cNvSpPr txBox="1">
            <a:spLocks noGrp="1"/>
          </p:cNvSpPr>
          <p:nvPr>
            <p:ph type="subTitle" idx="1"/>
          </p:nvPr>
        </p:nvSpPr>
        <p:spPr>
          <a:xfrm>
            <a:off x="1950772" y="3603773"/>
            <a:ext cx="8290456" cy="2554545"/>
          </a:xfrm>
          <a:prstGeom prst="rect">
            <a:avLst/>
          </a:prstGeom>
        </p:spPr>
        <p:txBody>
          <a:bodyPr spcFirstLastPara="1" wrap="square" lIns="121900" tIns="121900" rIns="121900" bIns="121900" anchor="t" anchorCtr="0">
            <a:noAutofit/>
          </a:bodyPr>
          <a:lstStyle/>
          <a:p>
            <a:pPr algn="r" rtl="1" fontAlgn="base">
              <a:lnSpc>
                <a:spcPct val="150000"/>
              </a:lnSpc>
              <a:spcBef>
                <a:spcPts val="1200"/>
              </a:spcBef>
              <a:spcAft>
                <a:spcPts val="0"/>
              </a:spcAft>
              <a:buFont typeface="Arial" panose="020B0604020202020204" pitchFamily="34" charset="0"/>
              <a:buChar char="•"/>
            </a:pPr>
            <a:r>
              <a:rPr lang="he-IL" sz="2400" b="0" i="0" u="none" strike="noStrike" dirty="0">
                <a:solidFill>
                  <a:schemeClr val="tx1"/>
                </a:solidFill>
                <a:effectLst/>
                <a:latin typeface="Arial" panose="020B0604020202020204" pitchFamily="34" charset="0"/>
              </a:rPr>
              <a:t>מומלץ ששם העבודה יהיה יצירתי ו"מושך"</a:t>
            </a:r>
          </a:p>
          <a:p>
            <a:pPr algn="r" rtl="1" fontAlgn="base">
              <a:lnSpc>
                <a:spcPct val="150000"/>
              </a:lnSpc>
              <a:spcBef>
                <a:spcPts val="1200"/>
              </a:spcBef>
              <a:spcAft>
                <a:spcPts val="0"/>
              </a:spcAft>
              <a:buFont typeface="Arial" panose="020B0604020202020204" pitchFamily="34" charset="0"/>
              <a:buChar char="•"/>
            </a:pPr>
            <a:r>
              <a:rPr lang="he-IL" sz="2400" dirty="0">
                <a:solidFill>
                  <a:schemeClr val="tx1"/>
                </a:solidFill>
                <a:latin typeface="Arial" panose="020B0604020202020204" pitchFamily="34" charset="0"/>
              </a:rPr>
              <a:t>שם העבודה יהיה קשור לנקודת המוצא לחקר ו</a:t>
            </a:r>
            <a:r>
              <a:rPr lang="he-IL" sz="2400" b="0" i="0" u="none" strike="noStrike" dirty="0">
                <a:solidFill>
                  <a:schemeClr val="tx1"/>
                </a:solidFill>
                <a:effectLst/>
                <a:latin typeface="Arial" panose="020B0604020202020204" pitchFamily="34" charset="0"/>
              </a:rPr>
              <a:t>לאורגניזם הנבדק </a:t>
            </a:r>
          </a:p>
          <a:p>
            <a:pPr marL="627063" indent="0" algn="r" rtl="1" fontAlgn="base">
              <a:lnSpc>
                <a:spcPct val="100000"/>
              </a:lnSpc>
              <a:spcBef>
                <a:spcPts val="1200"/>
              </a:spcBef>
              <a:spcAft>
                <a:spcPts val="0"/>
              </a:spcAft>
              <a:buNone/>
            </a:pPr>
            <a:r>
              <a:rPr lang="he-IL" sz="2400" b="0" i="1" u="none" strike="noStrike" dirty="0">
                <a:solidFill>
                  <a:schemeClr val="tx1"/>
                </a:solidFill>
                <a:effectLst/>
                <a:latin typeface="Arial" panose="020B0604020202020204" pitchFamily="34" charset="0"/>
              </a:rPr>
              <a:t>לדוגמה- "עלי אור ועלי צל ב-</a:t>
            </a:r>
            <a:r>
              <a:rPr lang="he-IL" sz="2400" b="0" i="0" u="none" strike="noStrike" dirty="0">
                <a:solidFill>
                  <a:schemeClr val="tx1"/>
                </a:solidFill>
                <a:effectLst/>
                <a:latin typeface="Arial" panose="020B0604020202020204" pitchFamily="34" charset="0"/>
              </a:rPr>
              <a:t> </a:t>
            </a:r>
            <a:r>
              <a:rPr lang="en-US" sz="2000" b="0" i="0" u="none" strike="noStrike" dirty="0">
                <a:solidFill>
                  <a:schemeClr val="tx1"/>
                </a:solidFill>
                <a:effectLst/>
                <a:latin typeface="Arial" panose="020B0604020202020204" pitchFamily="34" charset="0"/>
              </a:rPr>
              <a:t>Santa Cruz Water Lily</a:t>
            </a:r>
            <a:r>
              <a:rPr lang="en-US" sz="2000" b="0" i="1" u="none" strike="noStrike" dirty="0">
                <a:solidFill>
                  <a:schemeClr val="tx1"/>
                </a:solidFill>
                <a:effectLst/>
                <a:latin typeface="Arial" panose="020B0604020202020204" pitchFamily="34" charset="0"/>
              </a:rPr>
              <a:t>  </a:t>
            </a:r>
            <a:endParaRPr lang="he-IL" sz="2400" b="0" i="1" u="none" strike="noStrike" dirty="0">
              <a:solidFill>
                <a:schemeClr val="tx1"/>
              </a:solidFill>
              <a:effectLst/>
              <a:latin typeface="Arial" panose="020B0604020202020204" pitchFamily="34" charset="0"/>
            </a:endParaRPr>
          </a:p>
          <a:p>
            <a:pPr algn="r" rtl="1" fontAlgn="base">
              <a:lnSpc>
                <a:spcPct val="150000"/>
              </a:lnSpc>
              <a:spcBef>
                <a:spcPts val="0"/>
              </a:spcBef>
              <a:spcAft>
                <a:spcPts val="0"/>
              </a:spcAft>
              <a:buFont typeface="Arial" panose="020B0604020202020204" pitchFamily="34" charset="0"/>
              <a:buChar char="•"/>
            </a:pPr>
            <a:r>
              <a:rPr lang="he-IL" sz="2400" b="0" i="0" u="none" strike="noStrike" dirty="0">
                <a:solidFill>
                  <a:schemeClr val="tx1"/>
                </a:solidFill>
                <a:effectLst/>
                <a:latin typeface="Arial" panose="020B0604020202020204" pitchFamily="34" charset="0"/>
              </a:rPr>
              <a:t>מומלץ לצרף תמונה או איור רלוונטיים לעבודה</a:t>
            </a:r>
            <a:endParaRPr lang="he-IL" sz="2400" dirty="0">
              <a:solidFill>
                <a:schemeClr val="tx1"/>
              </a:solidFill>
            </a:endParaRPr>
          </a:p>
        </p:txBody>
      </p:sp>
      <p:sp>
        <p:nvSpPr>
          <p:cNvPr id="7" name="תיבת טקסט 6">
            <a:extLst>
              <a:ext uri="{FF2B5EF4-FFF2-40B4-BE49-F238E27FC236}">
                <a16:creationId xmlns:a16="http://schemas.microsoft.com/office/drawing/2014/main" id="{90FE72DD-7670-47B0-8893-EFBFDC410E1C}"/>
              </a:ext>
            </a:extLst>
          </p:cNvPr>
          <p:cNvSpPr txBox="1"/>
          <p:nvPr/>
        </p:nvSpPr>
        <p:spPr>
          <a:xfrm>
            <a:off x="2155745" y="528955"/>
            <a:ext cx="7880510" cy="2554545"/>
          </a:xfrm>
          <a:prstGeom prst="rect">
            <a:avLst/>
          </a:prstGeom>
          <a:solidFill>
            <a:srgbClr val="FFFFCC"/>
          </a:solidFill>
        </p:spPr>
        <p:txBody>
          <a:bodyPr wrap="square">
            <a:spAutoFit/>
          </a:bodyPr>
          <a:lstStyle/>
          <a:p>
            <a:pPr algn="r" rtl="1">
              <a:tabLst>
                <a:tab pos="5795645" algn="l"/>
              </a:tabLst>
            </a:pPr>
            <a:r>
              <a:rPr lang="he-IL" sz="3200" u="sng" dirty="0">
                <a:effectLst/>
                <a:latin typeface="Times New Roman" panose="02020603050405020304" pitchFamily="18" charset="0"/>
                <a:ea typeface="Times New Roman" panose="02020603050405020304" pitchFamily="18" charset="0"/>
                <a:cs typeface="Arial" panose="020B0604020202020204" pitchFamily="34" charset="0"/>
              </a:rPr>
              <a:t>שקופית מס' 1:</a:t>
            </a:r>
            <a:endParaRPr lang="en-US" sz="32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r" rtl="1">
              <a:buFont typeface="Symbol" panose="05050102010706020507" pitchFamily="18" charset="2"/>
              <a:buChar char=""/>
              <a:tabLst>
                <a:tab pos="228600" algn="l"/>
              </a:tabLst>
            </a:pPr>
            <a:r>
              <a:rPr lang="he-IL" sz="3200" dirty="0">
                <a:effectLst/>
                <a:latin typeface="Times New Roman" panose="02020603050405020304" pitchFamily="18" charset="0"/>
                <a:ea typeface="Times New Roman" panose="02020603050405020304" pitchFamily="18" charset="0"/>
                <a:cs typeface="Arial" panose="020B0604020202020204" pitchFamily="34" charset="0"/>
              </a:rPr>
              <a:t>שם העבודה או נושא העבודה </a:t>
            </a:r>
          </a:p>
          <a:p>
            <a:pPr marL="342900" lvl="0" indent="-342900" algn="r" rtl="1">
              <a:buFont typeface="Symbol" panose="05050102010706020507" pitchFamily="18" charset="2"/>
              <a:buChar char=""/>
              <a:tabLst>
                <a:tab pos="228600" algn="l"/>
              </a:tabLst>
            </a:pPr>
            <a:r>
              <a:rPr lang="he-IL" sz="3200" dirty="0">
                <a:effectLst/>
                <a:latin typeface="Times New Roman" panose="02020603050405020304" pitchFamily="18" charset="0"/>
                <a:ea typeface="Times New Roman" panose="02020603050405020304" pitchFamily="18" charset="0"/>
                <a:cs typeface="Arial" panose="020B0604020202020204" pitchFamily="34" charset="0"/>
              </a:rPr>
              <a:t>שמות התלמידים</a:t>
            </a:r>
            <a:endParaRPr lang="en-US" sz="32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r" rtl="1">
              <a:buFont typeface="Symbol" panose="05050102010706020507" pitchFamily="18" charset="2"/>
              <a:buChar char=""/>
              <a:tabLst>
                <a:tab pos="228600" algn="l"/>
              </a:tabLst>
            </a:pPr>
            <a:r>
              <a:rPr lang="he-IL" sz="3200" dirty="0">
                <a:effectLst/>
                <a:latin typeface="Times New Roman" panose="02020603050405020304" pitchFamily="18" charset="0"/>
                <a:ea typeface="Times New Roman" panose="02020603050405020304" pitchFamily="18" charset="0"/>
                <a:cs typeface="Arial" panose="020B0604020202020204" pitchFamily="34" charset="0"/>
              </a:rPr>
              <a:t>שם המורה, שם בית הספר, ושם הישוב</a:t>
            </a:r>
          </a:p>
          <a:p>
            <a:pPr marL="342900" lvl="0" indent="-342900" algn="r" rtl="1">
              <a:buFont typeface="Symbol" panose="05050102010706020507" pitchFamily="18" charset="2"/>
              <a:buChar char=""/>
              <a:tabLst>
                <a:tab pos="228600" algn="l"/>
              </a:tabLst>
            </a:pPr>
            <a:r>
              <a:rPr lang="he-IL" sz="3200" dirty="0">
                <a:latin typeface="Times New Roman" panose="02020603050405020304" pitchFamily="18" charset="0"/>
                <a:ea typeface="Times New Roman" panose="02020603050405020304" pitchFamily="18" charset="0"/>
                <a:cs typeface="Arial" panose="020B0604020202020204" pitchFamily="34" charset="0"/>
              </a:rPr>
              <a:t>תאריך</a:t>
            </a:r>
            <a:endParaRPr lang="en-US" sz="3200" dirty="0">
              <a:effectLst/>
              <a:latin typeface="Times New Roman" panose="02020603050405020304" pitchFamily="18" charset="0"/>
              <a:ea typeface="Times New Roman" panose="02020603050405020304" pitchFamily="18" charset="0"/>
              <a:cs typeface="David" panose="020E0502060401010101" pitchFamily="34" charset="-79"/>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5;p8">
            <a:extLst>
              <a:ext uri="{FF2B5EF4-FFF2-40B4-BE49-F238E27FC236}">
                <a16:creationId xmlns:a16="http://schemas.microsoft.com/office/drawing/2014/main" id="{9C73669B-9367-4E8F-8182-02D72DB1C99B}"/>
              </a:ext>
            </a:extLst>
          </p:cNvPr>
          <p:cNvSpPr txBox="1">
            <a:spLocks/>
          </p:cNvSpPr>
          <p:nvPr/>
        </p:nvSpPr>
        <p:spPr>
          <a:xfrm>
            <a:off x="1153554" y="1281631"/>
            <a:ext cx="10363200" cy="1518800"/>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rtl="1"/>
            <a:r>
              <a:rPr lang="he-IL" sz="5867" dirty="0"/>
              <a:t>שמרים </a:t>
            </a:r>
            <a:r>
              <a:rPr lang="he-IL" sz="5867" dirty="0" err="1"/>
              <a:t>ועמילאז</a:t>
            </a:r>
            <a:r>
              <a:rPr lang="he-IL" sz="5867" dirty="0"/>
              <a:t> עם כוס בירה בבר</a:t>
            </a:r>
            <a:endParaRPr lang="he-IL" sz="4800" dirty="0">
              <a:solidFill>
                <a:srgbClr val="4A86E8"/>
              </a:solidFill>
            </a:endParaRPr>
          </a:p>
        </p:txBody>
      </p:sp>
      <p:sp>
        <p:nvSpPr>
          <p:cNvPr id="6" name="Google Shape;36;p8">
            <a:extLst>
              <a:ext uri="{FF2B5EF4-FFF2-40B4-BE49-F238E27FC236}">
                <a16:creationId xmlns:a16="http://schemas.microsoft.com/office/drawing/2014/main" id="{E4B2E86D-6577-47D2-8E0C-F76CE0CFB521}"/>
              </a:ext>
            </a:extLst>
          </p:cNvPr>
          <p:cNvSpPr txBox="1">
            <a:spLocks/>
          </p:cNvSpPr>
          <p:nvPr/>
        </p:nvSpPr>
        <p:spPr>
          <a:xfrm>
            <a:off x="3935925" y="3219226"/>
            <a:ext cx="7769087" cy="2182811"/>
          </a:xfrm>
          <a:prstGeom prst="rect">
            <a:avLst/>
          </a:prstGeom>
          <a:solidFill>
            <a:srgbClr val="FFFFFF"/>
          </a:solidFill>
          <a:ln w="9525" cap="flat" cmpd="sng">
            <a:solidFill>
              <a:srgbClr val="FFFFFF"/>
            </a:solidFill>
            <a:prstDash val="solid"/>
            <a:round/>
            <a:headEnd type="none" w="sm" len="sm"/>
            <a:tailEnd type="none" w="sm" len="sm"/>
          </a:ln>
        </p:spPr>
        <p:txBody>
          <a:bodyPr spcFirstLastPara="1" vert="horz" wrap="square" lIns="121900" tIns="121900" rIns="121900" bIns="121900" rtlCol="0" anchor="t"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spcBef>
                <a:spcPts val="533"/>
              </a:spcBef>
              <a:buClr>
                <a:schemeClr val="dk1"/>
              </a:buClr>
              <a:buSzPts val="1100"/>
              <a:buFont typeface="Arial" panose="020B0604020202020204" pitchFamily="34" charset="0"/>
              <a:buNone/>
            </a:pPr>
            <a:r>
              <a:rPr lang="he-IL" sz="2400" dirty="0">
                <a:solidFill>
                  <a:srgbClr val="898989"/>
                </a:solidFill>
              </a:rPr>
              <a:t>מגישים: ענת זיידמן ואריאל </a:t>
            </a:r>
            <a:r>
              <a:rPr lang="he-IL" sz="2400" dirty="0" err="1">
                <a:solidFill>
                  <a:srgbClr val="898989"/>
                </a:solidFill>
              </a:rPr>
              <a:t>ליבשיץ</a:t>
            </a:r>
            <a:endParaRPr lang="he-IL" sz="2400" dirty="0">
              <a:solidFill>
                <a:srgbClr val="898989"/>
              </a:solidFill>
            </a:endParaRPr>
          </a:p>
          <a:p>
            <a:pPr marL="0" indent="0" algn="ctr" rtl="1">
              <a:spcBef>
                <a:spcPts val="533"/>
              </a:spcBef>
              <a:buClr>
                <a:schemeClr val="dk1"/>
              </a:buClr>
              <a:buSzPts val="1100"/>
              <a:buFont typeface="Arial" panose="020B0604020202020204" pitchFamily="34" charset="0"/>
              <a:buNone/>
            </a:pPr>
            <a:r>
              <a:rPr lang="he-IL" sz="2400" dirty="0">
                <a:solidFill>
                  <a:srgbClr val="898989"/>
                </a:solidFill>
              </a:rPr>
              <a:t>בתי הספר: האקדמיה למוסיקה ולמחול</a:t>
            </a:r>
          </a:p>
          <a:p>
            <a:pPr marL="0" indent="0" algn="ctr" rtl="1">
              <a:spcBef>
                <a:spcPts val="533"/>
              </a:spcBef>
              <a:buClr>
                <a:schemeClr val="dk1"/>
              </a:buClr>
              <a:buSzPts val="1100"/>
              <a:buFont typeface="Arial" panose="020B0604020202020204" pitchFamily="34" charset="0"/>
              <a:buNone/>
            </a:pPr>
            <a:r>
              <a:rPr lang="he-IL" sz="2400" dirty="0">
                <a:solidFill>
                  <a:srgbClr val="898989"/>
                </a:solidFill>
              </a:rPr>
              <a:t>ירושלים</a:t>
            </a:r>
          </a:p>
          <a:p>
            <a:pPr marL="0" indent="0" algn="ctr" rtl="1">
              <a:spcBef>
                <a:spcPts val="533"/>
              </a:spcBef>
              <a:buClr>
                <a:schemeClr val="dk1"/>
              </a:buClr>
              <a:buSzPts val="1100"/>
              <a:buFont typeface="Arial" panose="020B0604020202020204" pitchFamily="34" charset="0"/>
              <a:buNone/>
            </a:pPr>
            <a:r>
              <a:rPr lang="he-IL" sz="2400" dirty="0">
                <a:solidFill>
                  <a:srgbClr val="898989"/>
                </a:solidFill>
              </a:rPr>
              <a:t>מורה מנחה: נעמי רייבשטיין</a:t>
            </a:r>
          </a:p>
          <a:p>
            <a:pPr marL="0" indent="0" algn="ctr" rtl="1">
              <a:spcBef>
                <a:spcPts val="533"/>
              </a:spcBef>
              <a:buClr>
                <a:schemeClr val="dk1"/>
              </a:buClr>
              <a:buSzPts val="1100"/>
              <a:buFont typeface="Arial" panose="020B0604020202020204" pitchFamily="34" charset="0"/>
              <a:buNone/>
            </a:pPr>
            <a:r>
              <a:rPr lang="he-IL" sz="2400" dirty="0">
                <a:solidFill>
                  <a:srgbClr val="898989"/>
                </a:solidFill>
              </a:rPr>
              <a:t>תאריך הגשה: </a:t>
            </a:r>
            <a:r>
              <a:rPr lang="he-IL" dirty="0">
                <a:solidFill>
                  <a:srgbClr val="898989"/>
                </a:solidFill>
              </a:rPr>
              <a:t>2020 4.3</a:t>
            </a:r>
          </a:p>
          <a:p>
            <a:pPr marL="0" indent="0" algn="r" rtl="1">
              <a:lnSpc>
                <a:spcPct val="150000"/>
              </a:lnSpc>
              <a:buClr>
                <a:schemeClr val="dk1"/>
              </a:buClr>
              <a:buSzPts val="1100"/>
              <a:buFont typeface="Arial" panose="020B0604020202020204" pitchFamily="34" charset="0"/>
              <a:buNone/>
            </a:pPr>
            <a:endParaRPr lang="he-IL" sz="2400" dirty="0"/>
          </a:p>
        </p:txBody>
      </p:sp>
      <p:pic>
        <p:nvPicPr>
          <p:cNvPr id="2050" name="Picture 2" descr="סטארטר - עבודה עם שמרים נוזליים - בירגיקס">
            <a:extLst>
              <a:ext uri="{FF2B5EF4-FFF2-40B4-BE49-F238E27FC236}">
                <a16:creationId xmlns:a16="http://schemas.microsoft.com/office/drawing/2014/main" id="{DF666AD7-7888-471E-87C0-97F42F6AFC1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300388" y="3652221"/>
            <a:ext cx="2910415" cy="2182811"/>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3B1DED73-82EA-8B56-2B96-6C9DD6A62086}"/>
              </a:ext>
            </a:extLst>
          </p:cNvPr>
          <p:cNvPicPr>
            <a:picLocks noChangeAspect="1"/>
          </p:cNvPicPr>
          <p:nvPr/>
        </p:nvPicPr>
        <p:blipFill>
          <a:blip r:embed="rId3"/>
          <a:stretch>
            <a:fillRect/>
          </a:stretch>
        </p:blipFill>
        <p:spPr>
          <a:xfrm>
            <a:off x="3368294" y="165972"/>
            <a:ext cx="5455411" cy="974180"/>
          </a:xfrm>
          <a:prstGeom prst="rect">
            <a:avLst/>
          </a:prstGeom>
        </p:spPr>
      </p:pic>
    </p:spTree>
    <p:extLst>
      <p:ext uri="{BB962C8B-B14F-4D97-AF65-F5344CB8AC3E}">
        <p14:creationId xmlns:p14="http://schemas.microsoft.com/office/powerpoint/2010/main" val="3528182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50" name="Google Shape;50;p10"/>
          <p:cNvSpPr txBox="1">
            <a:spLocks noGrp="1"/>
          </p:cNvSpPr>
          <p:nvPr>
            <p:ph type="body" idx="1"/>
          </p:nvPr>
        </p:nvSpPr>
        <p:spPr>
          <a:xfrm>
            <a:off x="4201296" y="3092665"/>
            <a:ext cx="7662208" cy="3543292"/>
          </a:xfrm>
          <a:prstGeom prst="rect">
            <a:avLst/>
          </a:prstGeom>
        </p:spPr>
        <p:txBody>
          <a:bodyPr spcFirstLastPara="1" wrap="square" lIns="121900" tIns="121900" rIns="121900" bIns="121900" anchor="t" anchorCtr="0">
            <a:noAutofit/>
          </a:bodyPr>
          <a:lstStyle/>
          <a:p>
            <a:pPr marL="0" indent="0" algn="r" rtl="1">
              <a:lnSpc>
                <a:spcPct val="115000"/>
              </a:lnSpc>
              <a:spcBef>
                <a:spcPts val="0"/>
              </a:spcBef>
              <a:buSzPts val="1400"/>
              <a:buNone/>
            </a:pPr>
            <a:r>
              <a:rPr lang="he-IL" sz="2200" b="1" dirty="0"/>
              <a:t>מומלץ </a:t>
            </a:r>
            <a:r>
              <a:rPr lang="he-IL" sz="2200" dirty="0"/>
              <a:t>להציג את נקודת המוצא לחקר ב</a:t>
            </a:r>
            <a:r>
              <a:rPr lang="iw" sz="2200" b="1" dirty="0"/>
              <a:t>תרשים/סכמה </a:t>
            </a:r>
            <a:r>
              <a:rPr lang="iw" sz="2200" dirty="0"/>
              <a:t>המתאר את התופעה/בעיה והתהליך הביולוגי (נקודת מוצא למחקר</a:t>
            </a:r>
            <a:r>
              <a:rPr lang="he-IL" sz="2200" dirty="0"/>
              <a:t> ובסיס ביולוגי</a:t>
            </a:r>
            <a:r>
              <a:rPr lang="iw" sz="2200" dirty="0"/>
              <a:t>)</a:t>
            </a:r>
            <a:endParaRPr sz="2200" dirty="0"/>
          </a:p>
          <a:p>
            <a:pPr marL="623888" indent="-268288" algn="r" rtl="1">
              <a:lnSpc>
                <a:spcPct val="115000"/>
              </a:lnSpc>
              <a:spcBef>
                <a:spcPts val="0"/>
              </a:spcBef>
              <a:buSzPts val="1400"/>
            </a:pPr>
            <a:r>
              <a:rPr lang="he-IL" sz="2200" dirty="0"/>
              <a:t>ההסבר יכלול גם את </a:t>
            </a:r>
            <a:r>
              <a:rPr lang="he-IL" sz="2200" b="1" dirty="0"/>
              <a:t>התופעה הנבדקת</a:t>
            </a:r>
            <a:r>
              <a:rPr lang="he-IL" sz="2200" dirty="0"/>
              <a:t> וגם את </a:t>
            </a:r>
            <a:r>
              <a:rPr lang="he-IL" sz="2200" b="1" dirty="0"/>
              <a:t>התהליך הביולוגי</a:t>
            </a:r>
            <a:r>
              <a:rPr lang="he-IL" sz="2200" dirty="0"/>
              <a:t> הנמדד. </a:t>
            </a:r>
          </a:p>
          <a:p>
            <a:pPr marL="623888" indent="-268288" algn="r" rtl="1">
              <a:lnSpc>
                <a:spcPct val="115000"/>
              </a:lnSpc>
              <a:spcBef>
                <a:spcPts val="0"/>
              </a:spcBef>
              <a:buSzPts val="1400"/>
            </a:pPr>
            <a:r>
              <a:rPr lang="iw" sz="2200" dirty="0"/>
              <a:t>ההסבר יכלול לפחות </a:t>
            </a:r>
            <a:r>
              <a:rPr lang="iw" sz="2200" b="1" dirty="0"/>
              <a:t>רמת ארגון</a:t>
            </a:r>
            <a:r>
              <a:rPr lang="iw" sz="2200" dirty="0"/>
              <a:t> נוספת מזו שנמדדה בניסוי.</a:t>
            </a:r>
            <a:endParaRPr sz="2200" dirty="0"/>
          </a:p>
          <a:p>
            <a:pPr marL="623888" indent="-268288" algn="r" rtl="1">
              <a:lnSpc>
                <a:spcPct val="115000"/>
              </a:lnSpc>
              <a:spcBef>
                <a:spcPts val="0"/>
              </a:spcBef>
              <a:buSzPts val="1400"/>
            </a:pPr>
            <a:r>
              <a:rPr lang="iw" sz="2200" dirty="0"/>
              <a:t>המלל בתרשים </a:t>
            </a:r>
            <a:r>
              <a:rPr lang="he-IL" sz="2200" dirty="0"/>
              <a:t>יהיה </a:t>
            </a:r>
            <a:r>
              <a:rPr lang="iw" sz="2200" b="1" dirty="0"/>
              <a:t>מתומצת </a:t>
            </a:r>
            <a:r>
              <a:rPr lang="iw" sz="2200" dirty="0"/>
              <a:t>ו</a:t>
            </a:r>
            <a:r>
              <a:rPr lang="he-IL" sz="2200" dirty="0"/>
              <a:t>יכלול</a:t>
            </a:r>
            <a:r>
              <a:rPr lang="iw" sz="2200" dirty="0"/>
              <a:t> </a:t>
            </a:r>
            <a:r>
              <a:rPr lang="iw" sz="2200" b="1" dirty="0"/>
              <a:t>תמונות/איורים.</a:t>
            </a:r>
            <a:endParaRPr lang="he-IL" sz="2200" b="1" dirty="0"/>
          </a:p>
          <a:p>
            <a:pPr marL="623888" indent="-268288" algn="r" rtl="1">
              <a:lnSpc>
                <a:spcPct val="115000"/>
              </a:lnSpc>
              <a:spcBef>
                <a:spcPts val="0"/>
              </a:spcBef>
              <a:buSzPts val="1400"/>
            </a:pPr>
            <a:endParaRPr lang="he-IL" sz="2200" b="1" dirty="0"/>
          </a:p>
          <a:p>
            <a:pPr marL="0" indent="0" algn="r" rtl="1">
              <a:lnSpc>
                <a:spcPct val="115000"/>
              </a:lnSpc>
              <a:spcBef>
                <a:spcPts val="0"/>
              </a:spcBef>
              <a:buSzPts val="1400"/>
              <a:buNone/>
            </a:pPr>
            <a:r>
              <a:rPr lang="he-IL" sz="2000" b="1" dirty="0">
                <a:solidFill>
                  <a:srgbClr val="0000FF"/>
                </a:solidFill>
              </a:rPr>
              <a:t>יש להוסיף את שאלת החקר ואת ההשערה שנבדקה בניסוי מתחת לתרשים (או לשלב אותן בו)</a:t>
            </a:r>
            <a:endParaRPr sz="2000" dirty="0">
              <a:solidFill>
                <a:srgbClr val="0000FF"/>
              </a:solidFill>
            </a:endParaRPr>
          </a:p>
        </p:txBody>
      </p:sp>
      <p:pic>
        <p:nvPicPr>
          <p:cNvPr id="2" name="Google Shape;58;p11">
            <a:extLst>
              <a:ext uri="{FF2B5EF4-FFF2-40B4-BE49-F238E27FC236}">
                <a16:creationId xmlns:a16="http://schemas.microsoft.com/office/drawing/2014/main" id="{7B00E7FB-CB33-4511-ADE4-837D84362915}"/>
              </a:ext>
            </a:extLst>
          </p:cNvPr>
          <p:cNvPicPr preferRelativeResize="0"/>
          <p:nvPr/>
        </p:nvPicPr>
        <p:blipFill rotWithShape="1">
          <a:blip r:embed="rId3">
            <a:alphaModFix/>
          </a:blip>
          <a:srcRect l="37948" t="30675" r="38485" b="14457"/>
          <a:stretch/>
        </p:blipFill>
        <p:spPr>
          <a:xfrm>
            <a:off x="200842" y="1272356"/>
            <a:ext cx="3621269" cy="5255785"/>
          </a:xfrm>
          <a:prstGeom prst="rect">
            <a:avLst/>
          </a:prstGeom>
          <a:noFill/>
          <a:ln>
            <a:noFill/>
          </a:ln>
        </p:spPr>
      </p:pic>
      <p:sp>
        <p:nvSpPr>
          <p:cNvPr id="6" name="תיבת טקסט 5">
            <a:extLst>
              <a:ext uri="{FF2B5EF4-FFF2-40B4-BE49-F238E27FC236}">
                <a16:creationId xmlns:a16="http://schemas.microsoft.com/office/drawing/2014/main" id="{149DC8FA-E234-4C4C-9857-FAA0FCA354DB}"/>
              </a:ext>
            </a:extLst>
          </p:cNvPr>
          <p:cNvSpPr txBox="1"/>
          <p:nvPr/>
        </p:nvSpPr>
        <p:spPr>
          <a:xfrm>
            <a:off x="4201296" y="1025424"/>
            <a:ext cx="7662208" cy="1938992"/>
          </a:xfrm>
          <a:prstGeom prst="rect">
            <a:avLst/>
          </a:prstGeom>
          <a:solidFill>
            <a:srgbClr val="FFD9FF"/>
          </a:solidFill>
        </p:spPr>
        <p:txBody>
          <a:bodyPr wrap="square">
            <a:spAutoFit/>
          </a:bodyPr>
          <a:lstStyle/>
          <a:p>
            <a:pPr algn="r" rtl="1">
              <a:tabLst>
                <a:tab pos="5795645" algn="l"/>
              </a:tabLst>
            </a:pPr>
            <a:r>
              <a:rPr lang="he-IL" sz="2400" u="sng" dirty="0">
                <a:effectLst/>
                <a:latin typeface="Times New Roman" panose="02020603050405020304" pitchFamily="18" charset="0"/>
                <a:ea typeface="Times New Roman" panose="02020603050405020304" pitchFamily="18" charset="0"/>
                <a:cs typeface="Arial" panose="020B0604020202020204" pitchFamily="34" charset="0"/>
              </a:rPr>
              <a:t>שקופית מס' 2:</a:t>
            </a: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r" rtl="1">
              <a:buFont typeface="Symbol" panose="05050102010706020507" pitchFamily="18" charset="2"/>
              <a:buChar char=""/>
              <a:tabLst>
                <a:tab pos="228600" algn="l"/>
              </a:tabLst>
            </a:pPr>
            <a:r>
              <a:rPr lang="he-IL" sz="2400" dirty="0">
                <a:effectLst/>
                <a:latin typeface="Times New Roman" panose="02020603050405020304" pitchFamily="18" charset="0"/>
                <a:ea typeface="Times New Roman" panose="02020603050405020304" pitchFamily="18" charset="0"/>
                <a:cs typeface="Arial" panose="020B0604020202020204" pitchFamily="34" charset="0"/>
              </a:rPr>
              <a:t>תיאור קצר של נקודת המוצא לחקר </a:t>
            </a: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r" rtl="1">
              <a:buFont typeface="Symbol" panose="05050102010706020507" pitchFamily="18" charset="2"/>
              <a:buChar char=""/>
              <a:tabLst>
                <a:tab pos="228600" algn="l"/>
              </a:tabLst>
            </a:pPr>
            <a:r>
              <a:rPr lang="he-IL" sz="2400" dirty="0">
                <a:effectLst/>
                <a:latin typeface="Times New Roman" panose="02020603050405020304" pitchFamily="18" charset="0"/>
                <a:ea typeface="Times New Roman" panose="02020603050405020304" pitchFamily="18" charset="0"/>
                <a:cs typeface="Arial" panose="020B0604020202020204" pitchFamily="34" charset="0"/>
              </a:rPr>
              <a:t>שאלת החקר</a:t>
            </a:r>
          </a:p>
          <a:p>
            <a:pPr marL="342900" lvl="0" indent="-342900" algn="r" rtl="1">
              <a:buFont typeface="Symbol" panose="05050102010706020507" pitchFamily="18" charset="2"/>
              <a:buChar char=""/>
              <a:tabLst>
                <a:tab pos="228600" algn="l"/>
              </a:tabLst>
            </a:pPr>
            <a:r>
              <a:rPr lang="he-IL" sz="2400" dirty="0">
                <a:latin typeface="Times New Roman" panose="02020603050405020304" pitchFamily="18" charset="0"/>
                <a:ea typeface="Times New Roman" panose="02020603050405020304" pitchFamily="18" charset="0"/>
                <a:cs typeface="Arial" panose="020B0604020202020204" pitchFamily="34" charset="0"/>
              </a:rPr>
              <a:t>השערה</a:t>
            </a:r>
          </a:p>
          <a:p>
            <a:pPr marL="342900" lvl="0" indent="-342900" algn="r" rtl="1">
              <a:buFont typeface="Symbol" panose="05050102010706020507" pitchFamily="18" charset="2"/>
              <a:buChar char=""/>
              <a:tabLst>
                <a:tab pos="228600" algn="l"/>
              </a:tabLst>
            </a:pPr>
            <a:r>
              <a:rPr lang="he-IL" sz="2400" dirty="0">
                <a:effectLst/>
                <a:latin typeface="Times New Roman" panose="02020603050405020304" pitchFamily="18" charset="0"/>
                <a:ea typeface="Times New Roman" panose="02020603050405020304" pitchFamily="18" charset="0"/>
                <a:cs typeface="Arial" panose="020B0604020202020204" pitchFamily="34" charset="0"/>
              </a:rPr>
              <a:t>בסיס ביולוגי</a:t>
            </a: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p:txBody>
      </p:sp>
      <p:pic>
        <p:nvPicPr>
          <p:cNvPr id="7" name="תמונה 6">
            <a:extLst>
              <a:ext uri="{FF2B5EF4-FFF2-40B4-BE49-F238E27FC236}">
                <a16:creationId xmlns:a16="http://schemas.microsoft.com/office/drawing/2014/main" id="{2BD9AD3F-AFED-A30C-EF7D-4FEE4F1E39FA}"/>
              </a:ext>
            </a:extLst>
          </p:cNvPr>
          <p:cNvPicPr>
            <a:picLocks noChangeAspect="1"/>
          </p:cNvPicPr>
          <p:nvPr/>
        </p:nvPicPr>
        <p:blipFill>
          <a:blip r:embed="rId4"/>
          <a:stretch>
            <a:fillRect/>
          </a:stretch>
        </p:blipFill>
        <p:spPr>
          <a:xfrm>
            <a:off x="1213265" y="114467"/>
            <a:ext cx="9765470" cy="910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DA1749-C89B-4558-B57A-C613CFF86E36}"/>
              </a:ext>
            </a:extLst>
          </p:cNvPr>
          <p:cNvSpPr>
            <a:spLocks noGrp="1"/>
          </p:cNvSpPr>
          <p:nvPr>
            <p:ph type="title"/>
          </p:nvPr>
        </p:nvSpPr>
        <p:spPr>
          <a:xfrm>
            <a:off x="6834811" y="566528"/>
            <a:ext cx="3362738" cy="1143000"/>
          </a:xfrm>
        </p:spPr>
        <p:txBody>
          <a:bodyPr/>
          <a:lstStyle/>
          <a:p>
            <a:pPr algn="ctr" rtl="1"/>
            <a:r>
              <a:rPr lang="he-IL" dirty="0"/>
              <a:t>רמות ארגון</a:t>
            </a:r>
          </a:p>
        </p:txBody>
      </p:sp>
      <p:sp>
        <p:nvSpPr>
          <p:cNvPr id="3" name="מציין מיקום טקסט 2">
            <a:extLst>
              <a:ext uri="{FF2B5EF4-FFF2-40B4-BE49-F238E27FC236}">
                <a16:creationId xmlns:a16="http://schemas.microsoft.com/office/drawing/2014/main" id="{026E5B17-EC09-4A44-9AFA-E805F2F4DACF}"/>
              </a:ext>
            </a:extLst>
          </p:cNvPr>
          <p:cNvSpPr>
            <a:spLocks noGrp="1"/>
          </p:cNvSpPr>
          <p:nvPr>
            <p:ph type="body" idx="1"/>
          </p:nvPr>
        </p:nvSpPr>
        <p:spPr>
          <a:xfrm>
            <a:off x="7214851" y="1810795"/>
            <a:ext cx="2643768" cy="4244008"/>
          </a:xfrm>
        </p:spPr>
        <p:txBody>
          <a:bodyPr/>
          <a:lstStyle/>
          <a:p>
            <a:pPr algn="r" rtl="1"/>
            <a:r>
              <a:rPr lang="he-IL" dirty="0"/>
              <a:t>אוכלוסייה</a:t>
            </a:r>
          </a:p>
          <a:p>
            <a:pPr algn="r" rtl="1"/>
            <a:r>
              <a:rPr lang="he-IL" dirty="0"/>
              <a:t>אורגניזם</a:t>
            </a:r>
          </a:p>
          <a:p>
            <a:pPr algn="r" rtl="1"/>
            <a:r>
              <a:rPr lang="he-IL" dirty="0"/>
              <a:t>מערכת בגוף</a:t>
            </a:r>
          </a:p>
          <a:p>
            <a:pPr algn="r" rtl="1"/>
            <a:r>
              <a:rPr lang="he-IL" dirty="0"/>
              <a:t>רקמה</a:t>
            </a:r>
          </a:p>
          <a:p>
            <a:pPr algn="r" rtl="1"/>
            <a:r>
              <a:rPr lang="he-IL" dirty="0"/>
              <a:t>תא</a:t>
            </a:r>
          </a:p>
          <a:p>
            <a:pPr algn="r" rtl="1"/>
            <a:r>
              <a:rPr lang="he-IL" dirty="0"/>
              <a:t>אברונים</a:t>
            </a:r>
          </a:p>
          <a:p>
            <a:pPr algn="r" rtl="1"/>
            <a:r>
              <a:rPr lang="he-IL" dirty="0"/>
              <a:t>מולקולות</a:t>
            </a:r>
          </a:p>
        </p:txBody>
      </p:sp>
      <p:grpSp>
        <p:nvGrpSpPr>
          <p:cNvPr id="4" name="קבוצה 3">
            <a:extLst>
              <a:ext uri="{FF2B5EF4-FFF2-40B4-BE49-F238E27FC236}">
                <a16:creationId xmlns:a16="http://schemas.microsoft.com/office/drawing/2014/main" id="{322C52D2-97B2-4E88-84F5-12703B54C2BE}"/>
              </a:ext>
            </a:extLst>
          </p:cNvPr>
          <p:cNvGrpSpPr/>
          <p:nvPr/>
        </p:nvGrpSpPr>
        <p:grpSpPr>
          <a:xfrm>
            <a:off x="2197057" y="175818"/>
            <a:ext cx="3160134" cy="6506364"/>
            <a:chOff x="1421805" y="1278647"/>
            <a:chExt cx="2522581" cy="5502354"/>
          </a:xfrm>
        </p:grpSpPr>
        <p:pic>
          <p:nvPicPr>
            <p:cNvPr id="1026" name="Picture 2">
              <a:extLst>
                <a:ext uri="{FF2B5EF4-FFF2-40B4-BE49-F238E27FC236}">
                  <a16:creationId xmlns:a16="http://schemas.microsoft.com/office/drawing/2014/main" id="{C5ADC6C0-A0A3-494D-8BDD-47FC97183ED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421805" y="1278647"/>
              <a:ext cx="2522581" cy="18919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602F5D9-82CE-4A4D-9D2B-48129AD03C7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30626" y="5062519"/>
              <a:ext cx="2291309" cy="17184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E98A3C8-FBEC-4F13-8708-0204308CF9E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421805" y="3170583"/>
              <a:ext cx="2522581" cy="18919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0496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body" idx="1"/>
          </p:nvPr>
        </p:nvSpPr>
        <p:spPr>
          <a:xfrm>
            <a:off x="838200" y="433669"/>
            <a:ext cx="10515600" cy="488000"/>
          </a:xfrm>
          <a:prstGeom prst="rect">
            <a:avLst/>
          </a:prstGeom>
          <a:noFill/>
          <a:ln>
            <a:noFill/>
          </a:ln>
        </p:spPr>
        <p:txBody>
          <a:bodyPr spcFirstLastPara="1" wrap="square" lIns="91433" tIns="45700" rIns="91433" bIns="45700" anchor="t" anchorCtr="0">
            <a:noAutofit/>
          </a:bodyPr>
          <a:lstStyle/>
          <a:p>
            <a:pPr marL="0" indent="0" algn="ctr" rtl="1">
              <a:spcBef>
                <a:spcPts val="0"/>
              </a:spcBef>
              <a:buSzPts val="2100"/>
              <a:buNone/>
            </a:pPr>
            <a:r>
              <a:rPr lang="iw" sz="3200"/>
              <a:t>פניצילין</a:t>
            </a:r>
            <a:endParaRPr sz="3200"/>
          </a:p>
        </p:txBody>
      </p:sp>
      <p:cxnSp>
        <p:nvCxnSpPr>
          <p:cNvPr id="145" name="Google Shape;145;p25"/>
          <p:cNvCxnSpPr/>
          <p:nvPr/>
        </p:nvCxnSpPr>
        <p:spPr>
          <a:xfrm>
            <a:off x="6857833" y="769633"/>
            <a:ext cx="2068800" cy="1700400"/>
          </a:xfrm>
          <a:prstGeom prst="straightConnector1">
            <a:avLst/>
          </a:prstGeom>
          <a:noFill/>
          <a:ln w="28575" cap="flat" cmpd="sng">
            <a:solidFill>
              <a:schemeClr val="accent1"/>
            </a:solidFill>
            <a:prstDash val="solid"/>
            <a:miter lim="800000"/>
            <a:headEnd type="none" w="sm" len="sm"/>
            <a:tailEnd type="triangle" w="med" len="med"/>
          </a:ln>
        </p:spPr>
      </p:cxnSp>
      <p:sp>
        <p:nvSpPr>
          <p:cNvPr id="146" name="Google Shape;146;p25"/>
          <p:cNvSpPr txBox="1"/>
          <p:nvPr/>
        </p:nvSpPr>
        <p:spPr>
          <a:xfrm>
            <a:off x="8331233" y="2545333"/>
            <a:ext cx="3115600" cy="369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iw" sz="2400" kern="0">
                <a:solidFill>
                  <a:srgbClr val="9900FF"/>
                </a:solidFill>
                <a:latin typeface="Calibri"/>
                <a:ea typeface="Calibri"/>
                <a:cs typeface="Calibri"/>
                <a:sym typeface="Calibri"/>
              </a:rPr>
              <a:t>חיידקים גראם שלילי</a:t>
            </a:r>
            <a:endParaRPr sz="2400" kern="0">
              <a:solidFill>
                <a:srgbClr val="9900FF"/>
              </a:solidFill>
              <a:latin typeface="Calibri"/>
              <a:ea typeface="Calibri"/>
              <a:cs typeface="Calibri"/>
              <a:sym typeface="Calibri"/>
            </a:endParaRPr>
          </a:p>
        </p:txBody>
      </p:sp>
      <p:cxnSp>
        <p:nvCxnSpPr>
          <p:cNvPr id="149" name="Google Shape;149;p25"/>
          <p:cNvCxnSpPr>
            <a:cxnSpLocks/>
          </p:cNvCxnSpPr>
          <p:nvPr/>
        </p:nvCxnSpPr>
        <p:spPr>
          <a:xfrm rot="-120000" flipH="1">
            <a:off x="6098252" y="921665"/>
            <a:ext cx="18000" cy="754800"/>
          </a:xfrm>
          <a:prstGeom prst="straightConnector1">
            <a:avLst/>
          </a:prstGeom>
          <a:noFill/>
          <a:ln w="28575" cap="flat" cmpd="sng">
            <a:solidFill>
              <a:schemeClr val="accent1"/>
            </a:solidFill>
            <a:prstDash val="solid"/>
            <a:miter lim="800000"/>
            <a:headEnd type="none" w="sm" len="sm"/>
            <a:tailEnd type="triangle" w="med" len="med"/>
          </a:ln>
        </p:spPr>
      </p:cxnSp>
      <p:sp>
        <p:nvSpPr>
          <p:cNvPr id="150" name="Google Shape;150;p25"/>
          <p:cNvSpPr txBox="1"/>
          <p:nvPr/>
        </p:nvSpPr>
        <p:spPr>
          <a:xfrm>
            <a:off x="4175817" y="3022733"/>
            <a:ext cx="3677200" cy="4548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iw" sz="1867" kern="0">
                <a:solidFill>
                  <a:srgbClr val="000000"/>
                </a:solidFill>
                <a:latin typeface="Calibri"/>
                <a:ea typeface="Calibri"/>
                <a:cs typeface="Calibri"/>
                <a:sym typeface="Calibri"/>
              </a:rPr>
              <a:t>שינוי כימי במולקולת הפניצילין</a:t>
            </a:r>
            <a:endParaRPr sz="1867" kern="0">
              <a:solidFill>
                <a:srgbClr val="000000"/>
              </a:solidFill>
              <a:latin typeface="Calibri"/>
              <a:ea typeface="Calibri"/>
              <a:cs typeface="Calibri"/>
              <a:sym typeface="Calibri"/>
            </a:endParaRPr>
          </a:p>
        </p:txBody>
      </p:sp>
      <p:cxnSp>
        <p:nvCxnSpPr>
          <p:cNvPr id="151" name="Google Shape;151;p25"/>
          <p:cNvCxnSpPr/>
          <p:nvPr/>
        </p:nvCxnSpPr>
        <p:spPr>
          <a:xfrm>
            <a:off x="7522033" y="5712333"/>
            <a:ext cx="740400" cy="293600"/>
          </a:xfrm>
          <a:prstGeom prst="straightConnector1">
            <a:avLst/>
          </a:prstGeom>
          <a:noFill/>
          <a:ln w="28575" cap="flat" cmpd="sng">
            <a:solidFill>
              <a:schemeClr val="accent1"/>
            </a:solidFill>
            <a:prstDash val="solid"/>
            <a:miter lim="800000"/>
            <a:headEnd type="none" w="sm" len="sm"/>
            <a:tailEnd type="triangle" w="med" len="med"/>
          </a:ln>
        </p:spPr>
      </p:cxnSp>
      <p:sp>
        <p:nvSpPr>
          <p:cNvPr id="153" name="Google Shape;153;p25"/>
          <p:cNvSpPr txBox="1"/>
          <p:nvPr/>
        </p:nvSpPr>
        <p:spPr>
          <a:xfrm>
            <a:off x="8406133" y="5727200"/>
            <a:ext cx="3677200" cy="11040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iw" sz="2133" kern="0">
                <a:solidFill>
                  <a:srgbClr val="FF0000"/>
                </a:solidFill>
                <a:latin typeface="Calibri"/>
                <a:ea typeface="Calibri"/>
                <a:cs typeface="Calibri"/>
                <a:sym typeface="Calibri"/>
              </a:rPr>
              <a:t>מהי השפעת ריכוז המוקסיפן על עיכוב התרבות חיידקי E. coli?</a:t>
            </a:r>
            <a:endParaRPr sz="2133" kern="0">
              <a:solidFill>
                <a:srgbClr val="000000"/>
              </a:solidFill>
              <a:latin typeface="Calibri"/>
              <a:ea typeface="Calibri"/>
              <a:cs typeface="Calibri"/>
              <a:sym typeface="Calibri"/>
            </a:endParaRPr>
          </a:p>
        </p:txBody>
      </p:sp>
      <p:pic>
        <p:nvPicPr>
          <p:cNvPr id="155" name="Google Shape;155;p25"/>
          <p:cNvPicPr preferRelativeResize="0"/>
          <p:nvPr/>
        </p:nvPicPr>
        <p:blipFill rotWithShape="1">
          <a:blip r:embed="rId3">
            <a:alphaModFix/>
          </a:blip>
          <a:srcRect l="49912" t="15754" r="174" b="15925"/>
          <a:stretch/>
        </p:blipFill>
        <p:spPr>
          <a:xfrm>
            <a:off x="9344634" y="3628803"/>
            <a:ext cx="1521304" cy="1561761"/>
          </a:xfrm>
          <a:prstGeom prst="rect">
            <a:avLst/>
          </a:prstGeom>
          <a:noFill/>
          <a:ln>
            <a:noFill/>
          </a:ln>
        </p:spPr>
      </p:pic>
      <p:cxnSp>
        <p:nvCxnSpPr>
          <p:cNvPr id="157" name="Google Shape;157;p25"/>
          <p:cNvCxnSpPr/>
          <p:nvPr/>
        </p:nvCxnSpPr>
        <p:spPr>
          <a:xfrm>
            <a:off x="8979151" y="3007340"/>
            <a:ext cx="0" cy="2557200"/>
          </a:xfrm>
          <a:prstGeom prst="straightConnector1">
            <a:avLst/>
          </a:prstGeom>
          <a:noFill/>
          <a:ln w="28575" cap="flat" cmpd="sng">
            <a:solidFill>
              <a:schemeClr val="accent1"/>
            </a:solidFill>
            <a:prstDash val="solid"/>
            <a:miter lim="800000"/>
            <a:headEnd type="none" w="sm" len="sm"/>
            <a:tailEnd type="triangle" w="med" len="med"/>
          </a:ln>
        </p:spPr>
      </p:cxnSp>
      <p:cxnSp>
        <p:nvCxnSpPr>
          <p:cNvPr id="159" name="Google Shape;159;p25"/>
          <p:cNvCxnSpPr>
            <a:cxnSpLocks/>
          </p:cNvCxnSpPr>
          <p:nvPr/>
        </p:nvCxnSpPr>
        <p:spPr>
          <a:xfrm rot="120000">
            <a:off x="6117241" y="2440700"/>
            <a:ext cx="20400" cy="572800"/>
          </a:xfrm>
          <a:prstGeom prst="straightConnector1">
            <a:avLst/>
          </a:prstGeom>
          <a:noFill/>
          <a:ln w="28575" cap="flat" cmpd="sng">
            <a:solidFill>
              <a:schemeClr val="accent1"/>
            </a:solidFill>
            <a:prstDash val="solid"/>
            <a:round/>
            <a:headEnd type="none" w="med" len="med"/>
            <a:tailEnd type="triangle" w="med" len="med"/>
          </a:ln>
        </p:spPr>
      </p:cxnSp>
      <p:sp>
        <p:nvSpPr>
          <p:cNvPr id="161" name="Google Shape;161;p25"/>
          <p:cNvSpPr txBox="1"/>
          <p:nvPr/>
        </p:nvSpPr>
        <p:spPr>
          <a:xfrm rot="2340000">
            <a:off x="6845531" y="1134881"/>
            <a:ext cx="2014971" cy="369043"/>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iw" sz="1867" kern="0" dirty="0">
                <a:solidFill>
                  <a:srgbClr val="FF0000"/>
                </a:solidFill>
                <a:latin typeface="Calibri"/>
                <a:ea typeface="Calibri"/>
                <a:cs typeface="Calibri"/>
                <a:sym typeface="Calibri"/>
              </a:rPr>
              <a:t>אינו משפיע</a:t>
            </a:r>
            <a:endParaRPr sz="1867" kern="0" dirty="0">
              <a:solidFill>
                <a:srgbClr val="FF0000"/>
              </a:solidFill>
              <a:latin typeface="Calibri"/>
              <a:ea typeface="Calibri"/>
              <a:cs typeface="Calibri"/>
              <a:sym typeface="Calibri"/>
            </a:endParaRPr>
          </a:p>
        </p:txBody>
      </p:sp>
      <p:sp>
        <p:nvSpPr>
          <p:cNvPr id="163" name="Google Shape;163;p25"/>
          <p:cNvSpPr txBox="1"/>
          <p:nvPr/>
        </p:nvSpPr>
        <p:spPr>
          <a:xfrm>
            <a:off x="4175833" y="1676461"/>
            <a:ext cx="4074800" cy="7548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iw" sz="1867" kern="0">
                <a:solidFill>
                  <a:srgbClr val="000000"/>
                </a:solidFill>
                <a:latin typeface="Calibri"/>
                <a:ea typeface="Calibri"/>
                <a:cs typeface="Calibri"/>
                <a:sym typeface="Calibri"/>
              </a:rPr>
              <a:t>אינו חודר דרך המעטפת החיצונית של חיידקי גראם שלילי</a:t>
            </a:r>
            <a:endParaRPr sz="1867" kern="0">
              <a:solidFill>
                <a:srgbClr val="000000"/>
              </a:solidFill>
              <a:latin typeface="Calibri"/>
              <a:ea typeface="Calibri"/>
              <a:cs typeface="Calibri"/>
              <a:sym typeface="Calibri"/>
            </a:endParaRPr>
          </a:p>
        </p:txBody>
      </p:sp>
      <p:sp>
        <p:nvSpPr>
          <p:cNvPr id="164" name="Google Shape;164;p25"/>
          <p:cNvSpPr txBox="1"/>
          <p:nvPr/>
        </p:nvSpPr>
        <p:spPr>
          <a:xfrm>
            <a:off x="4290817" y="3954884"/>
            <a:ext cx="3677200" cy="4548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iw" sz="2400" kern="0">
                <a:solidFill>
                  <a:srgbClr val="FF0000"/>
                </a:solidFill>
                <a:latin typeface="Calibri"/>
                <a:ea typeface="Calibri"/>
                <a:cs typeface="Calibri"/>
                <a:sym typeface="Calibri"/>
              </a:rPr>
              <a:t>אמוקסיצילין (מוקסיפן)</a:t>
            </a:r>
            <a:endParaRPr sz="2400" kern="0">
              <a:solidFill>
                <a:srgbClr val="FF0000"/>
              </a:solidFill>
              <a:latin typeface="Calibri"/>
              <a:ea typeface="Calibri"/>
              <a:cs typeface="Calibri"/>
              <a:sym typeface="Calibri"/>
            </a:endParaRPr>
          </a:p>
        </p:txBody>
      </p:sp>
      <p:sp>
        <p:nvSpPr>
          <p:cNvPr id="166" name="Google Shape;166;p25"/>
          <p:cNvSpPr txBox="1"/>
          <p:nvPr/>
        </p:nvSpPr>
        <p:spPr>
          <a:xfrm>
            <a:off x="4175833" y="4887061"/>
            <a:ext cx="4074800" cy="7548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iw" sz="2400" kern="0" dirty="0">
                <a:solidFill>
                  <a:srgbClr val="000000"/>
                </a:solidFill>
                <a:latin typeface="Calibri"/>
                <a:ea typeface="Calibri"/>
                <a:cs typeface="Calibri"/>
                <a:sym typeface="Calibri"/>
              </a:rPr>
              <a:t>חדירה לתוך תאי חיידקי גראם שלילי ועיכוב יצירת דופן התא</a:t>
            </a:r>
            <a:endParaRPr sz="2400" kern="0" dirty="0">
              <a:solidFill>
                <a:srgbClr val="000000"/>
              </a:solidFill>
              <a:latin typeface="Calibri"/>
              <a:ea typeface="Calibri"/>
              <a:cs typeface="Calibri"/>
              <a:sym typeface="Calibri"/>
            </a:endParaRPr>
          </a:p>
        </p:txBody>
      </p:sp>
      <p:sp>
        <p:nvSpPr>
          <p:cNvPr id="3" name="תיבת טקסט 2">
            <a:extLst>
              <a:ext uri="{FF2B5EF4-FFF2-40B4-BE49-F238E27FC236}">
                <a16:creationId xmlns:a16="http://schemas.microsoft.com/office/drawing/2014/main" id="{89C5D134-D110-455B-BE34-809E6D28E389}"/>
              </a:ext>
            </a:extLst>
          </p:cNvPr>
          <p:cNvSpPr txBox="1"/>
          <p:nvPr/>
        </p:nvSpPr>
        <p:spPr>
          <a:xfrm>
            <a:off x="152839" y="136750"/>
            <a:ext cx="3068368" cy="1569660"/>
          </a:xfrm>
          <a:prstGeom prst="rect">
            <a:avLst/>
          </a:prstGeom>
          <a:noFill/>
          <a:ln w="38100">
            <a:solidFill>
              <a:schemeClr val="accent3">
                <a:lumMod val="75000"/>
              </a:schemeClr>
            </a:solidFill>
          </a:ln>
        </p:spPr>
        <p:txBody>
          <a:bodyPr wrap="square" rtlCol="1">
            <a:spAutoFit/>
          </a:bodyPr>
          <a:lstStyle/>
          <a:p>
            <a:pPr algn="ctr"/>
            <a:r>
              <a:rPr lang="he-IL" sz="2400" dirty="0"/>
              <a:t>הצגת נקודת המוצא לחקר, הבסיס הביולוגי, שאלת החקר וההשערה בתרשים</a:t>
            </a:r>
          </a:p>
        </p:txBody>
      </p:sp>
      <p:sp>
        <p:nvSpPr>
          <p:cNvPr id="2" name="תיבת טקסט 1">
            <a:extLst>
              <a:ext uri="{FF2B5EF4-FFF2-40B4-BE49-F238E27FC236}">
                <a16:creationId xmlns:a16="http://schemas.microsoft.com/office/drawing/2014/main" id="{25C2BE00-DFE4-2855-277D-1315EE5AAAA1}"/>
              </a:ext>
            </a:extLst>
          </p:cNvPr>
          <p:cNvSpPr txBox="1"/>
          <p:nvPr/>
        </p:nvSpPr>
        <p:spPr>
          <a:xfrm>
            <a:off x="6096000" y="6441320"/>
            <a:ext cx="6088828" cy="369332"/>
          </a:xfrm>
          <a:prstGeom prst="rect">
            <a:avLst/>
          </a:prstGeom>
          <a:noFill/>
        </p:spPr>
        <p:txBody>
          <a:bodyPr wrap="square" rtlCol="1">
            <a:spAutoFit/>
          </a:bodyPr>
          <a:lstStyle/>
          <a:p>
            <a:r>
              <a:rPr lang="he-IL" dirty="0"/>
              <a:t>ככל שריכוז המוקסיפן יעלה כך עיכוב התרבות חיידקי </a:t>
            </a:r>
            <a:r>
              <a:rPr lang="en-US" dirty="0"/>
              <a:t>E.coli</a:t>
            </a:r>
            <a:r>
              <a:rPr lang="he-IL" dirty="0"/>
              <a:t> יגדל</a:t>
            </a:r>
          </a:p>
        </p:txBody>
      </p:sp>
      <p:cxnSp>
        <p:nvCxnSpPr>
          <p:cNvPr id="4" name="Google Shape;159;p25">
            <a:extLst>
              <a:ext uri="{FF2B5EF4-FFF2-40B4-BE49-F238E27FC236}">
                <a16:creationId xmlns:a16="http://schemas.microsoft.com/office/drawing/2014/main" id="{C27867AD-3E0F-13A2-6F86-DD92135E651A}"/>
              </a:ext>
            </a:extLst>
          </p:cNvPr>
          <p:cNvCxnSpPr>
            <a:cxnSpLocks/>
          </p:cNvCxnSpPr>
          <p:nvPr/>
        </p:nvCxnSpPr>
        <p:spPr>
          <a:xfrm rot="120000">
            <a:off x="6111064" y="3486765"/>
            <a:ext cx="20400" cy="572800"/>
          </a:xfrm>
          <a:prstGeom prst="straightConnector1">
            <a:avLst/>
          </a:prstGeom>
          <a:noFill/>
          <a:ln w="28575" cap="flat" cmpd="sng">
            <a:solidFill>
              <a:schemeClr val="accent1"/>
            </a:solidFill>
            <a:prstDash val="solid"/>
            <a:round/>
            <a:headEnd type="none" w="med" len="med"/>
            <a:tailEnd type="triangle" w="med" len="med"/>
          </a:ln>
        </p:spPr>
      </p:cxnSp>
      <p:cxnSp>
        <p:nvCxnSpPr>
          <p:cNvPr id="5" name="Google Shape;159;p25">
            <a:extLst>
              <a:ext uri="{FF2B5EF4-FFF2-40B4-BE49-F238E27FC236}">
                <a16:creationId xmlns:a16="http://schemas.microsoft.com/office/drawing/2014/main" id="{442824D8-F8DD-C8C9-56C2-477590D85CE3}"/>
              </a:ext>
            </a:extLst>
          </p:cNvPr>
          <p:cNvCxnSpPr>
            <a:cxnSpLocks/>
          </p:cNvCxnSpPr>
          <p:nvPr/>
        </p:nvCxnSpPr>
        <p:spPr>
          <a:xfrm rot="120000">
            <a:off x="6111064" y="4432218"/>
            <a:ext cx="20400" cy="572800"/>
          </a:xfrm>
          <a:prstGeom prst="straightConnector1">
            <a:avLst/>
          </a:prstGeom>
          <a:noFill/>
          <a:ln w="28575" cap="flat" cmpd="sng">
            <a:solidFill>
              <a:schemeClr val="accent1"/>
            </a:solidFill>
            <a:prstDash val="solid"/>
            <a:round/>
            <a:headEnd type="none" w="med" len="med"/>
            <a:tailEnd type="triangle" w="med" len="med"/>
          </a:ln>
        </p:spPr>
      </p:cxnSp>
      <p:sp>
        <p:nvSpPr>
          <p:cNvPr id="7" name="סוגר מרובע שמאלי 6">
            <a:extLst>
              <a:ext uri="{FF2B5EF4-FFF2-40B4-BE49-F238E27FC236}">
                <a16:creationId xmlns:a16="http://schemas.microsoft.com/office/drawing/2014/main" id="{45BDCD2F-438F-5ACB-DF12-ACC239431FFC}"/>
              </a:ext>
            </a:extLst>
          </p:cNvPr>
          <p:cNvSpPr/>
          <p:nvPr/>
        </p:nvSpPr>
        <p:spPr>
          <a:xfrm rot="10800000">
            <a:off x="9040660" y="358588"/>
            <a:ext cx="795309" cy="2186745"/>
          </a:xfrm>
          <a:prstGeom prst="leftBracke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9" name="סוגר מרובע שמאלי 8">
            <a:extLst>
              <a:ext uri="{FF2B5EF4-FFF2-40B4-BE49-F238E27FC236}">
                <a16:creationId xmlns:a16="http://schemas.microsoft.com/office/drawing/2014/main" id="{00A63D90-4C53-9B4B-48A2-6843EEA50F4C}"/>
              </a:ext>
            </a:extLst>
          </p:cNvPr>
          <p:cNvSpPr/>
          <p:nvPr/>
        </p:nvSpPr>
        <p:spPr>
          <a:xfrm>
            <a:off x="3761785" y="1706410"/>
            <a:ext cx="795309" cy="3935451"/>
          </a:xfrm>
          <a:prstGeom prst="leftBracke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1" name="סוגר מרובע שמאלי 10">
            <a:extLst>
              <a:ext uri="{FF2B5EF4-FFF2-40B4-BE49-F238E27FC236}">
                <a16:creationId xmlns:a16="http://schemas.microsoft.com/office/drawing/2014/main" id="{92CDD2C5-B787-C98D-97D5-113130F420A3}"/>
              </a:ext>
            </a:extLst>
          </p:cNvPr>
          <p:cNvSpPr/>
          <p:nvPr/>
        </p:nvSpPr>
        <p:spPr>
          <a:xfrm>
            <a:off x="3761785" y="5944181"/>
            <a:ext cx="795309" cy="804887"/>
          </a:xfrm>
          <a:prstGeom prst="leftBracke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pic>
        <p:nvPicPr>
          <p:cNvPr id="13" name="תמונה 12">
            <a:extLst>
              <a:ext uri="{FF2B5EF4-FFF2-40B4-BE49-F238E27FC236}">
                <a16:creationId xmlns:a16="http://schemas.microsoft.com/office/drawing/2014/main" id="{EF21C625-3994-259F-2942-E3836C290406}"/>
              </a:ext>
            </a:extLst>
          </p:cNvPr>
          <p:cNvPicPr>
            <a:picLocks noChangeAspect="1"/>
          </p:cNvPicPr>
          <p:nvPr/>
        </p:nvPicPr>
        <p:blipFill>
          <a:blip r:embed="rId4"/>
          <a:stretch>
            <a:fillRect/>
          </a:stretch>
        </p:blipFill>
        <p:spPr>
          <a:xfrm>
            <a:off x="9889033" y="1214798"/>
            <a:ext cx="2255353" cy="488000"/>
          </a:xfrm>
          <a:prstGeom prst="rect">
            <a:avLst/>
          </a:prstGeom>
        </p:spPr>
      </p:pic>
      <p:pic>
        <p:nvPicPr>
          <p:cNvPr id="15" name="תמונה 14">
            <a:extLst>
              <a:ext uri="{FF2B5EF4-FFF2-40B4-BE49-F238E27FC236}">
                <a16:creationId xmlns:a16="http://schemas.microsoft.com/office/drawing/2014/main" id="{6EDF4816-46B3-1FFC-A82A-1A4292C04A5D}"/>
              </a:ext>
            </a:extLst>
          </p:cNvPr>
          <p:cNvPicPr>
            <a:picLocks noChangeAspect="1"/>
          </p:cNvPicPr>
          <p:nvPr/>
        </p:nvPicPr>
        <p:blipFill>
          <a:blip r:embed="rId5"/>
          <a:stretch>
            <a:fillRect/>
          </a:stretch>
        </p:blipFill>
        <p:spPr>
          <a:xfrm>
            <a:off x="515759" y="3158012"/>
            <a:ext cx="2880544" cy="34580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5" name="Google Shape;65;p12"/>
          <p:cNvSpPr txBox="1">
            <a:spLocks noGrp="1"/>
          </p:cNvSpPr>
          <p:nvPr>
            <p:ph type="body" idx="1"/>
          </p:nvPr>
        </p:nvSpPr>
        <p:spPr>
          <a:xfrm>
            <a:off x="6167718" y="3556156"/>
            <a:ext cx="5574171" cy="1148031"/>
          </a:xfrm>
          <a:prstGeom prst="rect">
            <a:avLst/>
          </a:prstGeom>
        </p:spPr>
        <p:txBody>
          <a:bodyPr spcFirstLastPara="1" wrap="square" lIns="121900" tIns="121900" rIns="121900" bIns="121900" anchor="t" anchorCtr="0">
            <a:noAutofit/>
          </a:bodyPr>
          <a:lstStyle/>
          <a:p>
            <a:pPr marL="0" indent="0" algn="r" rtl="1">
              <a:lnSpc>
                <a:spcPct val="115000"/>
              </a:lnSpc>
              <a:spcBef>
                <a:spcPts val="1467"/>
              </a:spcBef>
              <a:buSzPts val="1100"/>
              <a:buNone/>
            </a:pPr>
            <a:r>
              <a:rPr lang="he-IL" sz="2000" b="1" u="sng" dirty="0"/>
              <a:t>תרשים</a:t>
            </a:r>
            <a:r>
              <a:rPr lang="iw" sz="2000" dirty="0"/>
              <a:t> </a:t>
            </a:r>
            <a:r>
              <a:rPr lang="he-IL" sz="2000" dirty="0"/>
              <a:t>של השלבים העיקריים במערך החקר באמצעות תמונות.</a:t>
            </a:r>
            <a:endParaRPr sz="1800" dirty="0">
              <a:highlight>
                <a:srgbClr val="FFFFFF"/>
              </a:highlight>
            </a:endParaRPr>
          </a:p>
          <a:p>
            <a:pPr marL="0" indent="0" algn="r" rtl="1">
              <a:lnSpc>
                <a:spcPct val="115000"/>
              </a:lnSpc>
              <a:spcBef>
                <a:spcPts val="1467"/>
              </a:spcBef>
              <a:buSzPts val="1100"/>
              <a:buNone/>
            </a:pPr>
            <a:endParaRPr lang="he-IL" sz="2000" dirty="0"/>
          </a:p>
        </p:txBody>
      </p:sp>
      <p:sp>
        <p:nvSpPr>
          <p:cNvPr id="6" name="תיבת טקסט 5">
            <a:extLst>
              <a:ext uri="{FF2B5EF4-FFF2-40B4-BE49-F238E27FC236}">
                <a16:creationId xmlns:a16="http://schemas.microsoft.com/office/drawing/2014/main" id="{BB21566B-4654-4745-97AB-36024F040D55}"/>
              </a:ext>
            </a:extLst>
          </p:cNvPr>
          <p:cNvSpPr txBox="1"/>
          <p:nvPr/>
        </p:nvSpPr>
        <p:spPr>
          <a:xfrm>
            <a:off x="6652818" y="1896832"/>
            <a:ext cx="5089071" cy="830997"/>
          </a:xfrm>
          <a:prstGeom prst="rect">
            <a:avLst/>
          </a:prstGeom>
          <a:solidFill>
            <a:schemeClr val="accent4">
              <a:lumMod val="40000"/>
              <a:lumOff val="60000"/>
            </a:schemeClr>
          </a:solidFill>
        </p:spPr>
        <p:txBody>
          <a:bodyPr wrap="square">
            <a:spAutoFit/>
          </a:bodyPr>
          <a:lstStyle/>
          <a:p>
            <a:pPr algn="r" rtl="1">
              <a:tabLst>
                <a:tab pos="5795645" algn="l"/>
              </a:tabLst>
            </a:pPr>
            <a:r>
              <a:rPr lang="he-IL" sz="2400" u="sng" dirty="0">
                <a:effectLst/>
                <a:latin typeface="Times New Roman" panose="02020603050405020304" pitchFamily="18" charset="0"/>
                <a:ea typeface="Times New Roman" panose="02020603050405020304" pitchFamily="18" charset="0"/>
                <a:cs typeface="Arial" panose="020B0604020202020204" pitchFamily="34" charset="0"/>
              </a:rPr>
              <a:t>שקופית מס' 3</a:t>
            </a:r>
            <a:endParaRPr lang="en-US" sz="20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r" rtl="1">
              <a:buFont typeface="Symbol" panose="05050102010706020507" pitchFamily="18" charset="2"/>
              <a:buChar char=""/>
              <a:tabLst>
                <a:tab pos="228600" algn="l"/>
              </a:tabLst>
            </a:pPr>
            <a:r>
              <a:rPr lang="he-IL" sz="2400" dirty="0">
                <a:effectLst/>
                <a:latin typeface="Times New Roman" panose="02020603050405020304" pitchFamily="18" charset="0"/>
                <a:ea typeface="Times New Roman" panose="02020603050405020304" pitchFamily="18" charset="0"/>
                <a:cs typeface="Arial" panose="020B0604020202020204" pitchFamily="34" charset="0"/>
              </a:rPr>
              <a:t>הצגת מערך החקר (בתרשים)</a:t>
            </a: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p:txBody>
      </p:sp>
      <p:pic>
        <p:nvPicPr>
          <p:cNvPr id="7" name="תמונה 6">
            <a:extLst>
              <a:ext uri="{FF2B5EF4-FFF2-40B4-BE49-F238E27FC236}">
                <a16:creationId xmlns:a16="http://schemas.microsoft.com/office/drawing/2014/main" id="{0561ED9C-E369-4BEA-9D46-596790A887EF}"/>
              </a:ext>
            </a:extLst>
          </p:cNvPr>
          <p:cNvPicPr>
            <a:picLocks noChangeAspect="1"/>
          </p:cNvPicPr>
          <p:nvPr/>
        </p:nvPicPr>
        <p:blipFill>
          <a:blip r:embed="rId3"/>
          <a:stretch>
            <a:fillRect/>
          </a:stretch>
        </p:blipFill>
        <p:spPr>
          <a:xfrm>
            <a:off x="350864" y="832731"/>
            <a:ext cx="4572638" cy="5496692"/>
          </a:xfrm>
          <a:prstGeom prst="rect">
            <a:avLst/>
          </a:prstGeom>
        </p:spPr>
      </p:pic>
      <p:pic>
        <p:nvPicPr>
          <p:cNvPr id="8" name="תמונה 7">
            <a:extLst>
              <a:ext uri="{FF2B5EF4-FFF2-40B4-BE49-F238E27FC236}">
                <a16:creationId xmlns:a16="http://schemas.microsoft.com/office/drawing/2014/main" id="{5D1DA8A8-89B7-7B5C-DF23-598CBBC4FEAE}"/>
              </a:ext>
            </a:extLst>
          </p:cNvPr>
          <p:cNvPicPr>
            <a:picLocks noChangeAspect="1"/>
          </p:cNvPicPr>
          <p:nvPr/>
        </p:nvPicPr>
        <p:blipFill>
          <a:blip r:embed="rId4"/>
          <a:stretch>
            <a:fillRect/>
          </a:stretch>
        </p:blipFill>
        <p:spPr>
          <a:xfrm>
            <a:off x="4679027" y="114261"/>
            <a:ext cx="2833946" cy="8913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2" name="Google Shape;72;p13"/>
          <p:cNvSpPr txBox="1">
            <a:spLocks noGrp="1"/>
          </p:cNvSpPr>
          <p:nvPr>
            <p:ph type="body" idx="1"/>
          </p:nvPr>
        </p:nvSpPr>
        <p:spPr>
          <a:xfrm>
            <a:off x="609600" y="1600200"/>
            <a:ext cx="10972800" cy="3633952"/>
          </a:xfrm>
          <a:prstGeom prst="rect">
            <a:avLst/>
          </a:prstGeom>
        </p:spPr>
        <p:txBody>
          <a:bodyPr spcFirstLastPara="1" wrap="square" lIns="121900" tIns="121900" rIns="121900" bIns="121900" anchor="t" anchorCtr="0">
            <a:noAutofit/>
          </a:bodyPr>
          <a:lstStyle/>
          <a:p>
            <a:pPr marL="0" indent="0" algn="r" rtl="1">
              <a:buNone/>
            </a:pPr>
            <a:endParaRPr lang="he-IL" sz="2000" dirty="0">
              <a:solidFill>
                <a:srgbClr val="000000"/>
              </a:solidFill>
              <a:latin typeface="Arial" panose="020B0604020202020204" pitchFamily="34" charset="0"/>
            </a:endParaRPr>
          </a:p>
          <a:p>
            <a:pPr marL="0" indent="0" algn="r" rtl="1">
              <a:buNone/>
            </a:pPr>
            <a:endParaRPr sz="1867" dirty="0"/>
          </a:p>
          <a:p>
            <a:pPr marL="0" indent="0" algn="r" rtl="1">
              <a:lnSpc>
                <a:spcPct val="115000"/>
              </a:lnSpc>
              <a:spcBef>
                <a:spcPts val="1600"/>
              </a:spcBef>
              <a:buNone/>
            </a:pPr>
            <a:endParaRPr sz="1600" dirty="0"/>
          </a:p>
        </p:txBody>
      </p:sp>
      <p:sp>
        <p:nvSpPr>
          <p:cNvPr id="8" name="תיבת טקסט 7">
            <a:extLst>
              <a:ext uri="{FF2B5EF4-FFF2-40B4-BE49-F238E27FC236}">
                <a16:creationId xmlns:a16="http://schemas.microsoft.com/office/drawing/2014/main" id="{BDA156EB-9300-4469-A44B-02F66BC8881E}"/>
              </a:ext>
            </a:extLst>
          </p:cNvPr>
          <p:cNvSpPr txBox="1"/>
          <p:nvPr/>
        </p:nvSpPr>
        <p:spPr>
          <a:xfrm>
            <a:off x="861060" y="2936865"/>
            <a:ext cx="10721340" cy="3416320"/>
          </a:xfrm>
          <a:prstGeom prst="rect">
            <a:avLst/>
          </a:prstGeom>
          <a:noFill/>
        </p:spPr>
        <p:txBody>
          <a:bodyPr wrap="square">
            <a:spAutoFit/>
          </a:bodyPr>
          <a:lstStyle/>
          <a:p>
            <a:pPr marL="342900" indent="-342900" algn="r" rtl="1">
              <a:buFont typeface="+mj-lt"/>
              <a:buAutoNum type="arabicPeriod"/>
            </a:pPr>
            <a:r>
              <a:rPr lang="iw" sz="2400" dirty="0"/>
              <a:t>יש להציג את </a:t>
            </a:r>
            <a:r>
              <a:rPr lang="iw" sz="2400" dirty="0">
                <a:highlight>
                  <a:srgbClr val="FFFFFF"/>
                </a:highlight>
              </a:rPr>
              <a:t>התוצאות </a:t>
            </a:r>
            <a:r>
              <a:rPr lang="iw" sz="2400" b="1" dirty="0">
                <a:highlight>
                  <a:srgbClr val="FFFFFF"/>
                </a:highlight>
              </a:rPr>
              <a:t>המעובדות</a:t>
            </a:r>
            <a:r>
              <a:rPr lang="iw" sz="2400" dirty="0">
                <a:highlight>
                  <a:srgbClr val="FFFFFF"/>
                </a:highlight>
              </a:rPr>
              <a:t> </a:t>
            </a:r>
            <a:r>
              <a:rPr lang="he-IL" sz="2400" dirty="0">
                <a:highlight>
                  <a:srgbClr val="FFFFFF"/>
                </a:highlight>
              </a:rPr>
              <a:t>בטבלה </a:t>
            </a:r>
            <a:r>
              <a:rPr lang="he-IL" sz="2400" dirty="0" err="1">
                <a:highlight>
                  <a:srgbClr val="FFFFFF"/>
                </a:highlight>
              </a:rPr>
              <a:t>ו</a:t>
            </a:r>
            <a:r>
              <a:rPr lang="he-IL" sz="2400" dirty="0" err="1"/>
              <a:t>ב</a:t>
            </a:r>
            <a:r>
              <a:rPr lang="iw" sz="2400" dirty="0"/>
              <a:t>גרף</a:t>
            </a:r>
            <a:endParaRPr lang="he-IL" sz="2400" dirty="0"/>
          </a:p>
          <a:p>
            <a:pPr marL="342900" indent="-342900" algn="r" rtl="1">
              <a:buFont typeface="+mj-lt"/>
              <a:buAutoNum type="arabicPeriod"/>
            </a:pPr>
            <a:r>
              <a:rPr lang="he-IL" sz="2400" dirty="0">
                <a:solidFill>
                  <a:srgbClr val="000000"/>
                </a:solidFill>
                <a:latin typeface="Arial" panose="020B0604020202020204" pitchFamily="34" charset="0"/>
              </a:rPr>
              <a:t>יש להקפיד על בניית טבלאות והצגות גרפיות כמקובל, כולל כל רכיביהם </a:t>
            </a:r>
          </a:p>
          <a:p>
            <a:pPr marL="342900" indent="-342900" algn="just" rtl="1" fontAlgn="base">
              <a:spcBef>
                <a:spcPts val="0"/>
              </a:spcBef>
              <a:spcAft>
                <a:spcPts val="0"/>
              </a:spcAft>
              <a:buFont typeface="+mj-lt"/>
              <a:buAutoNum type="arabicPeriod"/>
            </a:pPr>
            <a:r>
              <a:rPr lang="he-IL" sz="2400" b="0" i="0" u="none" strike="noStrike" dirty="0">
                <a:solidFill>
                  <a:srgbClr val="000000"/>
                </a:solidFill>
                <a:effectLst/>
                <a:latin typeface="Arial" panose="020B0604020202020204" pitchFamily="34" charset="0"/>
              </a:rPr>
              <a:t>עיבוד הנתונים והצגתם הגרפית יבוצעו בגיליון אלקטרוני</a:t>
            </a:r>
          </a:p>
          <a:p>
            <a:pPr marL="342900" indent="-342900" algn="just" rtl="1" fontAlgn="base">
              <a:spcBef>
                <a:spcPts val="0"/>
              </a:spcBef>
              <a:spcAft>
                <a:spcPts val="0"/>
              </a:spcAft>
              <a:buFont typeface="+mj-lt"/>
              <a:buAutoNum type="arabicPeriod"/>
            </a:pPr>
            <a:r>
              <a:rPr lang="he-IL" sz="2400" dirty="0">
                <a:solidFill>
                  <a:srgbClr val="000000"/>
                </a:solidFill>
                <a:latin typeface="Arial" panose="020B0604020202020204" pitchFamily="34" charset="0"/>
              </a:rPr>
              <a:t>הטבלה תכלול את המשתנה הבלתי תלוי, ממוצע המדידות של המשתנה התלוי וסטיית התקן</a:t>
            </a:r>
            <a:endParaRPr lang="he-IL" sz="2400" b="0" i="0" u="none" strike="noStrike" dirty="0">
              <a:solidFill>
                <a:srgbClr val="000000"/>
              </a:solidFill>
              <a:effectLst/>
              <a:latin typeface="Arial" panose="020B0604020202020204" pitchFamily="34" charset="0"/>
            </a:endParaRPr>
          </a:p>
          <a:p>
            <a:pPr marL="342900" indent="-342900" algn="just" fontAlgn="base">
              <a:buFont typeface="+mj-lt"/>
              <a:buAutoNum type="arabicPeriod"/>
            </a:pPr>
            <a:r>
              <a:rPr lang="he-IL" sz="2400" b="0" i="0" u="none" strike="noStrike" dirty="0">
                <a:solidFill>
                  <a:srgbClr val="000000"/>
                </a:solidFill>
                <a:effectLst/>
                <a:latin typeface="Arial" panose="020B0604020202020204" pitchFamily="34" charset="0"/>
              </a:rPr>
              <a:t>הקפידו להציג </a:t>
            </a:r>
            <a:r>
              <a:rPr lang="he-IL" sz="2400" b="0" i="0" u="sng" strike="noStrike" dirty="0">
                <a:solidFill>
                  <a:srgbClr val="000000"/>
                </a:solidFill>
                <a:effectLst/>
                <a:latin typeface="Arial" panose="020B0604020202020204" pitchFamily="34" charset="0"/>
              </a:rPr>
              <a:t>רק ממצאים רלוונטיים</a:t>
            </a:r>
            <a:r>
              <a:rPr lang="he-IL" sz="2400" b="0" i="0" u="none" strike="noStrike" dirty="0">
                <a:solidFill>
                  <a:srgbClr val="000000"/>
                </a:solidFill>
                <a:effectLst/>
                <a:latin typeface="Arial" panose="020B0604020202020204" pitchFamily="34" charset="0"/>
              </a:rPr>
              <a:t> לנושא העבודה</a:t>
            </a:r>
            <a:r>
              <a:rPr lang="he-IL" sz="2400" dirty="0">
                <a:solidFill>
                  <a:srgbClr val="000000"/>
                </a:solidFill>
                <a:latin typeface="Arial" panose="020B0604020202020204" pitchFamily="34" charset="0"/>
              </a:rPr>
              <a:t>. יש להימנע מריבוי איורים וטבלאות שלא לצורך </a:t>
            </a:r>
          </a:p>
          <a:p>
            <a:pPr marL="342900" indent="-342900" fontAlgn="base">
              <a:buFont typeface="+mj-lt"/>
              <a:buAutoNum type="arabicPeriod"/>
            </a:pPr>
            <a:r>
              <a:rPr lang="he-IL" sz="2400" b="0" i="0" u="none" strike="noStrike" dirty="0">
                <a:solidFill>
                  <a:srgbClr val="000000"/>
                </a:solidFill>
                <a:effectLst/>
                <a:latin typeface="Arial" panose="020B0604020202020204" pitchFamily="34" charset="0"/>
              </a:rPr>
              <a:t>מומלץ להציג את סטיות תקן גם </a:t>
            </a:r>
            <a:r>
              <a:rPr lang="he-IL" sz="2400" b="0" i="0" u="sng" strike="noStrike" dirty="0">
                <a:solidFill>
                  <a:srgbClr val="000000"/>
                </a:solidFill>
                <a:effectLst/>
                <a:latin typeface="Arial" panose="020B0604020202020204" pitchFamily="34" charset="0"/>
              </a:rPr>
              <a:t>בגרף</a:t>
            </a:r>
            <a:br>
              <a:rPr lang="he-IL" sz="2400" b="0" dirty="0">
                <a:effectLst/>
              </a:rPr>
            </a:br>
            <a:endParaRPr lang="he-IL" sz="2400" b="0" dirty="0">
              <a:effectLst/>
            </a:endParaRPr>
          </a:p>
        </p:txBody>
      </p:sp>
      <p:sp>
        <p:nvSpPr>
          <p:cNvPr id="6" name="תיבת טקסט 5">
            <a:extLst>
              <a:ext uri="{FF2B5EF4-FFF2-40B4-BE49-F238E27FC236}">
                <a16:creationId xmlns:a16="http://schemas.microsoft.com/office/drawing/2014/main" id="{508F53F9-AB52-43C5-AB65-CB80D75ACD4D}"/>
              </a:ext>
            </a:extLst>
          </p:cNvPr>
          <p:cNvSpPr txBox="1"/>
          <p:nvPr/>
        </p:nvSpPr>
        <p:spPr>
          <a:xfrm>
            <a:off x="1147009" y="1631562"/>
            <a:ext cx="9897979" cy="954107"/>
          </a:xfrm>
          <a:prstGeom prst="rect">
            <a:avLst/>
          </a:prstGeom>
          <a:solidFill>
            <a:schemeClr val="accent1">
              <a:lumMod val="20000"/>
              <a:lumOff val="80000"/>
            </a:schemeClr>
          </a:solidFill>
        </p:spPr>
        <p:txBody>
          <a:bodyPr wrap="square">
            <a:spAutoFit/>
          </a:bodyPr>
          <a:lstStyle/>
          <a:p>
            <a:pPr algn="r" rtl="1">
              <a:tabLst>
                <a:tab pos="5795645" algn="l"/>
              </a:tabLst>
            </a:pPr>
            <a:r>
              <a:rPr lang="he-IL" sz="2800" u="sng" dirty="0">
                <a:effectLst/>
                <a:latin typeface="Times New Roman" panose="02020603050405020304" pitchFamily="18" charset="0"/>
                <a:ea typeface="Times New Roman" panose="02020603050405020304" pitchFamily="18" charset="0"/>
                <a:cs typeface="Arial" panose="020B0604020202020204" pitchFamily="34" charset="0"/>
              </a:rPr>
              <a:t>שקופית מס' 4  </a:t>
            </a:r>
            <a:r>
              <a:rPr lang="he-IL" sz="2400" dirty="0">
                <a:effectLst/>
                <a:latin typeface="Times New Roman" panose="02020603050405020304" pitchFamily="18" charset="0"/>
                <a:ea typeface="Times New Roman" panose="02020603050405020304" pitchFamily="18" charset="0"/>
                <a:cs typeface="Arial" panose="020B0604020202020204" pitchFamily="34" charset="0"/>
              </a:rPr>
              <a:t>(ניתן להכין 1 - 2 שקופיות, בהתאם לכמות המידע הרלוונטי):</a:t>
            </a: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r" rtl="1">
              <a:buFont typeface="Symbol" panose="05050102010706020507" pitchFamily="18" charset="2"/>
              <a:buChar char=""/>
              <a:tabLst>
                <a:tab pos="228600" algn="l"/>
              </a:tabLst>
            </a:pPr>
            <a:r>
              <a:rPr lang="he-IL" sz="2800" dirty="0">
                <a:effectLst/>
                <a:latin typeface="Times New Roman" panose="02020603050405020304" pitchFamily="18" charset="0"/>
                <a:ea typeface="Times New Roman" panose="02020603050405020304" pitchFamily="18" charset="0"/>
                <a:cs typeface="Arial" panose="020B0604020202020204" pitchFamily="34" charset="0"/>
              </a:rPr>
              <a:t>הצגת תוצאות כמותיות הקשורות לשאלה שנבדקה. בטבלה ובגרף</a:t>
            </a:r>
            <a:endParaRPr lang="en-US" sz="2800" dirty="0">
              <a:effectLst/>
              <a:latin typeface="Times New Roman" panose="02020603050405020304" pitchFamily="18" charset="0"/>
              <a:ea typeface="Times New Roman" panose="02020603050405020304" pitchFamily="18" charset="0"/>
              <a:cs typeface="David" panose="020E0502060401010101" pitchFamily="34" charset="-79"/>
            </a:endParaRPr>
          </a:p>
        </p:txBody>
      </p:sp>
      <p:pic>
        <p:nvPicPr>
          <p:cNvPr id="5" name="תמונה 4">
            <a:extLst>
              <a:ext uri="{FF2B5EF4-FFF2-40B4-BE49-F238E27FC236}">
                <a16:creationId xmlns:a16="http://schemas.microsoft.com/office/drawing/2014/main" id="{2A76E113-42E5-BF10-EEEB-F630DFE8727A}"/>
              </a:ext>
            </a:extLst>
          </p:cNvPr>
          <p:cNvPicPr>
            <a:picLocks noChangeAspect="1"/>
          </p:cNvPicPr>
          <p:nvPr/>
        </p:nvPicPr>
        <p:blipFill>
          <a:blip r:embed="rId3"/>
          <a:stretch>
            <a:fillRect/>
          </a:stretch>
        </p:blipFill>
        <p:spPr>
          <a:xfrm>
            <a:off x="4849962" y="153359"/>
            <a:ext cx="2492071" cy="95410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2" name="Google Shape;72;p13"/>
          <p:cNvSpPr txBox="1">
            <a:spLocks noGrp="1"/>
          </p:cNvSpPr>
          <p:nvPr>
            <p:ph type="body" idx="1"/>
          </p:nvPr>
        </p:nvSpPr>
        <p:spPr>
          <a:xfrm>
            <a:off x="609600" y="1600200"/>
            <a:ext cx="10972800" cy="4967600"/>
          </a:xfrm>
          <a:prstGeom prst="rect">
            <a:avLst/>
          </a:prstGeom>
        </p:spPr>
        <p:txBody>
          <a:bodyPr spcFirstLastPara="1" wrap="square" lIns="121900" tIns="121900" rIns="121900" bIns="121900" anchor="t" anchorCtr="0">
            <a:noAutofit/>
          </a:bodyPr>
          <a:lstStyle/>
          <a:p>
            <a:pPr marL="0" indent="0" algn="r" rtl="1">
              <a:buNone/>
            </a:pPr>
            <a:endParaRPr lang="he-IL" sz="2000" dirty="0">
              <a:solidFill>
                <a:srgbClr val="000000"/>
              </a:solidFill>
              <a:latin typeface="Arial" panose="020B0604020202020204" pitchFamily="34" charset="0"/>
            </a:endParaRPr>
          </a:p>
          <a:p>
            <a:pPr marL="0" indent="0" algn="r" rtl="1">
              <a:buNone/>
            </a:pPr>
            <a:endParaRPr sz="1867" dirty="0"/>
          </a:p>
          <a:p>
            <a:pPr marL="0" indent="0" algn="r" rtl="1">
              <a:lnSpc>
                <a:spcPct val="115000"/>
              </a:lnSpc>
              <a:spcBef>
                <a:spcPts val="1600"/>
              </a:spcBef>
              <a:buNone/>
            </a:pPr>
            <a:endParaRPr sz="1600" dirty="0"/>
          </a:p>
        </p:txBody>
      </p:sp>
      <p:sp>
        <p:nvSpPr>
          <p:cNvPr id="8" name="תיבת טקסט 7">
            <a:extLst>
              <a:ext uri="{FF2B5EF4-FFF2-40B4-BE49-F238E27FC236}">
                <a16:creationId xmlns:a16="http://schemas.microsoft.com/office/drawing/2014/main" id="{BDA156EB-9300-4469-A44B-02F66BC8881E}"/>
              </a:ext>
            </a:extLst>
          </p:cNvPr>
          <p:cNvSpPr txBox="1"/>
          <p:nvPr/>
        </p:nvSpPr>
        <p:spPr>
          <a:xfrm>
            <a:off x="2876170" y="268056"/>
            <a:ext cx="9000341" cy="523220"/>
          </a:xfrm>
          <a:prstGeom prst="rect">
            <a:avLst/>
          </a:prstGeom>
          <a:noFill/>
        </p:spPr>
        <p:txBody>
          <a:bodyPr wrap="square">
            <a:spAutoFit/>
          </a:bodyPr>
          <a:lstStyle/>
          <a:p>
            <a:pPr algn="r" rtl="1">
              <a:spcBef>
                <a:spcPts val="0"/>
              </a:spcBef>
              <a:spcAft>
                <a:spcPts val="0"/>
              </a:spcAft>
            </a:pPr>
            <a:r>
              <a:rPr lang="he-IL" sz="2800" b="0" i="0" u="none" strike="noStrike" dirty="0">
                <a:solidFill>
                  <a:srgbClr val="000000"/>
                </a:solidFill>
                <a:effectLst/>
                <a:latin typeface="Arial" panose="020B0604020202020204" pitchFamily="34" charset="0"/>
              </a:rPr>
              <a:t>התרכזו בנתונים ולא בקישוטים -</a:t>
            </a:r>
            <a:r>
              <a:rPr lang="he-IL" sz="2800" b="1" i="0" u="none" strike="noStrike" dirty="0">
                <a:solidFill>
                  <a:srgbClr val="000000"/>
                </a:solidFill>
                <a:effectLst/>
                <a:latin typeface="Arial" panose="020B0604020202020204" pitchFamily="34" charset="0"/>
              </a:rPr>
              <a:t> הכינו גרפים פשוטים וברורים</a:t>
            </a:r>
            <a:endParaRPr lang="he-IL" sz="2800" b="0" dirty="0">
              <a:effectLst/>
            </a:endParaRPr>
          </a:p>
        </p:txBody>
      </p:sp>
      <p:pic>
        <p:nvPicPr>
          <p:cNvPr id="2" name="תמונה 1">
            <a:extLst>
              <a:ext uri="{FF2B5EF4-FFF2-40B4-BE49-F238E27FC236}">
                <a16:creationId xmlns:a16="http://schemas.microsoft.com/office/drawing/2014/main" id="{33ECE354-4124-4503-8786-18ECD060E57E}"/>
              </a:ext>
            </a:extLst>
          </p:cNvPr>
          <p:cNvPicPr>
            <a:picLocks noChangeAspect="1"/>
          </p:cNvPicPr>
          <p:nvPr/>
        </p:nvPicPr>
        <p:blipFill rotWithShape="1">
          <a:blip r:embed="rId3"/>
          <a:srcRect l="51148" t="18134" r="469" b="-1810"/>
          <a:stretch/>
        </p:blipFill>
        <p:spPr>
          <a:xfrm>
            <a:off x="4505037" y="2408906"/>
            <a:ext cx="3720581" cy="2996323"/>
          </a:xfrm>
          <a:prstGeom prst="rect">
            <a:avLst/>
          </a:prstGeom>
        </p:spPr>
      </p:pic>
      <p:sp>
        <p:nvSpPr>
          <p:cNvPr id="7" name="תיבת טקסט 6">
            <a:extLst>
              <a:ext uri="{FF2B5EF4-FFF2-40B4-BE49-F238E27FC236}">
                <a16:creationId xmlns:a16="http://schemas.microsoft.com/office/drawing/2014/main" id="{D841CC8F-221C-4446-8C97-B1D8640CE6D0}"/>
              </a:ext>
            </a:extLst>
          </p:cNvPr>
          <p:cNvSpPr txBox="1"/>
          <p:nvPr/>
        </p:nvSpPr>
        <p:spPr>
          <a:xfrm>
            <a:off x="269562" y="1576587"/>
            <a:ext cx="3781924" cy="1288751"/>
          </a:xfrm>
          <a:prstGeom prst="rect">
            <a:avLst/>
          </a:prstGeom>
          <a:solidFill>
            <a:schemeClr val="accent1">
              <a:lumMod val="20000"/>
              <a:lumOff val="80000"/>
            </a:schemeClr>
          </a:solidFill>
        </p:spPr>
        <p:txBody>
          <a:bodyPr wrap="square">
            <a:spAutoFit/>
          </a:bodyPr>
          <a:lstStyle/>
          <a:p>
            <a:pPr algn="r" rtl="1">
              <a:lnSpc>
                <a:spcPct val="150000"/>
              </a:lnSpc>
            </a:pPr>
            <a:r>
              <a:rPr lang="he-IL" sz="1800" b="1" dirty="0">
                <a:effectLst/>
                <a:latin typeface="Times New Roman" panose="02020603050405020304" pitchFamily="18" charset="0"/>
                <a:ea typeface="Times New Roman" panose="02020603050405020304" pitchFamily="18" charset="0"/>
                <a:cs typeface="Arial" panose="020B0604020202020204" pitchFamily="34" charset="0"/>
              </a:rPr>
              <a:t>רקע אפור</a:t>
            </a:r>
            <a:r>
              <a:rPr lang="he-IL" sz="1800" dirty="0">
                <a:effectLst/>
                <a:latin typeface="Times New Roman" panose="02020603050405020304" pitchFamily="18" charset="0"/>
                <a:ea typeface="Times New Roman" panose="02020603050405020304" pitchFamily="18" charset="0"/>
                <a:cs typeface="Arial" panose="020B0604020202020204" pitchFamily="34" charset="0"/>
              </a:rPr>
              <a:t>:  לא מספק נתונים </a:t>
            </a:r>
            <a:r>
              <a:rPr lang="he-IL" sz="1800" dirty="0">
                <a:effectLst/>
                <a:highlight>
                  <a:srgbClr val="C0C0C0"/>
                </a:highlight>
                <a:latin typeface="Times New Roman" panose="02020603050405020304" pitchFamily="18" charset="0"/>
                <a:ea typeface="Times New Roman" panose="02020603050405020304" pitchFamily="18" charset="0"/>
                <a:cs typeface="Arial" panose="020B0604020202020204" pitchFamily="34" charset="0"/>
              </a:rPr>
              <a:t>ומפריע לצפייה</a:t>
            </a:r>
            <a:r>
              <a:rPr lang="he-IL" sz="1800" dirty="0">
                <a:effectLst/>
                <a:latin typeface="Times New Roman" panose="02020603050405020304" pitchFamily="18" charset="0"/>
                <a:ea typeface="Times New Roman" panose="02020603050405020304" pitchFamily="18" charset="0"/>
                <a:cs typeface="Arial" panose="020B0604020202020204" pitchFamily="34" charset="0"/>
              </a:rPr>
              <a:t>. אחרי שמסירים אותו יש צורך, לעתים,  לשנות צבע של קו.</a:t>
            </a:r>
            <a:endParaRPr lang="en-US" sz="1800" dirty="0">
              <a:effectLst/>
              <a:latin typeface="Times New Roman" panose="02020603050405020304" pitchFamily="18" charset="0"/>
              <a:ea typeface="Times New Roman" panose="02020603050405020304" pitchFamily="18" charset="0"/>
            </a:endParaRPr>
          </a:p>
        </p:txBody>
      </p:sp>
      <p:sp>
        <p:nvSpPr>
          <p:cNvPr id="9" name="תיבת טקסט 8">
            <a:extLst>
              <a:ext uri="{FF2B5EF4-FFF2-40B4-BE49-F238E27FC236}">
                <a16:creationId xmlns:a16="http://schemas.microsoft.com/office/drawing/2014/main" id="{AA309636-6410-4FE9-AEB1-FBF8FFDCBC2F}"/>
              </a:ext>
            </a:extLst>
          </p:cNvPr>
          <p:cNvSpPr txBox="1"/>
          <p:nvPr/>
        </p:nvSpPr>
        <p:spPr>
          <a:xfrm>
            <a:off x="269561" y="3601187"/>
            <a:ext cx="3781924" cy="2119747"/>
          </a:xfrm>
          <a:prstGeom prst="rect">
            <a:avLst/>
          </a:prstGeom>
          <a:solidFill>
            <a:schemeClr val="accent1">
              <a:lumMod val="20000"/>
              <a:lumOff val="80000"/>
            </a:schemeClr>
          </a:solidFill>
        </p:spPr>
        <p:txBody>
          <a:bodyPr wrap="square">
            <a:spAutoFit/>
          </a:bodyPr>
          <a:lstStyle/>
          <a:p>
            <a:pPr algn="r" rtl="1">
              <a:lnSpc>
                <a:spcPct val="150000"/>
              </a:lnSpc>
            </a:pPr>
            <a:r>
              <a:rPr lang="he-IL" sz="1800" b="1" dirty="0">
                <a:effectLst/>
                <a:latin typeface="Times New Roman" panose="02020603050405020304" pitchFamily="18" charset="0"/>
                <a:ea typeface="Times New Roman" panose="02020603050405020304" pitchFamily="18" charset="0"/>
                <a:cs typeface="Arial" panose="020B0604020202020204" pitchFamily="34" charset="0"/>
              </a:rPr>
              <a:t>קווי רשת</a:t>
            </a:r>
            <a:r>
              <a:rPr lang="he-IL" sz="1800" dirty="0">
                <a:effectLst/>
                <a:latin typeface="Times New Roman" panose="02020603050405020304" pitchFamily="18" charset="0"/>
                <a:ea typeface="Times New Roman" panose="02020603050405020304" pitchFamily="18" charset="0"/>
                <a:cs typeface="Arial" panose="020B0604020202020204" pitchFamily="34" charset="0"/>
              </a:rPr>
              <a:t>:  ספק אם המעיין בכרזה מעוניין לדעת את הערכים המדויקים של כל נקודה מהנתונים. צורת העקום מעניינת וחשובה, וקווי הרשת רק מפריעים.</a:t>
            </a:r>
            <a:endParaRPr lang="en-US" sz="1800" dirty="0">
              <a:effectLst/>
              <a:latin typeface="Times New Roman" panose="02020603050405020304" pitchFamily="18" charset="0"/>
              <a:ea typeface="Times New Roman" panose="02020603050405020304" pitchFamily="18" charset="0"/>
            </a:endParaRPr>
          </a:p>
        </p:txBody>
      </p:sp>
      <p:sp>
        <p:nvSpPr>
          <p:cNvPr id="12" name="תיבת טקסט 11">
            <a:extLst>
              <a:ext uri="{FF2B5EF4-FFF2-40B4-BE49-F238E27FC236}">
                <a16:creationId xmlns:a16="http://schemas.microsoft.com/office/drawing/2014/main" id="{147E9DE7-BACE-4BA1-90C7-3486C077F3C4}"/>
              </a:ext>
            </a:extLst>
          </p:cNvPr>
          <p:cNvSpPr txBox="1"/>
          <p:nvPr/>
        </p:nvSpPr>
        <p:spPr>
          <a:xfrm>
            <a:off x="8544515" y="1624383"/>
            <a:ext cx="3331997" cy="1704249"/>
          </a:xfrm>
          <a:prstGeom prst="rect">
            <a:avLst/>
          </a:prstGeom>
          <a:solidFill>
            <a:schemeClr val="accent1">
              <a:lumMod val="20000"/>
              <a:lumOff val="80000"/>
            </a:schemeClr>
          </a:solidFill>
        </p:spPr>
        <p:txBody>
          <a:bodyPr wrap="square">
            <a:spAutoFit/>
          </a:bodyPr>
          <a:lstStyle/>
          <a:p>
            <a:pPr algn="r" rtl="1">
              <a:lnSpc>
                <a:spcPct val="150000"/>
              </a:lnSpc>
            </a:pPr>
            <a:r>
              <a:rPr lang="he-IL" sz="1800" b="1" dirty="0">
                <a:effectLst/>
                <a:latin typeface="Times New Roman" panose="02020603050405020304" pitchFamily="18" charset="0"/>
                <a:ea typeface="Times New Roman" panose="02020603050405020304" pitchFamily="18" charset="0"/>
                <a:cs typeface="Arial" panose="020B0604020202020204" pitchFamily="34" charset="0"/>
              </a:rPr>
              <a:t>מקרא</a:t>
            </a:r>
            <a:r>
              <a:rPr lang="he-IL" sz="1800" dirty="0">
                <a:effectLst/>
                <a:latin typeface="Times New Roman" panose="02020603050405020304" pitchFamily="18" charset="0"/>
                <a:ea typeface="Times New Roman" panose="02020603050405020304" pitchFamily="18" charset="0"/>
                <a:cs typeface="Arial" panose="020B0604020202020204" pitchFamily="34" charset="0"/>
              </a:rPr>
              <a:t>: תופס מקום על חשבון הגרף. למה שהקורא ישוטט בין המקרא והקווים הלוך ושוב? מוטב לתת את המידע ליד הקו ולמחוק את המקרא.</a:t>
            </a:r>
            <a:endParaRPr lang="en-US" sz="1800" dirty="0">
              <a:effectLst/>
              <a:latin typeface="Times New Roman" panose="02020603050405020304" pitchFamily="18" charset="0"/>
              <a:ea typeface="Times New Roman" panose="02020603050405020304" pitchFamily="18" charset="0"/>
            </a:endParaRPr>
          </a:p>
        </p:txBody>
      </p:sp>
      <p:sp>
        <p:nvSpPr>
          <p:cNvPr id="14" name="תיבת טקסט 13">
            <a:extLst>
              <a:ext uri="{FF2B5EF4-FFF2-40B4-BE49-F238E27FC236}">
                <a16:creationId xmlns:a16="http://schemas.microsoft.com/office/drawing/2014/main" id="{7BF03DEA-39C1-4374-9AA6-DC7C3A3F22CE}"/>
              </a:ext>
            </a:extLst>
          </p:cNvPr>
          <p:cNvSpPr txBox="1"/>
          <p:nvPr/>
        </p:nvSpPr>
        <p:spPr>
          <a:xfrm>
            <a:off x="8544514" y="4116478"/>
            <a:ext cx="3331997" cy="1288751"/>
          </a:xfrm>
          <a:prstGeom prst="rect">
            <a:avLst/>
          </a:prstGeom>
          <a:solidFill>
            <a:schemeClr val="accent1">
              <a:lumMod val="20000"/>
              <a:lumOff val="80000"/>
            </a:schemeClr>
          </a:solidFill>
        </p:spPr>
        <p:txBody>
          <a:bodyPr wrap="square">
            <a:spAutoFit/>
          </a:bodyPr>
          <a:lstStyle/>
          <a:p>
            <a:pPr algn="r" rtl="1">
              <a:lnSpc>
                <a:spcPct val="150000"/>
              </a:lnSpc>
            </a:pPr>
            <a:r>
              <a:rPr lang="he-IL" sz="1800" b="1" dirty="0">
                <a:effectLst/>
                <a:latin typeface="Times New Roman" panose="02020603050405020304" pitchFamily="18" charset="0"/>
                <a:ea typeface="Times New Roman" panose="02020603050405020304" pitchFamily="18" charset="0"/>
                <a:cs typeface="Arial" panose="020B0604020202020204" pitchFamily="34" charset="0"/>
              </a:rPr>
              <a:t>סרגלי הצירים: </a:t>
            </a:r>
            <a:r>
              <a:rPr lang="he-IL" sz="1800" dirty="0">
                <a:effectLst/>
                <a:latin typeface="Times New Roman" panose="02020603050405020304" pitchFamily="18" charset="0"/>
                <a:ea typeface="Times New Roman" panose="02020603050405020304" pitchFamily="18" charset="0"/>
                <a:cs typeface="Arial" panose="020B0604020202020204" pitchFamily="34" charset="0"/>
              </a:rPr>
              <a:t>עדיף</a:t>
            </a:r>
            <a:r>
              <a:rPr lang="he-IL" sz="1800" b="1" dirty="0">
                <a:effectLst/>
                <a:latin typeface="Times New Roman" panose="02020603050405020304" pitchFamily="18" charset="0"/>
                <a:ea typeface="Times New Roman" panose="02020603050405020304" pitchFamily="18" charset="0"/>
                <a:cs typeface="Arial" panose="020B0604020202020204" pitchFamily="34" charset="0"/>
              </a:rPr>
              <a:t> </a:t>
            </a:r>
            <a:r>
              <a:rPr lang="he-IL" sz="1800" dirty="0">
                <a:effectLst/>
                <a:latin typeface="Times New Roman" panose="02020603050405020304" pitchFamily="18" charset="0"/>
                <a:ea typeface="Times New Roman" panose="02020603050405020304" pitchFamily="18" charset="0"/>
                <a:cs typeface="Arial" panose="020B0604020202020204" pitchFamily="34" charset="0"/>
              </a:rPr>
              <a:t>להמעיט</a:t>
            </a:r>
            <a:r>
              <a:rPr lang="he-IL" sz="1800" b="1" dirty="0">
                <a:effectLst/>
                <a:latin typeface="Times New Roman" panose="02020603050405020304" pitchFamily="18" charset="0"/>
                <a:ea typeface="Times New Roman" panose="02020603050405020304" pitchFamily="18" charset="0"/>
                <a:cs typeface="Arial" panose="020B0604020202020204" pitchFamily="34" charset="0"/>
              </a:rPr>
              <a:t> </a:t>
            </a:r>
            <a:r>
              <a:rPr lang="he-IL" sz="1800" dirty="0">
                <a:effectLst/>
                <a:latin typeface="Times New Roman" panose="02020603050405020304" pitchFamily="18" charset="0"/>
                <a:ea typeface="Times New Roman" panose="02020603050405020304" pitchFamily="18" charset="0"/>
                <a:cs typeface="Arial" panose="020B0604020202020204" pitchFamily="34" charset="0"/>
              </a:rPr>
              <a:t>בתוויות, הקורא מתעניין בטווח הנתונים ולא בכל נקודה.</a:t>
            </a:r>
            <a:endParaRPr lang="en-US" sz="1800" dirty="0">
              <a:effectLst/>
              <a:latin typeface="Times New Roman" panose="02020603050405020304" pitchFamily="18" charset="0"/>
              <a:ea typeface="Times New Roman" panose="02020603050405020304" pitchFamily="18" charset="0"/>
            </a:endParaRPr>
          </a:p>
        </p:txBody>
      </p:sp>
      <p:sp>
        <p:nvSpPr>
          <p:cNvPr id="16" name="תיבת טקסט 15">
            <a:extLst>
              <a:ext uri="{FF2B5EF4-FFF2-40B4-BE49-F238E27FC236}">
                <a16:creationId xmlns:a16="http://schemas.microsoft.com/office/drawing/2014/main" id="{D5CDC63A-35D6-433E-941C-EB4A564C7169}"/>
              </a:ext>
            </a:extLst>
          </p:cNvPr>
          <p:cNvSpPr txBox="1"/>
          <p:nvPr/>
        </p:nvSpPr>
        <p:spPr>
          <a:xfrm>
            <a:off x="2876170" y="6112242"/>
            <a:ext cx="6978314" cy="600164"/>
          </a:xfrm>
          <a:prstGeom prst="rect">
            <a:avLst/>
          </a:prstGeom>
          <a:noFill/>
        </p:spPr>
        <p:txBody>
          <a:bodyPr wrap="square">
            <a:spAutoFit/>
          </a:bodyPr>
          <a:lstStyle/>
          <a:p>
            <a:pPr algn="ctr" rtl="1">
              <a:lnSpc>
                <a:spcPct val="150000"/>
              </a:lnSpc>
            </a:pPr>
            <a:r>
              <a:rPr lang="he-IL" sz="2400" dirty="0">
                <a:solidFill>
                  <a:srgbClr val="008000"/>
                </a:solidFill>
                <a:effectLst/>
                <a:latin typeface="Times New Roman" panose="02020603050405020304" pitchFamily="18" charset="0"/>
                <a:ea typeface="Times New Roman" panose="02020603050405020304" pitchFamily="18" charset="0"/>
                <a:cs typeface="Guttman Yad-Brush" panose="02010401010101010101" pitchFamily="2" charset="-79"/>
              </a:rPr>
              <a:t>בלי הסחות המסר עובר יותר מהר!</a:t>
            </a:r>
            <a:endParaRPr lang="en-US" sz="2000" dirty="0">
              <a:effectLst/>
              <a:latin typeface="Times New Roman" panose="02020603050405020304" pitchFamily="18" charset="0"/>
              <a:ea typeface="Times New Roman" panose="02020603050405020304" pitchFamily="18" charset="0"/>
            </a:endParaRPr>
          </a:p>
        </p:txBody>
      </p:sp>
      <p:pic>
        <p:nvPicPr>
          <p:cNvPr id="10" name="תמונה 9">
            <a:extLst>
              <a:ext uri="{FF2B5EF4-FFF2-40B4-BE49-F238E27FC236}">
                <a16:creationId xmlns:a16="http://schemas.microsoft.com/office/drawing/2014/main" id="{417FBA07-DD12-4D7B-AB88-1DB01C1C3C8D}"/>
              </a:ext>
            </a:extLst>
          </p:cNvPr>
          <p:cNvPicPr>
            <a:picLocks noChangeAspect="1"/>
          </p:cNvPicPr>
          <p:nvPr/>
        </p:nvPicPr>
        <p:blipFill>
          <a:blip r:embed="rId3"/>
          <a:stretch>
            <a:fillRect/>
          </a:stretch>
        </p:blipFill>
        <p:spPr>
          <a:xfrm>
            <a:off x="2298990" y="1798955"/>
            <a:ext cx="7689814" cy="3580852"/>
          </a:xfrm>
          <a:prstGeom prst="rect">
            <a:avLst/>
          </a:prstGeom>
        </p:spPr>
      </p:pic>
    </p:spTree>
    <p:extLst>
      <p:ext uri="{BB962C8B-B14F-4D97-AF65-F5344CB8AC3E}">
        <p14:creationId xmlns:p14="http://schemas.microsoft.com/office/powerpoint/2010/main" val="197168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2" grpId="0" animBg="1"/>
      <p:bldP spid="12" grpId="1" animBg="1"/>
      <p:bldP spid="14" grpId="0" animBg="1"/>
      <p:bldP spid="14" grpId="1"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810CE-E11A-7B8B-0AC5-8FFBD1E8512F}"/>
            </a:ext>
          </a:extLst>
        </p:cNvPr>
        <p:cNvGrpSpPr/>
        <p:nvPr/>
      </p:nvGrpSpPr>
      <p:grpSpPr>
        <a:xfrm>
          <a:off x="0" y="0"/>
          <a:ext cx="0" cy="0"/>
          <a:chOff x="0" y="0"/>
          <a:chExt cx="0" cy="0"/>
        </a:xfrm>
      </p:grpSpPr>
      <p:graphicFrame>
        <p:nvGraphicFramePr>
          <p:cNvPr id="6" name="דיאגרמה 5">
            <a:extLst>
              <a:ext uri="{FF2B5EF4-FFF2-40B4-BE49-F238E27FC236}">
                <a16:creationId xmlns:a16="http://schemas.microsoft.com/office/drawing/2014/main" id="{1FB7307E-D09B-5FF8-3422-341236A2BE79}"/>
              </a:ext>
            </a:extLst>
          </p:cNvPr>
          <p:cNvGraphicFramePr/>
          <p:nvPr>
            <p:extLst>
              <p:ext uri="{D42A27DB-BD31-4B8C-83A1-F6EECF244321}">
                <p14:modId xmlns:p14="http://schemas.microsoft.com/office/powerpoint/2010/main" val="986307026"/>
              </p:ext>
            </p:extLst>
          </p:nvPr>
        </p:nvGraphicFramePr>
        <p:xfrm>
          <a:off x="976700" y="256853"/>
          <a:ext cx="997147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אליפסה 1">
            <a:extLst>
              <a:ext uri="{FF2B5EF4-FFF2-40B4-BE49-F238E27FC236}">
                <a16:creationId xmlns:a16="http://schemas.microsoft.com/office/drawing/2014/main" id="{5700AE01-1BD1-2BFB-5B5C-6DB38D1DCA35}"/>
              </a:ext>
            </a:extLst>
          </p:cNvPr>
          <p:cNvSpPr/>
          <p:nvPr/>
        </p:nvSpPr>
        <p:spPr>
          <a:xfrm>
            <a:off x="8027378" y="4391173"/>
            <a:ext cx="1183341" cy="914400"/>
          </a:xfrm>
          <a:prstGeom prst="ellipse">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400" dirty="0"/>
              <a:t>1</a:t>
            </a:r>
          </a:p>
        </p:txBody>
      </p:sp>
      <p:sp>
        <p:nvSpPr>
          <p:cNvPr id="3" name="אליפסה 2">
            <a:extLst>
              <a:ext uri="{FF2B5EF4-FFF2-40B4-BE49-F238E27FC236}">
                <a16:creationId xmlns:a16="http://schemas.microsoft.com/office/drawing/2014/main" id="{5B723002-6EB1-2382-87B2-46FA50B854F0}"/>
              </a:ext>
            </a:extLst>
          </p:cNvPr>
          <p:cNvSpPr/>
          <p:nvPr/>
        </p:nvSpPr>
        <p:spPr>
          <a:xfrm>
            <a:off x="2981278" y="4391173"/>
            <a:ext cx="1183341" cy="914400"/>
          </a:xfrm>
          <a:prstGeom prst="ellipse">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400" dirty="0"/>
              <a:t>2</a:t>
            </a:r>
          </a:p>
        </p:txBody>
      </p:sp>
      <p:grpSp>
        <p:nvGrpSpPr>
          <p:cNvPr id="4" name="קבוצה 3">
            <a:extLst>
              <a:ext uri="{FF2B5EF4-FFF2-40B4-BE49-F238E27FC236}">
                <a16:creationId xmlns:a16="http://schemas.microsoft.com/office/drawing/2014/main" id="{D3549ED5-CD85-17E5-A62C-55C8A9AC5440}"/>
              </a:ext>
            </a:extLst>
          </p:cNvPr>
          <p:cNvGrpSpPr/>
          <p:nvPr/>
        </p:nvGrpSpPr>
        <p:grpSpPr>
          <a:xfrm>
            <a:off x="4164619" y="5772866"/>
            <a:ext cx="3862759" cy="792321"/>
            <a:chOff x="4104772" y="1846"/>
            <a:chExt cx="1761926" cy="880963"/>
          </a:xfrm>
        </p:grpSpPr>
        <p:sp>
          <p:nvSpPr>
            <p:cNvPr id="5" name="מלבן 4">
              <a:extLst>
                <a:ext uri="{FF2B5EF4-FFF2-40B4-BE49-F238E27FC236}">
                  <a16:creationId xmlns:a16="http://schemas.microsoft.com/office/drawing/2014/main" id="{09963203-0694-E818-B0AD-A724899F83C0}"/>
                </a:ext>
              </a:extLst>
            </p:cNvPr>
            <p:cNvSpPr/>
            <p:nvPr/>
          </p:nvSpPr>
          <p:spPr>
            <a:xfrm>
              <a:off x="4104772" y="1846"/>
              <a:ext cx="1761926" cy="88096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he-IL"/>
            </a:p>
          </p:txBody>
        </p:sp>
        <p:sp>
          <p:nvSpPr>
            <p:cNvPr id="7" name="תיבת טקסט 6">
              <a:extLst>
                <a:ext uri="{FF2B5EF4-FFF2-40B4-BE49-F238E27FC236}">
                  <a16:creationId xmlns:a16="http://schemas.microsoft.com/office/drawing/2014/main" id="{80B5D3CB-B6C6-9249-E496-28B807920164}"/>
                </a:ext>
              </a:extLst>
            </p:cNvPr>
            <p:cNvSpPr txBox="1"/>
            <p:nvPr/>
          </p:nvSpPr>
          <p:spPr>
            <a:xfrm>
              <a:off x="4104772" y="1846"/>
              <a:ext cx="1761926" cy="880963"/>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he-IL" sz="2800" kern="1200" dirty="0"/>
                <a:t>הגשת בפטל עד ה 1.2.26</a:t>
              </a:r>
            </a:p>
          </p:txBody>
        </p:sp>
      </p:grpSp>
    </p:spTree>
    <p:extLst>
      <p:ext uri="{BB962C8B-B14F-4D97-AF65-F5344CB8AC3E}">
        <p14:creationId xmlns:p14="http://schemas.microsoft.com/office/powerpoint/2010/main" val="1087526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9A0C247F-2C28-46CB-B850-1956A4F29B34}"/>
              </a:ext>
            </a:extLst>
          </p:cNvPr>
          <p:cNvSpPr/>
          <p:nvPr/>
        </p:nvSpPr>
        <p:spPr>
          <a:xfrm>
            <a:off x="2557669" y="2015983"/>
            <a:ext cx="543339" cy="3256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solidFill>
                <a:schemeClr val="bg1"/>
              </a:solidFill>
            </a:endParaRPr>
          </a:p>
        </p:txBody>
      </p:sp>
      <p:sp>
        <p:nvSpPr>
          <p:cNvPr id="18" name="תיבת טקסט 17">
            <a:extLst>
              <a:ext uri="{FF2B5EF4-FFF2-40B4-BE49-F238E27FC236}">
                <a16:creationId xmlns:a16="http://schemas.microsoft.com/office/drawing/2014/main" id="{2A782BA0-8845-4EB9-A791-59A7FC443F7B}"/>
              </a:ext>
            </a:extLst>
          </p:cNvPr>
          <p:cNvSpPr txBox="1"/>
          <p:nvPr/>
        </p:nvSpPr>
        <p:spPr>
          <a:xfrm>
            <a:off x="5692405" y="1837155"/>
            <a:ext cx="795131" cy="369332"/>
          </a:xfrm>
          <a:prstGeom prst="rect">
            <a:avLst/>
          </a:prstGeom>
          <a:solidFill>
            <a:schemeClr val="bg1"/>
          </a:solidFill>
        </p:spPr>
        <p:txBody>
          <a:bodyPr wrap="square" rtlCol="1">
            <a:spAutoFit/>
          </a:bodyPr>
          <a:lstStyle/>
          <a:p>
            <a:endParaRPr lang="he-IL" dirty="0"/>
          </a:p>
        </p:txBody>
      </p:sp>
      <p:grpSp>
        <p:nvGrpSpPr>
          <p:cNvPr id="29" name="קבוצה 28">
            <a:extLst>
              <a:ext uri="{FF2B5EF4-FFF2-40B4-BE49-F238E27FC236}">
                <a16:creationId xmlns:a16="http://schemas.microsoft.com/office/drawing/2014/main" id="{C2152DEE-8FFE-4141-A077-8973C0FA5D6F}"/>
              </a:ext>
            </a:extLst>
          </p:cNvPr>
          <p:cNvGrpSpPr/>
          <p:nvPr/>
        </p:nvGrpSpPr>
        <p:grpSpPr>
          <a:xfrm>
            <a:off x="1828050" y="1203656"/>
            <a:ext cx="8523838" cy="4777413"/>
            <a:chOff x="1403617" y="1255640"/>
            <a:chExt cx="8523838" cy="4777413"/>
          </a:xfrm>
        </p:grpSpPr>
        <p:grpSp>
          <p:nvGrpSpPr>
            <p:cNvPr id="21" name="קבוצה 20">
              <a:extLst>
                <a:ext uri="{FF2B5EF4-FFF2-40B4-BE49-F238E27FC236}">
                  <a16:creationId xmlns:a16="http://schemas.microsoft.com/office/drawing/2014/main" id="{36C92B56-7816-4497-A8F1-7A1761E0B079}"/>
                </a:ext>
              </a:extLst>
            </p:cNvPr>
            <p:cNvGrpSpPr/>
            <p:nvPr/>
          </p:nvGrpSpPr>
          <p:grpSpPr>
            <a:xfrm>
              <a:off x="1403617" y="1255640"/>
              <a:ext cx="8523838" cy="4777413"/>
              <a:chOff x="1403617" y="1255640"/>
              <a:chExt cx="8523838" cy="4777413"/>
            </a:xfrm>
          </p:grpSpPr>
          <p:grpSp>
            <p:nvGrpSpPr>
              <p:cNvPr id="11" name="קבוצה 10">
                <a:extLst>
                  <a:ext uri="{FF2B5EF4-FFF2-40B4-BE49-F238E27FC236}">
                    <a16:creationId xmlns:a16="http://schemas.microsoft.com/office/drawing/2014/main" id="{2E752A33-07AF-401B-965F-6B38F4B19BBF}"/>
                  </a:ext>
                </a:extLst>
              </p:cNvPr>
              <p:cNvGrpSpPr/>
              <p:nvPr/>
            </p:nvGrpSpPr>
            <p:grpSpPr>
              <a:xfrm>
                <a:off x="1403617" y="1255640"/>
                <a:ext cx="8523838" cy="4777413"/>
                <a:chOff x="1403617" y="1255640"/>
                <a:chExt cx="8523838" cy="4777413"/>
              </a:xfrm>
            </p:grpSpPr>
            <p:pic>
              <p:nvPicPr>
                <p:cNvPr id="12" name="Google Shape;77;p13">
                  <a:extLst>
                    <a:ext uri="{FF2B5EF4-FFF2-40B4-BE49-F238E27FC236}">
                      <a16:creationId xmlns:a16="http://schemas.microsoft.com/office/drawing/2014/main" id="{8FBA5E02-3E63-48CC-B870-3E5CB26E72E3}"/>
                    </a:ext>
                  </a:extLst>
                </p:cNvPr>
                <p:cNvPicPr preferRelativeResize="0"/>
                <p:nvPr/>
              </p:nvPicPr>
              <p:blipFill rotWithShape="1">
                <a:blip r:embed="rId2">
                  <a:alphaModFix/>
                </a:blip>
                <a:srcRect l="2947" r="11520"/>
                <a:stretch/>
              </p:blipFill>
              <p:spPr>
                <a:xfrm>
                  <a:off x="2153478" y="1255640"/>
                  <a:ext cx="7166577" cy="4777413"/>
                </a:xfrm>
                <a:prstGeom prst="rect">
                  <a:avLst/>
                </a:prstGeom>
                <a:noFill/>
                <a:ln>
                  <a:noFill/>
                </a:ln>
              </p:spPr>
            </p:pic>
            <p:sp>
              <p:nvSpPr>
                <p:cNvPr id="2" name="מלבן 1">
                  <a:extLst>
                    <a:ext uri="{FF2B5EF4-FFF2-40B4-BE49-F238E27FC236}">
                      <a16:creationId xmlns:a16="http://schemas.microsoft.com/office/drawing/2014/main" id="{D327E90C-098E-43A9-87DD-F19E3717199F}"/>
                    </a:ext>
                  </a:extLst>
                </p:cNvPr>
                <p:cNvSpPr/>
                <p:nvPr/>
              </p:nvSpPr>
              <p:spPr>
                <a:xfrm>
                  <a:off x="1403617" y="2345635"/>
                  <a:ext cx="1093304" cy="3448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solidFill>
                      <a:schemeClr val="bg1"/>
                    </a:solidFill>
                  </a:endParaRPr>
                </a:p>
              </p:txBody>
            </p:sp>
            <p:pic>
              <p:nvPicPr>
                <p:cNvPr id="10" name="תמונה 9">
                  <a:extLst>
                    <a:ext uri="{FF2B5EF4-FFF2-40B4-BE49-F238E27FC236}">
                      <a16:creationId xmlns:a16="http://schemas.microsoft.com/office/drawing/2014/main" id="{F223A000-AAA3-45F4-9E22-1EAFBA8C6548}"/>
                    </a:ext>
                  </a:extLst>
                </p:cNvPr>
                <p:cNvPicPr>
                  <a:picLocks noChangeAspect="1"/>
                </p:cNvPicPr>
                <p:nvPr/>
              </p:nvPicPr>
              <p:blipFill>
                <a:blip r:embed="rId3"/>
                <a:stretch>
                  <a:fillRect/>
                </a:stretch>
              </p:blipFill>
              <p:spPr>
                <a:xfrm>
                  <a:off x="2540044" y="2128030"/>
                  <a:ext cx="285790" cy="3372321"/>
                </a:xfrm>
                <a:prstGeom prst="rect">
                  <a:avLst/>
                </a:prstGeom>
              </p:spPr>
            </p:pic>
            <p:sp>
              <p:nvSpPr>
                <p:cNvPr id="13" name="מלבן 12">
                  <a:extLst>
                    <a:ext uri="{FF2B5EF4-FFF2-40B4-BE49-F238E27FC236}">
                      <a16:creationId xmlns:a16="http://schemas.microsoft.com/office/drawing/2014/main" id="{F270EBF1-B561-446E-8716-0C6BEAF0010C}"/>
                    </a:ext>
                  </a:extLst>
                </p:cNvPr>
                <p:cNvSpPr/>
                <p:nvPr/>
              </p:nvSpPr>
              <p:spPr>
                <a:xfrm>
                  <a:off x="8834151" y="2072131"/>
                  <a:ext cx="1093304" cy="3448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solidFill>
                      <a:schemeClr val="bg1"/>
                    </a:solidFill>
                  </a:endParaRPr>
                </a:p>
              </p:txBody>
            </p:sp>
          </p:grpSp>
          <p:pic>
            <p:nvPicPr>
              <p:cNvPr id="20" name="תמונה 19">
                <a:extLst>
                  <a:ext uri="{FF2B5EF4-FFF2-40B4-BE49-F238E27FC236}">
                    <a16:creationId xmlns:a16="http://schemas.microsoft.com/office/drawing/2014/main" id="{0AC40761-8578-4644-A7E5-58A5FD18FD5F}"/>
                  </a:ext>
                </a:extLst>
              </p:cNvPr>
              <p:cNvPicPr>
                <a:picLocks noChangeAspect="1"/>
              </p:cNvPicPr>
              <p:nvPr/>
            </p:nvPicPr>
            <p:blipFill rotWithShape="1">
              <a:blip r:embed="rId4"/>
              <a:srcRect r="8209"/>
              <a:stretch/>
            </p:blipFill>
            <p:spPr>
              <a:xfrm>
                <a:off x="2797346" y="2224912"/>
                <a:ext cx="323541" cy="2962688"/>
              </a:xfrm>
              <a:prstGeom prst="rect">
                <a:avLst/>
              </a:prstGeom>
            </p:spPr>
          </p:pic>
        </p:grpSp>
        <p:pic>
          <p:nvPicPr>
            <p:cNvPr id="27" name="תמונה 26">
              <a:extLst>
                <a:ext uri="{FF2B5EF4-FFF2-40B4-BE49-F238E27FC236}">
                  <a16:creationId xmlns:a16="http://schemas.microsoft.com/office/drawing/2014/main" id="{8C139C4E-C69B-4A71-B3F4-3649216E5F04}"/>
                </a:ext>
              </a:extLst>
            </p:cNvPr>
            <p:cNvPicPr>
              <a:picLocks noChangeAspect="1"/>
            </p:cNvPicPr>
            <p:nvPr/>
          </p:nvPicPr>
          <p:blipFill>
            <a:blip r:embed="rId5"/>
            <a:stretch>
              <a:fillRect/>
            </a:stretch>
          </p:blipFill>
          <p:spPr>
            <a:xfrm>
              <a:off x="2373670" y="1502515"/>
              <a:ext cx="581106" cy="295316"/>
            </a:xfrm>
            <a:prstGeom prst="rect">
              <a:avLst/>
            </a:prstGeom>
          </p:spPr>
        </p:pic>
        <p:sp>
          <p:nvSpPr>
            <p:cNvPr id="28" name="מלבן 27">
              <a:extLst>
                <a:ext uri="{FF2B5EF4-FFF2-40B4-BE49-F238E27FC236}">
                  <a16:creationId xmlns:a16="http://schemas.microsoft.com/office/drawing/2014/main" id="{2FE62494-0AAF-4F69-BEAA-6E4DF9302BAE}"/>
                </a:ext>
              </a:extLst>
            </p:cNvPr>
            <p:cNvSpPr/>
            <p:nvPr/>
          </p:nvSpPr>
          <p:spPr>
            <a:xfrm>
              <a:off x="5736766" y="1797831"/>
              <a:ext cx="750770" cy="33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0" name="תיבת טקסט 29">
            <a:extLst>
              <a:ext uri="{FF2B5EF4-FFF2-40B4-BE49-F238E27FC236}">
                <a16:creationId xmlns:a16="http://schemas.microsoft.com/office/drawing/2014/main" id="{4537B686-6A1B-4791-A1D4-1D85762A4AE6}"/>
              </a:ext>
            </a:extLst>
          </p:cNvPr>
          <p:cNvSpPr txBox="1"/>
          <p:nvPr/>
        </p:nvSpPr>
        <p:spPr>
          <a:xfrm>
            <a:off x="2248496" y="6012459"/>
            <a:ext cx="7682948" cy="646331"/>
          </a:xfrm>
          <a:prstGeom prst="rect">
            <a:avLst/>
          </a:prstGeom>
          <a:noFill/>
        </p:spPr>
        <p:txBody>
          <a:bodyPr wrap="square" rtlCol="1">
            <a:spAutoFit/>
          </a:bodyPr>
          <a:lstStyle/>
          <a:p>
            <a:pPr algn="ctr"/>
            <a:r>
              <a:rPr lang="he-IL" dirty="0"/>
              <a:t>ככל שריכוז השמרים עולה עד לריכוז של 15% מהתמיסה, קצב התסיסה עולה.</a:t>
            </a:r>
          </a:p>
          <a:p>
            <a:pPr algn="ctr"/>
            <a:r>
              <a:rPr lang="he-IL" dirty="0"/>
              <a:t> תוספת שמרים מעל לריכוז זה אינה גורמת לעלייה נוספת בקצב התסיסה</a:t>
            </a:r>
          </a:p>
        </p:txBody>
      </p:sp>
      <p:pic>
        <p:nvPicPr>
          <p:cNvPr id="6" name="תמונה 5">
            <a:extLst>
              <a:ext uri="{FF2B5EF4-FFF2-40B4-BE49-F238E27FC236}">
                <a16:creationId xmlns:a16="http://schemas.microsoft.com/office/drawing/2014/main" id="{02B414D7-1B86-08A7-6753-1CD66E69CA60}"/>
              </a:ext>
            </a:extLst>
          </p:cNvPr>
          <p:cNvPicPr>
            <a:picLocks noChangeAspect="1"/>
          </p:cNvPicPr>
          <p:nvPr/>
        </p:nvPicPr>
        <p:blipFill>
          <a:blip r:embed="rId6"/>
          <a:stretch>
            <a:fillRect/>
          </a:stretch>
        </p:blipFill>
        <p:spPr>
          <a:xfrm>
            <a:off x="5015000" y="162186"/>
            <a:ext cx="2149939" cy="821633"/>
          </a:xfrm>
          <a:prstGeom prst="rect">
            <a:avLst/>
          </a:prstGeom>
        </p:spPr>
      </p:pic>
    </p:spTree>
    <p:extLst>
      <p:ext uri="{BB962C8B-B14F-4D97-AF65-F5344CB8AC3E}">
        <p14:creationId xmlns:p14="http://schemas.microsoft.com/office/powerpoint/2010/main" val="1411206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9" name="Google Shape;79;p14"/>
          <p:cNvSpPr txBox="1">
            <a:spLocks noGrp="1"/>
          </p:cNvSpPr>
          <p:nvPr>
            <p:ph type="body" idx="1"/>
          </p:nvPr>
        </p:nvSpPr>
        <p:spPr>
          <a:xfrm>
            <a:off x="609598" y="3062504"/>
            <a:ext cx="10972800" cy="3179932"/>
          </a:xfrm>
          <a:prstGeom prst="rect">
            <a:avLst/>
          </a:prstGeom>
        </p:spPr>
        <p:txBody>
          <a:bodyPr spcFirstLastPara="1" wrap="square" lIns="121900" tIns="121900" rIns="121900" bIns="121900" anchor="t" anchorCtr="0">
            <a:noAutofit/>
          </a:bodyPr>
          <a:lstStyle/>
          <a:p>
            <a:pPr marL="50799" indent="0" algn="r" rtl="1">
              <a:spcBef>
                <a:spcPts val="0"/>
              </a:spcBef>
              <a:buNone/>
            </a:pPr>
            <a:r>
              <a:rPr lang="he-IL" sz="2400" b="0" i="0" u="none" strike="noStrike" dirty="0">
                <a:solidFill>
                  <a:srgbClr val="000000"/>
                </a:solidFill>
                <a:effectLst/>
                <a:latin typeface="Arial" panose="020B0604020202020204" pitchFamily="34" charset="0"/>
              </a:rPr>
              <a:t>בשקף זה:</a:t>
            </a:r>
          </a:p>
          <a:p>
            <a:pPr marL="693738" indent="0" algn="r" rtl="1">
              <a:spcBef>
                <a:spcPts val="0"/>
              </a:spcBef>
              <a:buNone/>
            </a:pPr>
            <a:endParaRPr lang="he-IL" sz="2400" dirty="0">
              <a:solidFill>
                <a:srgbClr val="000000"/>
              </a:solidFill>
              <a:latin typeface="Arial" panose="020B0604020202020204" pitchFamily="34" charset="0"/>
            </a:endParaRPr>
          </a:p>
          <a:p>
            <a:pPr marL="1036638" indent="-342900" algn="r" rtl="1">
              <a:spcBef>
                <a:spcPts val="0"/>
              </a:spcBef>
              <a:buFont typeface="Wingdings" panose="05000000000000000000" pitchFamily="2" charset="2"/>
              <a:buChar char="§"/>
            </a:pPr>
            <a:r>
              <a:rPr lang="he-IL" sz="2400" dirty="0">
                <a:solidFill>
                  <a:srgbClr val="000000"/>
                </a:solidFill>
                <a:latin typeface="Arial" panose="020B0604020202020204" pitchFamily="34" charset="0"/>
              </a:rPr>
              <a:t>יש</a:t>
            </a:r>
            <a:r>
              <a:rPr lang="he-IL" sz="2400" b="0" i="0" u="none" strike="noStrike" dirty="0">
                <a:solidFill>
                  <a:srgbClr val="000000"/>
                </a:solidFill>
                <a:effectLst/>
                <a:latin typeface="Arial" panose="020B0604020202020204" pitchFamily="34" charset="0"/>
              </a:rPr>
              <a:t> להציג בקצרה את </a:t>
            </a:r>
            <a:r>
              <a:rPr lang="he-IL" sz="2400" b="1" i="0" u="none" strike="noStrike" dirty="0">
                <a:solidFill>
                  <a:srgbClr val="000000"/>
                </a:solidFill>
                <a:effectLst/>
                <a:latin typeface="Arial" panose="020B0604020202020204" pitchFamily="34" charset="0"/>
              </a:rPr>
              <a:t>המסקנות הנובעות מהתוצאות</a:t>
            </a:r>
            <a:r>
              <a:rPr lang="he-IL" sz="2400" b="0" i="0" u="none" strike="noStrike" dirty="0">
                <a:solidFill>
                  <a:srgbClr val="000000"/>
                </a:solidFill>
                <a:effectLst/>
                <a:latin typeface="Arial" panose="020B0604020202020204" pitchFamily="34" charset="0"/>
              </a:rPr>
              <a:t> </a:t>
            </a:r>
          </a:p>
          <a:p>
            <a:pPr marL="1036638" indent="-342900" algn="r" rtl="1">
              <a:spcBef>
                <a:spcPts val="0"/>
              </a:spcBef>
              <a:buFont typeface="Wingdings" panose="05000000000000000000" pitchFamily="2" charset="2"/>
              <a:buChar char="§"/>
            </a:pPr>
            <a:r>
              <a:rPr lang="he-IL" sz="2400" b="0" i="0" u="none" strike="noStrike" dirty="0">
                <a:solidFill>
                  <a:srgbClr val="000000"/>
                </a:solidFill>
                <a:effectLst/>
                <a:latin typeface="Arial" panose="020B0604020202020204" pitchFamily="34" charset="0"/>
              </a:rPr>
              <a:t>יש </a:t>
            </a:r>
            <a:r>
              <a:rPr lang="he-IL" sz="2400" b="1" i="0" u="none" strike="noStrike" dirty="0">
                <a:solidFill>
                  <a:srgbClr val="000000"/>
                </a:solidFill>
                <a:effectLst/>
                <a:latin typeface="Arial" panose="020B0604020202020204" pitchFamily="34" charset="0"/>
              </a:rPr>
              <a:t>לבסס את המסקנות תוך תמיכה מהספרות (הבסיס הביולוגי)</a:t>
            </a:r>
          </a:p>
          <a:p>
            <a:pPr marL="1062038" indent="-342900" algn="r" rtl="1">
              <a:spcBef>
                <a:spcPts val="1200"/>
              </a:spcBef>
              <a:buFont typeface="Wingdings" panose="05000000000000000000" pitchFamily="2" charset="2"/>
              <a:buChar char="§"/>
            </a:pPr>
            <a:r>
              <a:rPr lang="he-IL" sz="2400" b="0" i="0" u="none" strike="noStrike" dirty="0">
                <a:solidFill>
                  <a:srgbClr val="000000"/>
                </a:solidFill>
                <a:effectLst/>
                <a:latin typeface="Arial" panose="020B0604020202020204" pitchFamily="34" charset="0"/>
              </a:rPr>
              <a:t>יש לכתוב </a:t>
            </a:r>
            <a:r>
              <a:rPr lang="he-IL" sz="2400" b="1" i="0" u="none" strike="noStrike" dirty="0">
                <a:solidFill>
                  <a:srgbClr val="000000"/>
                </a:solidFill>
                <a:effectLst/>
                <a:latin typeface="Arial" panose="020B0604020202020204" pitchFamily="34" charset="0"/>
              </a:rPr>
              <a:t>נימוק </a:t>
            </a:r>
            <a:r>
              <a:rPr lang="he-IL" sz="2400" b="0" i="0" u="none" strike="noStrike" dirty="0">
                <a:solidFill>
                  <a:srgbClr val="000000"/>
                </a:solidFill>
                <a:effectLst/>
                <a:latin typeface="Arial" panose="020B0604020202020204" pitchFamily="34" charset="0"/>
              </a:rPr>
              <a:t>למסקנות תוך שימוש במושגים ועקרונות ביולוגים</a:t>
            </a:r>
            <a:r>
              <a:rPr lang="he-IL" sz="2400" b="1" i="0" u="none" strike="noStrike" dirty="0">
                <a:solidFill>
                  <a:srgbClr val="000000"/>
                </a:solidFill>
                <a:effectLst/>
                <a:latin typeface="Arial" panose="020B0604020202020204" pitchFamily="34" charset="0"/>
              </a:rPr>
              <a:t>. הנימוק יכלול מנגנון/ים ביולוגי/ים </a:t>
            </a:r>
            <a:r>
              <a:rPr lang="he-IL" sz="2400" i="0" u="none" strike="noStrike" dirty="0">
                <a:solidFill>
                  <a:srgbClr val="000000"/>
                </a:solidFill>
                <a:effectLst/>
                <a:latin typeface="Arial" panose="020B0604020202020204" pitchFamily="34" charset="0"/>
              </a:rPr>
              <a:t>(דיון קצר)</a:t>
            </a:r>
          </a:p>
          <a:p>
            <a:pPr marL="1062038" indent="-342900" algn="r" rtl="1">
              <a:spcBef>
                <a:spcPts val="1200"/>
              </a:spcBef>
              <a:buFont typeface="Wingdings" panose="05000000000000000000" pitchFamily="2" charset="2"/>
              <a:buChar char="§"/>
            </a:pPr>
            <a:r>
              <a:rPr lang="he-IL" sz="2400" dirty="0">
                <a:solidFill>
                  <a:srgbClr val="000000"/>
                </a:solidFill>
                <a:latin typeface="Arial" panose="020B0604020202020204" pitchFamily="34" charset="0"/>
              </a:rPr>
              <a:t>כדאי להתייחס/להזכיר </a:t>
            </a:r>
            <a:r>
              <a:rPr lang="he-IL" sz="2400" b="1" dirty="0">
                <a:solidFill>
                  <a:srgbClr val="000000"/>
                </a:solidFill>
                <a:latin typeface="Arial" panose="020B0604020202020204" pitchFamily="34" charset="0"/>
                <a:hlinkClick r:id="rId3"/>
              </a:rPr>
              <a:t>רעיון מרכזי בביולוגיה </a:t>
            </a:r>
            <a:r>
              <a:rPr lang="he-IL" sz="2400" dirty="0">
                <a:solidFill>
                  <a:srgbClr val="000000"/>
                </a:solidFill>
                <a:latin typeface="Arial" panose="020B0604020202020204" pitchFamily="34" charset="0"/>
              </a:rPr>
              <a:t>שקשור בחקר</a:t>
            </a:r>
            <a:endParaRPr sz="1800" b="1" dirty="0"/>
          </a:p>
        </p:txBody>
      </p:sp>
      <p:sp>
        <p:nvSpPr>
          <p:cNvPr id="5" name="תיבת טקסט 4">
            <a:extLst>
              <a:ext uri="{FF2B5EF4-FFF2-40B4-BE49-F238E27FC236}">
                <a16:creationId xmlns:a16="http://schemas.microsoft.com/office/drawing/2014/main" id="{08BECA7E-3821-4010-AD5E-95FD84F42E0F}"/>
              </a:ext>
            </a:extLst>
          </p:cNvPr>
          <p:cNvSpPr txBox="1"/>
          <p:nvPr/>
        </p:nvSpPr>
        <p:spPr>
          <a:xfrm>
            <a:off x="2265946" y="1445360"/>
            <a:ext cx="7660105" cy="1200329"/>
          </a:xfrm>
          <a:prstGeom prst="rect">
            <a:avLst/>
          </a:prstGeom>
          <a:solidFill>
            <a:srgbClr val="FFCC99"/>
          </a:solidFill>
        </p:spPr>
        <p:txBody>
          <a:bodyPr wrap="square">
            <a:spAutoFit/>
          </a:bodyPr>
          <a:lstStyle/>
          <a:p>
            <a:pPr algn="r" rtl="1">
              <a:tabLst>
                <a:tab pos="5795645" algn="l"/>
              </a:tabLst>
            </a:pPr>
            <a:r>
              <a:rPr lang="he-IL" sz="2400" u="sng" dirty="0">
                <a:effectLst/>
                <a:latin typeface="Times New Roman" panose="02020603050405020304" pitchFamily="18" charset="0"/>
                <a:ea typeface="Times New Roman" panose="02020603050405020304" pitchFamily="18" charset="0"/>
                <a:cs typeface="Arial" panose="020B0604020202020204" pitchFamily="34" charset="0"/>
              </a:rPr>
              <a:t>שקופית מס' 5:</a:t>
            </a: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r" rtl="1">
              <a:buFont typeface="Symbol" panose="05050102010706020507" pitchFamily="18" charset="2"/>
              <a:buChar char=""/>
              <a:tabLst>
                <a:tab pos="228600" algn="l"/>
              </a:tabLst>
            </a:pPr>
            <a:r>
              <a:rPr lang="he-IL" sz="2400" dirty="0">
                <a:effectLst/>
                <a:latin typeface="Times New Roman" panose="02020603050405020304" pitchFamily="18" charset="0"/>
                <a:ea typeface="Times New Roman" panose="02020603050405020304" pitchFamily="18" charset="0"/>
                <a:cs typeface="Arial" panose="020B0604020202020204" pitchFamily="34" charset="0"/>
              </a:rPr>
              <a:t>ציון  מסקנות עיקריות המבוססות על התוצאות שהוצגו</a:t>
            </a:r>
          </a:p>
          <a:p>
            <a:pPr marL="342900" indent="-342900">
              <a:buFont typeface="Symbol" panose="05050102010706020507" pitchFamily="18" charset="2"/>
              <a:buChar char=""/>
              <a:tabLst>
                <a:tab pos="228600" algn="l"/>
              </a:tabLst>
            </a:pPr>
            <a:r>
              <a:rPr lang="he-IL" sz="2400" dirty="0">
                <a:latin typeface="Times New Roman" panose="02020603050405020304" pitchFamily="18" charset="0"/>
                <a:ea typeface="Times New Roman" panose="02020603050405020304" pitchFamily="18" charset="0"/>
                <a:cs typeface="Arial" panose="020B0604020202020204" pitchFamily="34" charset="0"/>
              </a:rPr>
              <a:t>הסבר למסקנות (דיון קצר)</a:t>
            </a:r>
            <a:r>
              <a:rPr lang="he-IL" sz="2400" u="none" strike="noStrike"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p:txBody>
      </p:sp>
      <p:pic>
        <p:nvPicPr>
          <p:cNvPr id="6" name="תמונה 5">
            <a:extLst>
              <a:ext uri="{FF2B5EF4-FFF2-40B4-BE49-F238E27FC236}">
                <a16:creationId xmlns:a16="http://schemas.microsoft.com/office/drawing/2014/main" id="{C2C67A01-ADBC-7A34-32C9-61FA06EAD6B5}"/>
              </a:ext>
            </a:extLst>
          </p:cNvPr>
          <p:cNvPicPr>
            <a:picLocks noChangeAspect="1"/>
          </p:cNvPicPr>
          <p:nvPr/>
        </p:nvPicPr>
        <p:blipFill>
          <a:blip r:embed="rId4"/>
          <a:stretch>
            <a:fillRect/>
          </a:stretch>
        </p:blipFill>
        <p:spPr>
          <a:xfrm>
            <a:off x="3519127" y="114557"/>
            <a:ext cx="5153744" cy="105742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9F37F3-CAA6-4AA9-A260-D57FEF923876}"/>
              </a:ext>
            </a:extLst>
          </p:cNvPr>
          <p:cNvSpPr>
            <a:spLocks noGrp="1"/>
          </p:cNvSpPr>
          <p:nvPr>
            <p:ph type="title"/>
          </p:nvPr>
        </p:nvSpPr>
        <p:spPr>
          <a:xfrm>
            <a:off x="679174" y="135489"/>
            <a:ext cx="10972800" cy="1143000"/>
          </a:xfrm>
        </p:spPr>
        <p:txBody>
          <a:bodyPr/>
          <a:lstStyle/>
          <a:p>
            <a:pPr algn="r" rtl="1"/>
            <a:r>
              <a:rPr lang="he-IL" dirty="0"/>
              <a:t>רעיונות מרכזיים בביולוגיה</a:t>
            </a:r>
          </a:p>
        </p:txBody>
      </p:sp>
      <p:sp>
        <p:nvSpPr>
          <p:cNvPr id="3" name="מציין מיקום טקסט 2">
            <a:extLst>
              <a:ext uri="{FF2B5EF4-FFF2-40B4-BE49-F238E27FC236}">
                <a16:creationId xmlns:a16="http://schemas.microsoft.com/office/drawing/2014/main" id="{469CF0AC-D651-4D37-8DFF-8D75BB85EDFC}"/>
              </a:ext>
            </a:extLst>
          </p:cNvPr>
          <p:cNvSpPr>
            <a:spLocks noGrp="1"/>
          </p:cNvSpPr>
          <p:nvPr>
            <p:ph type="body" idx="1"/>
          </p:nvPr>
        </p:nvSpPr>
        <p:spPr/>
        <p:txBody>
          <a:bodyPr/>
          <a:lstStyle/>
          <a:p>
            <a:pPr algn="r" rtl="1"/>
            <a:r>
              <a:rPr lang="he-IL" dirty="0"/>
              <a:t>ארגון במערכות ביולוגיות</a:t>
            </a:r>
          </a:p>
          <a:p>
            <a:pPr algn="r" rtl="1"/>
            <a:r>
              <a:rPr lang="he-IL" dirty="0"/>
              <a:t>ויסות והומאוסטזיס</a:t>
            </a:r>
          </a:p>
          <a:p>
            <a:pPr algn="r" rtl="1"/>
            <a:r>
              <a:rPr lang="he-IL" dirty="0"/>
              <a:t>יחסי גומלין וקיום שיווי משקל דינאמי</a:t>
            </a:r>
          </a:p>
          <a:p>
            <a:pPr algn="r" rtl="1"/>
            <a:r>
              <a:rPr lang="he-IL" dirty="0"/>
              <a:t>אחידות בעקרונות המבנה ותפקוד ושוני בצורה</a:t>
            </a:r>
          </a:p>
          <a:p>
            <a:pPr algn="r" rtl="1"/>
            <a:r>
              <a:rPr lang="he-IL" dirty="0"/>
              <a:t>התאמה בין מבנה ותפקוד</a:t>
            </a:r>
          </a:p>
          <a:p>
            <a:pPr algn="r" rtl="1"/>
            <a:r>
              <a:rPr lang="he-IL" dirty="0"/>
              <a:t>המשכיות תורשתית ורביה</a:t>
            </a:r>
          </a:p>
          <a:p>
            <a:pPr algn="r" rtl="1"/>
            <a:r>
              <a:rPr lang="he-IL" dirty="0"/>
              <a:t>גדילה והתפתחות</a:t>
            </a:r>
          </a:p>
          <a:p>
            <a:pPr algn="r" rtl="1"/>
            <a:r>
              <a:rPr lang="he-IL" dirty="0"/>
              <a:t>התפתחות אבולוציונית</a:t>
            </a:r>
          </a:p>
          <a:p>
            <a:pPr algn="r" rtl="1"/>
            <a:endParaRPr lang="he-IL" dirty="0"/>
          </a:p>
        </p:txBody>
      </p:sp>
    </p:spTree>
    <p:extLst>
      <p:ext uri="{BB962C8B-B14F-4D97-AF65-F5344CB8AC3E}">
        <p14:creationId xmlns:p14="http://schemas.microsoft.com/office/powerpoint/2010/main" val="3309419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32"/>
          <p:cNvSpPr txBox="1">
            <a:spLocks noGrp="1"/>
          </p:cNvSpPr>
          <p:nvPr>
            <p:ph type="body" idx="1"/>
          </p:nvPr>
        </p:nvSpPr>
        <p:spPr>
          <a:xfrm>
            <a:off x="932728" y="1872085"/>
            <a:ext cx="10515600" cy="4092780"/>
          </a:xfrm>
          <a:prstGeom prst="rect">
            <a:avLst/>
          </a:prstGeom>
          <a:noFill/>
          <a:ln>
            <a:noFill/>
          </a:ln>
        </p:spPr>
        <p:txBody>
          <a:bodyPr spcFirstLastPara="1" wrap="square" lIns="91433" tIns="45700" rIns="91433" bIns="45700" anchor="t" anchorCtr="0">
            <a:noAutofit/>
          </a:bodyPr>
          <a:lstStyle/>
          <a:p>
            <a:pPr marL="237061" indent="-203195" algn="r" rtl="1">
              <a:lnSpc>
                <a:spcPct val="150000"/>
              </a:lnSpc>
              <a:spcBef>
                <a:spcPts val="0"/>
              </a:spcBef>
              <a:buSzPts val="1800"/>
            </a:pPr>
            <a:r>
              <a:rPr lang="iw" sz="2400" dirty="0">
                <a:latin typeface="Arial"/>
                <a:ea typeface="Arial"/>
                <a:cs typeface="Arial"/>
                <a:sym typeface="Arial"/>
              </a:rPr>
              <a:t>מוקסיפן הוא אנטיביוטיקה שיעילותה נגד מתגים גראם חיוביים וגראם שליליים ידועה. במחקר זה הראנו שהיעילות של מוקסיפן עולה ככל שריכוזו עולה. </a:t>
            </a:r>
            <a:endParaRPr lang="he-IL" sz="2400" dirty="0">
              <a:latin typeface="Arial"/>
              <a:ea typeface="Arial"/>
              <a:cs typeface="Arial"/>
              <a:sym typeface="Arial"/>
            </a:endParaRPr>
          </a:p>
          <a:p>
            <a:pPr marL="237061" indent="-203195" algn="r" rtl="1">
              <a:lnSpc>
                <a:spcPct val="150000"/>
              </a:lnSpc>
              <a:spcBef>
                <a:spcPts val="0"/>
              </a:spcBef>
              <a:buSzPts val="1800"/>
            </a:pPr>
            <a:r>
              <a:rPr lang="he-IL" sz="2400" dirty="0">
                <a:latin typeface="Arial"/>
                <a:ea typeface="Arial"/>
                <a:cs typeface="Arial"/>
                <a:sym typeface="Arial"/>
              </a:rPr>
              <a:t>מוקסיפן מורכב ממולקולות של פניצילין שעברו שינוי במעבדה, כך שהן חודרות דרך הדופן החיצונית של חיידקי גראם שליליים (</a:t>
            </a:r>
            <a:r>
              <a:rPr lang="en-US" sz="2400" dirty="0">
                <a:latin typeface="Arial"/>
                <a:ea typeface="Arial"/>
                <a:cs typeface="Arial"/>
                <a:sym typeface="Arial"/>
              </a:rPr>
              <a:t>E.coli</a:t>
            </a:r>
            <a:r>
              <a:rPr lang="he-IL" sz="2400" dirty="0">
                <a:latin typeface="Arial"/>
                <a:ea typeface="Arial"/>
                <a:cs typeface="Arial"/>
                <a:sym typeface="Arial"/>
              </a:rPr>
              <a:t>) אל תוך התאים. מולקולות המוקסיפן מעכבות את יצירת דופן החיידקים, כך שכאשר החיידקים מתרבים, הדופן שנוצרת אינה תקינה והם מתפוצצים בסביבה היפוטונית. ככל שריכוז המוקסיפן גדול יותר, כך הפגיעה בחיידקים גדולה יותר.</a:t>
            </a:r>
            <a:endParaRPr sz="2400" dirty="0">
              <a:latin typeface="Arial"/>
              <a:ea typeface="Arial"/>
              <a:cs typeface="Arial"/>
              <a:sym typeface="Arial"/>
            </a:endParaRPr>
          </a:p>
        </p:txBody>
      </p:sp>
      <p:pic>
        <p:nvPicPr>
          <p:cNvPr id="5" name="תמונה 4">
            <a:extLst>
              <a:ext uri="{FF2B5EF4-FFF2-40B4-BE49-F238E27FC236}">
                <a16:creationId xmlns:a16="http://schemas.microsoft.com/office/drawing/2014/main" id="{698B7E11-CCA0-6AFF-33D0-1E3FC3170290}"/>
              </a:ext>
            </a:extLst>
          </p:cNvPr>
          <p:cNvPicPr>
            <a:picLocks noChangeAspect="1"/>
          </p:cNvPicPr>
          <p:nvPr/>
        </p:nvPicPr>
        <p:blipFill>
          <a:blip r:embed="rId3"/>
          <a:stretch>
            <a:fillRect/>
          </a:stretch>
        </p:blipFill>
        <p:spPr>
          <a:xfrm>
            <a:off x="3608892" y="610541"/>
            <a:ext cx="5163271" cy="809738"/>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5"/>
          <p:cNvSpPr txBox="1">
            <a:spLocks noGrp="1"/>
          </p:cNvSpPr>
          <p:nvPr>
            <p:ph type="body" idx="1"/>
          </p:nvPr>
        </p:nvSpPr>
        <p:spPr>
          <a:xfrm>
            <a:off x="609600" y="2737738"/>
            <a:ext cx="10972800" cy="3858722"/>
          </a:xfrm>
          <a:prstGeom prst="rect">
            <a:avLst/>
          </a:prstGeom>
        </p:spPr>
        <p:txBody>
          <a:bodyPr spcFirstLastPara="1" wrap="square" lIns="121900" tIns="121900" rIns="121900" bIns="121900" anchor="t" anchorCtr="0">
            <a:noAutofit/>
          </a:bodyPr>
          <a:lstStyle/>
          <a:p>
            <a:pPr indent="-423323" algn="r" rtl="1">
              <a:lnSpc>
                <a:spcPct val="115000"/>
              </a:lnSpc>
              <a:spcBef>
                <a:spcPts val="0"/>
              </a:spcBef>
              <a:buSzPts val="1400"/>
              <a:buChar char="-"/>
            </a:pPr>
            <a:r>
              <a:rPr lang="iw" sz="2400" dirty="0"/>
              <a:t>רשמו על פי הכללים המקובלים </a:t>
            </a:r>
            <a:r>
              <a:rPr lang="he-IL" sz="2400" dirty="0"/>
              <a:t>שלושה </a:t>
            </a:r>
            <a:r>
              <a:rPr lang="iw" sz="2400" dirty="0"/>
              <a:t>מקורות </a:t>
            </a:r>
            <a:r>
              <a:rPr lang="he-IL" sz="2400" dirty="0"/>
              <a:t>מידע </a:t>
            </a:r>
            <a:r>
              <a:rPr lang="iw" sz="2400" dirty="0"/>
              <a:t>עיקריים</a:t>
            </a:r>
            <a:endParaRPr sz="2400" dirty="0"/>
          </a:p>
          <a:p>
            <a:pPr indent="-423323" algn="r" rtl="1">
              <a:lnSpc>
                <a:spcPct val="115000"/>
              </a:lnSpc>
              <a:spcBef>
                <a:spcPts val="0"/>
              </a:spcBef>
              <a:buSzPts val="1400"/>
              <a:buChar char="-"/>
            </a:pPr>
            <a:r>
              <a:rPr lang="iw" sz="2400" dirty="0"/>
              <a:t> יש לבחור מקורות מידע מהימנים בלבד</a:t>
            </a:r>
            <a:endParaRPr sz="2400" dirty="0"/>
          </a:p>
          <a:p>
            <a:pPr indent="-423323" algn="r" rtl="1">
              <a:lnSpc>
                <a:spcPct val="115000"/>
              </a:lnSpc>
              <a:spcBef>
                <a:spcPts val="0"/>
              </a:spcBef>
              <a:buSzPts val="1400"/>
              <a:buChar char="-"/>
            </a:pPr>
            <a:r>
              <a:rPr lang="iw" sz="2400" dirty="0"/>
              <a:t> יש להקפיד על ציון הפרטים ורישום נכון של מקורות המידע,</a:t>
            </a:r>
            <a:r>
              <a:rPr lang="he-IL" sz="2400" dirty="0"/>
              <a:t> </a:t>
            </a:r>
            <a:r>
              <a:rPr lang="iw" sz="2400" dirty="0"/>
              <a:t>היעזרו ב-</a:t>
            </a:r>
            <a:endParaRPr lang="he-IL" sz="2400" dirty="0"/>
          </a:p>
          <a:p>
            <a:pPr marL="1163638" indent="-422275" algn="r" rtl="1">
              <a:lnSpc>
                <a:spcPct val="115000"/>
              </a:lnSpc>
              <a:spcBef>
                <a:spcPts val="0"/>
              </a:spcBef>
              <a:buSzPts val="1400"/>
              <a:buChar char="-"/>
            </a:pPr>
            <a:r>
              <a:rPr lang="iw" sz="2000" u="sng" dirty="0">
                <a:solidFill>
                  <a:schemeClr val="hlink"/>
                </a:solidFill>
                <a:hlinkClick r:id="rId3"/>
              </a:rPr>
              <a:t>"כללים לרישום מקורות</a:t>
            </a:r>
            <a:r>
              <a:rPr lang="he-IL" sz="2000" u="sng" dirty="0">
                <a:solidFill>
                  <a:schemeClr val="hlink"/>
                </a:solidFill>
                <a:hlinkClick r:id="rId3"/>
              </a:rPr>
              <a:t> מידע</a:t>
            </a:r>
            <a:r>
              <a:rPr lang="iw" sz="2000" u="sng" dirty="0">
                <a:solidFill>
                  <a:schemeClr val="hlink"/>
                </a:solidFill>
                <a:hlinkClick r:id="rId3"/>
              </a:rPr>
              <a:t>"</a:t>
            </a:r>
            <a:endParaRPr lang="he-IL" sz="2000" u="sng" dirty="0">
              <a:solidFill>
                <a:schemeClr val="hlink"/>
              </a:solidFill>
            </a:endParaRPr>
          </a:p>
          <a:p>
            <a:pPr marL="1163638" indent="-422275" algn="r" rtl="1">
              <a:lnSpc>
                <a:spcPct val="115000"/>
              </a:lnSpc>
              <a:spcBef>
                <a:spcPts val="0"/>
              </a:spcBef>
              <a:buSzPts val="1400"/>
              <a:buChar char="-"/>
            </a:pPr>
            <a:r>
              <a:rPr lang="he-IL" sz="2000" u="sng" dirty="0">
                <a:solidFill>
                  <a:schemeClr val="hlink"/>
                </a:solidFill>
                <a:hlinkClick r:id="rId4"/>
              </a:rPr>
              <a:t>נספחים 2-3 בחוברת הנחיות לביוחקר</a:t>
            </a:r>
            <a:endParaRPr lang="he-IL" sz="2000" u="sng" dirty="0">
              <a:solidFill>
                <a:schemeClr val="hlink"/>
              </a:solidFill>
            </a:endParaRPr>
          </a:p>
          <a:p>
            <a:pPr marL="1163638" indent="-422275" algn="r" rtl="1">
              <a:lnSpc>
                <a:spcPct val="115000"/>
              </a:lnSpc>
              <a:spcBef>
                <a:spcPts val="0"/>
              </a:spcBef>
              <a:buSzPts val="1400"/>
              <a:buChar char="-"/>
            </a:pPr>
            <a:r>
              <a:rPr lang="he-IL" sz="2000" u="sng" dirty="0">
                <a:solidFill>
                  <a:schemeClr val="hlink"/>
                </a:solidFill>
                <a:hlinkClick r:id="rId5"/>
              </a:rPr>
              <a:t>שיעור מוקלט – מהו ביוחקר חלק ב</a:t>
            </a:r>
            <a:endParaRPr sz="2000" dirty="0"/>
          </a:p>
          <a:p>
            <a:pPr indent="-423323" algn="r" rtl="1">
              <a:lnSpc>
                <a:spcPct val="115000"/>
              </a:lnSpc>
              <a:spcBef>
                <a:spcPts val="0"/>
              </a:spcBef>
              <a:buSzPts val="1400"/>
              <a:buChar char="-"/>
            </a:pPr>
            <a:r>
              <a:rPr lang="iw" sz="2400" dirty="0"/>
              <a:t>במידה </a:t>
            </a:r>
            <a:r>
              <a:rPr lang="he-IL" sz="2400" dirty="0"/>
              <a:t>ש</a:t>
            </a:r>
            <a:r>
              <a:rPr lang="iw" sz="2400" dirty="0"/>
              <a:t>מקור המידע אינטרנטי- יש ליצור עבורו היפר קישור במקום </a:t>
            </a:r>
            <a:r>
              <a:rPr lang="he-IL" sz="2400" dirty="0"/>
              <a:t>רישום </a:t>
            </a:r>
            <a:r>
              <a:rPr lang="iw" sz="2400" dirty="0"/>
              <a:t>הכתובת המלאה</a:t>
            </a:r>
            <a:endParaRPr sz="2400" dirty="0"/>
          </a:p>
          <a:p>
            <a:pPr indent="-423323" algn="r" rtl="1">
              <a:lnSpc>
                <a:spcPct val="115000"/>
              </a:lnSpc>
              <a:spcBef>
                <a:spcPts val="0"/>
              </a:spcBef>
              <a:buSzPts val="1400"/>
              <a:buChar char="-"/>
            </a:pPr>
            <a:r>
              <a:rPr lang="iw" sz="2400" dirty="0"/>
              <a:t>יש לעצב את הטקסט בגופן קטן כך שיתפוס </a:t>
            </a:r>
            <a:r>
              <a:rPr lang="iw" sz="2400" b="1" dirty="0"/>
              <a:t>חלק קטן</a:t>
            </a:r>
            <a:r>
              <a:rPr lang="iw" sz="2400" dirty="0"/>
              <a:t> בלבד בכרזה</a:t>
            </a:r>
            <a:endParaRPr sz="3600" dirty="0"/>
          </a:p>
        </p:txBody>
      </p:sp>
      <p:sp>
        <p:nvSpPr>
          <p:cNvPr id="5" name="תיבת טקסט 4">
            <a:extLst>
              <a:ext uri="{FF2B5EF4-FFF2-40B4-BE49-F238E27FC236}">
                <a16:creationId xmlns:a16="http://schemas.microsoft.com/office/drawing/2014/main" id="{58E433E4-15EC-444D-B854-53DD7F74D23D}"/>
              </a:ext>
            </a:extLst>
          </p:cNvPr>
          <p:cNvSpPr txBox="1"/>
          <p:nvPr/>
        </p:nvSpPr>
        <p:spPr>
          <a:xfrm>
            <a:off x="2233860" y="1550930"/>
            <a:ext cx="7724273" cy="830997"/>
          </a:xfrm>
          <a:prstGeom prst="rect">
            <a:avLst/>
          </a:prstGeom>
          <a:solidFill>
            <a:srgbClr val="CC99FF"/>
          </a:solidFill>
        </p:spPr>
        <p:txBody>
          <a:bodyPr wrap="square">
            <a:spAutoFit/>
          </a:bodyPr>
          <a:lstStyle/>
          <a:p>
            <a:pPr algn="r" rtl="1">
              <a:tabLst>
                <a:tab pos="5795645" algn="l"/>
              </a:tabLst>
            </a:pPr>
            <a:r>
              <a:rPr lang="he-IL" sz="2400" u="sng" dirty="0">
                <a:effectLst/>
                <a:latin typeface="Times New Roman" panose="02020603050405020304" pitchFamily="18" charset="0"/>
                <a:ea typeface="Times New Roman" panose="02020603050405020304" pitchFamily="18" charset="0"/>
                <a:cs typeface="Arial" panose="020B0604020202020204" pitchFamily="34" charset="0"/>
              </a:rPr>
              <a:t>שקופית מס' 6:</a:t>
            </a: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r" rtl="1">
              <a:buFont typeface="Symbol" panose="05050102010706020507" pitchFamily="18" charset="2"/>
              <a:buChar char=""/>
              <a:tabLst>
                <a:tab pos="228600" algn="l"/>
              </a:tabLst>
            </a:pPr>
            <a:r>
              <a:rPr lang="he-IL" sz="2400" dirty="0">
                <a:effectLst/>
                <a:latin typeface="Times New Roman" panose="02020603050405020304" pitchFamily="18" charset="0"/>
                <a:ea typeface="Times New Roman" panose="02020603050405020304" pitchFamily="18" charset="0"/>
                <a:cs typeface="Arial" panose="020B0604020202020204" pitchFamily="34" charset="0"/>
              </a:rPr>
              <a:t>רישום </a:t>
            </a:r>
            <a:r>
              <a:rPr lang="he-IL" sz="2400" u="sng" dirty="0">
                <a:effectLst/>
                <a:latin typeface="Times New Roman" panose="02020603050405020304" pitchFamily="18" charset="0"/>
                <a:ea typeface="Times New Roman" panose="02020603050405020304" pitchFamily="18" charset="0"/>
                <a:cs typeface="Arial" panose="020B0604020202020204" pitchFamily="34" charset="0"/>
              </a:rPr>
              <a:t>מדויק</a:t>
            </a:r>
            <a:r>
              <a:rPr lang="he-IL" sz="2400" dirty="0">
                <a:effectLst/>
                <a:latin typeface="Times New Roman" panose="02020603050405020304" pitchFamily="18" charset="0"/>
                <a:ea typeface="Times New Roman" panose="02020603050405020304" pitchFamily="18" charset="0"/>
                <a:cs typeface="Arial" panose="020B0604020202020204" pitchFamily="34" charset="0"/>
              </a:rPr>
              <a:t> של שלושה מקורות מידע עיקריים</a:t>
            </a: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p:txBody>
      </p:sp>
      <p:pic>
        <p:nvPicPr>
          <p:cNvPr id="6" name="תמונה 5">
            <a:extLst>
              <a:ext uri="{FF2B5EF4-FFF2-40B4-BE49-F238E27FC236}">
                <a16:creationId xmlns:a16="http://schemas.microsoft.com/office/drawing/2014/main" id="{E720C88C-0FE7-AB9D-BA7E-604C513CA3DB}"/>
              </a:ext>
            </a:extLst>
          </p:cNvPr>
          <p:cNvPicPr>
            <a:picLocks noChangeAspect="1"/>
          </p:cNvPicPr>
          <p:nvPr/>
        </p:nvPicPr>
        <p:blipFill>
          <a:blip r:embed="rId6"/>
          <a:stretch>
            <a:fillRect/>
          </a:stretch>
        </p:blipFill>
        <p:spPr>
          <a:xfrm>
            <a:off x="4143100" y="261540"/>
            <a:ext cx="3905795" cy="933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a:spLocks noGrp="1"/>
          </p:cNvSpPr>
          <p:nvPr>
            <p:ph type="title"/>
          </p:nvPr>
        </p:nvSpPr>
        <p:spPr>
          <a:xfrm>
            <a:off x="838198" y="193343"/>
            <a:ext cx="10515600" cy="722270"/>
          </a:xfrm>
          <a:prstGeom prst="rect">
            <a:avLst/>
          </a:prstGeom>
          <a:noFill/>
          <a:ln>
            <a:noFill/>
          </a:ln>
        </p:spPr>
        <p:txBody>
          <a:bodyPr spcFirstLastPara="1" wrap="square" lIns="91433" tIns="45700" rIns="91433" bIns="45700" anchor="ctr" anchorCtr="0">
            <a:noAutofit/>
          </a:bodyPr>
          <a:lstStyle/>
          <a:p>
            <a:pPr algn="ctr">
              <a:buSzPts val="2700"/>
            </a:pPr>
            <a:r>
              <a:rPr lang="iw" sz="3600" dirty="0">
                <a:latin typeface="Arial"/>
                <a:ea typeface="Arial"/>
                <a:cs typeface="Arial"/>
                <a:sym typeface="Arial"/>
              </a:rPr>
              <a:t>מקורות מידע</a:t>
            </a:r>
            <a:endParaRPr sz="3600" dirty="0">
              <a:latin typeface="Arial"/>
              <a:ea typeface="Arial"/>
              <a:cs typeface="Arial"/>
              <a:sym typeface="Arial"/>
            </a:endParaRPr>
          </a:p>
        </p:txBody>
      </p:sp>
      <p:sp>
        <p:nvSpPr>
          <p:cNvPr id="9" name="Rectangle 2">
            <a:extLst>
              <a:ext uri="{FF2B5EF4-FFF2-40B4-BE49-F238E27FC236}">
                <a16:creationId xmlns:a16="http://schemas.microsoft.com/office/drawing/2014/main" id="{773E137A-3282-4627-9258-C74D21D2B1C0}"/>
              </a:ext>
            </a:extLst>
          </p:cNvPr>
          <p:cNvSpPr>
            <a:spLocks noChangeArrowheads="1"/>
          </p:cNvSpPr>
          <p:nvPr/>
        </p:nvSpPr>
        <p:spPr bwMode="auto">
          <a:xfrm>
            <a:off x="123567" y="1506774"/>
            <a:ext cx="11944865" cy="320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algn="r" rtl="1"/>
            <a:r>
              <a:rPr lang="he-IL" altLang="he-IL" sz="2400" dirty="0" err="1">
                <a:latin typeface="Calibri" panose="020F0502020204030204" pitchFamily="34" charset="0"/>
                <a:ea typeface="Calibri" panose="020F0502020204030204" pitchFamily="34" charset="0"/>
              </a:rPr>
              <a:t>סלוביק</a:t>
            </a:r>
            <a:r>
              <a:rPr lang="he-IL" altLang="he-IL" sz="2400" dirty="0">
                <a:latin typeface="Calibri" panose="020F0502020204030204" pitchFamily="34" charset="0"/>
                <a:ea typeface="Calibri" panose="020F0502020204030204" pitchFamily="34" charset="0"/>
              </a:rPr>
              <a:t>, י</a:t>
            </a:r>
            <a:r>
              <a:rPr lang="en-US" altLang="he-IL" sz="2400" dirty="0">
                <a:latin typeface="Calibri" panose="020F0502020204030204" pitchFamily="34" charset="0"/>
                <a:ea typeface="Calibri" panose="020F0502020204030204" pitchFamily="34" charset="0"/>
              </a:rPr>
              <a:t>. (2018). </a:t>
            </a:r>
            <a:r>
              <a:rPr lang="he-IL" altLang="he-IL" sz="2400" i="1" dirty="0">
                <a:latin typeface="Calibri" panose="020F0502020204030204" pitchFamily="34" charset="0"/>
                <a:ea typeface="Calibri" panose="020F0502020204030204" pitchFamily="34" charset="0"/>
              </a:rPr>
              <a:t>מוקסיפן או אוגמנטין? עושים סדר באנטיביוטיקה</a:t>
            </a:r>
            <a:r>
              <a:rPr lang="en-US" altLang="he-IL" sz="2400" dirty="0">
                <a:latin typeface="Calibri" panose="020F0502020204030204" pitchFamily="34" charset="0"/>
                <a:ea typeface="Calibri" panose="020F0502020204030204" pitchFamily="34" charset="0"/>
              </a:rPr>
              <a:t>. Retrieved </a:t>
            </a:r>
            <a:r>
              <a:rPr lang="he-IL" altLang="he-IL" sz="2400" dirty="0">
                <a:latin typeface="Calibri" panose="020F0502020204030204" pitchFamily="34" charset="0"/>
                <a:ea typeface="Calibri" panose="020F0502020204030204" pitchFamily="34" charset="0"/>
              </a:rPr>
              <a:t>נובמבר 3, 2020</a:t>
            </a:r>
            <a:r>
              <a:rPr lang="en-US" altLang="he-IL" sz="2400" dirty="0">
                <a:latin typeface="Calibri" panose="020F0502020204030204" pitchFamily="34" charset="0"/>
                <a:ea typeface="Calibri" panose="020F0502020204030204" pitchFamily="34" charset="0"/>
              </a:rPr>
              <a:t>, from https://www.slovik.co.il/%D7%9E%D7%95%D7%A7%D7%A1%D7%99%D7%A4%D7%9F-%D7%90%D7%95-%D7%90%D7%95%D7%92%D7%9E%D7%A0%D7%98%D7%99%D7%9F/</a:t>
            </a:r>
            <a:endParaRPr lang="en-US" altLang="he-IL" sz="2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he-IL" sz="2400" dirty="0">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he-I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Poolman</a:t>
            </a:r>
            <a:r>
              <a:rPr kumimoji="0" lang="en-US" altLang="he-I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J. T. (2017). Escherichia coli. </a:t>
            </a:r>
            <a:r>
              <a:rPr kumimoji="0" lang="en-US" altLang="he-IL" sz="2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International Encyclopedia of Public Health (Second Edition)</a:t>
            </a:r>
            <a:r>
              <a:rPr kumimoji="0" lang="en-US" altLang="he-I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585-593. </a:t>
            </a:r>
            <a:r>
              <a:rPr kumimoji="0" lang="en-US" altLang="he-I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doi:https</a:t>
            </a:r>
            <a:r>
              <a:rPr kumimoji="0" lang="en-US" altLang="he-I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://doi.org/10.1016/B978-0-12-803678-5.00504-X</a:t>
            </a:r>
            <a:endParaRPr kumimoji="0" lang="en-US" altLang="he-IL"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he-I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Rolinson</a:t>
            </a:r>
            <a:r>
              <a:rPr kumimoji="0" lang="en-US" altLang="he-I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G. N. (1974). Laboratory evaluation of amoxicillin. </a:t>
            </a:r>
            <a:r>
              <a:rPr kumimoji="0" lang="en-US" altLang="he-IL" sz="2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Journal of Infectious Diseases, 129</a:t>
            </a:r>
            <a:r>
              <a:rPr kumimoji="0" lang="en-US" altLang="he-I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139–145. </a:t>
            </a:r>
            <a:r>
              <a:rPr kumimoji="0" lang="en-US" altLang="he-I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doi:https</a:t>
            </a:r>
            <a:r>
              <a:rPr kumimoji="0" lang="en-US" altLang="he-I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://doi.org/10.1093/</a:t>
            </a:r>
            <a:r>
              <a:rPr kumimoji="0" lang="en-US" altLang="he-I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infdis</a:t>
            </a:r>
            <a:r>
              <a:rPr kumimoji="0" lang="en-US" altLang="he-I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/129.Supplement_2.S139</a:t>
            </a:r>
            <a:endParaRPr kumimoji="0" lang="en-US" altLang="he-IL" sz="2400" b="0" i="0" u="none" strike="noStrike" cap="none" normalizeH="0" baseline="0" dirty="0">
              <a:ln>
                <a:noFill/>
              </a:ln>
              <a:solidFill>
                <a:schemeClr val="tx1"/>
              </a:solidFill>
              <a:effectLst/>
            </a:endParaRPr>
          </a:p>
        </p:txBody>
      </p:sp>
      <p:sp>
        <p:nvSpPr>
          <p:cNvPr id="3" name="חץ: למטה 2">
            <a:extLst>
              <a:ext uri="{FF2B5EF4-FFF2-40B4-BE49-F238E27FC236}">
                <a16:creationId xmlns:a16="http://schemas.microsoft.com/office/drawing/2014/main" id="{86C0E5F2-5FF1-416E-A757-5E24AB52AF9E}"/>
              </a:ext>
            </a:extLst>
          </p:cNvPr>
          <p:cNvSpPr/>
          <p:nvPr/>
        </p:nvSpPr>
        <p:spPr>
          <a:xfrm>
            <a:off x="5734879" y="5655365"/>
            <a:ext cx="954156" cy="10092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תיבת טקסט 1">
            <a:extLst>
              <a:ext uri="{FF2B5EF4-FFF2-40B4-BE49-F238E27FC236}">
                <a16:creationId xmlns:a16="http://schemas.microsoft.com/office/drawing/2014/main" id="{4AA146D2-1D4E-427D-A617-5774F323FC9A}"/>
              </a:ext>
            </a:extLst>
          </p:cNvPr>
          <p:cNvSpPr txBox="1"/>
          <p:nvPr/>
        </p:nvSpPr>
        <p:spPr>
          <a:xfrm>
            <a:off x="5290928" y="895377"/>
            <a:ext cx="1610139" cy="461665"/>
          </a:xfrm>
          <a:prstGeom prst="rect">
            <a:avLst/>
          </a:prstGeom>
          <a:noFill/>
        </p:spPr>
        <p:txBody>
          <a:bodyPr wrap="square" rtlCol="1">
            <a:spAutoFit/>
          </a:bodyPr>
          <a:lstStyle/>
          <a:p>
            <a:pPr algn="ctr"/>
            <a:r>
              <a:rPr lang="he-IL" sz="2400" dirty="0"/>
              <a:t>לא (!) ככה</a:t>
            </a:r>
          </a:p>
        </p:txBody>
      </p:sp>
      <p:sp>
        <p:nvSpPr>
          <p:cNvPr id="6" name="תיבת טקסט 5">
            <a:extLst>
              <a:ext uri="{FF2B5EF4-FFF2-40B4-BE49-F238E27FC236}">
                <a16:creationId xmlns:a16="http://schemas.microsoft.com/office/drawing/2014/main" id="{425BE44F-44C7-4745-A31D-ECD0AA9F440E}"/>
              </a:ext>
            </a:extLst>
          </p:cNvPr>
          <p:cNvSpPr txBox="1"/>
          <p:nvPr/>
        </p:nvSpPr>
        <p:spPr>
          <a:xfrm>
            <a:off x="5406887" y="5120393"/>
            <a:ext cx="1610139" cy="461665"/>
          </a:xfrm>
          <a:prstGeom prst="rect">
            <a:avLst/>
          </a:prstGeom>
          <a:noFill/>
        </p:spPr>
        <p:txBody>
          <a:bodyPr wrap="square" rtlCol="1">
            <a:spAutoFit/>
          </a:bodyPr>
          <a:lstStyle/>
          <a:p>
            <a:pPr algn="ctr"/>
            <a:r>
              <a:rPr lang="he-IL" sz="2400" dirty="0"/>
              <a:t>אלא ככה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a:spLocks noGrp="1"/>
          </p:cNvSpPr>
          <p:nvPr>
            <p:ph type="title"/>
          </p:nvPr>
        </p:nvSpPr>
        <p:spPr>
          <a:xfrm>
            <a:off x="838199" y="193343"/>
            <a:ext cx="10515600" cy="722270"/>
          </a:xfrm>
          <a:prstGeom prst="rect">
            <a:avLst/>
          </a:prstGeom>
          <a:noFill/>
          <a:ln>
            <a:noFill/>
          </a:ln>
        </p:spPr>
        <p:txBody>
          <a:bodyPr spcFirstLastPara="1" wrap="square" lIns="91433" tIns="45700" rIns="91433" bIns="45700" anchor="ctr" anchorCtr="0">
            <a:noAutofit/>
          </a:bodyPr>
          <a:lstStyle/>
          <a:p>
            <a:pPr algn="ctr" rtl="1">
              <a:buSzPts val="2700"/>
            </a:pPr>
            <a:r>
              <a:rPr lang="iw" sz="3600" dirty="0">
                <a:latin typeface="Arial"/>
                <a:ea typeface="Arial"/>
                <a:cs typeface="Arial"/>
                <a:sym typeface="Arial"/>
              </a:rPr>
              <a:t>מקורות מידע</a:t>
            </a:r>
            <a:r>
              <a:rPr lang="he-IL" sz="3600" dirty="0">
                <a:latin typeface="Arial"/>
                <a:ea typeface="Arial"/>
                <a:cs typeface="Arial"/>
                <a:sym typeface="Arial"/>
              </a:rPr>
              <a:t> (בשיטת </a:t>
            </a:r>
            <a:r>
              <a:rPr lang="en-US" sz="3600" dirty="0">
                <a:latin typeface="Arial"/>
                <a:ea typeface="Arial"/>
                <a:cs typeface="Arial"/>
                <a:sym typeface="Arial"/>
              </a:rPr>
              <a:t>APA</a:t>
            </a:r>
            <a:r>
              <a:rPr lang="he-IL" sz="3600" dirty="0">
                <a:latin typeface="Arial"/>
                <a:ea typeface="Arial"/>
                <a:cs typeface="Arial"/>
                <a:sym typeface="Arial"/>
              </a:rPr>
              <a:t>)</a:t>
            </a:r>
            <a:endParaRPr sz="3600" dirty="0">
              <a:latin typeface="Arial"/>
              <a:ea typeface="Arial"/>
              <a:cs typeface="Arial"/>
              <a:sym typeface="Arial"/>
            </a:endParaRPr>
          </a:p>
        </p:txBody>
      </p:sp>
      <p:sp>
        <p:nvSpPr>
          <p:cNvPr id="9" name="Rectangle 2">
            <a:extLst>
              <a:ext uri="{FF2B5EF4-FFF2-40B4-BE49-F238E27FC236}">
                <a16:creationId xmlns:a16="http://schemas.microsoft.com/office/drawing/2014/main" id="{773E137A-3282-4627-9258-C74D21D2B1C0}"/>
              </a:ext>
            </a:extLst>
          </p:cNvPr>
          <p:cNvSpPr>
            <a:spLocks noChangeArrowheads="1"/>
          </p:cNvSpPr>
          <p:nvPr/>
        </p:nvSpPr>
        <p:spPr bwMode="auto">
          <a:xfrm>
            <a:off x="1470991" y="1124491"/>
            <a:ext cx="1059744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algn="r" rtl="1"/>
            <a:r>
              <a:rPr lang="he-IL" altLang="he-IL" sz="2400" dirty="0" err="1">
                <a:latin typeface="Calibri" panose="020F0502020204030204" pitchFamily="34" charset="0"/>
                <a:ea typeface="Calibri" panose="020F0502020204030204" pitchFamily="34" charset="0"/>
              </a:rPr>
              <a:t>סלוביק</a:t>
            </a:r>
            <a:r>
              <a:rPr lang="he-IL" altLang="he-IL" sz="2400" dirty="0">
                <a:latin typeface="Calibri" panose="020F0502020204030204" pitchFamily="34" charset="0"/>
                <a:ea typeface="Calibri" panose="020F0502020204030204" pitchFamily="34" charset="0"/>
              </a:rPr>
              <a:t>, י</a:t>
            </a:r>
            <a:r>
              <a:rPr lang="en-US" altLang="he-IL" sz="2400" dirty="0">
                <a:latin typeface="Calibri" panose="020F0502020204030204" pitchFamily="34" charset="0"/>
                <a:ea typeface="Calibri" panose="020F0502020204030204" pitchFamily="34" charset="0"/>
              </a:rPr>
              <a:t>. (2018). </a:t>
            </a:r>
            <a:r>
              <a:rPr lang="he-IL" altLang="he-IL" sz="2400" i="1" dirty="0">
                <a:latin typeface="Calibri" panose="020F0502020204030204" pitchFamily="34" charset="0"/>
                <a:ea typeface="Calibri" panose="020F0502020204030204" pitchFamily="34" charset="0"/>
                <a:hlinkClick r:id="rId3"/>
              </a:rPr>
              <a:t>מוקסיפן או אוגמנטין? עושים סדר באנטיביוטיקה</a:t>
            </a:r>
            <a:r>
              <a:rPr lang="en-US" altLang="he-IL" dirty="0">
                <a:latin typeface="Calibri" panose="020F0502020204030204" pitchFamily="34" charset="0"/>
                <a:ea typeface="Calibri" panose="020F0502020204030204" pitchFamily="34" charset="0"/>
              </a:rPr>
              <a:t>. Retrieved </a:t>
            </a:r>
            <a:r>
              <a:rPr lang="he-IL" altLang="he-IL" dirty="0">
                <a:latin typeface="Calibri" panose="020F0502020204030204" pitchFamily="34" charset="0"/>
                <a:ea typeface="Calibri" panose="020F0502020204030204" pitchFamily="34" charset="0"/>
              </a:rPr>
              <a:t>נובמבר 3, 2020</a:t>
            </a:r>
          </a:p>
          <a:p>
            <a:pPr algn="r" rtl="1"/>
            <a:endParaRPr lang="en-US" altLang="he-IL" sz="2400" dirty="0">
              <a:latin typeface="Calibri" panose="020F0502020204030204" pitchFamily="34" charset="0"/>
              <a:ea typeface="Calibri" panose="020F0502020204030204" pitchFamily="34" charset="0"/>
              <a:cs typeface="Arial" panose="020B0604020202020204" pitchFamily="34" charset="0"/>
            </a:endParaRPr>
          </a:p>
          <a:p>
            <a:pPr algn="r" rtl="1"/>
            <a:endParaRPr lang="en-US" altLang="he-IL" sz="2400" dirty="0">
              <a:latin typeface="Calibri" panose="020F0502020204030204" pitchFamily="34" charset="0"/>
              <a:ea typeface="Calibri" panose="020F0502020204030204" pitchFamily="34" charset="0"/>
              <a:cs typeface="Arial" panose="020B0604020202020204" pitchFamily="34" charset="0"/>
            </a:endParaRPr>
          </a:p>
          <a:p>
            <a:pPr algn="r" rtl="1"/>
            <a:endParaRPr lang="en-US" altLang="he-IL" sz="2400" dirty="0">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he-I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Poolman</a:t>
            </a:r>
            <a:r>
              <a:rPr kumimoji="0" lang="en-US" altLang="he-I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J. T. (2017). </a:t>
            </a:r>
            <a:r>
              <a:rPr kumimoji="0" lang="en-US" altLang="he-I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4"/>
              </a:rPr>
              <a:t>Escherichia coli</a:t>
            </a:r>
            <a:r>
              <a:rPr kumimoji="0" lang="en-US" altLang="he-I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he-IL"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International Encyclopedia of Public Health (Second Edition)</a:t>
            </a:r>
            <a:r>
              <a:rPr kumimoji="0" lang="en-US" altLang="he-I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585-593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he-I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Rolinson</a:t>
            </a:r>
            <a:r>
              <a:rPr kumimoji="0" lang="en-US" altLang="he-I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G. N. (1974). </a:t>
            </a:r>
            <a:r>
              <a:rPr kumimoji="0" lang="en-US" altLang="he-I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5"/>
              </a:rPr>
              <a:t>Laboratory evaluation of amoxicillin</a:t>
            </a:r>
            <a:r>
              <a:rPr kumimoji="0" lang="en-US" altLang="he-I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he-IL"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Journal of Infectious Diseases, 129</a:t>
            </a:r>
            <a:r>
              <a:rPr kumimoji="0" lang="en-US" altLang="he-IL"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139–145. </a:t>
            </a:r>
            <a:endParaRPr kumimoji="0" lang="en-US" altLang="he-IL" sz="2400" b="0" i="0" u="none" strike="noStrike" cap="none" normalizeH="0" baseline="0" dirty="0">
              <a:ln>
                <a:noFill/>
              </a:ln>
              <a:solidFill>
                <a:schemeClr val="tx1"/>
              </a:solidFill>
              <a:effectLst/>
            </a:endParaRPr>
          </a:p>
        </p:txBody>
      </p:sp>
      <p:sp>
        <p:nvSpPr>
          <p:cNvPr id="3" name="תיבת טקסט 2">
            <a:extLst>
              <a:ext uri="{FF2B5EF4-FFF2-40B4-BE49-F238E27FC236}">
                <a16:creationId xmlns:a16="http://schemas.microsoft.com/office/drawing/2014/main" id="{C8A0ED49-580E-4DEC-8510-7EF181A2FCE7}"/>
              </a:ext>
            </a:extLst>
          </p:cNvPr>
          <p:cNvSpPr txBox="1"/>
          <p:nvPr/>
        </p:nvSpPr>
        <p:spPr>
          <a:xfrm>
            <a:off x="2388703" y="5563965"/>
            <a:ext cx="7414592" cy="523220"/>
          </a:xfrm>
          <a:prstGeom prst="rect">
            <a:avLst/>
          </a:prstGeom>
          <a:noFill/>
          <a:ln w="38100">
            <a:solidFill>
              <a:srgbClr val="00B0F0"/>
            </a:solidFill>
          </a:ln>
        </p:spPr>
        <p:txBody>
          <a:bodyPr wrap="square" rtlCol="1">
            <a:spAutoFit/>
          </a:bodyPr>
          <a:lstStyle/>
          <a:p>
            <a:pPr algn="ctr"/>
            <a:r>
              <a:rPr lang="he-IL" sz="2800" dirty="0"/>
              <a:t>להוסיף לכל מקור מידע קישור חם וברקוד שיוביל אליו</a:t>
            </a:r>
          </a:p>
        </p:txBody>
      </p:sp>
      <p:pic>
        <p:nvPicPr>
          <p:cNvPr id="4" name="תמונה 3">
            <a:extLst>
              <a:ext uri="{FF2B5EF4-FFF2-40B4-BE49-F238E27FC236}">
                <a16:creationId xmlns:a16="http://schemas.microsoft.com/office/drawing/2014/main" id="{65E11754-A1B3-45D3-990B-8C35243B184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57198" y="1026354"/>
            <a:ext cx="762001" cy="762001"/>
          </a:xfrm>
          <a:prstGeom prst="rect">
            <a:avLst/>
          </a:prstGeom>
        </p:spPr>
      </p:pic>
      <p:pic>
        <p:nvPicPr>
          <p:cNvPr id="8" name="תמונה 7">
            <a:extLst>
              <a:ext uri="{FF2B5EF4-FFF2-40B4-BE49-F238E27FC236}">
                <a16:creationId xmlns:a16="http://schemas.microsoft.com/office/drawing/2014/main" id="{8D1927D2-F749-437E-9E3B-4AC482A2FC4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57198" y="2435087"/>
            <a:ext cx="795130" cy="795130"/>
          </a:xfrm>
          <a:prstGeom prst="rect">
            <a:avLst/>
          </a:prstGeom>
        </p:spPr>
      </p:pic>
      <p:pic>
        <p:nvPicPr>
          <p:cNvPr id="11" name="תמונה 10">
            <a:extLst>
              <a:ext uri="{FF2B5EF4-FFF2-40B4-BE49-F238E27FC236}">
                <a16:creationId xmlns:a16="http://schemas.microsoft.com/office/drawing/2014/main" id="{80154157-FF4E-408B-9DE2-4C525E957B1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22411" y="3849418"/>
            <a:ext cx="829917" cy="829917"/>
          </a:xfrm>
          <a:prstGeom prst="rect">
            <a:avLst/>
          </a:prstGeom>
        </p:spPr>
      </p:pic>
    </p:spTree>
    <p:extLst>
      <p:ext uri="{BB962C8B-B14F-4D97-AF65-F5344CB8AC3E}">
        <p14:creationId xmlns:p14="http://schemas.microsoft.com/office/powerpoint/2010/main" val="5011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a:extLst>
              <a:ext uri="{FF2B5EF4-FFF2-40B4-BE49-F238E27FC236}">
                <a16:creationId xmlns:a16="http://schemas.microsoft.com/office/drawing/2014/main" id="{B50E324B-505A-8419-0E22-ED6464F79280}"/>
              </a:ext>
            </a:extLst>
          </p:cNvPr>
          <p:cNvGraphicFramePr/>
          <p:nvPr>
            <p:extLst>
              <p:ext uri="{D42A27DB-BD31-4B8C-83A1-F6EECF244321}">
                <p14:modId xmlns:p14="http://schemas.microsoft.com/office/powerpoint/2010/main" val="2500645106"/>
              </p:ext>
            </p:extLst>
          </p:nvPr>
        </p:nvGraphicFramePr>
        <p:xfrm>
          <a:off x="2206577" y="1861073"/>
          <a:ext cx="7778846" cy="4083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תמונה 9">
            <a:extLst>
              <a:ext uri="{FF2B5EF4-FFF2-40B4-BE49-F238E27FC236}">
                <a16:creationId xmlns:a16="http://schemas.microsoft.com/office/drawing/2014/main" id="{1CCF260F-7F57-748E-6BA6-42C6339533D0}"/>
              </a:ext>
            </a:extLst>
          </p:cNvPr>
          <p:cNvPicPr>
            <a:picLocks noChangeAspect="1"/>
          </p:cNvPicPr>
          <p:nvPr/>
        </p:nvPicPr>
        <p:blipFill>
          <a:blip r:embed="rId8"/>
          <a:stretch>
            <a:fillRect/>
          </a:stretch>
        </p:blipFill>
        <p:spPr>
          <a:xfrm>
            <a:off x="2368948" y="771925"/>
            <a:ext cx="7454103" cy="917025"/>
          </a:xfrm>
          <a:prstGeom prst="rect">
            <a:avLst/>
          </a:prstGeom>
        </p:spPr>
      </p:pic>
    </p:spTree>
    <p:extLst>
      <p:ext uri="{BB962C8B-B14F-4D97-AF65-F5344CB8AC3E}">
        <p14:creationId xmlns:p14="http://schemas.microsoft.com/office/powerpoint/2010/main" val="4235436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7263A8F-1A0B-4E10-AC2E-EC43EB74D874}"/>
              </a:ext>
            </a:extLst>
          </p:cNvPr>
          <p:cNvSpPr>
            <a:spLocks noChangeArrowheads="1"/>
          </p:cNvSpPr>
          <p:nvPr/>
        </p:nvSpPr>
        <p:spPr bwMode="auto">
          <a:xfrm>
            <a:off x="224298" y="1789771"/>
            <a:ext cx="1174339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eaLnBrk="0" fontAlgn="base" hangingPunct="0">
              <a:spcBef>
                <a:spcPct val="0"/>
              </a:spcBef>
              <a:spcAft>
                <a:spcPct val="0"/>
              </a:spcAft>
              <a:buFont typeface="+mj-lt"/>
              <a:buAutoNum type="arabicPeriod"/>
            </a:pPr>
            <a:r>
              <a:rPr lang="he-IL" altLang="he-IL" sz="2200" dirty="0">
                <a:latin typeface="Arial" panose="020B0604020202020204" pitchFamily="34" charset="0"/>
                <a:cs typeface="Arial" panose="020B0604020202020204" pitchFamily="34" charset="0"/>
              </a:rPr>
              <a:t>לצורך הכנת הכרזה יש לפתוח מצגת חדשה ולהגדיר את גודלה</a:t>
            </a:r>
          </a:p>
          <a:p>
            <a:pPr marL="457200" indent="-457200" eaLnBrk="0" fontAlgn="base" hangingPunct="0">
              <a:spcBef>
                <a:spcPct val="0"/>
              </a:spcBef>
              <a:spcAft>
                <a:spcPct val="0"/>
              </a:spcAft>
              <a:buFont typeface="+mj-lt"/>
              <a:buAutoNum type="arabicPeriod"/>
            </a:pPr>
            <a:r>
              <a:rPr lang="he-IL" altLang="he-IL" sz="2200" dirty="0">
                <a:latin typeface="Arial" panose="020B0604020202020204" pitchFamily="34" charset="0"/>
                <a:cs typeface="Arial" panose="020B0604020202020204" pitchFamily="34" charset="0"/>
              </a:rPr>
              <a:t>הגדרת גודל הכרזה:  בתפריט עיצוב שקופית– גודל השקופית – התאמה אישית –   90 ס"מ  </a:t>
            </a:r>
            <a:r>
              <a:rPr lang="en-US" altLang="he-IL" sz="2200" dirty="0">
                <a:latin typeface="Arial" panose="020B0604020202020204" pitchFamily="34" charset="0"/>
                <a:cs typeface="Arial" panose="020B0604020202020204" pitchFamily="34" charset="0"/>
              </a:rPr>
              <a:t> X</a:t>
            </a:r>
            <a:r>
              <a:rPr lang="he-IL" altLang="he-IL" sz="2200" dirty="0">
                <a:latin typeface="Arial" panose="020B0604020202020204" pitchFamily="34" charset="0"/>
                <a:cs typeface="Arial" panose="020B0604020202020204" pitchFamily="34" charset="0"/>
              </a:rPr>
              <a:t>120 ס"מ</a:t>
            </a:r>
          </a:p>
        </p:txBody>
      </p:sp>
      <p:sp>
        <p:nvSpPr>
          <p:cNvPr id="17" name="תיבת טקסט 16">
            <a:extLst>
              <a:ext uri="{FF2B5EF4-FFF2-40B4-BE49-F238E27FC236}">
                <a16:creationId xmlns:a16="http://schemas.microsoft.com/office/drawing/2014/main" id="{559C9E5F-5B4E-49DD-BC28-048876A9151C}"/>
              </a:ext>
            </a:extLst>
          </p:cNvPr>
          <p:cNvSpPr txBox="1"/>
          <p:nvPr/>
        </p:nvSpPr>
        <p:spPr>
          <a:xfrm>
            <a:off x="387528" y="1099895"/>
            <a:ext cx="11416937" cy="461665"/>
          </a:xfrm>
          <a:prstGeom prst="rect">
            <a:avLst/>
          </a:prstGeom>
          <a:noFill/>
        </p:spPr>
        <p:txBody>
          <a:bodyPr wrap="square">
            <a:spAutoFit/>
          </a:bodyPr>
          <a:lstStyle/>
          <a:p>
            <a:pPr lvl="0" algn="ctr" eaLnBrk="0" fontAlgn="base" hangingPunct="0">
              <a:spcBef>
                <a:spcPct val="0"/>
              </a:spcBef>
              <a:spcAft>
                <a:spcPct val="0"/>
              </a:spcAft>
            </a:pPr>
            <a:r>
              <a:rPr kumimoji="0" lang="he-IL" altLang="he-IL"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הנחיות להכנת הכרזה </a:t>
            </a:r>
            <a:r>
              <a:rPr lang="he-IL" altLang="he-IL" sz="2400" b="1" dirty="0">
                <a:latin typeface="Arial" panose="020B0604020202020204" pitchFamily="34" charset="0"/>
                <a:cs typeface="Arial" panose="020B0604020202020204" pitchFamily="34" charset="0"/>
              </a:rPr>
              <a:t>הסופית </a:t>
            </a:r>
            <a:r>
              <a:rPr lang="he-IL" sz="2400" b="1" dirty="0">
                <a:latin typeface="Arial" panose="020B0604020202020204" pitchFamily="34" charset="0"/>
                <a:cs typeface="Arial" panose="020B0604020202020204" pitchFamily="34" charset="0"/>
              </a:rPr>
              <a:t>המורכבת מצרוף השקופיות שיוקטנו ויוכנסו למסגרת אחת</a:t>
            </a:r>
          </a:p>
        </p:txBody>
      </p:sp>
      <p:pic>
        <p:nvPicPr>
          <p:cNvPr id="5" name="תמונה 4">
            <a:extLst>
              <a:ext uri="{FF2B5EF4-FFF2-40B4-BE49-F238E27FC236}">
                <a16:creationId xmlns:a16="http://schemas.microsoft.com/office/drawing/2014/main" id="{381BE5DD-E31A-4800-A086-F8FADC12CB59}"/>
              </a:ext>
            </a:extLst>
          </p:cNvPr>
          <p:cNvPicPr>
            <a:picLocks noChangeAspect="1"/>
          </p:cNvPicPr>
          <p:nvPr/>
        </p:nvPicPr>
        <p:blipFill>
          <a:blip r:embed="rId2"/>
          <a:stretch>
            <a:fillRect/>
          </a:stretch>
        </p:blipFill>
        <p:spPr>
          <a:xfrm>
            <a:off x="61070" y="2941482"/>
            <a:ext cx="12069859" cy="1209844"/>
          </a:xfrm>
          <a:prstGeom prst="rect">
            <a:avLst/>
          </a:prstGeom>
        </p:spPr>
      </p:pic>
      <p:sp>
        <p:nvSpPr>
          <p:cNvPr id="6" name="חץ: למעלה 5">
            <a:extLst>
              <a:ext uri="{FF2B5EF4-FFF2-40B4-BE49-F238E27FC236}">
                <a16:creationId xmlns:a16="http://schemas.microsoft.com/office/drawing/2014/main" id="{AE012A68-8264-4C62-B722-FDB4D9F154A5}"/>
              </a:ext>
            </a:extLst>
          </p:cNvPr>
          <p:cNvSpPr/>
          <p:nvPr/>
        </p:nvSpPr>
        <p:spPr>
          <a:xfrm>
            <a:off x="9413632" y="3308122"/>
            <a:ext cx="328246" cy="48064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חץ: למעלה 7">
            <a:extLst>
              <a:ext uri="{FF2B5EF4-FFF2-40B4-BE49-F238E27FC236}">
                <a16:creationId xmlns:a16="http://schemas.microsoft.com/office/drawing/2014/main" id="{91886D3F-88FA-4F17-A586-7661B6F1410B}"/>
              </a:ext>
            </a:extLst>
          </p:cNvPr>
          <p:cNvSpPr/>
          <p:nvPr/>
        </p:nvSpPr>
        <p:spPr>
          <a:xfrm>
            <a:off x="1240638" y="3911003"/>
            <a:ext cx="328246" cy="48064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a:extLst>
              <a:ext uri="{FF2B5EF4-FFF2-40B4-BE49-F238E27FC236}">
                <a16:creationId xmlns:a16="http://schemas.microsoft.com/office/drawing/2014/main" id="{860762CA-D518-4C06-80EF-B07BA3AF919B}"/>
              </a:ext>
            </a:extLst>
          </p:cNvPr>
          <p:cNvPicPr>
            <a:picLocks noChangeAspect="1"/>
          </p:cNvPicPr>
          <p:nvPr/>
        </p:nvPicPr>
        <p:blipFill>
          <a:blip r:embed="rId3"/>
          <a:stretch>
            <a:fillRect/>
          </a:stretch>
        </p:blipFill>
        <p:spPr>
          <a:xfrm>
            <a:off x="7843784" y="4574429"/>
            <a:ext cx="2438740" cy="2133898"/>
          </a:xfrm>
          <a:prstGeom prst="rect">
            <a:avLst/>
          </a:prstGeom>
        </p:spPr>
      </p:pic>
      <p:sp>
        <p:nvSpPr>
          <p:cNvPr id="10" name="חץ: למעלה 9">
            <a:extLst>
              <a:ext uri="{FF2B5EF4-FFF2-40B4-BE49-F238E27FC236}">
                <a16:creationId xmlns:a16="http://schemas.microsoft.com/office/drawing/2014/main" id="{7CF38962-AC70-443B-86C9-0F73023F8D41}"/>
              </a:ext>
            </a:extLst>
          </p:cNvPr>
          <p:cNvSpPr/>
          <p:nvPr/>
        </p:nvSpPr>
        <p:spPr>
          <a:xfrm rot="16200000">
            <a:off x="9878078" y="6190729"/>
            <a:ext cx="328246" cy="48064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תמונה 8">
            <a:extLst>
              <a:ext uri="{FF2B5EF4-FFF2-40B4-BE49-F238E27FC236}">
                <a16:creationId xmlns:a16="http://schemas.microsoft.com/office/drawing/2014/main" id="{8BC07E44-06C1-42EE-8563-548A41821252}"/>
              </a:ext>
            </a:extLst>
          </p:cNvPr>
          <p:cNvPicPr>
            <a:picLocks noChangeAspect="1"/>
          </p:cNvPicPr>
          <p:nvPr/>
        </p:nvPicPr>
        <p:blipFill>
          <a:blip r:embed="rId4"/>
          <a:stretch>
            <a:fillRect/>
          </a:stretch>
        </p:blipFill>
        <p:spPr>
          <a:xfrm>
            <a:off x="2172953" y="4484855"/>
            <a:ext cx="3162741" cy="2267266"/>
          </a:xfrm>
          <a:prstGeom prst="rect">
            <a:avLst/>
          </a:prstGeom>
        </p:spPr>
      </p:pic>
      <p:sp>
        <p:nvSpPr>
          <p:cNvPr id="11" name="חץ: למעלה 10">
            <a:extLst>
              <a:ext uri="{FF2B5EF4-FFF2-40B4-BE49-F238E27FC236}">
                <a16:creationId xmlns:a16="http://schemas.microsoft.com/office/drawing/2014/main" id="{E5534E0D-C66E-4150-9551-A12793ABF6AB}"/>
              </a:ext>
            </a:extLst>
          </p:cNvPr>
          <p:cNvSpPr/>
          <p:nvPr/>
        </p:nvSpPr>
        <p:spPr>
          <a:xfrm rot="16200000">
            <a:off x="5500805" y="5378165"/>
            <a:ext cx="328246" cy="48064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חץ: למעלה 13">
            <a:extLst>
              <a:ext uri="{FF2B5EF4-FFF2-40B4-BE49-F238E27FC236}">
                <a16:creationId xmlns:a16="http://schemas.microsoft.com/office/drawing/2014/main" id="{F28CAA41-F5B6-4BEF-9503-F096DE901F6D}"/>
              </a:ext>
            </a:extLst>
          </p:cNvPr>
          <p:cNvSpPr/>
          <p:nvPr/>
        </p:nvSpPr>
        <p:spPr>
          <a:xfrm rot="16200000">
            <a:off x="3830523" y="6339315"/>
            <a:ext cx="328246" cy="48064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חץ: למעלה 14">
            <a:extLst>
              <a:ext uri="{FF2B5EF4-FFF2-40B4-BE49-F238E27FC236}">
                <a16:creationId xmlns:a16="http://schemas.microsoft.com/office/drawing/2014/main" id="{26115E9D-C820-437B-9C54-59BC8F2F1A42}"/>
              </a:ext>
            </a:extLst>
          </p:cNvPr>
          <p:cNvSpPr/>
          <p:nvPr/>
        </p:nvSpPr>
        <p:spPr>
          <a:xfrm rot="5400000" flipH="1">
            <a:off x="2008830" y="5137034"/>
            <a:ext cx="328246" cy="48064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תמונה 17">
            <a:extLst>
              <a:ext uri="{FF2B5EF4-FFF2-40B4-BE49-F238E27FC236}">
                <a16:creationId xmlns:a16="http://schemas.microsoft.com/office/drawing/2014/main" id="{DDCA2A46-8B5E-57F1-FC89-A78A9962CBA5}"/>
              </a:ext>
            </a:extLst>
          </p:cNvPr>
          <p:cNvPicPr>
            <a:picLocks noChangeAspect="1"/>
          </p:cNvPicPr>
          <p:nvPr/>
        </p:nvPicPr>
        <p:blipFill>
          <a:blip r:embed="rId5"/>
          <a:stretch>
            <a:fillRect/>
          </a:stretch>
        </p:blipFill>
        <p:spPr>
          <a:xfrm>
            <a:off x="3452441" y="194659"/>
            <a:ext cx="5287113" cy="800212"/>
          </a:xfrm>
          <a:prstGeom prst="rect">
            <a:avLst/>
          </a:prstGeom>
        </p:spPr>
      </p:pic>
    </p:spTree>
    <p:extLst>
      <p:ext uri="{BB962C8B-B14F-4D97-AF65-F5344CB8AC3E}">
        <p14:creationId xmlns:p14="http://schemas.microsoft.com/office/powerpoint/2010/main" val="278276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4"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4" name="Google Shape;84;p13"/>
          <p:cNvSpPr/>
          <p:nvPr/>
        </p:nvSpPr>
        <p:spPr>
          <a:xfrm>
            <a:off x="482777" y="114714"/>
            <a:ext cx="4914286" cy="6628571"/>
          </a:xfrm>
          <a:prstGeom prst="rect">
            <a:avLst/>
          </a:prstGeom>
          <a:noFill/>
          <a:ln w="25400" cap="flat" cmpd="sng">
            <a:solidFill>
              <a:schemeClr val="dk1"/>
            </a:solidFill>
            <a:prstDash val="solid"/>
            <a:round/>
            <a:headEnd type="none" w="sm" len="sm"/>
            <a:tailEnd type="none" w="sm" len="sm"/>
          </a:ln>
        </p:spPr>
        <p:txBody>
          <a:bodyPr spcFirstLastPara="1" wrap="square" lIns="14512" tIns="7254" rIns="14512" bIns="7254" anchor="ctr" anchorCtr="0">
            <a:noAutofit/>
          </a:bodyPr>
          <a:lstStyle/>
          <a:p>
            <a:pPr algn="ctr" defTabSz="145115" rtl="0">
              <a:buClr>
                <a:srgbClr val="000000"/>
              </a:buClr>
              <a:buSzPts val="8500"/>
            </a:pPr>
            <a:endParaRPr sz="1349" kern="0">
              <a:solidFill>
                <a:srgbClr val="000000"/>
              </a:solidFill>
              <a:latin typeface="Calibri"/>
              <a:ea typeface="Calibri"/>
              <a:cs typeface="Calibri"/>
              <a:sym typeface="Calibri"/>
            </a:endParaRPr>
          </a:p>
        </p:txBody>
      </p:sp>
      <p:sp>
        <p:nvSpPr>
          <p:cNvPr id="85" name="Google Shape;85;p13"/>
          <p:cNvSpPr txBox="1">
            <a:spLocks noGrp="1"/>
          </p:cNvSpPr>
          <p:nvPr>
            <p:ph type="title"/>
          </p:nvPr>
        </p:nvSpPr>
        <p:spPr>
          <a:xfrm>
            <a:off x="531973" y="219809"/>
            <a:ext cx="4629150" cy="434060"/>
          </a:xfrm>
          <a:prstGeom prst="rect">
            <a:avLst/>
          </a:prstGeom>
          <a:noFill/>
          <a:ln>
            <a:noFill/>
          </a:ln>
        </p:spPr>
        <p:txBody>
          <a:bodyPr spcFirstLastPara="1" wrap="square" lIns="68579" tIns="34290" rIns="68579" bIns="34290" anchor="ctr" anchorCtr="0">
            <a:noAutofit/>
          </a:bodyPr>
          <a:lstStyle/>
          <a:p>
            <a:pPr algn="ctr" rtl="1">
              <a:buSzPts val="18720"/>
            </a:pPr>
            <a:r>
              <a:rPr lang="iw-IL" sz="2971" dirty="0"/>
              <a:t>נושא הכרזה</a:t>
            </a:r>
            <a:endParaRPr sz="2971" dirty="0"/>
          </a:p>
        </p:txBody>
      </p:sp>
      <p:sp>
        <p:nvSpPr>
          <p:cNvPr id="86" name="Google Shape;86;p13"/>
          <p:cNvSpPr txBox="1">
            <a:spLocks noGrp="1"/>
          </p:cNvSpPr>
          <p:nvPr>
            <p:ph type="body" idx="1"/>
          </p:nvPr>
        </p:nvSpPr>
        <p:spPr>
          <a:xfrm>
            <a:off x="573942" y="1173980"/>
            <a:ext cx="1209334" cy="365565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79" tIns="34290" rIns="68579" bIns="34290" anchor="t" anchorCtr="0">
            <a:noAutofit/>
          </a:bodyPr>
          <a:lstStyle/>
          <a:p>
            <a:pPr marL="0" indent="0" algn="r" rtl="1">
              <a:spcBef>
                <a:spcPts val="0"/>
              </a:spcBef>
            </a:pPr>
            <a:r>
              <a:rPr lang="he-IL" dirty="0"/>
              <a:t>מהלך החקר</a:t>
            </a:r>
            <a:endParaRPr dirty="0"/>
          </a:p>
        </p:txBody>
      </p:sp>
      <p:sp>
        <p:nvSpPr>
          <p:cNvPr id="87" name="Google Shape;87;p13"/>
          <p:cNvSpPr txBox="1">
            <a:spLocks noGrp="1"/>
          </p:cNvSpPr>
          <p:nvPr>
            <p:ph type="body" idx="2"/>
          </p:nvPr>
        </p:nvSpPr>
        <p:spPr>
          <a:xfrm>
            <a:off x="2295631" y="4961531"/>
            <a:ext cx="2962477" cy="167666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79" tIns="34290" rIns="68579" bIns="34290" anchor="t" anchorCtr="0">
            <a:noAutofit/>
          </a:bodyPr>
          <a:lstStyle/>
          <a:p>
            <a:pPr marL="0" indent="0" algn="ctr" rtl="1">
              <a:spcBef>
                <a:spcPts val="0"/>
              </a:spcBef>
              <a:buNone/>
            </a:pPr>
            <a:r>
              <a:rPr lang="iw-IL">
                <a:solidFill>
                  <a:schemeClr val="dk1"/>
                </a:solidFill>
                <a:latin typeface="Calibri"/>
                <a:ea typeface="Calibri"/>
                <a:cs typeface="Calibri"/>
                <a:sym typeface="Calibri"/>
              </a:rPr>
              <a:t>מסקנות ודיון</a:t>
            </a:r>
            <a:endParaRPr/>
          </a:p>
        </p:txBody>
      </p:sp>
      <p:sp>
        <p:nvSpPr>
          <p:cNvPr id="88" name="Google Shape;88;p13"/>
          <p:cNvSpPr txBox="1">
            <a:spLocks noGrp="1"/>
          </p:cNvSpPr>
          <p:nvPr>
            <p:ph type="body" idx="3"/>
          </p:nvPr>
        </p:nvSpPr>
        <p:spPr>
          <a:xfrm>
            <a:off x="1902409" y="1173980"/>
            <a:ext cx="3375520" cy="142557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79" tIns="34290" rIns="68579" bIns="34290" anchor="t" anchorCtr="0">
            <a:noAutofit/>
          </a:bodyPr>
          <a:lstStyle/>
          <a:p>
            <a:pPr marL="0" indent="0" algn="r">
              <a:spcBef>
                <a:spcPts val="0"/>
              </a:spcBef>
            </a:pPr>
            <a:r>
              <a:rPr lang="he-IL" dirty="0"/>
              <a:t>נקודת המוצא, הבסיס הביולוגי, שאלת החקר וההשערה</a:t>
            </a:r>
            <a:endParaRPr dirty="0"/>
          </a:p>
        </p:txBody>
      </p:sp>
      <p:sp>
        <p:nvSpPr>
          <p:cNvPr id="89" name="Google Shape;89;p13"/>
          <p:cNvSpPr txBox="1">
            <a:spLocks noGrp="1"/>
          </p:cNvSpPr>
          <p:nvPr>
            <p:ph type="body" idx="4"/>
          </p:nvPr>
        </p:nvSpPr>
        <p:spPr>
          <a:xfrm>
            <a:off x="1882588" y="2731446"/>
            <a:ext cx="3375520" cy="209819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79" tIns="34290" rIns="68579" bIns="34290" anchor="t" anchorCtr="0">
            <a:noAutofit/>
          </a:bodyPr>
          <a:lstStyle/>
          <a:p>
            <a:pPr marL="0" indent="0" algn="ctr">
              <a:spcBef>
                <a:spcPts val="0"/>
              </a:spcBef>
              <a:buNone/>
            </a:pPr>
            <a:r>
              <a:rPr lang="iw-IL">
                <a:solidFill>
                  <a:schemeClr val="dk1"/>
                </a:solidFill>
                <a:latin typeface="Calibri"/>
                <a:ea typeface="Calibri"/>
                <a:cs typeface="Calibri"/>
                <a:sym typeface="Calibri"/>
              </a:rPr>
              <a:t>תוצאות	</a:t>
            </a:r>
            <a:endParaRPr/>
          </a:p>
        </p:txBody>
      </p:sp>
      <p:sp>
        <p:nvSpPr>
          <p:cNvPr id="90" name="Google Shape;90;p13"/>
          <p:cNvSpPr txBox="1"/>
          <p:nvPr/>
        </p:nvSpPr>
        <p:spPr>
          <a:xfrm>
            <a:off x="573942" y="4961531"/>
            <a:ext cx="1631376" cy="167666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79" tIns="34290" rIns="68579" bIns="34290" anchor="t" anchorCtr="0">
            <a:noAutofit/>
          </a:bodyPr>
          <a:lstStyle/>
          <a:p>
            <a:pPr algn="ctr" defTabSz="145115" rtl="0">
              <a:buClr>
                <a:srgbClr val="000000"/>
              </a:buClr>
              <a:buSzPts val="11300"/>
            </a:pPr>
            <a:r>
              <a:rPr lang="iw-IL" sz="1793" kern="0" dirty="0">
                <a:solidFill>
                  <a:srgbClr val="000000"/>
                </a:solidFill>
                <a:latin typeface="Calibri"/>
                <a:ea typeface="Calibri"/>
                <a:cs typeface="Calibri"/>
                <a:sym typeface="Calibri"/>
              </a:rPr>
              <a:t>מקורות מידע</a:t>
            </a:r>
            <a:endParaRPr sz="1793" kern="0" dirty="0">
              <a:solidFill>
                <a:srgbClr val="000000"/>
              </a:solidFill>
              <a:latin typeface="Calibri"/>
              <a:ea typeface="Calibri"/>
              <a:cs typeface="Calibri"/>
              <a:sym typeface="Calibri"/>
            </a:endParaRPr>
          </a:p>
        </p:txBody>
      </p:sp>
      <p:sp>
        <p:nvSpPr>
          <p:cNvPr id="10" name="Google Shape;85;p13">
            <a:extLst>
              <a:ext uri="{FF2B5EF4-FFF2-40B4-BE49-F238E27FC236}">
                <a16:creationId xmlns:a16="http://schemas.microsoft.com/office/drawing/2014/main" id="{4490483E-C063-41A4-B2B8-3D13501D9F5F}"/>
              </a:ext>
            </a:extLst>
          </p:cNvPr>
          <p:cNvSpPr txBox="1">
            <a:spLocks/>
          </p:cNvSpPr>
          <p:nvPr/>
        </p:nvSpPr>
        <p:spPr>
          <a:xfrm>
            <a:off x="392464" y="683429"/>
            <a:ext cx="4629150" cy="434060"/>
          </a:xfrm>
          <a:prstGeom prst="rect">
            <a:avLst/>
          </a:prstGeom>
          <a:noFill/>
          <a:ln>
            <a:noFill/>
          </a:ln>
        </p:spPr>
        <p:txBody>
          <a:bodyPr spcFirstLastPara="1" wrap="square" lIns="68579" tIns="34290" rIns="68579" bIns="3429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800"/>
              <a:buFont typeface="Calibri"/>
              <a:buNone/>
              <a:defRPr sz="20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720"/>
            </a:pPr>
            <a:r>
              <a:rPr lang="he-IL" sz="2000" kern="0" dirty="0"/>
              <a:t>פרטי המגישים </a:t>
            </a:r>
          </a:p>
        </p:txBody>
      </p:sp>
      <p:sp>
        <p:nvSpPr>
          <p:cNvPr id="3" name="כותרת 1">
            <a:extLst>
              <a:ext uri="{FF2B5EF4-FFF2-40B4-BE49-F238E27FC236}">
                <a16:creationId xmlns:a16="http://schemas.microsoft.com/office/drawing/2014/main" id="{110C7CC0-D980-47E0-A8AF-1CA025AF5F33}"/>
              </a:ext>
            </a:extLst>
          </p:cNvPr>
          <p:cNvSpPr txBox="1">
            <a:spLocks/>
          </p:cNvSpPr>
          <p:nvPr/>
        </p:nvSpPr>
        <p:spPr>
          <a:xfrm>
            <a:off x="5815210" y="391989"/>
            <a:ext cx="5703536" cy="1016940"/>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marL="457200" indent="-457200" algn="r" rtl="1" eaLnBrk="0" fontAlgn="base" hangingPunct="0">
              <a:lnSpc>
                <a:spcPct val="115000"/>
              </a:lnSpc>
              <a:spcAft>
                <a:spcPct val="0"/>
              </a:spcAft>
              <a:buFont typeface="+mj-lt"/>
              <a:buAutoNum type="arabicPeriod" startAt="3"/>
            </a:pPr>
            <a:r>
              <a:rPr lang="he-IL" sz="2400" dirty="0">
                <a:latin typeface="Arial" panose="020B0604020202020204" pitchFamily="34" charset="0"/>
                <a:ea typeface="+mn-ea"/>
                <a:cs typeface="Arial" panose="020B0604020202020204" pitchFamily="34" charset="0"/>
              </a:rPr>
              <a:t>לאחר קביעת גודל הכרזה – קובעים את המיקום של הרכיבים השונים</a:t>
            </a:r>
          </a:p>
        </p:txBody>
      </p:sp>
      <p:sp>
        <p:nvSpPr>
          <p:cNvPr id="2" name="תיבת טקסט 1">
            <a:extLst>
              <a:ext uri="{FF2B5EF4-FFF2-40B4-BE49-F238E27FC236}">
                <a16:creationId xmlns:a16="http://schemas.microsoft.com/office/drawing/2014/main" id="{DF86117C-9E00-4AE8-AC85-9FCA40D30CCF}"/>
              </a:ext>
            </a:extLst>
          </p:cNvPr>
          <p:cNvSpPr txBox="1"/>
          <p:nvPr/>
        </p:nvSpPr>
        <p:spPr>
          <a:xfrm>
            <a:off x="6929408" y="3394413"/>
            <a:ext cx="3168869" cy="369332"/>
          </a:xfrm>
          <a:prstGeom prst="rect">
            <a:avLst/>
          </a:prstGeom>
          <a:noFill/>
        </p:spPr>
        <p:txBody>
          <a:bodyPr wrap="square" rtlCol="1">
            <a:spAutoFit/>
          </a:bodyPr>
          <a:lstStyle/>
          <a:p>
            <a:r>
              <a:rPr lang="he-IL" dirty="0">
                <a:hlinkClick r:id="rId3"/>
              </a:rPr>
              <a:t>קישור לתבנית כרזה</a:t>
            </a:r>
            <a:endParaRPr lang="he-IL" dirty="0"/>
          </a:p>
        </p:txBody>
      </p:sp>
      <p:pic>
        <p:nvPicPr>
          <p:cNvPr id="13" name="תמונה 12">
            <a:extLst>
              <a:ext uri="{FF2B5EF4-FFF2-40B4-BE49-F238E27FC236}">
                <a16:creationId xmlns:a16="http://schemas.microsoft.com/office/drawing/2014/main" id="{8F2DBB3F-EFCD-8E7D-9BD0-6A85785F9482}"/>
              </a:ext>
            </a:extLst>
          </p:cNvPr>
          <p:cNvPicPr>
            <a:picLocks noChangeAspect="1"/>
          </p:cNvPicPr>
          <p:nvPr/>
        </p:nvPicPr>
        <p:blipFill>
          <a:blip r:embed="rId4">
            <a:duotone>
              <a:prstClr val="black"/>
              <a:schemeClr val="accent2">
                <a:tint val="45000"/>
                <a:satMod val="400000"/>
              </a:schemeClr>
            </a:duotone>
          </a:blip>
          <a:stretch>
            <a:fillRect/>
          </a:stretch>
        </p:blipFill>
        <p:spPr>
          <a:xfrm rot="5400000">
            <a:off x="4935371" y="2938900"/>
            <a:ext cx="1971950" cy="7430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49E3A-2244-123C-62C3-6A6FAF99B422}"/>
            </a:ext>
          </a:extLst>
        </p:cNvPr>
        <p:cNvGrpSpPr/>
        <p:nvPr/>
      </p:nvGrpSpPr>
      <p:grpSpPr>
        <a:xfrm>
          <a:off x="0" y="0"/>
          <a:ext cx="0" cy="0"/>
          <a:chOff x="0" y="0"/>
          <a:chExt cx="0" cy="0"/>
        </a:xfrm>
      </p:grpSpPr>
      <p:grpSp>
        <p:nvGrpSpPr>
          <p:cNvPr id="8" name="קבוצה 7">
            <a:extLst>
              <a:ext uri="{FF2B5EF4-FFF2-40B4-BE49-F238E27FC236}">
                <a16:creationId xmlns:a16="http://schemas.microsoft.com/office/drawing/2014/main" id="{CE0B4B4F-AE02-415B-BDD3-38D9743998AA}"/>
              </a:ext>
            </a:extLst>
          </p:cNvPr>
          <p:cNvGrpSpPr/>
          <p:nvPr/>
        </p:nvGrpSpPr>
        <p:grpSpPr>
          <a:xfrm>
            <a:off x="1112699" y="187904"/>
            <a:ext cx="9969036" cy="1530047"/>
            <a:chOff x="1217" y="156612"/>
            <a:chExt cx="9969036" cy="1530047"/>
          </a:xfrm>
        </p:grpSpPr>
        <p:sp>
          <p:nvSpPr>
            <p:cNvPr id="9" name="מלבן 8">
              <a:extLst>
                <a:ext uri="{FF2B5EF4-FFF2-40B4-BE49-F238E27FC236}">
                  <a16:creationId xmlns:a16="http://schemas.microsoft.com/office/drawing/2014/main" id="{2C03769C-CA09-4C6C-B5C7-F5B3C5CB3538}"/>
                </a:ext>
              </a:extLst>
            </p:cNvPr>
            <p:cNvSpPr/>
            <p:nvPr/>
          </p:nvSpPr>
          <p:spPr>
            <a:xfrm>
              <a:off x="1217" y="156612"/>
              <a:ext cx="9969036" cy="153004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he-IL"/>
            </a:p>
          </p:txBody>
        </p:sp>
        <p:sp>
          <p:nvSpPr>
            <p:cNvPr id="10" name="תיבת טקסט 9">
              <a:extLst>
                <a:ext uri="{FF2B5EF4-FFF2-40B4-BE49-F238E27FC236}">
                  <a16:creationId xmlns:a16="http://schemas.microsoft.com/office/drawing/2014/main" id="{7C67DA99-344A-280F-FF67-48529D93D169}"/>
                </a:ext>
              </a:extLst>
            </p:cNvPr>
            <p:cNvSpPr txBox="1"/>
            <p:nvPr/>
          </p:nvSpPr>
          <p:spPr>
            <a:xfrm>
              <a:off x="1217" y="156612"/>
              <a:ext cx="9969036" cy="1530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925" tIns="34925" rIns="34925" bIns="34925" numCol="1" spcCol="1270" anchor="ctr" anchorCtr="0">
              <a:noAutofit/>
            </a:bodyPr>
            <a:lstStyle/>
            <a:p>
              <a:pPr marL="0" lvl="0" indent="0" algn="ctr" defTabSz="2444750" rtl="1">
                <a:lnSpc>
                  <a:spcPct val="90000"/>
                </a:lnSpc>
                <a:spcBef>
                  <a:spcPct val="0"/>
                </a:spcBef>
                <a:spcAft>
                  <a:spcPct val="35000"/>
                </a:spcAft>
                <a:buNone/>
              </a:pPr>
              <a:r>
                <a:rPr lang="he-IL" sz="5500" kern="1200" dirty="0"/>
                <a:t>הכנת מצגת מסכמת של הביוחקר</a:t>
              </a:r>
            </a:p>
          </p:txBody>
        </p:sp>
      </p:grpSp>
      <p:sp>
        <p:nvSpPr>
          <p:cNvPr id="11" name="מלבן: פינות מעוגלות 10">
            <a:extLst>
              <a:ext uri="{FF2B5EF4-FFF2-40B4-BE49-F238E27FC236}">
                <a16:creationId xmlns:a16="http://schemas.microsoft.com/office/drawing/2014/main" id="{09B32FD9-E7CA-8184-BBAD-5106F93B1923}"/>
              </a:ext>
            </a:extLst>
          </p:cNvPr>
          <p:cNvSpPr/>
          <p:nvPr/>
        </p:nvSpPr>
        <p:spPr>
          <a:xfrm>
            <a:off x="4395626" y="2044558"/>
            <a:ext cx="3400746" cy="976045"/>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5400" dirty="0"/>
              <a:t>מטרות</a:t>
            </a:r>
          </a:p>
        </p:txBody>
      </p:sp>
      <p:sp>
        <p:nvSpPr>
          <p:cNvPr id="12" name="משושה 11">
            <a:extLst>
              <a:ext uri="{FF2B5EF4-FFF2-40B4-BE49-F238E27FC236}">
                <a16:creationId xmlns:a16="http://schemas.microsoft.com/office/drawing/2014/main" id="{929CCE71-2F6F-BD89-1869-45FBBD942153}"/>
              </a:ext>
            </a:extLst>
          </p:cNvPr>
          <p:cNvSpPr/>
          <p:nvPr/>
        </p:nvSpPr>
        <p:spPr>
          <a:xfrm>
            <a:off x="8125801" y="3429000"/>
            <a:ext cx="3285363" cy="2314254"/>
          </a:xfrm>
          <a:prstGeom prst="hexagon">
            <a:avLst/>
          </a:prstGeom>
        </p:spPr>
        <p:style>
          <a:lnRef idx="2">
            <a:schemeClr val="accent3">
              <a:shade val="15000"/>
            </a:schemeClr>
          </a:lnRef>
          <a:fillRef idx="1">
            <a:schemeClr val="accent3"/>
          </a:fillRef>
          <a:effectRef idx="0">
            <a:schemeClr val="accent3"/>
          </a:effectRef>
          <a:fontRef idx="minor">
            <a:schemeClr val="lt1"/>
          </a:fontRef>
        </p:style>
        <p:txBody>
          <a:bodyPr rtlCol="1" anchor="ctr"/>
          <a:lstStyle/>
          <a:p>
            <a:pPr algn="ctr"/>
            <a:r>
              <a:rPr lang="he-IL" sz="3200" dirty="0"/>
              <a:t>בסיס להכנת הכרזה המדעית</a:t>
            </a:r>
          </a:p>
        </p:txBody>
      </p:sp>
      <p:sp>
        <p:nvSpPr>
          <p:cNvPr id="13" name="משושה 12">
            <a:extLst>
              <a:ext uri="{FF2B5EF4-FFF2-40B4-BE49-F238E27FC236}">
                <a16:creationId xmlns:a16="http://schemas.microsoft.com/office/drawing/2014/main" id="{2A8F8F54-085D-084C-B439-F43D663F3924}"/>
              </a:ext>
            </a:extLst>
          </p:cNvPr>
          <p:cNvSpPr/>
          <p:nvPr/>
        </p:nvSpPr>
        <p:spPr>
          <a:xfrm>
            <a:off x="4453319" y="3429000"/>
            <a:ext cx="3400746" cy="2314254"/>
          </a:xfrm>
          <a:prstGeom prst="hexagon">
            <a:avLst/>
          </a:prstGeom>
        </p:spPr>
        <p:style>
          <a:lnRef idx="2">
            <a:schemeClr val="accent3">
              <a:shade val="15000"/>
            </a:schemeClr>
          </a:lnRef>
          <a:fillRef idx="1">
            <a:schemeClr val="accent3"/>
          </a:fillRef>
          <a:effectRef idx="0">
            <a:schemeClr val="accent3"/>
          </a:effectRef>
          <a:fontRef idx="minor">
            <a:schemeClr val="lt1"/>
          </a:fontRef>
        </p:style>
        <p:txBody>
          <a:bodyPr rtlCol="1" anchor="ctr"/>
          <a:lstStyle/>
          <a:p>
            <a:pPr algn="ctr"/>
            <a:r>
              <a:rPr lang="he-IL" sz="3200" dirty="0"/>
              <a:t>בסיס להצגת הביוחקר בפני השופטים</a:t>
            </a:r>
          </a:p>
        </p:txBody>
      </p:sp>
      <p:sp>
        <p:nvSpPr>
          <p:cNvPr id="14" name="משושה 13">
            <a:extLst>
              <a:ext uri="{FF2B5EF4-FFF2-40B4-BE49-F238E27FC236}">
                <a16:creationId xmlns:a16="http://schemas.microsoft.com/office/drawing/2014/main" id="{B8920E40-0705-4B7E-02A3-D3CCBE2606AF}"/>
              </a:ext>
            </a:extLst>
          </p:cNvPr>
          <p:cNvSpPr/>
          <p:nvPr/>
        </p:nvSpPr>
        <p:spPr>
          <a:xfrm>
            <a:off x="780836" y="3429000"/>
            <a:ext cx="3400746" cy="2314254"/>
          </a:xfrm>
          <a:prstGeom prst="hexagon">
            <a:avLst/>
          </a:prstGeom>
        </p:spPr>
        <p:style>
          <a:lnRef idx="2">
            <a:schemeClr val="accent3">
              <a:shade val="15000"/>
            </a:schemeClr>
          </a:lnRef>
          <a:fillRef idx="1">
            <a:schemeClr val="accent3"/>
          </a:fillRef>
          <a:effectRef idx="0">
            <a:schemeClr val="accent3"/>
          </a:effectRef>
          <a:fontRef idx="minor">
            <a:schemeClr val="lt1"/>
          </a:fontRef>
        </p:style>
        <p:txBody>
          <a:bodyPr rtlCol="1" anchor="ctr"/>
          <a:lstStyle/>
          <a:p>
            <a:pPr algn="ctr"/>
            <a:r>
              <a:rPr lang="he-IL" sz="3200" dirty="0"/>
              <a:t>בסיס להכנת שאלות על ידי השופטים</a:t>
            </a:r>
          </a:p>
        </p:txBody>
      </p:sp>
    </p:spTree>
    <p:extLst>
      <p:ext uri="{BB962C8B-B14F-4D97-AF65-F5344CB8AC3E}">
        <p14:creationId xmlns:p14="http://schemas.microsoft.com/office/powerpoint/2010/main" val="4004247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7263A8F-1A0B-4E10-AC2E-EC43EB74D874}"/>
              </a:ext>
            </a:extLst>
          </p:cNvPr>
          <p:cNvSpPr>
            <a:spLocks noChangeArrowheads="1"/>
          </p:cNvSpPr>
          <p:nvPr/>
        </p:nvSpPr>
        <p:spPr bwMode="auto">
          <a:xfrm>
            <a:off x="814336" y="1070938"/>
            <a:ext cx="10563327" cy="429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lvl="0" indent="-457200" eaLnBrk="0" fontAlgn="base" hangingPunct="0">
              <a:spcBef>
                <a:spcPct val="0"/>
              </a:spcBef>
              <a:spcAft>
                <a:spcPct val="0"/>
              </a:spcAft>
              <a:buFont typeface="+mj-lt"/>
              <a:buAutoNum type="arabicPeriod" startAt="4"/>
            </a:pPr>
            <a:r>
              <a:rPr lang="he-IL" altLang="he-IL" sz="2400" dirty="0">
                <a:latin typeface="Arial" panose="020B0604020202020204" pitchFamily="34" charset="0"/>
                <a:ea typeface="Times New Roman" panose="02020603050405020304" pitchFamily="18" charset="0"/>
                <a:cs typeface="Arial" panose="020B0604020202020204" pitchFamily="34" charset="0"/>
              </a:rPr>
              <a:t>לפי בחירתכם ניתן לשלב בכרזה תמונות, צילומים, איורים </a:t>
            </a:r>
            <a:r>
              <a:rPr lang="he-IL" altLang="he-IL" sz="2400" dirty="0" err="1">
                <a:latin typeface="Arial" panose="020B0604020202020204" pitchFamily="34" charset="0"/>
                <a:ea typeface="Times New Roman" panose="02020603050405020304" pitchFamily="18" charset="0"/>
                <a:cs typeface="Arial" panose="020B0604020202020204" pitchFamily="34" charset="0"/>
              </a:rPr>
              <a:t>וכו</a:t>
            </a:r>
            <a:r>
              <a:rPr lang="he-IL" altLang="he-IL" sz="2400" dirty="0">
                <a:latin typeface="Arial" panose="020B0604020202020204" pitchFamily="34" charset="0"/>
                <a:ea typeface="Times New Roman" panose="02020603050405020304" pitchFamily="18" charset="0"/>
                <a:cs typeface="Arial" panose="020B0604020202020204" pitchFamily="34" charset="0"/>
              </a:rPr>
              <a:t>. אפשר להוסיף מסגרת דקה.</a:t>
            </a:r>
          </a:p>
          <a:p>
            <a:pPr marL="457200" indent="-457200" eaLnBrk="0" fontAlgn="base" hangingPunct="0">
              <a:lnSpc>
                <a:spcPct val="115000"/>
              </a:lnSpc>
              <a:spcBef>
                <a:spcPct val="0"/>
              </a:spcBef>
              <a:spcAft>
                <a:spcPct val="0"/>
              </a:spcAft>
              <a:buFont typeface="+mj-lt"/>
              <a:buAutoNum type="arabicPeriod" startAt="4"/>
            </a:pPr>
            <a:r>
              <a:rPr lang="he-IL" sz="2400" dirty="0">
                <a:latin typeface="Arial" panose="020B0604020202020204" pitchFamily="34" charset="0"/>
                <a:cs typeface="Arial" panose="020B0604020202020204" pitchFamily="34" charset="0"/>
              </a:rPr>
              <a:t>הרכיבו את חלקי הכרזה השונים על ידי העתקתם מהשקפים שהכנתם והדבקתם בקובץ הכרזה: </a:t>
            </a:r>
          </a:p>
          <a:p>
            <a:pPr marL="900113" indent="-457200" eaLnBrk="0" fontAlgn="base" hangingPunct="0">
              <a:lnSpc>
                <a:spcPct val="120000"/>
              </a:lnSpc>
              <a:spcBef>
                <a:spcPct val="0"/>
              </a:spcBef>
              <a:spcAft>
                <a:spcPct val="0"/>
              </a:spcAft>
              <a:buFont typeface="Arial" panose="020B0604020202020204" pitchFamily="34" charset="0"/>
              <a:buChar char="•"/>
            </a:pPr>
            <a:r>
              <a:rPr lang="he-IL" sz="2400" dirty="0">
                <a:latin typeface="Arial" panose="020B0604020202020204" pitchFamily="34" charset="0"/>
                <a:cs typeface="Arial" panose="020B0604020202020204" pitchFamily="34" charset="0"/>
              </a:rPr>
              <a:t>להעברת מספר אובייקטים יחד יש </a:t>
            </a:r>
            <a:r>
              <a:rPr lang="he-IL" sz="2400" u="sng" dirty="0">
                <a:latin typeface="Arial" panose="020B0604020202020204" pitchFamily="34" charset="0"/>
                <a:cs typeface="Arial" panose="020B0604020202020204" pitchFamily="34" charset="0"/>
              </a:rPr>
              <a:t>לקבץ</a:t>
            </a:r>
            <a:r>
              <a:rPr lang="he-IL" sz="2400" dirty="0">
                <a:latin typeface="Arial" panose="020B0604020202020204" pitchFamily="34" charset="0"/>
                <a:cs typeface="Arial" panose="020B0604020202020204" pitchFamily="34" charset="0"/>
              </a:rPr>
              <a:t> אותם לאובייקט אחד. </a:t>
            </a:r>
          </a:p>
          <a:p>
            <a:pPr marL="900113" indent="-457200" eaLnBrk="0" fontAlgn="base" hangingPunct="0">
              <a:lnSpc>
                <a:spcPct val="120000"/>
              </a:lnSpc>
              <a:spcBef>
                <a:spcPct val="0"/>
              </a:spcBef>
              <a:spcAft>
                <a:spcPct val="0"/>
              </a:spcAft>
              <a:buFont typeface="Arial" panose="020B0604020202020204" pitchFamily="34" charset="0"/>
              <a:buChar char="•"/>
            </a:pPr>
            <a:r>
              <a:rPr lang="he-IL" sz="2400" dirty="0">
                <a:latin typeface="Arial" panose="020B0604020202020204" pitchFamily="34" charset="0"/>
                <a:cs typeface="Arial" panose="020B0604020202020204" pitchFamily="34" charset="0"/>
              </a:rPr>
              <a:t>אפשר לשמור את המצגת כקובץ </a:t>
            </a:r>
            <a:r>
              <a:rPr lang="en-US" sz="2400" dirty="0">
                <a:latin typeface="Arial" panose="020B0604020202020204" pitchFamily="34" charset="0"/>
                <a:cs typeface="Arial" panose="020B0604020202020204" pitchFamily="34" charset="0"/>
              </a:rPr>
              <a:t>PNG</a:t>
            </a:r>
            <a:r>
              <a:rPr lang="he-IL" sz="2400" dirty="0">
                <a:latin typeface="Arial" panose="020B0604020202020204" pitchFamily="34" charset="0"/>
                <a:cs typeface="Arial" panose="020B0604020202020204" pitchFamily="34" charset="0"/>
              </a:rPr>
              <a:t>. המצגת נשמרת כתמונות שאפשר להעביר. </a:t>
            </a:r>
          </a:p>
          <a:p>
            <a:pPr marL="900113" indent="-457200" eaLnBrk="0" fontAlgn="base" hangingPunct="0">
              <a:lnSpc>
                <a:spcPct val="120000"/>
              </a:lnSpc>
              <a:spcBef>
                <a:spcPct val="0"/>
              </a:spcBef>
              <a:spcAft>
                <a:spcPct val="0"/>
              </a:spcAft>
              <a:buFont typeface="Arial" panose="020B0604020202020204" pitchFamily="34" charset="0"/>
              <a:buChar char="•"/>
            </a:pPr>
            <a:r>
              <a:rPr lang="he-IL" sz="2400" dirty="0">
                <a:latin typeface="Arial" panose="020B0604020202020204" pitchFamily="34" charset="0"/>
                <a:cs typeface="Arial" panose="020B0604020202020204" pitchFamily="34" charset="0"/>
              </a:rPr>
              <a:t>בלחיצת </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ctrl+c</a:t>
            </a:r>
            <a:r>
              <a:rPr lang="en-US" sz="2400" dirty="0">
                <a:latin typeface="Arial" panose="020B0604020202020204" pitchFamily="34" charset="0"/>
                <a:cs typeface="Arial" panose="020B0604020202020204" pitchFamily="34" charset="0"/>
              </a:rPr>
              <a:t> </a:t>
            </a:r>
            <a:r>
              <a:rPr lang="he-IL" sz="2400" dirty="0">
                <a:latin typeface="Arial" panose="020B0604020202020204" pitchFamily="34" charset="0"/>
                <a:cs typeface="Arial" panose="020B0604020202020204" pitchFamily="34" charset="0"/>
              </a:rPr>
              <a:t>על שקופית מסוימת היא מועתקת כתמונה</a:t>
            </a:r>
          </a:p>
          <a:p>
            <a:pPr marL="900113" indent="-457200" eaLnBrk="0" fontAlgn="base" hangingPunct="0">
              <a:lnSpc>
                <a:spcPct val="120000"/>
              </a:lnSpc>
              <a:spcBef>
                <a:spcPct val="0"/>
              </a:spcBef>
              <a:spcAft>
                <a:spcPct val="0"/>
              </a:spcAft>
              <a:buFont typeface="Arial" panose="020B0604020202020204" pitchFamily="34" charset="0"/>
              <a:buChar char="•"/>
            </a:pPr>
            <a:r>
              <a:rPr lang="he-IL" sz="2400" dirty="0">
                <a:latin typeface="Arial" panose="020B0604020202020204" pitchFamily="34" charset="0"/>
                <a:cs typeface="Arial" panose="020B0604020202020204" pitchFamily="34" charset="0"/>
              </a:rPr>
              <a:t>כאשר הכרזה מוכנה וקיבלה אישור מהמורים יש להמירה לקובץ (</a:t>
            </a:r>
            <a:r>
              <a:rPr lang="en-US" sz="2400" dirty="0">
                <a:latin typeface="Arial" panose="020B0604020202020204" pitchFamily="34" charset="0"/>
                <a:cs typeface="Arial" panose="020B0604020202020204" pitchFamily="34" charset="0"/>
              </a:rPr>
              <a:t>PDF</a:t>
            </a:r>
            <a:r>
              <a:rPr lang="he-IL" sz="2400" dirty="0">
                <a:latin typeface="Arial" panose="020B0604020202020204" pitchFamily="34" charset="0"/>
                <a:cs typeface="Arial" panose="020B0604020202020204" pitchFamily="34" charset="0"/>
              </a:rPr>
              <a:t>) מתפריט קובץ/שמירה בשם).</a:t>
            </a:r>
          </a:p>
        </p:txBody>
      </p:sp>
      <p:pic>
        <p:nvPicPr>
          <p:cNvPr id="6" name="תמונה 5">
            <a:extLst>
              <a:ext uri="{FF2B5EF4-FFF2-40B4-BE49-F238E27FC236}">
                <a16:creationId xmlns:a16="http://schemas.microsoft.com/office/drawing/2014/main" id="{7AED9E8E-31C6-498B-B1D9-0280902D68DF}"/>
              </a:ext>
            </a:extLst>
          </p:cNvPr>
          <p:cNvPicPr>
            <a:picLocks noChangeAspect="1"/>
          </p:cNvPicPr>
          <p:nvPr/>
        </p:nvPicPr>
        <p:blipFill>
          <a:blip r:embed="rId2"/>
          <a:stretch>
            <a:fillRect/>
          </a:stretch>
        </p:blipFill>
        <p:spPr>
          <a:xfrm>
            <a:off x="814336" y="5048832"/>
            <a:ext cx="5692395" cy="1174754"/>
          </a:xfrm>
          <a:prstGeom prst="rect">
            <a:avLst/>
          </a:prstGeom>
        </p:spPr>
      </p:pic>
    </p:spTree>
    <p:extLst>
      <p:ext uri="{BB962C8B-B14F-4D97-AF65-F5344CB8AC3E}">
        <p14:creationId xmlns:p14="http://schemas.microsoft.com/office/powerpoint/2010/main" val="2321213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422FD98-5324-4D20-954A-7A08B892FD8A}"/>
              </a:ext>
            </a:extLst>
          </p:cNvPr>
          <p:cNvPicPr>
            <a:picLocks noChangeAspect="1"/>
          </p:cNvPicPr>
          <p:nvPr/>
        </p:nvPicPr>
        <p:blipFill>
          <a:blip r:embed="rId2"/>
          <a:stretch>
            <a:fillRect/>
          </a:stretch>
        </p:blipFill>
        <p:spPr>
          <a:xfrm>
            <a:off x="3707901" y="971207"/>
            <a:ext cx="7906853" cy="4915586"/>
          </a:xfrm>
          <a:prstGeom prst="rect">
            <a:avLst/>
          </a:prstGeom>
        </p:spPr>
      </p:pic>
      <p:sp>
        <p:nvSpPr>
          <p:cNvPr id="7" name="תיבת טקסט 6">
            <a:extLst>
              <a:ext uri="{FF2B5EF4-FFF2-40B4-BE49-F238E27FC236}">
                <a16:creationId xmlns:a16="http://schemas.microsoft.com/office/drawing/2014/main" id="{92871C9B-A6DE-450C-BE0A-E9465BA73670}"/>
              </a:ext>
            </a:extLst>
          </p:cNvPr>
          <p:cNvSpPr txBox="1"/>
          <p:nvPr/>
        </p:nvSpPr>
        <p:spPr>
          <a:xfrm>
            <a:off x="401054" y="1659285"/>
            <a:ext cx="3068937" cy="3539430"/>
          </a:xfrm>
          <a:prstGeom prst="rect">
            <a:avLst/>
          </a:prstGeom>
          <a:noFill/>
        </p:spPr>
        <p:txBody>
          <a:bodyPr wrap="square" rtlCol="1">
            <a:spAutoFit/>
          </a:bodyPr>
          <a:lstStyle/>
          <a:p>
            <a:r>
              <a:rPr lang="he-IL" sz="2800" dirty="0"/>
              <a:t>שמירת המצגת בפורמט </a:t>
            </a:r>
            <a:r>
              <a:rPr lang="en-US" sz="2800" dirty="0"/>
              <a:t>PNG</a:t>
            </a:r>
            <a:r>
              <a:rPr lang="he-IL" sz="2800" dirty="0"/>
              <a:t>: השקופיות בתיקיה נשמרות כתמונות. לוחצים על השקופית שמעוניינים להעביר, מעתיקים וממקמים בכרזה. </a:t>
            </a:r>
          </a:p>
        </p:txBody>
      </p:sp>
    </p:spTree>
    <p:extLst>
      <p:ext uri="{BB962C8B-B14F-4D97-AF65-F5344CB8AC3E}">
        <p14:creationId xmlns:p14="http://schemas.microsoft.com/office/powerpoint/2010/main" val="39347121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9C58220F-6CEA-B943-B194-2229AD01E870}"/>
              </a:ext>
            </a:extLst>
          </p:cNvPr>
          <p:cNvPicPr>
            <a:picLocks noChangeAspect="1"/>
          </p:cNvPicPr>
          <p:nvPr/>
        </p:nvPicPr>
        <p:blipFill>
          <a:blip r:embed="rId2"/>
          <a:stretch>
            <a:fillRect/>
          </a:stretch>
        </p:blipFill>
        <p:spPr>
          <a:xfrm>
            <a:off x="4321593" y="1546171"/>
            <a:ext cx="6885046" cy="2567305"/>
          </a:xfrm>
          <a:prstGeom prst="rect">
            <a:avLst/>
          </a:prstGeom>
        </p:spPr>
      </p:pic>
      <p:pic>
        <p:nvPicPr>
          <p:cNvPr id="3074" name="Picture 2" descr="Canva Logo and symbol, meaning, history, PNG, brand">
            <a:hlinkClick r:id="rId3"/>
            <a:extLst>
              <a:ext uri="{FF2B5EF4-FFF2-40B4-BE49-F238E27FC236}">
                <a16:creationId xmlns:a16="http://schemas.microsoft.com/office/drawing/2014/main" id="{9574F102-A5BE-647E-5921-D3E2D51D5B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902" y="3553079"/>
            <a:ext cx="3126667" cy="175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5460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F11FBFE-B72D-476D-B242-B70955BA602E}"/>
              </a:ext>
            </a:extLst>
          </p:cNvPr>
          <p:cNvSpPr>
            <a:spLocks noGrp="1"/>
          </p:cNvSpPr>
          <p:nvPr>
            <p:ph idx="1"/>
          </p:nvPr>
        </p:nvSpPr>
        <p:spPr>
          <a:xfrm>
            <a:off x="1309214" y="118533"/>
            <a:ext cx="4227986" cy="2172887"/>
          </a:xfrm>
        </p:spPr>
        <p:txBody>
          <a:bodyPr vert="horz" lIns="91440" tIns="45720" rIns="91440" bIns="45720" rtlCol="0">
            <a:noAutofit/>
          </a:bodyPr>
          <a:lstStyle/>
          <a:p>
            <a:pPr marL="0" indent="0" algn="ctr" rtl="1">
              <a:buNone/>
            </a:pPr>
            <a:r>
              <a:rPr lang="he-IL" sz="6000" dirty="0"/>
              <a:t>טיפים להכנת הכרזה</a:t>
            </a:r>
          </a:p>
          <a:p>
            <a:pPr marL="0" indent="0" algn="ctr" rtl="1">
              <a:buNone/>
            </a:pPr>
            <a:endParaRPr lang="he-IL" sz="6000" dirty="0"/>
          </a:p>
        </p:txBody>
      </p:sp>
    </p:spTree>
    <p:extLst>
      <p:ext uri="{BB962C8B-B14F-4D97-AF65-F5344CB8AC3E}">
        <p14:creationId xmlns:p14="http://schemas.microsoft.com/office/powerpoint/2010/main" val="70490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20B3E092-432E-4141-BEDF-AB70518EC3AC}"/>
              </a:ext>
            </a:extLst>
          </p:cNvPr>
          <p:cNvPicPr>
            <a:picLocks noChangeAspect="1"/>
          </p:cNvPicPr>
          <p:nvPr/>
        </p:nvPicPr>
        <p:blipFill>
          <a:blip r:embed="rId2"/>
          <a:stretch>
            <a:fillRect/>
          </a:stretch>
        </p:blipFill>
        <p:spPr>
          <a:xfrm>
            <a:off x="770021" y="1233168"/>
            <a:ext cx="10595136" cy="4391664"/>
          </a:xfrm>
          <a:prstGeom prst="rect">
            <a:avLst/>
          </a:prstGeom>
        </p:spPr>
      </p:pic>
    </p:spTree>
    <p:extLst>
      <p:ext uri="{BB962C8B-B14F-4D97-AF65-F5344CB8AC3E}">
        <p14:creationId xmlns:p14="http://schemas.microsoft.com/office/powerpoint/2010/main" val="3135616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27826C6-3006-47DB-A62C-954494E8CF6A}"/>
              </a:ext>
            </a:extLst>
          </p:cNvPr>
          <p:cNvPicPr>
            <a:picLocks noChangeAspect="1"/>
          </p:cNvPicPr>
          <p:nvPr/>
        </p:nvPicPr>
        <p:blipFill>
          <a:blip r:embed="rId2"/>
          <a:stretch>
            <a:fillRect/>
          </a:stretch>
        </p:blipFill>
        <p:spPr>
          <a:xfrm>
            <a:off x="935740" y="1114203"/>
            <a:ext cx="10320519" cy="4629594"/>
          </a:xfrm>
          <a:prstGeom prst="rect">
            <a:avLst/>
          </a:prstGeom>
        </p:spPr>
      </p:pic>
    </p:spTree>
    <p:extLst>
      <p:ext uri="{BB962C8B-B14F-4D97-AF65-F5344CB8AC3E}">
        <p14:creationId xmlns:p14="http://schemas.microsoft.com/office/powerpoint/2010/main" val="1311577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437416D-ADC3-406D-A1B6-3650CA6A04D8}"/>
              </a:ext>
            </a:extLst>
          </p:cNvPr>
          <p:cNvPicPr>
            <a:picLocks noChangeAspect="1"/>
          </p:cNvPicPr>
          <p:nvPr/>
        </p:nvPicPr>
        <p:blipFill>
          <a:blip r:embed="rId2"/>
          <a:stretch>
            <a:fillRect/>
          </a:stretch>
        </p:blipFill>
        <p:spPr>
          <a:xfrm>
            <a:off x="1298633" y="918410"/>
            <a:ext cx="9594733" cy="5021179"/>
          </a:xfrm>
          <a:prstGeom prst="rect">
            <a:avLst/>
          </a:prstGeom>
        </p:spPr>
      </p:pic>
    </p:spTree>
    <p:extLst>
      <p:ext uri="{BB962C8B-B14F-4D97-AF65-F5344CB8AC3E}">
        <p14:creationId xmlns:p14="http://schemas.microsoft.com/office/powerpoint/2010/main" val="131769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F75A905A-032D-4F3E-9AB1-46E342BDE62B}"/>
              </a:ext>
            </a:extLst>
          </p:cNvPr>
          <p:cNvPicPr>
            <a:picLocks noChangeAspect="1"/>
          </p:cNvPicPr>
          <p:nvPr/>
        </p:nvPicPr>
        <p:blipFill>
          <a:blip r:embed="rId2"/>
          <a:stretch>
            <a:fillRect/>
          </a:stretch>
        </p:blipFill>
        <p:spPr>
          <a:xfrm>
            <a:off x="2154707" y="2012314"/>
            <a:ext cx="7882586" cy="2833371"/>
          </a:xfrm>
          <a:prstGeom prst="rect">
            <a:avLst/>
          </a:prstGeom>
        </p:spPr>
      </p:pic>
    </p:spTree>
    <p:extLst>
      <p:ext uri="{BB962C8B-B14F-4D97-AF65-F5344CB8AC3E}">
        <p14:creationId xmlns:p14="http://schemas.microsoft.com/office/powerpoint/2010/main" val="949304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DBA07E73-8FC3-4D8E-A1F5-0CE163E3E20B}"/>
              </a:ext>
            </a:extLst>
          </p:cNvPr>
          <p:cNvPicPr>
            <a:picLocks noChangeAspect="1"/>
          </p:cNvPicPr>
          <p:nvPr/>
        </p:nvPicPr>
        <p:blipFill>
          <a:blip r:embed="rId2"/>
          <a:stretch>
            <a:fillRect/>
          </a:stretch>
        </p:blipFill>
        <p:spPr>
          <a:xfrm>
            <a:off x="1325314" y="1720516"/>
            <a:ext cx="9541371" cy="3416968"/>
          </a:xfrm>
          <a:prstGeom prst="rect">
            <a:avLst/>
          </a:prstGeom>
        </p:spPr>
      </p:pic>
    </p:spTree>
    <p:extLst>
      <p:ext uri="{BB962C8B-B14F-4D97-AF65-F5344CB8AC3E}">
        <p14:creationId xmlns:p14="http://schemas.microsoft.com/office/powerpoint/2010/main" val="2950452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C7E2CF48-0691-4776-AB93-F8774A824A49}"/>
              </a:ext>
            </a:extLst>
          </p:cNvPr>
          <p:cNvSpPr txBox="1"/>
          <p:nvPr/>
        </p:nvSpPr>
        <p:spPr>
          <a:xfrm>
            <a:off x="7493944" y="1875739"/>
            <a:ext cx="2962136" cy="584775"/>
          </a:xfrm>
          <a:prstGeom prst="rect">
            <a:avLst/>
          </a:prstGeom>
          <a:noFill/>
        </p:spPr>
        <p:txBody>
          <a:bodyPr wrap="square">
            <a:spAutoFit/>
          </a:bodyPr>
          <a:lstStyle/>
          <a:p>
            <a:pPr algn="ctr" rtl="1"/>
            <a:r>
              <a:rPr lang="he-IL" sz="3200" b="0" i="0">
                <a:solidFill>
                  <a:srgbClr val="222222"/>
                </a:solidFill>
                <a:effectLst/>
                <a:latin typeface="Calibri" panose="020F0502020204030204" pitchFamily="34" charset="0"/>
                <a:cs typeface="Arial" panose="020B0604020202020204" pitchFamily="34" charset="0"/>
              </a:rPr>
              <a:t>משוב עמיתים</a:t>
            </a:r>
            <a:endParaRPr lang="he-IL" sz="3200" b="0" i="0">
              <a:solidFill>
                <a:srgbClr val="222222"/>
              </a:solidFill>
              <a:effectLst/>
              <a:latin typeface="Calibri" panose="020F0502020204030204" pitchFamily="34" charset="0"/>
            </a:endParaRPr>
          </a:p>
        </p:txBody>
      </p:sp>
      <p:pic>
        <p:nvPicPr>
          <p:cNvPr id="7" name="מדיה מקוונת 6" title="Austin's Butterfly: Models, Critique, and Descriptive Feedback">
            <a:hlinkClick r:id="" action="ppaction://media"/>
            <a:extLst>
              <a:ext uri="{FF2B5EF4-FFF2-40B4-BE49-F238E27FC236}">
                <a16:creationId xmlns:a16="http://schemas.microsoft.com/office/drawing/2014/main" id="{8D48818C-287D-4FBB-AE9A-E66CE2844F77}"/>
              </a:ext>
            </a:extLst>
          </p:cNvPr>
          <p:cNvPicPr>
            <a:picLocks noRot="1" noChangeAspect="1"/>
          </p:cNvPicPr>
          <p:nvPr>
            <a:videoFile r:link="rId1"/>
          </p:nvPr>
        </p:nvPicPr>
        <p:blipFill>
          <a:blip r:embed="rId3"/>
          <a:stretch>
            <a:fillRect/>
          </a:stretch>
        </p:blipFill>
        <p:spPr>
          <a:xfrm>
            <a:off x="6463289" y="2469513"/>
            <a:ext cx="5023447" cy="2825689"/>
          </a:xfrm>
          <a:prstGeom prst="rect">
            <a:avLst/>
          </a:prstGeom>
        </p:spPr>
      </p:pic>
      <p:pic>
        <p:nvPicPr>
          <p:cNvPr id="2050" name="Picture 2" descr="הערכה ולמידה שיתופית - תרבות ישראל חטב">
            <a:extLst>
              <a:ext uri="{FF2B5EF4-FFF2-40B4-BE49-F238E27FC236}">
                <a16:creationId xmlns:a16="http://schemas.microsoft.com/office/drawing/2014/main" id="{F21E1B46-D6C0-478B-9BDB-0B97E9017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865" y="3261774"/>
            <a:ext cx="5023447" cy="28131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הערכה ולמידה שיתופית - תרבות ישראל חטב">
            <a:extLst>
              <a:ext uri="{FF2B5EF4-FFF2-40B4-BE49-F238E27FC236}">
                <a16:creationId xmlns:a16="http://schemas.microsoft.com/office/drawing/2014/main" id="{92661CB6-5745-45F3-89A9-4A5A7087C6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499" b="49098"/>
          <a:stretch/>
        </p:blipFill>
        <p:spPr bwMode="auto">
          <a:xfrm>
            <a:off x="806865" y="3261774"/>
            <a:ext cx="1733136" cy="1508192"/>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CAF0AD76-4AA0-46DD-91C9-F39176C0488E}"/>
              </a:ext>
            </a:extLst>
          </p:cNvPr>
          <p:cNvPicPr>
            <a:picLocks noChangeAspect="1"/>
          </p:cNvPicPr>
          <p:nvPr/>
        </p:nvPicPr>
        <p:blipFill>
          <a:blip r:embed="rId5"/>
          <a:stretch>
            <a:fillRect/>
          </a:stretch>
        </p:blipFill>
        <p:spPr>
          <a:xfrm>
            <a:off x="1180225" y="923239"/>
            <a:ext cx="4276725" cy="1905000"/>
          </a:xfrm>
          <a:prstGeom prst="rect">
            <a:avLst/>
          </a:prstGeom>
        </p:spPr>
      </p:pic>
      <p:pic>
        <p:nvPicPr>
          <p:cNvPr id="8" name="תמונה 7">
            <a:extLst>
              <a:ext uri="{FF2B5EF4-FFF2-40B4-BE49-F238E27FC236}">
                <a16:creationId xmlns:a16="http://schemas.microsoft.com/office/drawing/2014/main" id="{4B325077-3B5F-E598-C0CF-9E5E76DCD07F}"/>
              </a:ext>
            </a:extLst>
          </p:cNvPr>
          <p:cNvPicPr>
            <a:picLocks noChangeAspect="1"/>
          </p:cNvPicPr>
          <p:nvPr/>
        </p:nvPicPr>
        <p:blipFill>
          <a:blip r:embed="rId6"/>
          <a:stretch>
            <a:fillRect/>
          </a:stretch>
        </p:blipFill>
        <p:spPr>
          <a:xfrm>
            <a:off x="6743773" y="199238"/>
            <a:ext cx="4744112" cy="724001"/>
          </a:xfrm>
          <a:prstGeom prst="rect">
            <a:avLst/>
          </a:prstGeom>
        </p:spPr>
      </p:pic>
    </p:spTree>
    <p:extLst>
      <p:ext uri="{BB962C8B-B14F-4D97-AF65-F5344CB8AC3E}">
        <p14:creationId xmlns:p14="http://schemas.microsoft.com/office/powerpoint/2010/main" val="89750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7"/>
                </p:tgtEl>
              </p:cMediaNode>
            </p:vide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קבוצה 12">
            <a:extLst>
              <a:ext uri="{FF2B5EF4-FFF2-40B4-BE49-F238E27FC236}">
                <a16:creationId xmlns:a16="http://schemas.microsoft.com/office/drawing/2014/main" id="{71E7C521-5C70-7BA6-3732-F25CA2285FEC}"/>
              </a:ext>
            </a:extLst>
          </p:cNvPr>
          <p:cNvGrpSpPr/>
          <p:nvPr/>
        </p:nvGrpSpPr>
        <p:grpSpPr>
          <a:xfrm>
            <a:off x="642389" y="3195264"/>
            <a:ext cx="11084207" cy="2210201"/>
            <a:chOff x="763839" y="3574730"/>
            <a:chExt cx="11084207" cy="1070447"/>
          </a:xfrm>
        </p:grpSpPr>
        <p:sp>
          <p:nvSpPr>
            <p:cNvPr id="14" name="צורה חופשית: צורה 13">
              <a:extLst>
                <a:ext uri="{FF2B5EF4-FFF2-40B4-BE49-F238E27FC236}">
                  <a16:creationId xmlns:a16="http://schemas.microsoft.com/office/drawing/2014/main" id="{171D1479-36FC-E09F-623A-5E17773689B7}"/>
                </a:ext>
              </a:extLst>
            </p:cNvPr>
            <p:cNvSpPr/>
            <p:nvPr/>
          </p:nvSpPr>
          <p:spPr>
            <a:xfrm>
              <a:off x="8752046" y="3574730"/>
              <a:ext cx="3096000" cy="1070447"/>
            </a:xfrm>
            <a:custGeom>
              <a:avLst/>
              <a:gdLst>
                <a:gd name="connsiteX0" fmla="*/ 0 w 2676116"/>
                <a:gd name="connsiteY0" fmla="*/ 0 h 1070446"/>
                <a:gd name="connsiteX1" fmla="*/ 2140893 w 2676116"/>
                <a:gd name="connsiteY1" fmla="*/ 0 h 1070446"/>
                <a:gd name="connsiteX2" fmla="*/ 2676116 w 2676116"/>
                <a:gd name="connsiteY2" fmla="*/ 535223 h 1070446"/>
                <a:gd name="connsiteX3" fmla="*/ 2140893 w 2676116"/>
                <a:gd name="connsiteY3" fmla="*/ 1070446 h 1070446"/>
                <a:gd name="connsiteX4" fmla="*/ 0 w 2676116"/>
                <a:gd name="connsiteY4" fmla="*/ 1070446 h 1070446"/>
                <a:gd name="connsiteX5" fmla="*/ 535223 w 2676116"/>
                <a:gd name="connsiteY5" fmla="*/ 535223 h 1070446"/>
                <a:gd name="connsiteX6" fmla="*/ 0 w 2676116"/>
                <a:gd name="connsiteY6" fmla="*/ 0 h 107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6116" h="1070446">
                  <a:moveTo>
                    <a:pt x="2676116" y="1070446"/>
                  </a:moveTo>
                  <a:lnTo>
                    <a:pt x="535223" y="1070446"/>
                  </a:lnTo>
                  <a:lnTo>
                    <a:pt x="0" y="535223"/>
                  </a:lnTo>
                  <a:lnTo>
                    <a:pt x="535223" y="0"/>
                  </a:lnTo>
                  <a:lnTo>
                    <a:pt x="2676116" y="0"/>
                  </a:lnTo>
                  <a:lnTo>
                    <a:pt x="2140893" y="535223"/>
                  </a:lnTo>
                  <a:lnTo>
                    <a:pt x="2676116" y="10704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9226" tIns="24004" rIns="607232" bIns="24003" numCol="1" spcCol="1270" anchor="ctr" anchorCtr="0">
              <a:noAutofit/>
            </a:bodyPr>
            <a:lstStyle/>
            <a:p>
              <a:pPr marL="0" lvl="0" indent="0" algn="ctr" defTabSz="800100" rtl="1">
                <a:lnSpc>
                  <a:spcPct val="90000"/>
                </a:lnSpc>
                <a:spcBef>
                  <a:spcPct val="0"/>
                </a:spcBef>
                <a:spcAft>
                  <a:spcPct val="35000"/>
                </a:spcAft>
                <a:buNone/>
              </a:pPr>
              <a:r>
                <a:rPr lang="he-IL" sz="2800" kern="1200" dirty="0"/>
                <a:t>הגשת הכרזה בפטל עד ה 1.2.26</a:t>
              </a:r>
            </a:p>
          </p:txBody>
        </p:sp>
        <p:sp>
          <p:nvSpPr>
            <p:cNvPr id="15" name="צורה חופשית: צורה 14">
              <a:extLst>
                <a:ext uri="{FF2B5EF4-FFF2-40B4-BE49-F238E27FC236}">
                  <a16:creationId xmlns:a16="http://schemas.microsoft.com/office/drawing/2014/main" id="{8F73A18A-DD8A-1F4A-8D2C-B9B5E0713CA5}"/>
                </a:ext>
              </a:extLst>
            </p:cNvPr>
            <p:cNvSpPr/>
            <p:nvPr/>
          </p:nvSpPr>
          <p:spPr>
            <a:xfrm>
              <a:off x="6089310" y="3574731"/>
              <a:ext cx="3096000" cy="1070446"/>
            </a:xfrm>
            <a:custGeom>
              <a:avLst/>
              <a:gdLst>
                <a:gd name="connsiteX0" fmla="*/ 0 w 2676116"/>
                <a:gd name="connsiteY0" fmla="*/ 0 h 1070446"/>
                <a:gd name="connsiteX1" fmla="*/ 2140893 w 2676116"/>
                <a:gd name="connsiteY1" fmla="*/ 0 h 1070446"/>
                <a:gd name="connsiteX2" fmla="*/ 2676116 w 2676116"/>
                <a:gd name="connsiteY2" fmla="*/ 535223 h 1070446"/>
                <a:gd name="connsiteX3" fmla="*/ 2140893 w 2676116"/>
                <a:gd name="connsiteY3" fmla="*/ 1070446 h 1070446"/>
                <a:gd name="connsiteX4" fmla="*/ 0 w 2676116"/>
                <a:gd name="connsiteY4" fmla="*/ 1070446 h 1070446"/>
                <a:gd name="connsiteX5" fmla="*/ 535223 w 2676116"/>
                <a:gd name="connsiteY5" fmla="*/ 535223 h 1070446"/>
                <a:gd name="connsiteX6" fmla="*/ 0 w 2676116"/>
                <a:gd name="connsiteY6" fmla="*/ 0 h 107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6116" h="1070446">
                  <a:moveTo>
                    <a:pt x="2676116" y="1070446"/>
                  </a:moveTo>
                  <a:lnTo>
                    <a:pt x="535223" y="1070446"/>
                  </a:lnTo>
                  <a:lnTo>
                    <a:pt x="0" y="535223"/>
                  </a:lnTo>
                  <a:lnTo>
                    <a:pt x="535223" y="0"/>
                  </a:lnTo>
                  <a:lnTo>
                    <a:pt x="2676116" y="0"/>
                  </a:lnTo>
                  <a:lnTo>
                    <a:pt x="2140893" y="535223"/>
                  </a:lnTo>
                  <a:lnTo>
                    <a:pt x="2676116" y="10704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9226" tIns="24003" rIns="607232" bIns="24003" numCol="1" spcCol="1270" anchor="ctr" anchorCtr="0">
              <a:noAutofit/>
            </a:bodyPr>
            <a:lstStyle/>
            <a:p>
              <a:pPr marL="0" lvl="0" indent="0" algn="ctr" defTabSz="800100" rtl="1">
                <a:lnSpc>
                  <a:spcPct val="90000"/>
                </a:lnSpc>
                <a:spcBef>
                  <a:spcPct val="0"/>
                </a:spcBef>
                <a:spcAft>
                  <a:spcPct val="35000"/>
                </a:spcAft>
                <a:buNone/>
              </a:pPr>
              <a:r>
                <a:rPr lang="he-IL" sz="2800" kern="1200" dirty="0"/>
                <a:t>בדיקת הכרזות על ידי צוות שופטי שלב ג' ומתן ציון</a:t>
              </a:r>
            </a:p>
          </p:txBody>
        </p:sp>
        <p:sp>
          <p:nvSpPr>
            <p:cNvPr id="16" name="צורה חופשית: צורה 15">
              <a:extLst>
                <a:ext uri="{FF2B5EF4-FFF2-40B4-BE49-F238E27FC236}">
                  <a16:creationId xmlns:a16="http://schemas.microsoft.com/office/drawing/2014/main" id="{69BE169F-1F07-69F1-ADCA-FB349E7BB3D2}"/>
                </a:ext>
              </a:extLst>
            </p:cNvPr>
            <p:cNvSpPr/>
            <p:nvPr/>
          </p:nvSpPr>
          <p:spPr>
            <a:xfrm>
              <a:off x="3426575" y="3574731"/>
              <a:ext cx="3096000" cy="1070446"/>
            </a:xfrm>
            <a:custGeom>
              <a:avLst/>
              <a:gdLst>
                <a:gd name="connsiteX0" fmla="*/ 0 w 2676116"/>
                <a:gd name="connsiteY0" fmla="*/ 0 h 1070446"/>
                <a:gd name="connsiteX1" fmla="*/ 2140893 w 2676116"/>
                <a:gd name="connsiteY1" fmla="*/ 0 h 1070446"/>
                <a:gd name="connsiteX2" fmla="*/ 2676116 w 2676116"/>
                <a:gd name="connsiteY2" fmla="*/ 535223 h 1070446"/>
                <a:gd name="connsiteX3" fmla="*/ 2140893 w 2676116"/>
                <a:gd name="connsiteY3" fmla="*/ 1070446 h 1070446"/>
                <a:gd name="connsiteX4" fmla="*/ 0 w 2676116"/>
                <a:gd name="connsiteY4" fmla="*/ 1070446 h 1070446"/>
                <a:gd name="connsiteX5" fmla="*/ 535223 w 2676116"/>
                <a:gd name="connsiteY5" fmla="*/ 535223 h 1070446"/>
                <a:gd name="connsiteX6" fmla="*/ 0 w 2676116"/>
                <a:gd name="connsiteY6" fmla="*/ 0 h 107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6116" h="1070446">
                  <a:moveTo>
                    <a:pt x="2676116" y="1070446"/>
                  </a:moveTo>
                  <a:lnTo>
                    <a:pt x="535223" y="1070446"/>
                  </a:lnTo>
                  <a:lnTo>
                    <a:pt x="0" y="535223"/>
                  </a:lnTo>
                  <a:lnTo>
                    <a:pt x="535223" y="0"/>
                  </a:lnTo>
                  <a:lnTo>
                    <a:pt x="2676116" y="0"/>
                  </a:lnTo>
                  <a:lnTo>
                    <a:pt x="2140893" y="535223"/>
                  </a:lnTo>
                  <a:lnTo>
                    <a:pt x="2676116" y="10704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9226" tIns="24003" rIns="607232" bIns="24003" numCol="1" spcCol="1270" anchor="ctr" anchorCtr="0">
              <a:noAutofit/>
            </a:bodyPr>
            <a:lstStyle/>
            <a:p>
              <a:pPr marL="0" lvl="0" indent="0" algn="ctr" defTabSz="800100" rtl="1">
                <a:lnSpc>
                  <a:spcPct val="90000"/>
                </a:lnSpc>
                <a:spcBef>
                  <a:spcPct val="0"/>
                </a:spcBef>
                <a:spcAft>
                  <a:spcPct val="35000"/>
                </a:spcAft>
                <a:buNone/>
              </a:pPr>
              <a:r>
                <a:rPr lang="he-IL" sz="2800" kern="1200" dirty="0"/>
                <a:t>תיקון הכרזות על פי משוב צוות שופטי שלב ג</a:t>
              </a:r>
            </a:p>
          </p:txBody>
        </p:sp>
        <p:sp>
          <p:nvSpPr>
            <p:cNvPr id="17" name="צורה חופשית: צורה 16">
              <a:extLst>
                <a:ext uri="{FF2B5EF4-FFF2-40B4-BE49-F238E27FC236}">
                  <a16:creationId xmlns:a16="http://schemas.microsoft.com/office/drawing/2014/main" id="{9B30E693-17B5-FBBC-F285-0AFEDE13185F}"/>
                </a:ext>
              </a:extLst>
            </p:cNvPr>
            <p:cNvSpPr/>
            <p:nvPr/>
          </p:nvSpPr>
          <p:spPr>
            <a:xfrm>
              <a:off x="763839" y="3574730"/>
              <a:ext cx="3096000" cy="1070447"/>
            </a:xfrm>
            <a:custGeom>
              <a:avLst/>
              <a:gdLst>
                <a:gd name="connsiteX0" fmla="*/ 0 w 2676116"/>
                <a:gd name="connsiteY0" fmla="*/ 0 h 1070446"/>
                <a:gd name="connsiteX1" fmla="*/ 2140893 w 2676116"/>
                <a:gd name="connsiteY1" fmla="*/ 0 h 1070446"/>
                <a:gd name="connsiteX2" fmla="*/ 2676116 w 2676116"/>
                <a:gd name="connsiteY2" fmla="*/ 535223 h 1070446"/>
                <a:gd name="connsiteX3" fmla="*/ 2140893 w 2676116"/>
                <a:gd name="connsiteY3" fmla="*/ 1070446 h 1070446"/>
                <a:gd name="connsiteX4" fmla="*/ 0 w 2676116"/>
                <a:gd name="connsiteY4" fmla="*/ 1070446 h 1070446"/>
                <a:gd name="connsiteX5" fmla="*/ 535223 w 2676116"/>
                <a:gd name="connsiteY5" fmla="*/ 535223 h 1070446"/>
                <a:gd name="connsiteX6" fmla="*/ 0 w 2676116"/>
                <a:gd name="connsiteY6" fmla="*/ 0 h 107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6116" h="1070446">
                  <a:moveTo>
                    <a:pt x="2676116" y="1070446"/>
                  </a:moveTo>
                  <a:lnTo>
                    <a:pt x="535223" y="1070446"/>
                  </a:lnTo>
                  <a:lnTo>
                    <a:pt x="0" y="535223"/>
                  </a:lnTo>
                  <a:lnTo>
                    <a:pt x="535223" y="0"/>
                  </a:lnTo>
                  <a:lnTo>
                    <a:pt x="2676116" y="0"/>
                  </a:lnTo>
                  <a:lnTo>
                    <a:pt x="2140893" y="535223"/>
                  </a:lnTo>
                  <a:lnTo>
                    <a:pt x="2676116" y="10704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9226" tIns="24004" rIns="607233" bIns="24003" numCol="1" spcCol="1270" anchor="ctr" anchorCtr="0">
              <a:noAutofit/>
            </a:bodyPr>
            <a:lstStyle/>
            <a:p>
              <a:pPr marL="0" lvl="0" indent="0" algn="ctr" defTabSz="800100" rtl="1">
                <a:lnSpc>
                  <a:spcPct val="90000"/>
                </a:lnSpc>
                <a:spcBef>
                  <a:spcPct val="0"/>
                </a:spcBef>
                <a:spcAft>
                  <a:spcPct val="35000"/>
                </a:spcAft>
                <a:buNone/>
              </a:pPr>
              <a:r>
                <a:rPr lang="he-IL" sz="2700" kern="1200" dirty="0"/>
                <a:t>שיפוט כרזות </a:t>
              </a:r>
              <a:r>
                <a:rPr lang="he-IL" sz="2000" kern="1200" dirty="0"/>
                <a:t>(של התלמידים ש</a:t>
              </a:r>
              <a:r>
                <a:rPr lang="he-IL" sz="2000" b="1" u="sng" kern="1200" dirty="0"/>
                <a:t>לא</a:t>
              </a:r>
              <a:r>
                <a:rPr lang="he-IL" sz="2000" kern="1200" dirty="0"/>
                <a:t> עלו לגמר) </a:t>
              </a:r>
              <a:r>
                <a:rPr lang="he-IL" sz="2700" kern="1200" dirty="0"/>
                <a:t>עבור תחרות הכרזה המצטיינת</a:t>
              </a:r>
            </a:p>
          </p:txBody>
        </p:sp>
      </p:grpSp>
      <p:sp>
        <p:nvSpPr>
          <p:cNvPr id="9" name="אליפסה 8">
            <a:extLst>
              <a:ext uri="{FF2B5EF4-FFF2-40B4-BE49-F238E27FC236}">
                <a16:creationId xmlns:a16="http://schemas.microsoft.com/office/drawing/2014/main" id="{241AFDA6-6DB1-23C9-04ED-F2627023B2EB}"/>
              </a:ext>
            </a:extLst>
          </p:cNvPr>
          <p:cNvSpPr/>
          <p:nvPr/>
        </p:nvSpPr>
        <p:spPr>
          <a:xfrm>
            <a:off x="10246661" y="215879"/>
            <a:ext cx="1183341" cy="914400"/>
          </a:xfrm>
          <a:prstGeom prst="ellipse">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400" dirty="0"/>
              <a:t>1</a:t>
            </a:r>
          </a:p>
        </p:txBody>
      </p:sp>
      <p:grpSp>
        <p:nvGrpSpPr>
          <p:cNvPr id="10" name="קבוצה 9">
            <a:extLst>
              <a:ext uri="{FF2B5EF4-FFF2-40B4-BE49-F238E27FC236}">
                <a16:creationId xmlns:a16="http://schemas.microsoft.com/office/drawing/2014/main" id="{BEE76135-C0C4-8ACE-9D1C-A0B730A09250}"/>
              </a:ext>
            </a:extLst>
          </p:cNvPr>
          <p:cNvGrpSpPr/>
          <p:nvPr/>
        </p:nvGrpSpPr>
        <p:grpSpPr>
          <a:xfrm>
            <a:off x="2367750" y="1279442"/>
            <a:ext cx="7456499" cy="1042518"/>
            <a:chOff x="1529022" y="0"/>
            <a:chExt cx="7456499" cy="1427902"/>
          </a:xfrm>
        </p:grpSpPr>
        <p:sp>
          <p:nvSpPr>
            <p:cNvPr id="11" name="מלבן 10">
              <a:extLst>
                <a:ext uri="{FF2B5EF4-FFF2-40B4-BE49-F238E27FC236}">
                  <a16:creationId xmlns:a16="http://schemas.microsoft.com/office/drawing/2014/main" id="{61FF583F-EA21-A0CD-728D-005EC60302C1}"/>
                </a:ext>
              </a:extLst>
            </p:cNvPr>
            <p:cNvSpPr/>
            <p:nvPr/>
          </p:nvSpPr>
          <p:spPr>
            <a:xfrm>
              <a:off x="1529022" y="0"/>
              <a:ext cx="7456499" cy="1427902"/>
            </a:xfrm>
            <a:prstGeom prst="rect">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he-IL" sz="2000"/>
            </a:p>
          </p:txBody>
        </p:sp>
        <p:sp>
          <p:nvSpPr>
            <p:cNvPr id="12" name="תיבת טקסט 11">
              <a:extLst>
                <a:ext uri="{FF2B5EF4-FFF2-40B4-BE49-F238E27FC236}">
                  <a16:creationId xmlns:a16="http://schemas.microsoft.com/office/drawing/2014/main" id="{67CB2251-6DDC-F26C-C53D-C2DA4063C44A}"/>
                </a:ext>
              </a:extLst>
            </p:cNvPr>
            <p:cNvSpPr txBox="1"/>
            <p:nvPr/>
          </p:nvSpPr>
          <p:spPr>
            <a:xfrm>
              <a:off x="1529022" y="0"/>
              <a:ext cx="7456499" cy="1427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4000" kern="1200" dirty="0"/>
                <a:t>סיכום עבודת הביוחקר בכרזה מדעית</a:t>
              </a:r>
            </a:p>
          </p:txBody>
        </p:sp>
      </p:grpSp>
    </p:spTree>
    <p:extLst>
      <p:ext uri="{BB962C8B-B14F-4D97-AF65-F5344CB8AC3E}">
        <p14:creationId xmlns:p14="http://schemas.microsoft.com/office/powerpoint/2010/main" val="1978038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21F2BF58-3641-4B6C-A2D7-6ED050B4ACF5}"/>
              </a:ext>
            </a:extLst>
          </p:cNvPr>
          <p:cNvPicPr>
            <a:picLocks noChangeAspect="1"/>
          </p:cNvPicPr>
          <p:nvPr/>
        </p:nvPicPr>
        <p:blipFill>
          <a:blip r:embed="rId2"/>
          <a:stretch>
            <a:fillRect/>
          </a:stretch>
        </p:blipFill>
        <p:spPr>
          <a:xfrm rot="965160">
            <a:off x="2499155" y="375090"/>
            <a:ext cx="2819794" cy="3762900"/>
          </a:xfrm>
          <a:prstGeom prst="rect">
            <a:avLst/>
          </a:prstGeom>
        </p:spPr>
      </p:pic>
      <p:sp>
        <p:nvSpPr>
          <p:cNvPr id="5" name="תיבת טקסט 4">
            <a:extLst>
              <a:ext uri="{FF2B5EF4-FFF2-40B4-BE49-F238E27FC236}">
                <a16:creationId xmlns:a16="http://schemas.microsoft.com/office/drawing/2014/main" id="{C7E2CF48-0691-4776-AB93-F8774A824A49}"/>
              </a:ext>
            </a:extLst>
          </p:cNvPr>
          <p:cNvSpPr txBox="1"/>
          <p:nvPr/>
        </p:nvSpPr>
        <p:spPr>
          <a:xfrm rot="2064409">
            <a:off x="5066519" y="2348444"/>
            <a:ext cx="7384405" cy="1338828"/>
          </a:xfrm>
          <a:prstGeom prst="rect">
            <a:avLst/>
          </a:prstGeom>
          <a:noFill/>
        </p:spPr>
        <p:txBody>
          <a:bodyPr wrap="square">
            <a:spAutoFit/>
          </a:bodyPr>
          <a:lstStyle/>
          <a:p>
            <a:pPr marL="361950" indent="-361950" algn="r" rtl="1">
              <a:buFont typeface="Arial" panose="020B0604020202020204" pitchFamily="34" charset="0"/>
              <a:buChar char="•"/>
            </a:pPr>
            <a:r>
              <a:rPr lang="he-IL" sz="2700" b="0" i="0" dirty="0">
                <a:solidFill>
                  <a:srgbClr val="222222"/>
                </a:solidFill>
                <a:effectLst/>
                <a:latin typeface="Calibri" panose="020F0502020204030204" pitchFamily="34" charset="0"/>
                <a:cs typeface="Arial" panose="020B0604020202020204" pitchFamily="34" charset="0"/>
              </a:rPr>
              <a:t>כרזה היא דרך ויזואלית להצגת מידע</a:t>
            </a:r>
          </a:p>
          <a:p>
            <a:pPr marL="361950" indent="-361950" algn="r" rtl="1">
              <a:buFont typeface="Arial" panose="020B0604020202020204" pitchFamily="34" charset="0"/>
              <a:buChar char="•"/>
            </a:pPr>
            <a:r>
              <a:rPr lang="he-IL" sz="2700" dirty="0">
                <a:solidFill>
                  <a:srgbClr val="222222"/>
                </a:solidFill>
                <a:latin typeface="Calibri" panose="020F0502020204030204" pitchFamily="34" charset="0"/>
                <a:cs typeface="Arial" panose="020B0604020202020204" pitchFamily="34" charset="0"/>
              </a:rPr>
              <a:t>הכנת הכרזה דורשת מיומנויות חשיבה מסדר גבוה</a:t>
            </a:r>
          </a:p>
          <a:p>
            <a:pPr marL="361950" indent="-361950" algn="r" rtl="1">
              <a:buFont typeface="Arial" panose="020B0604020202020204" pitchFamily="34" charset="0"/>
              <a:buChar char="•"/>
            </a:pPr>
            <a:r>
              <a:rPr lang="he-IL" sz="2700" dirty="0">
                <a:solidFill>
                  <a:srgbClr val="222222"/>
                </a:solidFill>
                <a:latin typeface="Calibri" panose="020F0502020204030204" pitchFamily="34" charset="0"/>
                <a:cs typeface="Arial" panose="020B0604020202020204" pitchFamily="34" charset="0"/>
              </a:rPr>
              <a:t>כדאי להיעזר במשוב עמיתים</a:t>
            </a:r>
          </a:p>
        </p:txBody>
      </p:sp>
      <p:pic>
        <p:nvPicPr>
          <p:cNvPr id="3" name="תמונה 2">
            <a:extLst>
              <a:ext uri="{FF2B5EF4-FFF2-40B4-BE49-F238E27FC236}">
                <a16:creationId xmlns:a16="http://schemas.microsoft.com/office/drawing/2014/main" id="{06450C9F-7C60-4FDD-85F8-2BD32611FC94}"/>
              </a:ext>
            </a:extLst>
          </p:cNvPr>
          <p:cNvPicPr>
            <a:picLocks noChangeAspect="1"/>
          </p:cNvPicPr>
          <p:nvPr/>
        </p:nvPicPr>
        <p:blipFill>
          <a:blip r:embed="rId3"/>
          <a:stretch>
            <a:fillRect/>
          </a:stretch>
        </p:blipFill>
        <p:spPr>
          <a:xfrm rot="21155502">
            <a:off x="215893" y="292505"/>
            <a:ext cx="2467319" cy="3372321"/>
          </a:xfrm>
          <a:prstGeom prst="rect">
            <a:avLst/>
          </a:prstGeom>
        </p:spPr>
      </p:pic>
      <p:pic>
        <p:nvPicPr>
          <p:cNvPr id="6" name="תמונה 5">
            <a:extLst>
              <a:ext uri="{FF2B5EF4-FFF2-40B4-BE49-F238E27FC236}">
                <a16:creationId xmlns:a16="http://schemas.microsoft.com/office/drawing/2014/main" id="{8C132FE1-C6CE-481F-BB26-5CEB61ABF61A}"/>
              </a:ext>
            </a:extLst>
          </p:cNvPr>
          <p:cNvPicPr>
            <a:picLocks noChangeAspect="1"/>
          </p:cNvPicPr>
          <p:nvPr/>
        </p:nvPicPr>
        <p:blipFill>
          <a:blip r:embed="rId4"/>
          <a:stretch>
            <a:fillRect/>
          </a:stretch>
        </p:blipFill>
        <p:spPr>
          <a:xfrm rot="2493881">
            <a:off x="2068831" y="2694382"/>
            <a:ext cx="2819794" cy="3772426"/>
          </a:xfrm>
          <a:prstGeom prst="rect">
            <a:avLst/>
          </a:prstGeom>
        </p:spPr>
      </p:pic>
      <p:pic>
        <p:nvPicPr>
          <p:cNvPr id="7" name="תמונה 6">
            <a:extLst>
              <a:ext uri="{FF2B5EF4-FFF2-40B4-BE49-F238E27FC236}">
                <a16:creationId xmlns:a16="http://schemas.microsoft.com/office/drawing/2014/main" id="{496421A0-C5B8-4B15-B968-E41D7FDF05D2}"/>
              </a:ext>
            </a:extLst>
          </p:cNvPr>
          <p:cNvPicPr>
            <a:picLocks noChangeAspect="1"/>
          </p:cNvPicPr>
          <p:nvPr/>
        </p:nvPicPr>
        <p:blipFill>
          <a:blip r:embed="rId5"/>
          <a:stretch>
            <a:fillRect/>
          </a:stretch>
        </p:blipFill>
        <p:spPr>
          <a:xfrm rot="20420424">
            <a:off x="557691" y="2738085"/>
            <a:ext cx="2829320" cy="3753374"/>
          </a:xfrm>
          <a:prstGeom prst="rect">
            <a:avLst/>
          </a:prstGeom>
        </p:spPr>
      </p:pic>
      <p:pic>
        <p:nvPicPr>
          <p:cNvPr id="8" name="תמונה 7">
            <a:extLst>
              <a:ext uri="{FF2B5EF4-FFF2-40B4-BE49-F238E27FC236}">
                <a16:creationId xmlns:a16="http://schemas.microsoft.com/office/drawing/2014/main" id="{4E3736DD-6647-4518-B021-CE2C13A5E0D6}"/>
              </a:ext>
            </a:extLst>
          </p:cNvPr>
          <p:cNvPicPr>
            <a:picLocks noChangeAspect="1"/>
          </p:cNvPicPr>
          <p:nvPr/>
        </p:nvPicPr>
        <p:blipFill>
          <a:blip r:embed="rId6"/>
          <a:stretch>
            <a:fillRect/>
          </a:stretch>
        </p:blipFill>
        <p:spPr>
          <a:xfrm>
            <a:off x="1014754" y="1528497"/>
            <a:ext cx="2867425" cy="3801005"/>
          </a:xfrm>
          <a:prstGeom prst="rect">
            <a:avLst/>
          </a:prstGeom>
        </p:spPr>
      </p:pic>
      <p:pic>
        <p:nvPicPr>
          <p:cNvPr id="12" name="תמונה 11">
            <a:extLst>
              <a:ext uri="{FF2B5EF4-FFF2-40B4-BE49-F238E27FC236}">
                <a16:creationId xmlns:a16="http://schemas.microsoft.com/office/drawing/2014/main" id="{5AB66DAB-290A-69CA-3431-27E14FE32D7D}"/>
              </a:ext>
            </a:extLst>
          </p:cNvPr>
          <p:cNvPicPr>
            <a:picLocks noChangeAspect="1"/>
          </p:cNvPicPr>
          <p:nvPr/>
        </p:nvPicPr>
        <p:blipFill>
          <a:blip r:embed="rId7"/>
          <a:stretch>
            <a:fillRect/>
          </a:stretch>
        </p:blipFill>
        <p:spPr>
          <a:xfrm>
            <a:off x="9353183" y="88247"/>
            <a:ext cx="2076740" cy="905001"/>
          </a:xfrm>
          <a:prstGeom prst="rect">
            <a:avLst/>
          </a:prstGeom>
        </p:spPr>
      </p:pic>
      <p:sp>
        <p:nvSpPr>
          <p:cNvPr id="2" name="תיבת טקסט 1">
            <a:extLst>
              <a:ext uri="{FF2B5EF4-FFF2-40B4-BE49-F238E27FC236}">
                <a16:creationId xmlns:a16="http://schemas.microsoft.com/office/drawing/2014/main" id="{E6FB85CE-0FC2-7E03-0787-95362EBAD7C6}"/>
              </a:ext>
            </a:extLst>
          </p:cNvPr>
          <p:cNvSpPr txBox="1"/>
          <p:nvPr/>
        </p:nvSpPr>
        <p:spPr>
          <a:xfrm>
            <a:off x="3935924" y="5470970"/>
            <a:ext cx="3768171" cy="646331"/>
          </a:xfrm>
          <a:prstGeom prst="rect">
            <a:avLst/>
          </a:prstGeom>
          <a:noFill/>
        </p:spPr>
        <p:txBody>
          <a:bodyPr wrap="square" rtlCol="1">
            <a:spAutoFit/>
          </a:bodyPr>
          <a:lstStyle/>
          <a:p>
            <a:r>
              <a:rPr lang="he-IL" dirty="0">
                <a:hlinkClick r:id="rId8"/>
              </a:rPr>
              <a:t>תערוכת כרזות אולימפיאדה 2023</a:t>
            </a:r>
            <a:endParaRPr lang="he-IL" dirty="0"/>
          </a:p>
          <a:p>
            <a:r>
              <a:rPr lang="he-IL" dirty="0">
                <a:hlinkClick r:id="rId9"/>
              </a:rPr>
              <a:t>תערוכת כרזות אולימפיאדה 2024</a:t>
            </a:r>
            <a:endParaRPr lang="he-IL" dirty="0"/>
          </a:p>
        </p:txBody>
      </p:sp>
    </p:spTree>
    <p:extLst>
      <p:ext uri="{BB962C8B-B14F-4D97-AF65-F5344CB8AC3E}">
        <p14:creationId xmlns:p14="http://schemas.microsoft.com/office/powerpoint/2010/main" val="261948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234DAF43-FC41-48DF-ADE6-E309ECDF4359}"/>
              </a:ext>
            </a:extLst>
          </p:cNvPr>
          <p:cNvSpPr>
            <a:spLocks noGrp="1"/>
          </p:cNvSpPr>
          <p:nvPr>
            <p:ph idx="1"/>
          </p:nvPr>
        </p:nvSpPr>
        <p:spPr>
          <a:xfrm>
            <a:off x="700635" y="3153738"/>
            <a:ext cx="10691265" cy="1654930"/>
          </a:xfrm>
        </p:spPr>
        <p:txBody>
          <a:bodyPr>
            <a:normAutofit/>
          </a:bodyPr>
          <a:lstStyle/>
          <a:p>
            <a:pPr algn="r" rtl="1"/>
            <a:r>
              <a:rPr lang="he-IL" sz="3200" dirty="0">
                <a:hlinkClick r:id="rId3"/>
              </a:rPr>
              <a:t>שיעור מוקלט: הכרזה המדעית</a:t>
            </a:r>
            <a:r>
              <a:rPr lang="he-IL" sz="3200" dirty="0"/>
              <a:t> </a:t>
            </a:r>
          </a:p>
          <a:p>
            <a:pPr algn="r" rtl="1"/>
            <a:r>
              <a:rPr lang="he-IL" sz="3200" dirty="0">
                <a:hlinkClick r:id="rId4"/>
              </a:rPr>
              <a:t>תערוכת הכרזות של האולימפיאדה ה 24</a:t>
            </a:r>
            <a:r>
              <a:rPr lang="he-IL" sz="3200" dirty="0"/>
              <a:t> (תשפ"א -2021 )</a:t>
            </a:r>
          </a:p>
        </p:txBody>
      </p:sp>
      <p:pic>
        <p:nvPicPr>
          <p:cNvPr id="8" name="תמונה 7">
            <a:extLst>
              <a:ext uri="{FF2B5EF4-FFF2-40B4-BE49-F238E27FC236}">
                <a16:creationId xmlns:a16="http://schemas.microsoft.com/office/drawing/2014/main" id="{A5BAC94F-44EE-7974-8AAC-10B926673030}"/>
              </a:ext>
            </a:extLst>
          </p:cNvPr>
          <p:cNvPicPr>
            <a:picLocks noChangeAspect="1"/>
          </p:cNvPicPr>
          <p:nvPr/>
        </p:nvPicPr>
        <p:blipFill>
          <a:blip r:embed="rId5"/>
          <a:stretch>
            <a:fillRect/>
          </a:stretch>
        </p:blipFill>
        <p:spPr>
          <a:xfrm>
            <a:off x="6866894" y="1123115"/>
            <a:ext cx="4525006" cy="847843"/>
          </a:xfrm>
          <a:prstGeom prst="rect">
            <a:avLst/>
          </a:prstGeom>
        </p:spPr>
      </p:pic>
    </p:spTree>
    <p:extLst>
      <p:ext uri="{BB962C8B-B14F-4D97-AF65-F5344CB8AC3E}">
        <p14:creationId xmlns:p14="http://schemas.microsoft.com/office/powerpoint/2010/main" val="16102225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0" name="Straight Connector 3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3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3" name="Rectangle 34">
            <a:extLst>
              <a:ext uri="{FF2B5EF4-FFF2-40B4-BE49-F238E27FC236}">
                <a16:creationId xmlns:a16="http://schemas.microsoft.com/office/drawing/2014/main" id="{B9C0E6AB-EAB6-41E0-9D49-369643E87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6">
            <a:extLst>
              <a:ext uri="{FF2B5EF4-FFF2-40B4-BE49-F238E27FC236}">
                <a16:creationId xmlns:a16="http://schemas.microsoft.com/office/drawing/2014/main" id="{93C2720B-5BC4-43B4-8F8F-7D4AD6386D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F34F5BD6-1B3B-4B21-9901-8258D047A2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61085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תמונה 9" descr="תמונה שמכילה טקסט, שחור ולבן, יונק, מונוכרום&#10;&#10;התיאור נוצר באופן אוטומטי">
            <a:extLst>
              <a:ext uri="{FF2B5EF4-FFF2-40B4-BE49-F238E27FC236}">
                <a16:creationId xmlns:a16="http://schemas.microsoft.com/office/drawing/2014/main" id="{1928F304-2508-923F-2F3C-443D6AD76DF7}"/>
              </a:ext>
            </a:extLst>
          </p:cNvPr>
          <p:cNvPicPr>
            <a:picLocks noChangeAspect="1"/>
          </p:cNvPicPr>
          <p:nvPr/>
        </p:nvPicPr>
        <p:blipFill rotWithShape="1">
          <a:blip r:embed="rId3"/>
          <a:srcRect t="15126" r="2" b="5579"/>
          <a:stretch/>
        </p:blipFill>
        <p:spPr>
          <a:xfrm>
            <a:off x="800100" y="1066800"/>
            <a:ext cx="10591800" cy="4724400"/>
          </a:xfrm>
          <a:prstGeom prst="rect">
            <a:avLst/>
          </a:prstGeom>
        </p:spPr>
      </p:pic>
      <p:cxnSp>
        <p:nvCxnSpPr>
          <p:cNvPr id="41" name="Straight Connector 40">
            <a:extLst>
              <a:ext uri="{FF2B5EF4-FFF2-40B4-BE49-F238E27FC236}">
                <a16:creationId xmlns:a16="http://schemas.microsoft.com/office/drawing/2014/main" id="{539E51F4-9F13-4C51-9CE0-0AEDA7FE3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5861"/>
            <a:ext cx="10601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42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DE13D-0E04-5F1F-5E2B-9BF407680B4F}"/>
            </a:ext>
          </a:extLst>
        </p:cNvPr>
        <p:cNvGrpSpPr/>
        <p:nvPr/>
      </p:nvGrpSpPr>
      <p:grpSpPr>
        <a:xfrm>
          <a:off x="0" y="0"/>
          <a:ext cx="0" cy="0"/>
          <a:chOff x="0" y="0"/>
          <a:chExt cx="0" cy="0"/>
        </a:xfrm>
      </p:grpSpPr>
      <p:sp>
        <p:nvSpPr>
          <p:cNvPr id="3" name="אליפסה 2">
            <a:extLst>
              <a:ext uri="{FF2B5EF4-FFF2-40B4-BE49-F238E27FC236}">
                <a16:creationId xmlns:a16="http://schemas.microsoft.com/office/drawing/2014/main" id="{9E1D8687-3AB7-11E4-DA81-2CF02FA120BE}"/>
              </a:ext>
            </a:extLst>
          </p:cNvPr>
          <p:cNvSpPr/>
          <p:nvPr/>
        </p:nvSpPr>
        <p:spPr>
          <a:xfrm>
            <a:off x="10657626" y="166067"/>
            <a:ext cx="1183341" cy="914400"/>
          </a:xfrm>
          <a:prstGeom prst="ellipse">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400" dirty="0"/>
              <a:t>2</a:t>
            </a:r>
          </a:p>
        </p:txBody>
      </p:sp>
      <p:grpSp>
        <p:nvGrpSpPr>
          <p:cNvPr id="4" name="קבוצה 3">
            <a:extLst>
              <a:ext uri="{FF2B5EF4-FFF2-40B4-BE49-F238E27FC236}">
                <a16:creationId xmlns:a16="http://schemas.microsoft.com/office/drawing/2014/main" id="{0AADB0B5-EC7E-145D-2188-75358812510D}"/>
              </a:ext>
            </a:extLst>
          </p:cNvPr>
          <p:cNvGrpSpPr/>
          <p:nvPr/>
        </p:nvGrpSpPr>
        <p:grpSpPr>
          <a:xfrm>
            <a:off x="2179371" y="956326"/>
            <a:ext cx="7833257" cy="771413"/>
            <a:chOff x="1531862" y="373458"/>
            <a:chExt cx="7833257" cy="771413"/>
          </a:xfrm>
        </p:grpSpPr>
        <p:sp>
          <p:nvSpPr>
            <p:cNvPr id="5" name="מלבן 4">
              <a:extLst>
                <a:ext uri="{FF2B5EF4-FFF2-40B4-BE49-F238E27FC236}">
                  <a16:creationId xmlns:a16="http://schemas.microsoft.com/office/drawing/2014/main" id="{0D6EC321-CECC-4462-3019-616AEBEBDED8}"/>
                </a:ext>
              </a:extLst>
            </p:cNvPr>
            <p:cNvSpPr/>
            <p:nvPr/>
          </p:nvSpPr>
          <p:spPr>
            <a:xfrm>
              <a:off x="1531862" y="373458"/>
              <a:ext cx="7833257" cy="771413"/>
            </a:xfrm>
            <a:prstGeom prst="rect">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he-IL" sz="2400"/>
            </a:p>
          </p:txBody>
        </p:sp>
        <p:sp>
          <p:nvSpPr>
            <p:cNvPr id="7" name="תיבת טקסט 6">
              <a:extLst>
                <a:ext uri="{FF2B5EF4-FFF2-40B4-BE49-F238E27FC236}">
                  <a16:creationId xmlns:a16="http://schemas.microsoft.com/office/drawing/2014/main" id="{B035054A-C8F3-58AD-29DB-A7C0DF2667EA}"/>
                </a:ext>
              </a:extLst>
            </p:cNvPr>
            <p:cNvSpPr txBox="1"/>
            <p:nvPr/>
          </p:nvSpPr>
          <p:spPr>
            <a:xfrm>
              <a:off x="1531862" y="373458"/>
              <a:ext cx="7833257" cy="7714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4400" kern="1200" dirty="0"/>
                <a:t>הצגת עבודת הביוחקר בפני שופטים</a:t>
              </a:r>
            </a:p>
          </p:txBody>
        </p:sp>
      </p:grpSp>
      <p:sp>
        <p:nvSpPr>
          <p:cNvPr id="8" name="משושה 7">
            <a:extLst>
              <a:ext uri="{FF2B5EF4-FFF2-40B4-BE49-F238E27FC236}">
                <a16:creationId xmlns:a16="http://schemas.microsoft.com/office/drawing/2014/main" id="{EB247982-94C3-48F5-52C2-77BD82931C9B}"/>
              </a:ext>
            </a:extLst>
          </p:cNvPr>
          <p:cNvSpPr/>
          <p:nvPr/>
        </p:nvSpPr>
        <p:spPr>
          <a:xfrm>
            <a:off x="7902994" y="2556584"/>
            <a:ext cx="3396414" cy="2991459"/>
          </a:xfrm>
          <a:prstGeom prst="hexagon">
            <a:avLst/>
          </a:prstGeom>
        </p:spPr>
        <p:style>
          <a:lnRef idx="2">
            <a:schemeClr val="accent3">
              <a:shade val="15000"/>
            </a:schemeClr>
          </a:lnRef>
          <a:fillRef idx="1">
            <a:schemeClr val="accent3"/>
          </a:fillRef>
          <a:effectRef idx="0">
            <a:schemeClr val="accent3"/>
          </a:effectRef>
          <a:fontRef idx="minor">
            <a:schemeClr val="lt1"/>
          </a:fontRef>
        </p:style>
        <p:txBody>
          <a:bodyPr rtlCol="1" anchor="ctr"/>
          <a:lstStyle/>
          <a:p>
            <a:pPr algn="ctr"/>
            <a:r>
              <a:rPr lang="he-IL" sz="3200" dirty="0"/>
              <a:t>המצגת המוגשת לשופטים עד ה 2.1.26 לא חייבת להיות מושקעת</a:t>
            </a:r>
          </a:p>
        </p:txBody>
      </p:sp>
      <p:sp>
        <p:nvSpPr>
          <p:cNvPr id="10" name="משושה 9">
            <a:extLst>
              <a:ext uri="{FF2B5EF4-FFF2-40B4-BE49-F238E27FC236}">
                <a16:creationId xmlns:a16="http://schemas.microsoft.com/office/drawing/2014/main" id="{D40B6809-FB7D-C6E0-B5F9-796EB2FAF367}"/>
              </a:ext>
            </a:extLst>
          </p:cNvPr>
          <p:cNvSpPr/>
          <p:nvPr/>
        </p:nvSpPr>
        <p:spPr>
          <a:xfrm>
            <a:off x="4397793" y="2556583"/>
            <a:ext cx="3396414" cy="2991459"/>
          </a:xfrm>
          <a:prstGeom prst="hexagon">
            <a:avLst/>
          </a:prstGeom>
        </p:spPr>
        <p:style>
          <a:lnRef idx="2">
            <a:schemeClr val="accent3">
              <a:shade val="15000"/>
            </a:schemeClr>
          </a:lnRef>
          <a:fillRef idx="1">
            <a:schemeClr val="accent3"/>
          </a:fillRef>
          <a:effectRef idx="0">
            <a:schemeClr val="accent3"/>
          </a:effectRef>
          <a:fontRef idx="minor">
            <a:schemeClr val="lt1"/>
          </a:fontRef>
        </p:style>
        <p:txBody>
          <a:bodyPr rtlCol="1" anchor="ctr"/>
          <a:lstStyle/>
          <a:p>
            <a:pPr algn="ctr"/>
            <a:r>
              <a:rPr lang="he-IL" sz="3200" dirty="0"/>
              <a:t>ניתן לשפר אותה לקראת ההצגה בפועל בפני שופטי שלב ג'</a:t>
            </a:r>
          </a:p>
        </p:txBody>
      </p:sp>
      <p:sp>
        <p:nvSpPr>
          <p:cNvPr id="11" name="משושה 10">
            <a:extLst>
              <a:ext uri="{FF2B5EF4-FFF2-40B4-BE49-F238E27FC236}">
                <a16:creationId xmlns:a16="http://schemas.microsoft.com/office/drawing/2014/main" id="{6FCDA225-DA89-4AFE-A26D-C0576ADCF960}"/>
              </a:ext>
            </a:extLst>
          </p:cNvPr>
          <p:cNvSpPr/>
          <p:nvPr/>
        </p:nvSpPr>
        <p:spPr>
          <a:xfrm>
            <a:off x="892593" y="2556583"/>
            <a:ext cx="3396414" cy="2991459"/>
          </a:xfrm>
          <a:prstGeom prst="hexagon">
            <a:avLst/>
          </a:prstGeom>
        </p:spPr>
        <p:style>
          <a:lnRef idx="2">
            <a:schemeClr val="accent3">
              <a:shade val="15000"/>
            </a:schemeClr>
          </a:lnRef>
          <a:fillRef idx="1">
            <a:schemeClr val="accent3"/>
          </a:fillRef>
          <a:effectRef idx="0">
            <a:schemeClr val="accent3"/>
          </a:effectRef>
          <a:fontRef idx="minor">
            <a:schemeClr val="lt1"/>
          </a:fontRef>
        </p:style>
        <p:txBody>
          <a:bodyPr rtlCol="1" anchor="ctr"/>
          <a:lstStyle/>
          <a:p>
            <a:pPr algn="ctr"/>
            <a:r>
              <a:rPr lang="he-IL" sz="3200" dirty="0"/>
              <a:t>היא תשמש בסיס להכנת המצגת לאירוע הגמר</a:t>
            </a:r>
          </a:p>
        </p:txBody>
      </p:sp>
    </p:spTree>
    <p:extLst>
      <p:ext uri="{BB962C8B-B14F-4D97-AF65-F5344CB8AC3E}">
        <p14:creationId xmlns:p14="http://schemas.microsoft.com/office/powerpoint/2010/main" val="47611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F11FBFE-B72D-476D-B242-B70955BA602E}"/>
              </a:ext>
            </a:extLst>
          </p:cNvPr>
          <p:cNvSpPr>
            <a:spLocks noGrp="1"/>
          </p:cNvSpPr>
          <p:nvPr>
            <p:ph idx="1"/>
          </p:nvPr>
        </p:nvSpPr>
        <p:spPr>
          <a:xfrm>
            <a:off x="6585177" y="2954499"/>
            <a:ext cx="4805439" cy="949002"/>
          </a:xfrm>
        </p:spPr>
        <p:txBody>
          <a:bodyPr>
            <a:noAutofit/>
          </a:bodyPr>
          <a:lstStyle/>
          <a:p>
            <a:pPr marL="0" indent="0" algn="ctr" rtl="1">
              <a:buNone/>
            </a:pPr>
            <a:r>
              <a:rPr lang="he-IL" sz="5400" dirty="0"/>
              <a:t>הכרזה המדעית</a:t>
            </a:r>
          </a:p>
          <a:p>
            <a:pPr algn="r" rtl="1"/>
            <a:endParaRPr lang="he-IL" sz="5400" dirty="0"/>
          </a:p>
        </p:txBody>
      </p:sp>
      <p:pic>
        <p:nvPicPr>
          <p:cNvPr id="4" name="תמונה 3">
            <a:extLst>
              <a:ext uri="{FF2B5EF4-FFF2-40B4-BE49-F238E27FC236}">
                <a16:creationId xmlns:a16="http://schemas.microsoft.com/office/drawing/2014/main" id="{6359511B-1A5E-3E72-F31E-65D9B4F9E971}"/>
              </a:ext>
            </a:extLst>
          </p:cNvPr>
          <p:cNvPicPr>
            <a:picLocks noChangeAspect="1"/>
          </p:cNvPicPr>
          <p:nvPr/>
        </p:nvPicPr>
        <p:blipFill>
          <a:blip r:embed="rId3"/>
          <a:stretch>
            <a:fillRect/>
          </a:stretch>
        </p:blipFill>
        <p:spPr>
          <a:xfrm>
            <a:off x="801384" y="725860"/>
            <a:ext cx="5383660" cy="5406280"/>
          </a:xfrm>
          <a:prstGeom prst="rect">
            <a:avLst/>
          </a:prstGeom>
        </p:spPr>
      </p:pic>
    </p:spTree>
    <p:extLst>
      <p:ext uri="{BB962C8B-B14F-4D97-AF65-F5344CB8AC3E}">
        <p14:creationId xmlns:p14="http://schemas.microsoft.com/office/powerpoint/2010/main" val="2630669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D4BA6BE4-5ADC-4CB9-97EF-BCC2E7461927}"/>
              </a:ext>
            </a:extLst>
          </p:cNvPr>
          <p:cNvSpPr>
            <a:spLocks noGrp="1"/>
          </p:cNvSpPr>
          <p:nvPr>
            <p:ph idx="1"/>
          </p:nvPr>
        </p:nvSpPr>
        <p:spPr>
          <a:xfrm>
            <a:off x="4787757" y="1053352"/>
            <a:ext cx="6606384" cy="4733365"/>
          </a:xfrm>
        </p:spPr>
        <p:txBody>
          <a:bodyPr>
            <a:normAutofit fontScale="85000" lnSpcReduction="20000"/>
          </a:bodyPr>
          <a:lstStyle/>
          <a:p>
            <a:pPr algn="r" rtl="1" eaLnBrk="0" fontAlgn="base" hangingPunct="0">
              <a:lnSpc>
                <a:spcPct val="100000"/>
              </a:lnSpc>
              <a:spcBef>
                <a:spcPct val="0"/>
              </a:spcBef>
              <a:spcAft>
                <a:spcPct val="0"/>
              </a:spcAft>
            </a:pPr>
            <a:r>
              <a:rPr lang="he-IL" altLang="he-IL" sz="3200" dirty="0">
                <a:latin typeface="Arial" panose="020B0604020202020204" pitchFamily="34" charset="0"/>
                <a:cs typeface="Arial" panose="020B0604020202020204" pitchFamily="34" charset="0"/>
              </a:rPr>
              <a:t>הכרזה היא הצגה חזותית המבוססת על עבודת הביוחקר.</a:t>
            </a:r>
          </a:p>
          <a:p>
            <a:pPr algn="r" rtl="1" eaLnBrk="0" fontAlgn="base" hangingPunct="0">
              <a:lnSpc>
                <a:spcPct val="100000"/>
              </a:lnSpc>
              <a:spcBef>
                <a:spcPct val="0"/>
              </a:spcBef>
              <a:spcAft>
                <a:spcPct val="0"/>
              </a:spcAft>
            </a:pPr>
            <a:endParaRPr lang="he-IL" altLang="he-IL" sz="2400" dirty="0">
              <a:latin typeface="Arial" panose="020B0604020202020204" pitchFamily="34" charset="0"/>
              <a:cs typeface="Arial" panose="020B0604020202020204" pitchFamily="34" charset="0"/>
            </a:endParaRPr>
          </a:p>
          <a:p>
            <a:pPr algn="r" rtl="1" eaLnBrk="0" fontAlgn="base" hangingPunct="0">
              <a:lnSpc>
                <a:spcPct val="100000"/>
              </a:lnSpc>
              <a:spcBef>
                <a:spcPct val="0"/>
              </a:spcBef>
              <a:spcAft>
                <a:spcPct val="0"/>
              </a:spcAft>
            </a:pPr>
            <a:r>
              <a:rPr lang="he-IL" altLang="he-IL" sz="3200" dirty="0">
                <a:latin typeface="Arial" panose="020B0604020202020204" pitchFamily="34" charset="0"/>
                <a:cs typeface="Arial" panose="020B0604020202020204" pitchFamily="34" charset="0"/>
              </a:rPr>
              <a:t>הכרזה משלבת מרכיבים מילוליים וחזותיים.</a:t>
            </a:r>
          </a:p>
          <a:p>
            <a:pPr algn="r" rtl="1" eaLnBrk="0" fontAlgn="base" hangingPunct="0">
              <a:lnSpc>
                <a:spcPct val="100000"/>
              </a:lnSpc>
              <a:spcBef>
                <a:spcPct val="0"/>
              </a:spcBef>
              <a:spcAft>
                <a:spcPct val="0"/>
              </a:spcAft>
            </a:pPr>
            <a:endParaRPr lang="he-IL" altLang="he-IL" sz="2400" dirty="0">
              <a:latin typeface="Arial" panose="020B0604020202020204" pitchFamily="34" charset="0"/>
              <a:cs typeface="Arial" panose="020B0604020202020204" pitchFamily="34" charset="0"/>
            </a:endParaRPr>
          </a:p>
          <a:p>
            <a:pPr algn="r" rtl="1" eaLnBrk="0" fontAlgn="base" hangingPunct="0">
              <a:lnSpc>
                <a:spcPct val="100000"/>
              </a:lnSpc>
              <a:spcBef>
                <a:spcPct val="0"/>
              </a:spcBef>
              <a:spcAft>
                <a:spcPct val="0"/>
              </a:spcAft>
            </a:pPr>
            <a:r>
              <a:rPr lang="he-IL" altLang="he-IL" sz="3200" dirty="0">
                <a:latin typeface="Arial" panose="020B0604020202020204" pitchFamily="34" charset="0"/>
                <a:cs typeface="Arial" panose="020B0604020202020204" pitchFamily="34" charset="0"/>
              </a:rPr>
              <a:t>היא נועדה להיות מדויקת, תמציתית, מעניינת, אסתטית ומושכת את העין, תוך הימנעות מריבוי מלל.</a:t>
            </a:r>
          </a:p>
          <a:p>
            <a:pPr algn="r" rtl="1" eaLnBrk="0" fontAlgn="base" hangingPunct="0">
              <a:lnSpc>
                <a:spcPct val="100000"/>
              </a:lnSpc>
              <a:spcBef>
                <a:spcPct val="0"/>
              </a:spcBef>
              <a:spcAft>
                <a:spcPct val="0"/>
              </a:spcAft>
            </a:pPr>
            <a:endParaRPr lang="he-IL" altLang="he-IL" sz="2400" dirty="0">
              <a:latin typeface="Arial" panose="020B0604020202020204" pitchFamily="34" charset="0"/>
              <a:cs typeface="Arial" panose="020B0604020202020204" pitchFamily="34" charset="0"/>
            </a:endParaRPr>
          </a:p>
          <a:p>
            <a:pPr algn="r" rtl="1" eaLnBrk="0" fontAlgn="base" hangingPunct="0">
              <a:lnSpc>
                <a:spcPct val="100000"/>
              </a:lnSpc>
              <a:spcBef>
                <a:spcPct val="0"/>
              </a:spcBef>
              <a:spcAft>
                <a:spcPct val="0"/>
              </a:spcAft>
            </a:pPr>
            <a:r>
              <a:rPr lang="he-IL" altLang="he-IL" sz="3200" dirty="0">
                <a:latin typeface="Arial" panose="020B0604020202020204" pitchFamily="34" charset="0"/>
                <a:cs typeface="Arial" panose="020B0604020202020204" pitchFamily="34" charset="0"/>
              </a:rPr>
              <a:t>המסר מועבר ישירות דרך העיצוב החזותי, ללא צורך בהסברים נוספים</a:t>
            </a:r>
            <a:r>
              <a:rPr lang="he-IL" altLang="he-IL" sz="3200" dirty="0">
                <a:latin typeface="Arial" panose="020B0604020202020204" pitchFamily="34" charset="0"/>
              </a:rPr>
              <a:t>.</a:t>
            </a:r>
          </a:p>
          <a:p>
            <a:pPr algn="r" rtl="1" eaLnBrk="0" fontAlgn="base" hangingPunct="0">
              <a:lnSpc>
                <a:spcPct val="100000"/>
              </a:lnSpc>
              <a:spcBef>
                <a:spcPct val="0"/>
              </a:spcBef>
              <a:spcAft>
                <a:spcPct val="0"/>
              </a:spcAft>
            </a:pPr>
            <a:endParaRPr lang="he-IL" altLang="he-IL" sz="2400" dirty="0">
              <a:latin typeface="Arial" panose="020B0604020202020204" pitchFamily="34" charset="0"/>
            </a:endParaRPr>
          </a:p>
          <a:p>
            <a:pPr algn="r" rtl="1" eaLnBrk="0" fontAlgn="base" hangingPunct="0">
              <a:lnSpc>
                <a:spcPct val="100000"/>
              </a:lnSpc>
              <a:spcBef>
                <a:spcPct val="0"/>
              </a:spcBef>
              <a:spcAft>
                <a:spcPct val="0"/>
              </a:spcAft>
            </a:pPr>
            <a:r>
              <a:rPr lang="he-IL" altLang="he-IL" sz="3200" dirty="0">
                <a:latin typeface="Arial" panose="020B0604020202020204" pitchFamily="34" charset="0"/>
                <a:cs typeface="Arial" panose="020B0604020202020204" pitchFamily="34" charset="0"/>
              </a:rPr>
              <a:t>הכרזה משמשת כתקציר מסכם של רעיון וככלי תקשורת חזותי לדו-שיח ישיר עם הקהל</a:t>
            </a:r>
            <a:r>
              <a:rPr lang="he-IL" altLang="he-IL" sz="3200" dirty="0">
                <a:latin typeface="Arial" panose="020B0604020202020204" pitchFamily="34" charset="0"/>
              </a:rPr>
              <a:t>. </a:t>
            </a:r>
            <a:endParaRPr lang="he-IL" sz="3200" dirty="0"/>
          </a:p>
        </p:txBody>
      </p:sp>
      <mc:AlternateContent xmlns:mc="http://schemas.openxmlformats.org/markup-compatibility/2006" xmlns:p14="http://schemas.microsoft.com/office/powerpoint/2010/main">
        <mc:Choice Requires="p14">
          <p:contentPart p14:bwMode="auto" r:id="rId2">
            <p14:nvContentPartPr>
              <p14:cNvPr id="10" name="דיו 9">
                <a:extLst>
                  <a:ext uri="{FF2B5EF4-FFF2-40B4-BE49-F238E27FC236}">
                    <a16:creationId xmlns:a16="http://schemas.microsoft.com/office/drawing/2014/main" id="{28C924E3-1D24-49B9-9FEE-D4DE5C9A777D}"/>
                  </a:ext>
                </a:extLst>
              </p14:cNvPr>
              <p14:cNvContentPartPr/>
              <p14:nvPr/>
            </p14:nvContentPartPr>
            <p14:xfrm>
              <a:off x="1630337" y="3732333"/>
              <a:ext cx="1672559" cy="360"/>
            </p14:xfrm>
          </p:contentPart>
        </mc:Choice>
        <mc:Fallback xmlns="">
          <p:pic>
            <p:nvPicPr>
              <p:cNvPr id="10" name="דיו 9">
                <a:extLst>
                  <a:ext uri="{FF2B5EF4-FFF2-40B4-BE49-F238E27FC236}">
                    <a16:creationId xmlns:a16="http://schemas.microsoft.com/office/drawing/2014/main" id="{28C924E3-1D24-49B9-9FEE-D4DE5C9A777D}"/>
                  </a:ext>
                </a:extLst>
              </p:cNvPr>
              <p:cNvPicPr/>
              <p:nvPr/>
            </p:nvPicPr>
            <p:blipFill>
              <a:blip r:embed="rId7"/>
              <a:stretch>
                <a:fillRect/>
              </a:stretch>
            </p:blipFill>
            <p:spPr>
              <a:xfrm>
                <a:off x="1540337" y="3552333"/>
                <a:ext cx="1852199" cy="360000"/>
              </a:xfrm>
              <a:prstGeom prst="rect">
                <a:avLst/>
              </a:prstGeom>
            </p:spPr>
          </p:pic>
        </mc:Fallback>
      </mc:AlternateContent>
      <p:pic>
        <p:nvPicPr>
          <p:cNvPr id="2050" name="Picture 2" descr="A brain glowing inside a light bulb on a white background">
            <a:extLst>
              <a:ext uri="{FF2B5EF4-FFF2-40B4-BE49-F238E27FC236}">
                <a16:creationId xmlns:a16="http://schemas.microsoft.com/office/drawing/2014/main" id="{FC68E3D5-AC7F-C70A-FF15-FA4E2322F26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64" r="11812" b="1"/>
          <a:stretch/>
        </p:blipFill>
        <p:spPr bwMode="auto">
          <a:xfrm>
            <a:off x="797859" y="711610"/>
            <a:ext cx="3854639" cy="543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66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ronicleVTI">
  <a:themeElements>
    <a:clrScheme name="AnalogousFromLightSeedLeftStep">
      <a:dk1>
        <a:srgbClr val="000000"/>
      </a:dk1>
      <a:lt1>
        <a:srgbClr val="FFFFFF"/>
      </a:lt1>
      <a:dk2>
        <a:srgbClr val="213B39"/>
      </a:dk2>
      <a:lt2>
        <a:srgbClr val="E8E5E2"/>
      </a:lt2>
      <a:accent1>
        <a:srgbClr val="75A7D7"/>
      </a:accent1>
      <a:accent2>
        <a:srgbClr val="58B0B6"/>
      </a:accent2>
      <a:accent3>
        <a:srgbClr val="63B095"/>
      </a:accent3>
      <a:accent4>
        <a:srgbClr val="57B46D"/>
      </a:accent4>
      <a:accent5>
        <a:srgbClr val="71B162"/>
      </a:accent5>
      <a:accent6>
        <a:srgbClr val="8AAE55"/>
      </a:accent6>
      <a:hlink>
        <a:srgbClr val="9E7D5E"/>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22285</TotalTime>
  <Words>2028</Words>
  <Application>Microsoft Office PowerPoint</Application>
  <PresentationFormat>מסך רחב</PresentationFormat>
  <Paragraphs>300</Paragraphs>
  <Slides>62</Slides>
  <Notes>36</Notes>
  <HiddenSlides>0</HiddenSlides>
  <MMClips>1</MMClips>
  <ScaleCrop>false</ScaleCrop>
  <HeadingPairs>
    <vt:vector size="6" baseType="variant">
      <vt:variant>
        <vt:lpstr>גופנים בשימוש</vt:lpstr>
      </vt:variant>
      <vt:variant>
        <vt:i4>9</vt:i4>
      </vt:variant>
      <vt:variant>
        <vt:lpstr>ערכת נושא</vt:lpstr>
      </vt:variant>
      <vt:variant>
        <vt:i4>3</vt:i4>
      </vt:variant>
      <vt:variant>
        <vt:lpstr>כותרות שקופיות</vt:lpstr>
      </vt:variant>
      <vt:variant>
        <vt:i4>62</vt:i4>
      </vt:variant>
    </vt:vector>
  </HeadingPairs>
  <TitlesOfParts>
    <vt:vector size="74" baseType="lpstr">
      <vt:lpstr>Arial</vt:lpstr>
      <vt:lpstr>Calibri</vt:lpstr>
      <vt:lpstr>Calisto MT</vt:lpstr>
      <vt:lpstr>Helvetica Neue</vt:lpstr>
      <vt:lpstr>Open Sans</vt:lpstr>
      <vt:lpstr>Symbol</vt:lpstr>
      <vt:lpstr>Times New Roman</vt:lpstr>
      <vt:lpstr>Univers Condensed</vt:lpstr>
      <vt:lpstr>Wingdings</vt:lpstr>
      <vt:lpstr>ChronicleVTI</vt:lpstr>
      <vt:lpstr>Simple Light</vt:lpstr>
      <vt:lpstr>Office Theme</vt:lpstr>
      <vt:lpstr>מצגת של PowerPoint‏</vt:lpstr>
      <vt:lpstr>תוכן עניינים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הכרזה הזוכה  בתחרות הכרזות 2017</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רמות ארגון</vt:lpstr>
      <vt:lpstr>מצגת של PowerPoint‏</vt:lpstr>
      <vt:lpstr>מצגת של PowerPoint‏</vt:lpstr>
      <vt:lpstr>מצגת של PowerPoint‏</vt:lpstr>
      <vt:lpstr>מצגת של PowerPoint‏</vt:lpstr>
      <vt:lpstr>מצגת של PowerPoint‏</vt:lpstr>
      <vt:lpstr>מצגת של PowerPoint‏</vt:lpstr>
      <vt:lpstr>רעיונות מרכזיים בביולוגיה</vt:lpstr>
      <vt:lpstr>מצגת של PowerPoint‏</vt:lpstr>
      <vt:lpstr>מצגת של PowerPoint‏</vt:lpstr>
      <vt:lpstr>מקורות מידע</vt:lpstr>
      <vt:lpstr>מקורות מידע (בשיטת APA)</vt:lpstr>
      <vt:lpstr>מצגת של PowerPoint‏</vt:lpstr>
      <vt:lpstr>מצגת של PowerPoint‏</vt:lpstr>
      <vt:lpstr>נושא הכרזה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הכרזה המדעית</dc:title>
  <dc:creator>Naomi Raibstein</dc:creator>
  <cp:lastModifiedBy>נחה לאה קרמני</cp:lastModifiedBy>
  <cp:revision>22</cp:revision>
  <dcterms:created xsi:type="dcterms:W3CDTF">2020-10-19T11:26:26Z</dcterms:created>
  <dcterms:modified xsi:type="dcterms:W3CDTF">2026-03-22T09:54:26Z</dcterms:modified>
</cp:coreProperties>
</file>