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70" r:id="rId2"/>
  </p:sldMasterIdLst>
  <p:notesMasterIdLst>
    <p:notesMasterId r:id="rId35"/>
  </p:notesMasterIdLst>
  <p:sldIdLst>
    <p:sldId id="257" r:id="rId3"/>
    <p:sldId id="629" r:id="rId4"/>
    <p:sldId id="258" r:id="rId5"/>
    <p:sldId id="656" r:id="rId6"/>
    <p:sldId id="259" r:id="rId7"/>
    <p:sldId id="260" r:id="rId8"/>
    <p:sldId id="261" r:id="rId9"/>
    <p:sldId id="262" r:id="rId10"/>
    <p:sldId id="543" r:id="rId11"/>
    <p:sldId id="630" r:id="rId12"/>
    <p:sldId id="618" r:id="rId13"/>
    <p:sldId id="647" r:id="rId14"/>
    <p:sldId id="655" r:id="rId15"/>
    <p:sldId id="643" r:id="rId16"/>
    <p:sldId id="644" r:id="rId17"/>
    <p:sldId id="666" r:id="rId18"/>
    <p:sldId id="648" r:id="rId19"/>
    <p:sldId id="649" r:id="rId20"/>
    <p:sldId id="650" r:id="rId21"/>
    <p:sldId id="658" r:id="rId22"/>
    <p:sldId id="659" r:id="rId23"/>
    <p:sldId id="660" r:id="rId24"/>
    <p:sldId id="661" r:id="rId25"/>
    <p:sldId id="663" r:id="rId26"/>
    <p:sldId id="664" r:id="rId27"/>
    <p:sldId id="665" r:id="rId28"/>
    <p:sldId id="652" r:id="rId29"/>
    <p:sldId id="640" r:id="rId30"/>
    <p:sldId id="272" r:id="rId31"/>
    <p:sldId id="612" r:id="rId32"/>
    <p:sldId id="632" r:id="rId33"/>
    <p:sldId id="653" r:id="rId34"/>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3E2363-FD70-00F4-AB34-5AF45A2CBA8E}" name="il f" initials="if" userId="55409c53699153d6" providerId="Windows Live"/>
  <p188:author id="{3F7384D4-5DE0-E3C5-06C8-E55B096AE597}" name="Razi Khader" initials="RK" userId="Razi Khad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339966"/>
    <a:srgbClr val="FF6699"/>
    <a:srgbClr val="A62172"/>
    <a:srgbClr val="37AA4D"/>
    <a:srgbClr val="CFE48F"/>
    <a:srgbClr val="6A71AF"/>
    <a:srgbClr val="228744"/>
    <a:srgbClr val="7FA67D"/>
    <a:srgbClr val="A7E0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088" autoAdjust="0"/>
    <p:restoredTop sz="87160" autoAdjust="0"/>
  </p:normalViewPr>
  <p:slideViewPr>
    <p:cSldViewPr snapToGrid="0">
      <p:cViewPr varScale="1">
        <p:scale>
          <a:sx n="63" d="100"/>
          <a:sy n="63" d="100"/>
        </p:scale>
        <p:origin x="94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7C67214-DAE9-4843-886C-36422AF0220E}" type="datetimeFigureOut">
              <a:rPr lang="he-IL" smtClean="0"/>
              <a:t>כ"ג/אדר/תשפ"ג</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D822099-C4B9-4777-AC4D-E954DB6718BC}" type="slidenum">
              <a:rPr lang="he-IL" smtClean="0"/>
              <a:t>‹#›</a:t>
            </a:fld>
            <a:endParaRPr lang="he-IL"/>
          </a:p>
        </p:txBody>
      </p:sp>
    </p:spTree>
    <p:extLst>
      <p:ext uri="{BB962C8B-B14F-4D97-AF65-F5344CB8AC3E}">
        <p14:creationId xmlns:p14="http://schemas.microsoft.com/office/powerpoint/2010/main" val="17264173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0" u="none" dirty="0">
                <a:highlight>
                  <a:srgbClr val="00FF00"/>
                </a:highlight>
              </a:rPr>
              <a:t>המפגש עוסק בהתחלות – בהתחלת כיתה א' וברגשות הכרוכים בה וכן, במפגש הראשוני עם התלמוד תורה ועם החברים לכיתה.</a:t>
            </a:r>
          </a:p>
        </p:txBody>
      </p:sp>
      <p:sp>
        <p:nvSpPr>
          <p:cNvPr id="4" name="Slide Number Placeholder 3"/>
          <p:cNvSpPr>
            <a:spLocks noGrp="1"/>
          </p:cNvSpPr>
          <p:nvPr>
            <p:ph type="sldNum" sz="quarter" idx="5"/>
          </p:nvPr>
        </p:nvSpPr>
        <p:spPr/>
        <p:txBody>
          <a:bodyPr/>
          <a:lstStyle/>
          <a:p>
            <a:fld id="{2D822099-C4B9-4777-AC4D-E954DB6718BC}" type="slidenum">
              <a:rPr lang="he-IL" smtClean="0"/>
              <a:t>1</a:t>
            </a:fld>
            <a:endParaRPr lang="he-IL"/>
          </a:p>
        </p:txBody>
      </p:sp>
    </p:spTree>
    <p:extLst>
      <p:ext uri="{BB962C8B-B14F-4D97-AF65-F5344CB8AC3E}">
        <p14:creationId xmlns:p14="http://schemas.microsoft.com/office/powerpoint/2010/main" val="1723328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dirty="0"/>
          </a:p>
        </p:txBody>
      </p:sp>
      <p:sp>
        <p:nvSpPr>
          <p:cNvPr id="4" name="Slide Number Placeholder 3"/>
          <p:cNvSpPr>
            <a:spLocks noGrp="1"/>
          </p:cNvSpPr>
          <p:nvPr>
            <p:ph type="sldNum" sz="quarter" idx="5"/>
          </p:nvPr>
        </p:nvSpPr>
        <p:spPr/>
        <p:txBody>
          <a:bodyPr/>
          <a:lstStyle/>
          <a:p>
            <a:fld id="{2D822099-C4B9-4777-AC4D-E954DB6718BC}" type="slidenum">
              <a:rPr lang="he-IL" smtClean="0"/>
              <a:t>11</a:t>
            </a:fld>
            <a:endParaRPr lang="he-IL"/>
          </a:p>
        </p:txBody>
      </p:sp>
    </p:spTree>
    <p:extLst>
      <p:ext uri="{BB962C8B-B14F-4D97-AF65-F5344CB8AC3E}">
        <p14:creationId xmlns:p14="http://schemas.microsoft.com/office/powerpoint/2010/main" val="268514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המחנך יקריא בכל פעם שאלה אחת ומספר תלמידים ישיבו.</a:t>
            </a:r>
          </a:p>
          <a:p>
            <a:endParaRPr lang="he-IL" dirty="0"/>
          </a:p>
          <a:p>
            <a:endParaRPr lang="he-IL" dirty="0"/>
          </a:p>
        </p:txBody>
      </p:sp>
      <p:sp>
        <p:nvSpPr>
          <p:cNvPr id="4" name="Slide Number Placeholder 3"/>
          <p:cNvSpPr>
            <a:spLocks noGrp="1"/>
          </p:cNvSpPr>
          <p:nvPr>
            <p:ph type="sldNum" sz="quarter" idx="5"/>
          </p:nvPr>
        </p:nvSpPr>
        <p:spPr/>
        <p:txBody>
          <a:bodyPr/>
          <a:lstStyle/>
          <a:p>
            <a:fld id="{2D822099-C4B9-4777-AC4D-E954DB6718BC}" type="slidenum">
              <a:rPr lang="he-IL" smtClean="0"/>
              <a:t>12</a:t>
            </a:fld>
            <a:endParaRPr lang="he-IL"/>
          </a:p>
        </p:txBody>
      </p:sp>
    </p:spTree>
    <p:extLst>
      <p:ext uri="{BB962C8B-B14F-4D97-AF65-F5344CB8AC3E}">
        <p14:creationId xmlns:p14="http://schemas.microsoft.com/office/powerpoint/2010/main" val="2787571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את מי מכירים בת"ת? </a:t>
            </a:r>
            <a:r>
              <a:rPr lang="he-IL" dirty="0">
                <a:sym typeface="Wingdings" panose="05000000000000000000" pitchFamily="2" charset="2"/>
              </a:rPr>
              <a:t> </a:t>
            </a:r>
            <a:r>
              <a:rPr lang="he-IL" dirty="0"/>
              <a:t>מחנכים, חברים.</a:t>
            </a:r>
          </a:p>
        </p:txBody>
      </p:sp>
      <p:sp>
        <p:nvSpPr>
          <p:cNvPr id="4" name="Slide Number Placeholder 3"/>
          <p:cNvSpPr>
            <a:spLocks noGrp="1"/>
          </p:cNvSpPr>
          <p:nvPr>
            <p:ph type="sldNum" sz="quarter" idx="5"/>
          </p:nvPr>
        </p:nvSpPr>
        <p:spPr/>
        <p:txBody>
          <a:bodyPr/>
          <a:lstStyle/>
          <a:p>
            <a:fld id="{2D822099-C4B9-4777-AC4D-E954DB6718BC}" type="slidenum">
              <a:rPr lang="he-IL" smtClean="0"/>
              <a:t>13</a:t>
            </a:fld>
            <a:endParaRPr lang="he-IL"/>
          </a:p>
        </p:txBody>
      </p:sp>
    </p:spTree>
    <p:extLst>
      <p:ext uri="{BB962C8B-B14F-4D97-AF65-F5344CB8AC3E}">
        <p14:creationId xmlns:p14="http://schemas.microsoft.com/office/powerpoint/2010/main" val="1704214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D822099-C4B9-4777-AC4D-E954DB6718BC}" type="slidenum">
              <a:rPr lang="he-IL" smtClean="0"/>
              <a:t>16</a:t>
            </a:fld>
            <a:endParaRPr lang="he-IL"/>
          </a:p>
        </p:txBody>
      </p:sp>
    </p:spTree>
    <p:extLst>
      <p:ext uri="{BB962C8B-B14F-4D97-AF65-F5344CB8AC3E}">
        <p14:creationId xmlns:p14="http://schemas.microsoft.com/office/powerpoint/2010/main" val="4041748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חשוב לתת לגיטימציה לכך שניתן להרגיש כמה רגשות במקביל (למשל: שמחה וחשש...).</a:t>
            </a:r>
          </a:p>
        </p:txBody>
      </p:sp>
      <p:sp>
        <p:nvSpPr>
          <p:cNvPr id="4" name="Slide Number Placeholder 3"/>
          <p:cNvSpPr>
            <a:spLocks noGrp="1"/>
          </p:cNvSpPr>
          <p:nvPr>
            <p:ph type="sldNum" sz="quarter" idx="5"/>
          </p:nvPr>
        </p:nvSpPr>
        <p:spPr/>
        <p:txBody>
          <a:bodyPr/>
          <a:lstStyle/>
          <a:p>
            <a:fld id="{2D822099-C4B9-4777-AC4D-E954DB6718BC}" type="slidenum">
              <a:rPr lang="he-IL" smtClean="0"/>
              <a:t>18</a:t>
            </a:fld>
            <a:endParaRPr lang="he-IL"/>
          </a:p>
        </p:txBody>
      </p:sp>
    </p:spTree>
    <p:extLst>
      <p:ext uri="{BB962C8B-B14F-4D97-AF65-F5344CB8AC3E}">
        <p14:creationId xmlns:p14="http://schemas.microsoft.com/office/powerpoint/2010/main" val="3735365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solidFill>
                  <a:srgbClr val="0070C0"/>
                </a:solidFill>
                <a:latin typeface="Calibri" panose="020F0502020204030204" pitchFamily="34" charset="0"/>
                <a:cs typeface="Calibri" panose="020F0502020204030204" pitchFamily="34" charset="0"/>
              </a:rPr>
              <a:t>המחנך יזמין את התלמידים לשתף לאחר כל משפט.</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solidFill>
                <a:srgbClr val="0070C0"/>
              </a:solidFill>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solidFill>
                  <a:srgbClr val="0070C0"/>
                </a:solidFill>
                <a:latin typeface="Calibri" panose="020F0502020204030204" pitchFamily="34" charset="0"/>
                <a:cs typeface="Calibri" panose="020F0502020204030204" pitchFamily="34" charset="0"/>
              </a:rPr>
              <a:t>לאחר הפעילות – המחנך ישאל: מה גילינו על החברים שלנו?</a:t>
            </a:r>
          </a:p>
        </p:txBody>
      </p:sp>
      <p:sp>
        <p:nvSpPr>
          <p:cNvPr id="4" name="Slide Number Placeholder 3"/>
          <p:cNvSpPr>
            <a:spLocks noGrp="1"/>
          </p:cNvSpPr>
          <p:nvPr>
            <p:ph type="sldNum" sz="quarter" idx="5"/>
          </p:nvPr>
        </p:nvSpPr>
        <p:spPr/>
        <p:txBody>
          <a:bodyPr/>
          <a:lstStyle/>
          <a:p>
            <a:fld id="{2D822099-C4B9-4777-AC4D-E954DB6718BC}" type="slidenum">
              <a:rPr lang="he-IL" smtClean="0"/>
              <a:t>19</a:t>
            </a:fld>
            <a:endParaRPr lang="he-IL"/>
          </a:p>
        </p:txBody>
      </p:sp>
    </p:spTree>
    <p:extLst>
      <p:ext uri="{BB962C8B-B14F-4D97-AF65-F5344CB8AC3E}">
        <p14:creationId xmlns:p14="http://schemas.microsoft.com/office/powerpoint/2010/main" val="1748040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2D822099-C4B9-4777-AC4D-E954DB6718BC}" type="slidenum">
              <a:rPr lang="he-IL" smtClean="0"/>
              <a:t>26</a:t>
            </a:fld>
            <a:endParaRPr lang="he-IL"/>
          </a:p>
        </p:txBody>
      </p:sp>
    </p:spTree>
    <p:extLst>
      <p:ext uri="{BB962C8B-B14F-4D97-AF65-F5344CB8AC3E}">
        <p14:creationId xmlns:p14="http://schemas.microsoft.com/office/powerpoint/2010/main" val="2267265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dirty="0"/>
              <a:t>מומלץ לתלות את כפות הידיים שיצרו הילדים על הדלת בכניסה לכיתה – כך שכל בוקר יתקבלו בברכת שלום.</a:t>
            </a:r>
          </a:p>
          <a:p>
            <a:pPr algn="r" rtl="1"/>
            <a:r>
              <a:rPr lang="he-IL" dirty="0"/>
              <a:t>גם המחנך ייצור את כף היד שלו.</a:t>
            </a:r>
          </a:p>
          <a:p>
            <a:pPr algn="r" rtl="1"/>
            <a:r>
              <a:rPr lang="he-IL" dirty="0"/>
              <a:t>מצורף</a:t>
            </a:r>
            <a:r>
              <a:rPr lang="he-IL" baseline="0" dirty="0"/>
              <a:t> בשקף 32 להדפסה</a:t>
            </a:r>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28</a:t>
            </a:fld>
            <a:endParaRPr lang="he-IL"/>
          </a:p>
        </p:txBody>
      </p:sp>
    </p:spTree>
    <p:extLst>
      <p:ext uri="{BB962C8B-B14F-4D97-AF65-F5344CB8AC3E}">
        <p14:creationId xmlns:p14="http://schemas.microsoft.com/office/powerpoint/2010/main" val="2767650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276" name="Google Shape;276;p17: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w-IL"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29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43537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מסכמים שיעור: כל תלמיד יבחר משפט שהוא רוצה להתייחס אליו </a:t>
            </a:r>
          </a:p>
          <a:p>
            <a:r>
              <a:rPr lang="he-IL" dirty="0"/>
              <a:t> </a:t>
            </a:r>
          </a:p>
        </p:txBody>
      </p:sp>
      <p:sp>
        <p:nvSpPr>
          <p:cNvPr id="4" name="מציין מיקום של מספר שקופית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3636932-1D11-4359-B5AE-4A5A23CB4E91}" type="slidenum">
              <a:rPr kumimoji="0" lang="he-IL"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lang="he-IL"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8036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sym typeface="Arial"/>
              </a:rPr>
              <a:pPr marL="0" marR="0" lvl="0" indent="0" algn="l" defTabSz="914400" rtl="1" eaLnBrk="1" fontAlgn="auto" latinLnBrk="0" hangingPunct="1">
                <a:lnSpc>
                  <a:spcPct val="100000"/>
                </a:lnSpc>
                <a:spcBef>
                  <a:spcPts val="0"/>
                </a:spcBef>
                <a:spcAft>
                  <a:spcPts val="0"/>
                </a:spcAft>
                <a:buClrTx/>
                <a:buSzTx/>
                <a:buFontTx/>
                <a:buNone/>
                <a:tabLst/>
                <a:defRPr/>
              </a:pPr>
              <a:t>31</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sym typeface="Arial"/>
            </a:endParaRPr>
          </a:p>
        </p:txBody>
      </p:sp>
    </p:spTree>
    <p:extLst>
      <p:ext uri="{BB962C8B-B14F-4D97-AF65-F5344CB8AC3E}">
        <p14:creationId xmlns:p14="http://schemas.microsoft.com/office/powerpoint/2010/main" val="934428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להדפסה לתלמידים.</a:t>
            </a:r>
          </a:p>
        </p:txBody>
      </p:sp>
      <p:sp>
        <p:nvSpPr>
          <p:cNvPr id="4" name="Slide Number Placeholder 3"/>
          <p:cNvSpPr>
            <a:spLocks noGrp="1"/>
          </p:cNvSpPr>
          <p:nvPr>
            <p:ph type="sldNum" sz="quarter" idx="5"/>
          </p:nvPr>
        </p:nvSpPr>
        <p:spPr/>
        <p:txBody>
          <a:bodyPr/>
          <a:lstStyle/>
          <a:p>
            <a:fld id="{2D822099-C4B9-4777-AC4D-E954DB6718BC}" type="slidenum">
              <a:rPr lang="he-IL" smtClean="0"/>
              <a:t>32</a:t>
            </a:fld>
            <a:endParaRPr lang="he-IL"/>
          </a:p>
        </p:txBody>
      </p:sp>
    </p:spTree>
    <p:extLst>
      <p:ext uri="{BB962C8B-B14F-4D97-AF65-F5344CB8AC3E}">
        <p14:creationId xmlns:p14="http://schemas.microsoft.com/office/powerpoint/2010/main" val="320711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endParaRPr sz="1200">
              <a:solidFill>
                <a:srgbClr val="002060"/>
              </a:solidFill>
              <a:latin typeface="Gisha"/>
              <a:ea typeface="Gisha"/>
              <a:cs typeface="Gisha"/>
              <a:sym typeface="Gisha"/>
            </a:endParaRPr>
          </a:p>
        </p:txBody>
      </p:sp>
      <p:sp>
        <p:nvSpPr>
          <p:cNvPr id="121" name="Google Shape;121;p3: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w-IL"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130" name="Google Shape;130;p4: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w-IL"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0" u="none" dirty="0">
                <a:highlight>
                  <a:srgbClr val="00FF00"/>
                </a:highlight>
              </a:rPr>
              <a:t>המפגש עוסק בהתחלות – בהתחלת כיתה א' וברגשות הכרוכים בה וכן, במפגש הראשוני עם תלמוד תורה ועם החברים לכיתה.</a:t>
            </a:r>
          </a:p>
          <a:p>
            <a:pPr marL="0" lvl="0" indent="0" algn="l" rtl="0">
              <a:spcBef>
                <a:spcPts val="0"/>
              </a:spcBef>
              <a:spcAft>
                <a:spcPts val="0"/>
              </a:spcAft>
              <a:buNone/>
            </a:pPr>
            <a:endParaRPr dirty="0"/>
          </a:p>
        </p:txBody>
      </p:sp>
      <p:sp>
        <p:nvSpPr>
          <p:cNvPr id="163" name="Google Shape;16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188" name="Google Shape;188;p7: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iw-IL"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Pts val="1200"/>
                <a:buFont typeface="Calibri"/>
                <a:buNone/>
                <a:tabLst/>
                <a:defRPr/>
              </a:pPr>
              <a:t>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דגשים למחנך להעברת השיעור:</a:t>
            </a:r>
          </a:p>
          <a:p>
            <a:r>
              <a:rPr lang="he-IL" dirty="0"/>
              <a:t>ניתן לפרוס את העברת השיעור על פני מספר שיעורים, לאורך הימים הראשונים.</a:t>
            </a:r>
          </a:p>
        </p:txBody>
      </p:sp>
      <p:sp>
        <p:nvSpPr>
          <p:cNvPr id="4" name="Slide Number Placeholder 3"/>
          <p:cNvSpPr>
            <a:spLocks noGrp="1"/>
          </p:cNvSpPr>
          <p:nvPr>
            <p:ph type="sldNum" sz="quarter" idx="5"/>
          </p:nvPr>
        </p:nvSpPr>
        <p:spPr/>
        <p:txBody>
          <a:bodyPr/>
          <a:lstStyle/>
          <a:p>
            <a:fld id="{2D822099-C4B9-4777-AC4D-E954DB6718BC}" type="slidenum">
              <a:rPr lang="he-IL" smtClean="0"/>
              <a:t>9</a:t>
            </a:fld>
            <a:endParaRPr lang="he-IL"/>
          </a:p>
        </p:txBody>
      </p:sp>
    </p:spTree>
    <p:extLst>
      <p:ext uri="{BB962C8B-B14F-4D97-AF65-F5344CB8AC3E}">
        <p14:creationId xmlns:p14="http://schemas.microsoft.com/office/powerpoint/2010/main" val="174504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dirty="0"/>
              <a:t>חשוב לחזור על הכללים המרכזיים בכל שיעור</a:t>
            </a:r>
            <a:r>
              <a:rPr lang="he-IL" dirty="0"/>
              <a:t>, </a:t>
            </a:r>
            <a:r>
              <a:rPr lang="x-none" dirty="0"/>
              <a:t>על מנת לבסס מרחב בטוח המאפשר שיח רגשי בין ה</a:t>
            </a:r>
            <a:r>
              <a:rPr lang="he-IL" dirty="0"/>
              <a:t>תלמידים</a:t>
            </a:r>
            <a:r>
              <a:rPr lang="x-none" dirty="0"/>
              <a:t>.</a:t>
            </a:r>
            <a:endParaRPr lang="he-IL" dirty="0"/>
          </a:p>
          <a:p>
            <a:pPr marL="0" lvl="0" indent="0" algn="r" rtl="1">
              <a:spcBef>
                <a:spcPts val="0"/>
              </a:spcBef>
              <a:spcAft>
                <a:spcPts val="0"/>
              </a:spcAft>
              <a:buClr>
                <a:schemeClr val="dk1"/>
              </a:buClr>
              <a:buSzPts val="1200"/>
              <a:buFont typeface="Calibri"/>
              <a:buNone/>
            </a:pPr>
            <a:endParaRPr lang="he-IL" dirty="0"/>
          </a:p>
          <a:p>
            <a:pPr marL="0" lvl="0" indent="0" algn="r" rtl="1">
              <a:spcBef>
                <a:spcPts val="0"/>
              </a:spcBef>
              <a:spcAft>
                <a:spcPts val="0"/>
              </a:spcAft>
              <a:buClr>
                <a:schemeClr val="dk1"/>
              </a:buClr>
              <a:buSzPts val="1200"/>
              <a:buFont typeface="Calibri"/>
              <a:buNone/>
            </a:pPr>
            <a:r>
              <a:rPr lang="he-IL" sz="1200" dirty="0">
                <a:solidFill>
                  <a:srgbClr val="002060"/>
                </a:solidFill>
                <a:latin typeface="Calibri" panose="020F0502020204030204" pitchFamily="34" charset="0"/>
                <a:ea typeface="Tahoma" panose="020B0604030504040204" pitchFamily="34" charset="0"/>
                <a:cs typeface="Calibri" panose="020F0502020204030204" pitchFamily="34" charset="0"/>
              </a:rPr>
              <a:t>למחנך:</a:t>
            </a:r>
            <a:r>
              <a:rPr lang="he-IL" sz="1200" baseline="0" dirty="0">
                <a:solidFill>
                  <a:srgbClr val="002060"/>
                </a:solidFill>
                <a:latin typeface="Calibri" panose="020F0502020204030204" pitchFamily="34" charset="0"/>
                <a:ea typeface="Tahoma" panose="020B0604030504040204" pitchFamily="34" charset="0"/>
                <a:cs typeface="Calibri" panose="020F0502020204030204" pitchFamily="34" charset="0"/>
              </a:rPr>
              <a:t> ניתן להסביר ש</a:t>
            </a:r>
            <a:r>
              <a:rPr lang="he-IL" sz="1200" dirty="0">
                <a:solidFill>
                  <a:srgbClr val="002060"/>
                </a:solidFill>
                <a:latin typeface="Calibri" panose="020F0502020204030204" pitchFamily="34" charset="0"/>
                <a:ea typeface="Tahoma" panose="020B0604030504040204" pitchFamily="34" charset="0"/>
                <a:cs typeface="Calibri" panose="020F0502020204030204" pitchFamily="34" charset="0"/>
              </a:rPr>
              <a:t>אפשר לשתף אחרים בנושא, אך לספר רק על עצמי</a:t>
            </a:r>
            <a:endParaRPr lang="he-IL" dirty="0"/>
          </a:p>
        </p:txBody>
      </p:sp>
      <p:sp>
        <p:nvSpPr>
          <p:cNvPr id="184" name="Google Shape;18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86012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7147A38-8AC7-42C1-8968-5850273CB2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כותרת משנה 2">
            <a:extLst>
              <a:ext uri="{FF2B5EF4-FFF2-40B4-BE49-F238E27FC236}">
                <a16:creationId xmlns:a16="http://schemas.microsoft.com/office/drawing/2014/main" id="{7BB7ED67-E8E0-4E88-A1AC-75DF1FA37D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מציין מיקום של תאריך 3">
            <a:extLst>
              <a:ext uri="{FF2B5EF4-FFF2-40B4-BE49-F238E27FC236}">
                <a16:creationId xmlns:a16="http://schemas.microsoft.com/office/drawing/2014/main" id="{8FC19BD5-60A3-41A1-AB04-D9FD83727B62}"/>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5" name="מציין מיקום של כותרת תחתונה 4">
            <a:extLst>
              <a:ext uri="{FF2B5EF4-FFF2-40B4-BE49-F238E27FC236}">
                <a16:creationId xmlns:a16="http://schemas.microsoft.com/office/drawing/2014/main" id="{94C9012E-ED58-4A8C-833F-7FA732B0AD4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D2D3883-84BD-460B-BC37-FFB530E8F319}"/>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007538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סרטונים/ שמע">
    <p:spTree>
      <p:nvGrpSpPr>
        <p:cNvPr id="1" name=""/>
        <p:cNvGrpSpPr/>
        <p:nvPr/>
      </p:nvGrpSpPr>
      <p:grpSpPr>
        <a:xfrm>
          <a:off x="0" y="0"/>
          <a:ext cx="0" cy="0"/>
          <a:chOff x="0" y="0"/>
          <a:chExt cx="0" cy="0"/>
        </a:xfrm>
      </p:grpSpPr>
      <p:sp>
        <p:nvSpPr>
          <p:cNvPr id="13" name="מלבן 12">
            <a:extLst>
              <a:ext uri="{FF2B5EF4-FFF2-40B4-BE49-F238E27FC236}">
                <a16:creationId xmlns:a16="http://schemas.microsoft.com/office/drawing/2014/main" id="{9E46C132-BDC5-43D8-BA7C-FC3E866A4C2B}"/>
              </a:ext>
            </a:extLst>
          </p:cNvPr>
          <p:cNvSpPr/>
          <p:nvPr userDrawn="1"/>
        </p:nvSpPr>
        <p:spPr>
          <a:xfrm>
            <a:off x="7673" y="0"/>
            <a:ext cx="3573727" cy="6858000"/>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ציין מיקום של תאריך 4">
            <a:extLst>
              <a:ext uri="{FF2B5EF4-FFF2-40B4-BE49-F238E27FC236}">
                <a16:creationId xmlns:a16="http://schemas.microsoft.com/office/drawing/2014/main" id="{4B72EBE9-7051-4FA7-81E0-384F2B0B4D9D}"/>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6" name="מציין מיקום של כותרת תחתונה 5">
            <a:extLst>
              <a:ext uri="{FF2B5EF4-FFF2-40B4-BE49-F238E27FC236}">
                <a16:creationId xmlns:a16="http://schemas.microsoft.com/office/drawing/2014/main" id="{41582156-89AE-4316-8224-5A145493B7F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6ACB9BD-37F9-4ED2-9940-F02F375AAC2E}"/>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4" name="מציין מיקום של מדיה 3">
            <a:extLst>
              <a:ext uri="{FF2B5EF4-FFF2-40B4-BE49-F238E27FC236}">
                <a16:creationId xmlns:a16="http://schemas.microsoft.com/office/drawing/2014/main" id="{9A94978C-20E0-4188-8A8F-E4E5A0D821E1}"/>
              </a:ext>
            </a:extLst>
          </p:cNvPr>
          <p:cNvSpPr>
            <a:spLocks noGrp="1"/>
          </p:cNvSpPr>
          <p:nvPr>
            <p:ph type="media" sz="quarter" idx="13"/>
          </p:nvPr>
        </p:nvSpPr>
        <p:spPr>
          <a:xfrm>
            <a:off x="5464968" y="1611299"/>
            <a:ext cx="5376863" cy="4157662"/>
          </a:xfrm>
        </p:spPr>
        <p:txBody>
          <a:bodyPr/>
          <a:lstStyle/>
          <a:p>
            <a:r>
              <a:rPr lang="en-US"/>
              <a:t>Click icon to add media</a:t>
            </a:r>
            <a:endParaRPr lang="he-IL"/>
          </a:p>
        </p:txBody>
      </p:sp>
    </p:spTree>
    <p:extLst>
      <p:ext uri="{BB962C8B-B14F-4D97-AF65-F5344CB8AC3E}">
        <p14:creationId xmlns:p14="http://schemas.microsoft.com/office/powerpoint/2010/main" val="2225248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מה למדנו היום?">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21" name="גרפיקה 20">
            <a:extLst>
              <a:ext uri="{FF2B5EF4-FFF2-40B4-BE49-F238E27FC236}">
                <a16:creationId xmlns:a16="http://schemas.microsoft.com/office/drawing/2014/main" id="{2B095457-4E3D-406E-8D76-9D7799D8E1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7234956">
            <a:off x="2188430" y="1157286"/>
            <a:ext cx="838200" cy="428625"/>
          </a:xfrm>
          <a:prstGeom prst="rect">
            <a:avLst/>
          </a:prstGeom>
        </p:spPr>
      </p:pic>
      <p:sp>
        <p:nvSpPr>
          <p:cNvPr id="7" name="מלבן 6">
            <a:extLst>
              <a:ext uri="{FF2B5EF4-FFF2-40B4-BE49-F238E27FC236}">
                <a16:creationId xmlns:a16="http://schemas.microsoft.com/office/drawing/2014/main" id="{2D5FF2F3-BFBA-4AF6-AA65-76E6C0DDF4CA}"/>
              </a:ext>
            </a:extLst>
          </p:cNvPr>
          <p:cNvSpPr/>
          <p:nvPr userDrawn="1"/>
        </p:nvSpPr>
        <p:spPr>
          <a:xfrm>
            <a:off x="2625010" y="230909"/>
            <a:ext cx="7536873" cy="1025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200" b="1" dirty="0">
                <a:solidFill>
                  <a:schemeClr val="bg1"/>
                </a:solidFill>
                <a:latin typeface="Calibri" panose="020F0502020204030204" pitchFamily="34" charset="0"/>
                <a:cs typeface="Calibri" panose="020F0502020204030204" pitchFamily="34" charset="0"/>
              </a:rPr>
              <a:t>מה למדנו היום?</a:t>
            </a:r>
          </a:p>
        </p:txBody>
      </p:sp>
      <p:sp>
        <p:nvSpPr>
          <p:cNvPr id="12" name="מציין מיקום תוכן 9">
            <a:extLst>
              <a:ext uri="{FF2B5EF4-FFF2-40B4-BE49-F238E27FC236}">
                <a16:creationId xmlns:a16="http://schemas.microsoft.com/office/drawing/2014/main" id="{8651C183-E377-499A-98F6-4B6AD1951E37}"/>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689813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מה המסר שלנו">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2941782" y="189529"/>
            <a:ext cx="6308436" cy="1200329"/>
          </a:xfrm>
          <a:prstGeom prst="rect">
            <a:avLst/>
          </a:prstGeom>
          <a:noFill/>
        </p:spPr>
        <p:txBody>
          <a:bodyPr wrap="square">
            <a:spAutoFit/>
          </a:bodyPr>
          <a:lstStyle/>
          <a:p>
            <a:r>
              <a:rPr lang="he-IL" sz="7200" b="1" dirty="0">
                <a:solidFill>
                  <a:schemeClr val="bg1"/>
                </a:solidFill>
                <a:latin typeface="Calibri" panose="020F0502020204030204" pitchFamily="34" charset="0"/>
                <a:cs typeface="Calibri" panose="020F0502020204030204" pitchFamily="34" charset="0"/>
              </a:rPr>
              <a:t>מה המסר שלנו?</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1505527" y="2246457"/>
            <a:ext cx="9051637" cy="3684588"/>
          </a:xfrm>
        </p:spPr>
        <p:txBody>
          <a:bodyPr/>
          <a:lstStyle>
            <a:lvl1pPr>
              <a:defRPr>
                <a:latin typeface="Calibri" panose="020F0502020204030204" pitchFamily="34" charset="0"/>
                <a:cs typeface="Calibri" panose="020F0502020204030204" pitchFamily="34" charset="0"/>
              </a:defRPr>
            </a:lvl1pPr>
          </a:lstStyle>
          <a:p>
            <a:pPr lvl="0"/>
            <a:r>
              <a:rPr lang="he-IL" dirty="0"/>
              <a:t>מסר ראשון</a:t>
            </a:r>
          </a:p>
          <a:p>
            <a:pPr lvl="0"/>
            <a:r>
              <a:rPr lang="he-IL" dirty="0"/>
              <a:t>מסר שני</a:t>
            </a:r>
          </a:p>
          <a:p>
            <a:pPr lvl="0"/>
            <a:r>
              <a:rPr lang="he-IL" dirty="0"/>
              <a:t>מסר שלישי</a:t>
            </a:r>
          </a:p>
        </p:txBody>
      </p:sp>
    </p:spTree>
    <p:extLst>
      <p:ext uri="{BB962C8B-B14F-4D97-AF65-F5344CB8AC3E}">
        <p14:creationId xmlns:p14="http://schemas.microsoft.com/office/powerpoint/2010/main" val="431111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מה למדנו היום?">
  <p:cSld name="1_מה למדנו היום?">
    <p:spTree>
      <p:nvGrpSpPr>
        <p:cNvPr id="1" name="Shape 75"/>
        <p:cNvGrpSpPr/>
        <p:nvPr/>
      </p:nvGrpSpPr>
      <p:grpSpPr>
        <a:xfrm>
          <a:off x="0" y="0"/>
          <a:ext cx="0" cy="0"/>
          <a:chOff x="0" y="0"/>
          <a:chExt cx="0" cy="0"/>
        </a:xfrm>
      </p:grpSpPr>
      <p:sp>
        <p:nvSpPr>
          <p:cNvPr id="76" name="Google Shape;76;p2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7" name="Google Shape;7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8" name="Google Shape;78;p2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79" name="Google Shape;79;p29"/>
          <p:cNvSpPr/>
          <p:nvPr/>
        </p:nvSpPr>
        <p:spPr>
          <a:xfrm>
            <a:off x="0" y="0"/>
            <a:ext cx="12192000" cy="1487055"/>
          </a:xfrm>
          <a:prstGeom prst="rect">
            <a:avLst/>
          </a:prstGeom>
          <a:solidFill>
            <a:srgbClr val="A621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80" name="Google Shape;80;p29"/>
          <p:cNvPicPr preferRelativeResize="0"/>
          <p:nvPr/>
        </p:nvPicPr>
        <p:blipFill rotWithShape="1">
          <a:blip r:embed="rId2">
            <a:alphaModFix/>
          </a:blip>
          <a:srcRect/>
          <a:stretch/>
        </p:blipFill>
        <p:spPr>
          <a:xfrm rot="7234956">
            <a:off x="2188430" y="1157286"/>
            <a:ext cx="838200" cy="428625"/>
          </a:xfrm>
          <a:prstGeom prst="rect">
            <a:avLst/>
          </a:prstGeom>
          <a:noFill/>
          <a:ln>
            <a:noFill/>
          </a:ln>
        </p:spPr>
      </p:pic>
      <p:sp>
        <p:nvSpPr>
          <p:cNvPr id="81" name="Google Shape;81;p29"/>
          <p:cNvSpPr/>
          <p:nvPr/>
        </p:nvSpPr>
        <p:spPr>
          <a:xfrm>
            <a:off x="2625010" y="230909"/>
            <a:ext cx="7536873" cy="1025236"/>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he-IL" sz="7200" b="1" dirty="0">
                <a:solidFill>
                  <a:schemeClr val="lt1"/>
                </a:solidFill>
                <a:latin typeface="Calibri"/>
                <a:ea typeface="Calibri"/>
                <a:cs typeface="Calibri"/>
                <a:sym typeface="Calibri"/>
              </a:rPr>
              <a:t>מָה לָמַדְנוּ הַיּוֹם?</a:t>
            </a:r>
            <a:endParaRPr dirty="0"/>
          </a:p>
        </p:txBody>
      </p:sp>
      <p:sp>
        <p:nvSpPr>
          <p:cNvPr id="82" name="Google Shape;82;p29"/>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162404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כותרת ותוכן" type="obj">
  <p:cSld name="כותרת ותוכן">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8" name="Google Shape;18;p2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971603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סרטונים/ שמע">
  <p:cSld name="סרטונים/ שמע">
    <p:spTree>
      <p:nvGrpSpPr>
        <p:cNvPr id="1" name="Shape 89"/>
        <p:cNvGrpSpPr/>
        <p:nvPr/>
      </p:nvGrpSpPr>
      <p:grpSpPr>
        <a:xfrm>
          <a:off x="0" y="0"/>
          <a:ext cx="0" cy="0"/>
          <a:chOff x="0" y="0"/>
          <a:chExt cx="0" cy="0"/>
        </a:xfrm>
      </p:grpSpPr>
      <p:sp>
        <p:nvSpPr>
          <p:cNvPr id="90" name="Google Shape;90;p31"/>
          <p:cNvSpPr/>
          <p:nvPr/>
        </p:nvSpPr>
        <p:spPr>
          <a:xfrm>
            <a:off x="7673" y="0"/>
            <a:ext cx="3573727" cy="6858000"/>
          </a:xfrm>
          <a:prstGeom prst="rect">
            <a:avLst/>
          </a:prstGeom>
          <a:solidFill>
            <a:srgbClr val="A621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91;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2" name="Google Shape;9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3" name="Google Shape;93;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94" name="Google Shape;94;p31"/>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chemeClr val="lt1"/>
              </a:buClr>
              <a:buSzPts val="5400"/>
              <a:buFont typeface="Calibri"/>
              <a:buNone/>
              <a:defRPr sz="54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31"/>
          <p:cNvSpPr>
            <a:spLocks noGrp="1"/>
          </p:cNvSpPr>
          <p:nvPr>
            <p:ph type="media" idx="2"/>
          </p:nvPr>
        </p:nvSpPr>
        <p:spPr>
          <a:xfrm>
            <a:off x="5464968" y="1611299"/>
            <a:ext cx="5376863" cy="4157662"/>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951686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להדפסה</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pic>
        <p:nvPicPr>
          <p:cNvPr id="8" name="מציין מיקום של תמונה 6" descr="מדפסת עם מילוי מלא">
            <a:extLst>
              <a:ext uri="{FF2B5EF4-FFF2-40B4-BE49-F238E27FC236}">
                <a16:creationId xmlns:a16="http://schemas.microsoft.com/office/drawing/2014/main" id="{DFC2A50E-5891-4221-A752-563BFC7EED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520" b="10520"/>
          <a:stretch>
            <a:fillRect/>
          </a:stretch>
        </p:blipFill>
        <p:spPr>
          <a:xfrm>
            <a:off x="4826540" y="1073838"/>
            <a:ext cx="6172200" cy="4873625"/>
          </a:xfrm>
          <a:prstGeom prst="rect">
            <a:avLst/>
          </a:prstGeom>
          <a:noFill/>
          <a:ln>
            <a:noFill/>
          </a:ln>
        </p:spPr>
      </p:pic>
    </p:spTree>
    <p:extLst>
      <p:ext uri="{BB962C8B-B14F-4D97-AF65-F5344CB8AC3E}">
        <p14:creationId xmlns:p14="http://schemas.microsoft.com/office/powerpoint/2010/main" val="1847665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97A5297-0F4A-4808-B912-30B2B25EF9BC}"/>
              </a:ext>
            </a:extLst>
          </p:cNvPr>
          <p:cNvSpPr>
            <a:spLocks noGrp="1"/>
          </p:cNvSpPr>
          <p:nvPr>
            <p:ph type="title"/>
          </p:nvPr>
        </p:nvSpPr>
        <p:spPr/>
        <p:txBody>
          <a:bodyPr/>
          <a:lstStyle/>
          <a:p>
            <a:r>
              <a:rPr lang="en-US"/>
              <a:t>Click to edit Master title style</a:t>
            </a:r>
            <a:endParaRPr lang="he-IL"/>
          </a:p>
        </p:txBody>
      </p:sp>
      <p:sp>
        <p:nvSpPr>
          <p:cNvPr id="3" name="מציין מיקום תוכן 2">
            <a:extLst>
              <a:ext uri="{FF2B5EF4-FFF2-40B4-BE49-F238E27FC236}">
                <a16:creationId xmlns:a16="http://schemas.microsoft.com/office/drawing/2014/main" id="{4E4BCB68-8FB5-4987-8559-65DE044971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של תאריך 3">
            <a:extLst>
              <a:ext uri="{FF2B5EF4-FFF2-40B4-BE49-F238E27FC236}">
                <a16:creationId xmlns:a16="http://schemas.microsoft.com/office/drawing/2014/main" id="{981739F5-2B3D-4156-9617-4B05722112AC}"/>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5" name="מציין מיקום של כותרת תחתונה 4">
            <a:extLst>
              <a:ext uri="{FF2B5EF4-FFF2-40B4-BE49-F238E27FC236}">
                <a16:creationId xmlns:a16="http://schemas.microsoft.com/office/drawing/2014/main" id="{0D3C894E-E245-4B8C-8DB9-4A232DE388C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C3BC05E-4182-4CB0-A066-6E6C35D9796E}"/>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4271546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D50F32-18B6-434C-803C-5DADE7507940}"/>
              </a:ext>
            </a:extLst>
          </p:cNvPr>
          <p:cNvSpPr>
            <a:spLocks noGrp="1"/>
          </p:cNvSpPr>
          <p:nvPr>
            <p:ph type="title"/>
          </p:nvPr>
        </p:nvSpPr>
        <p:spPr/>
        <p:txBody>
          <a:bodyPr/>
          <a:lstStyle/>
          <a:p>
            <a:r>
              <a:rPr lang="en-US"/>
              <a:t>Click to edit Master title style</a:t>
            </a:r>
            <a:endParaRPr lang="he-IL"/>
          </a:p>
        </p:txBody>
      </p:sp>
      <p:sp>
        <p:nvSpPr>
          <p:cNvPr id="3" name="מציין מיקום תוכן 2">
            <a:extLst>
              <a:ext uri="{FF2B5EF4-FFF2-40B4-BE49-F238E27FC236}">
                <a16:creationId xmlns:a16="http://schemas.microsoft.com/office/drawing/2014/main" id="{296E1043-A571-4BA0-9564-6D8B7443B9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תוכן 3">
            <a:extLst>
              <a:ext uri="{FF2B5EF4-FFF2-40B4-BE49-F238E27FC236}">
                <a16:creationId xmlns:a16="http://schemas.microsoft.com/office/drawing/2014/main" id="{2F050DA1-6AC1-4130-BB53-B678DA6C6E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מציין מיקום של תאריך 4">
            <a:extLst>
              <a:ext uri="{FF2B5EF4-FFF2-40B4-BE49-F238E27FC236}">
                <a16:creationId xmlns:a16="http://schemas.microsoft.com/office/drawing/2014/main" id="{1836B82F-4D40-4354-8EB8-6D3CCE7504A1}"/>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6" name="מציין מיקום של כותרת תחתונה 5">
            <a:extLst>
              <a:ext uri="{FF2B5EF4-FFF2-40B4-BE49-F238E27FC236}">
                <a16:creationId xmlns:a16="http://schemas.microsoft.com/office/drawing/2014/main" id="{94A6E356-3758-4674-8603-1A5915DE5DB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2425CCA-A435-4B29-B2D1-C73DA3B3CA67}"/>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711878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DC6F1E0-8728-42D4-8701-102D1FEC20CF}"/>
              </a:ext>
            </a:extLst>
          </p:cNvPr>
          <p:cNvSpPr>
            <a:spLocks noGrp="1"/>
          </p:cNvSpPr>
          <p:nvPr>
            <p:ph type="title"/>
          </p:nvPr>
        </p:nvSpPr>
        <p:spPr>
          <a:xfrm>
            <a:off x="839788" y="365125"/>
            <a:ext cx="10515600" cy="1325563"/>
          </a:xfrm>
        </p:spPr>
        <p:txBody>
          <a:bodyPr/>
          <a:lstStyle/>
          <a:p>
            <a:r>
              <a:rPr lang="en-US"/>
              <a:t>Click to edit Master title style</a:t>
            </a:r>
            <a:endParaRPr lang="he-IL"/>
          </a:p>
        </p:txBody>
      </p:sp>
      <p:sp>
        <p:nvSpPr>
          <p:cNvPr id="3" name="מציין מיקום טקסט 2">
            <a:extLst>
              <a:ext uri="{FF2B5EF4-FFF2-40B4-BE49-F238E27FC236}">
                <a16:creationId xmlns:a16="http://schemas.microsoft.com/office/drawing/2014/main" id="{307A8304-3485-4CBB-BC5E-BBADBEE8D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מציין מיקום תוכן 3">
            <a:extLst>
              <a:ext uri="{FF2B5EF4-FFF2-40B4-BE49-F238E27FC236}">
                <a16:creationId xmlns:a16="http://schemas.microsoft.com/office/drawing/2014/main" id="{C2F2394E-B9A0-4728-A5A3-39D64C2AEC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מציין מיקום טקסט 4">
            <a:extLst>
              <a:ext uri="{FF2B5EF4-FFF2-40B4-BE49-F238E27FC236}">
                <a16:creationId xmlns:a16="http://schemas.microsoft.com/office/drawing/2014/main" id="{00FB7765-33AE-44F7-B34F-6713DCA75D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מציין מיקום תוכן 5">
            <a:extLst>
              <a:ext uri="{FF2B5EF4-FFF2-40B4-BE49-F238E27FC236}">
                <a16:creationId xmlns:a16="http://schemas.microsoft.com/office/drawing/2014/main" id="{8D4D3400-4679-4717-AD04-68F7021A05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מציין מיקום של תאריך 6">
            <a:extLst>
              <a:ext uri="{FF2B5EF4-FFF2-40B4-BE49-F238E27FC236}">
                <a16:creationId xmlns:a16="http://schemas.microsoft.com/office/drawing/2014/main" id="{60D0A1A3-7AC9-4786-A9ED-8948C3C9772E}"/>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8" name="מציין מיקום של כותרת תחתונה 7">
            <a:extLst>
              <a:ext uri="{FF2B5EF4-FFF2-40B4-BE49-F238E27FC236}">
                <a16:creationId xmlns:a16="http://schemas.microsoft.com/office/drawing/2014/main" id="{CD42924F-9F23-4C00-B576-83ACF0CA398E}"/>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D6229996-F69A-45B1-81AC-827B9897A361}"/>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551344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מה נלמד היום">
    <p:spTree>
      <p:nvGrpSpPr>
        <p:cNvPr id="1" name=""/>
        <p:cNvGrpSpPr/>
        <p:nvPr/>
      </p:nvGrpSpPr>
      <p:grpSpPr>
        <a:xfrm>
          <a:off x="0" y="0"/>
          <a:ext cx="0" cy="0"/>
          <a:chOff x="0" y="0"/>
          <a:chExt cx="0" cy="0"/>
        </a:xfrm>
      </p:grpSpPr>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21" name="גרפיקה 20">
            <a:extLst>
              <a:ext uri="{FF2B5EF4-FFF2-40B4-BE49-F238E27FC236}">
                <a16:creationId xmlns:a16="http://schemas.microsoft.com/office/drawing/2014/main" id="{2B095457-4E3D-406E-8D76-9D7799D8E1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137784" flipH="1" flipV="1">
            <a:off x="9720414" y="316224"/>
            <a:ext cx="1142698" cy="584334"/>
          </a:xfrm>
          <a:prstGeom prst="rect">
            <a:avLst/>
          </a:prstGeom>
        </p:spPr>
      </p:pic>
      <p:sp>
        <p:nvSpPr>
          <p:cNvPr id="7" name="מלבן 6">
            <a:extLst>
              <a:ext uri="{FF2B5EF4-FFF2-40B4-BE49-F238E27FC236}">
                <a16:creationId xmlns:a16="http://schemas.microsoft.com/office/drawing/2014/main" id="{2D5FF2F3-BFBA-4AF6-AA65-76E6C0DDF4CA}"/>
              </a:ext>
            </a:extLst>
          </p:cNvPr>
          <p:cNvSpPr/>
          <p:nvPr userDrawn="1"/>
        </p:nvSpPr>
        <p:spPr>
          <a:xfrm>
            <a:off x="2625010" y="230909"/>
            <a:ext cx="7536873" cy="1025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200" b="1" dirty="0">
                <a:solidFill>
                  <a:schemeClr val="bg1"/>
                </a:solidFill>
                <a:latin typeface="Calibri" panose="020F0502020204030204" pitchFamily="34" charset="0"/>
                <a:cs typeface="Calibri" panose="020F0502020204030204" pitchFamily="34" charset="0"/>
              </a:rPr>
              <a:t>מה נלמד היום?</a:t>
            </a:r>
          </a:p>
        </p:txBody>
      </p:sp>
      <p:sp>
        <p:nvSpPr>
          <p:cNvPr id="10" name="מציין מיקום תוכן 9">
            <a:extLst>
              <a:ext uri="{FF2B5EF4-FFF2-40B4-BE49-F238E27FC236}">
                <a16:creationId xmlns:a16="http://schemas.microsoft.com/office/drawing/2014/main" id="{7BC35D64-8124-4ADF-9883-D3A8B3089AE7}"/>
              </a:ext>
            </a:extLst>
          </p:cNvPr>
          <p:cNvSpPr>
            <a:spLocks noGrp="1"/>
          </p:cNvSpPr>
          <p:nvPr>
            <p:ph sz="quarter" idx="10"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1374352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כותרת">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13" name="כותרת 1">
            <a:extLst>
              <a:ext uri="{FF2B5EF4-FFF2-40B4-BE49-F238E27FC236}">
                <a16:creationId xmlns:a16="http://schemas.microsoft.com/office/drawing/2014/main" id="{82DA3858-A582-4666-898A-E8682925F402}"/>
              </a:ext>
            </a:extLst>
          </p:cNvPr>
          <p:cNvSpPr>
            <a:spLocks noGrp="1"/>
          </p:cNvSpPr>
          <p:nvPr>
            <p:ph type="title" hasCustomPrompt="1"/>
          </p:nvPr>
        </p:nvSpPr>
        <p:spPr>
          <a:xfrm>
            <a:off x="838200" y="161492"/>
            <a:ext cx="10515600" cy="1325563"/>
          </a:xfrm>
        </p:spPr>
        <p:txBody>
          <a:bodyPr>
            <a:normAutofit/>
          </a:bodyPr>
          <a:lstStyle>
            <a:lvl1pPr algn="ctr">
              <a:defRPr sz="72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14" name="מציין מיקום תוכן 9">
            <a:extLst>
              <a:ext uri="{FF2B5EF4-FFF2-40B4-BE49-F238E27FC236}">
                <a16:creationId xmlns:a16="http://schemas.microsoft.com/office/drawing/2014/main" id="{CF0B13C3-0DDA-4534-9146-673046108CB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2424176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כללי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5383B93-3EBB-48BD-A197-ACD08DB2944C}"/>
              </a:ext>
            </a:extLst>
          </p:cNvPr>
          <p:cNvSpPr>
            <a:spLocks noGrp="1"/>
          </p:cNvSpPr>
          <p:nvPr>
            <p:ph type="title"/>
          </p:nvPr>
        </p:nvSpPr>
        <p:spPr/>
        <p:txBody>
          <a:bodyPr/>
          <a:lstStyle/>
          <a:p>
            <a:r>
              <a:rPr lang="en-US"/>
              <a:t>Click to edit Master title style</a:t>
            </a:r>
            <a:endParaRPr lang="he-IL"/>
          </a:p>
        </p:txBody>
      </p:sp>
      <p:sp>
        <p:nvSpPr>
          <p:cNvPr id="3" name="מציין מיקום של תאריך 2">
            <a:extLst>
              <a:ext uri="{FF2B5EF4-FFF2-40B4-BE49-F238E27FC236}">
                <a16:creationId xmlns:a16="http://schemas.microsoft.com/office/drawing/2014/main" id="{A45C36EB-845A-45CA-A399-53ECE50365B2}"/>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4" name="מציין מיקום של כותרת תחתונה 3">
            <a:extLst>
              <a:ext uri="{FF2B5EF4-FFF2-40B4-BE49-F238E27FC236}">
                <a16:creationId xmlns:a16="http://schemas.microsoft.com/office/drawing/2014/main" id="{0FA2624B-9F98-48FE-ADAF-1D97DC977374}"/>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F87C7E4B-CD0A-40FB-90DA-A8E32B5F41AE}"/>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10" name="מציין מיקום תוכן 9">
            <a:extLst>
              <a:ext uri="{FF2B5EF4-FFF2-40B4-BE49-F238E27FC236}">
                <a16:creationId xmlns:a16="http://schemas.microsoft.com/office/drawing/2014/main" id="{7A4E8B70-9E3F-425C-9911-215B73DB34A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310791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שאלות לדיון בכיתה">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2565400" y="136525"/>
            <a:ext cx="7061199" cy="1200329"/>
          </a:xfrm>
          <a:prstGeom prst="rect">
            <a:avLst/>
          </a:prstGeom>
          <a:noFill/>
        </p:spPr>
        <p:txBody>
          <a:bodyPr wrap="square">
            <a:spAutoFit/>
          </a:bodyPr>
          <a:lstStyle/>
          <a:p>
            <a:r>
              <a:rPr lang="he-IL" sz="7200" b="1" dirty="0">
                <a:solidFill>
                  <a:schemeClr val="bg1"/>
                </a:solidFill>
                <a:latin typeface="Calibri" panose="020F0502020204030204" pitchFamily="34" charset="0"/>
                <a:cs typeface="Calibri" panose="020F0502020204030204" pitchFamily="34" charset="0"/>
              </a:rPr>
              <a:t>שאלות לדיון בכיתה</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3918528" y="2246457"/>
            <a:ext cx="6638636" cy="3684588"/>
          </a:xfrm>
        </p:spPr>
        <p:txBody>
          <a:bodyPr/>
          <a:lstStyle>
            <a:lvl1pPr>
              <a:defRPr>
                <a:latin typeface="Calibri" panose="020F0502020204030204" pitchFamily="34" charset="0"/>
                <a:cs typeface="Calibri" panose="020F0502020204030204" pitchFamily="34" charset="0"/>
              </a:defRPr>
            </a:lvl1pPr>
          </a:lstStyle>
          <a:p>
            <a:pPr lvl="0"/>
            <a:r>
              <a:rPr lang="he-IL" dirty="0"/>
              <a:t>שאלה ראשונה</a:t>
            </a:r>
          </a:p>
          <a:p>
            <a:pPr lvl="0"/>
            <a:r>
              <a:rPr lang="he-IL" dirty="0"/>
              <a:t>שאלה שנייה</a:t>
            </a:r>
          </a:p>
          <a:p>
            <a:pPr lvl="0"/>
            <a:r>
              <a:rPr lang="he-IL" dirty="0"/>
              <a:t>שאלה שלישית</a:t>
            </a:r>
          </a:p>
          <a:p>
            <a:pPr lvl="0"/>
            <a:r>
              <a:rPr lang="he-IL" dirty="0"/>
              <a:t>שאלה רביעית</a:t>
            </a:r>
          </a:p>
        </p:txBody>
      </p:sp>
    </p:spTree>
    <p:extLst>
      <p:ext uri="{BB962C8B-B14F-4D97-AF65-F5344CB8AC3E}">
        <p14:creationId xmlns:p14="http://schemas.microsoft.com/office/powerpoint/2010/main" val="623870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מציין מיקום של תמונה 2">
            <a:extLst>
              <a:ext uri="{FF2B5EF4-FFF2-40B4-BE49-F238E27FC236}">
                <a16:creationId xmlns:a16="http://schemas.microsoft.com/office/drawing/2014/main" id="{D8AC9ABE-3C47-4E3F-90EB-BE2C39F51A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63537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3DE3897B-57C0-46C1-99A1-EF01C69DBF6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ECAC9C8-94CA-4CD8-891D-3B126282E9C4}"/>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3E9CFD5-0081-40C3-92FE-18D2A611283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E9EB68D-8B77-4F94-BB97-F778B0AAB978}" type="datetimeFigureOut">
              <a:rPr lang="he-IL" smtClean="0"/>
              <a:t>כ"ג/אדר/תשפ"ג</a:t>
            </a:fld>
            <a:endParaRPr lang="he-IL"/>
          </a:p>
        </p:txBody>
      </p:sp>
      <p:sp>
        <p:nvSpPr>
          <p:cNvPr id="5" name="מציין מיקום של כותרת תחתונה 4">
            <a:extLst>
              <a:ext uri="{FF2B5EF4-FFF2-40B4-BE49-F238E27FC236}">
                <a16:creationId xmlns:a16="http://schemas.microsoft.com/office/drawing/2014/main" id="{5F52E0EC-48D9-48C4-A852-9434367D40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3D40205B-84E6-4857-BFD7-CE98CEA8C1B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C33919C-8379-4110-9C07-A3FB54FC6405}" type="slidenum">
              <a:rPr lang="he-IL" smtClean="0"/>
              <a:t>‹#›</a:t>
            </a:fld>
            <a:endParaRPr lang="he-IL"/>
          </a:p>
        </p:txBody>
      </p:sp>
    </p:spTree>
    <p:extLst>
      <p:ext uri="{BB962C8B-B14F-4D97-AF65-F5344CB8AC3E}">
        <p14:creationId xmlns:p14="http://schemas.microsoft.com/office/powerpoint/2010/main" val="3673507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2" r:id="rId5"/>
    <p:sldLayoutId id="2147483663" r:id="rId6"/>
    <p:sldLayoutId id="2147483654" r:id="rId7"/>
    <p:sldLayoutId id="2147483655" r:id="rId8"/>
    <p:sldLayoutId id="2147483657" r:id="rId9"/>
    <p:sldLayoutId id="2147483664" r:id="rId10"/>
    <p:sldLayoutId id="2147483665" r:id="rId11"/>
    <p:sldLayoutId id="2147483669" r:id="rId12"/>
    <p:sldLayoutId id="2147483684" r:id="rId13"/>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2466459434"/>
      </p:ext>
    </p:extLst>
  </p:cSld>
  <p:clrMap bg1="lt1" tx1="dk1" bg2="dk2" tx2="lt2" accent1="accent1" accent2="accent2" accent3="accent3" accent4="accent4" accent5="accent5" accent6="accent6" hlink="hlink" folHlink="folHlink"/>
  <p:sldLayoutIdLst>
    <p:sldLayoutId id="2147483671" r:id="rId1"/>
    <p:sldLayoutId id="2147483680" r:id="rId2"/>
    <p:sldLayoutId id="214748368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60.sv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5.svg"/></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מלבן 28">
            <a:extLst>
              <a:ext uri="{FF2B5EF4-FFF2-40B4-BE49-F238E27FC236}">
                <a16:creationId xmlns:a16="http://schemas.microsoft.com/office/drawing/2014/main" id="{FA3F45E0-FBE1-454E-AA00-74A228EAA1C6}"/>
              </a:ext>
            </a:extLst>
          </p:cNvPr>
          <p:cNvSpPr/>
          <p:nvPr/>
        </p:nvSpPr>
        <p:spPr>
          <a:xfrm>
            <a:off x="-21263" y="-30535"/>
            <a:ext cx="12199673" cy="50699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6">
            <a:extLst>
              <a:ext uri="{FF2B5EF4-FFF2-40B4-BE49-F238E27FC236}">
                <a16:creationId xmlns:a16="http://schemas.microsoft.com/office/drawing/2014/main" id="{F6644F7C-1013-49D4-9FEB-E49E6BEDFBE3}"/>
              </a:ext>
            </a:extLst>
          </p:cNvPr>
          <p:cNvSpPr/>
          <p:nvPr/>
        </p:nvSpPr>
        <p:spPr>
          <a:xfrm>
            <a:off x="-21263" y="241092"/>
            <a:ext cx="12145226" cy="2195473"/>
          </a:xfrm>
          <a:prstGeom prst="rect">
            <a:avLst/>
          </a:prstGeom>
        </p:spPr>
        <p:txBody>
          <a:bodyPr wrap="square">
            <a:spAutoFit/>
          </a:bodyPr>
          <a:lstStyle/>
          <a:p>
            <a:pPr algn="ctr"/>
            <a:r>
              <a:rPr lang="he-IL" sz="5400" kern="0" dirty="0">
                <a:solidFill>
                  <a:srgbClr val="002060"/>
                </a:solidFill>
                <a:latin typeface="Calibri" panose="020F0502020204030204" pitchFamily="34" charset="0"/>
                <a:cs typeface="Calibri" panose="020F0502020204030204" pitchFamily="34" charset="0"/>
                <a:sym typeface="Arial"/>
              </a:rPr>
              <a:t>יחידת לימוד בכישורי חיים</a:t>
            </a:r>
          </a:p>
          <a:p>
            <a:pPr marL="0" marR="0" lvl="0" indent="0" algn="ctr" rtl="1">
              <a:spcBef>
                <a:spcPts val="0"/>
              </a:spcBef>
              <a:spcAft>
                <a:spcPts val="0"/>
              </a:spcAft>
              <a:buNone/>
            </a:pPr>
            <a:r>
              <a:rPr lang="he-IL" sz="3600" b="1" kern="0" dirty="0">
                <a:solidFill>
                  <a:srgbClr val="002060"/>
                </a:solidFill>
                <a:latin typeface="Calibri" panose="020F0502020204030204" pitchFamily="34" charset="0"/>
                <a:cs typeface="Calibri" panose="020F0502020204030204" pitchFamily="34" charset="0"/>
                <a:sym typeface="Calibri"/>
              </a:rPr>
              <a:t>מיומנויות לחיזוק כוחות</a:t>
            </a:r>
            <a:r>
              <a:rPr lang="en-US" sz="3600" b="1" kern="0" dirty="0">
                <a:solidFill>
                  <a:srgbClr val="002060"/>
                </a:solidFill>
                <a:latin typeface="Calibri" panose="020F0502020204030204" pitchFamily="34" charset="0"/>
                <a:cs typeface="Calibri" panose="020F0502020204030204" pitchFamily="34" charset="0"/>
                <a:sym typeface="Calibri"/>
              </a:rPr>
              <a:t> </a:t>
            </a:r>
            <a:r>
              <a:rPr lang="he-IL" sz="3600" b="1" kern="0" dirty="0">
                <a:solidFill>
                  <a:srgbClr val="002060"/>
                </a:solidFill>
                <a:latin typeface="Calibri" panose="020F0502020204030204" pitchFamily="34" charset="0"/>
                <a:cs typeface="Calibri" panose="020F0502020204030204" pitchFamily="34" charset="0"/>
                <a:sym typeface="Calibri"/>
              </a:rPr>
              <a:t>להתנהלות מיטבית בשגרה ובמשבר</a:t>
            </a:r>
            <a:endParaRPr lang="he-IL" sz="3600" b="1" kern="0" dirty="0">
              <a:solidFill>
                <a:srgbClr val="002060"/>
              </a:solidFill>
              <a:latin typeface="Calibri" panose="020F0502020204030204" pitchFamily="34" charset="0"/>
              <a:cs typeface="Calibri" panose="020F0502020204030204" pitchFamily="34" charset="0"/>
            </a:endParaRPr>
          </a:p>
          <a:p>
            <a:pPr algn="ctr">
              <a:lnSpc>
                <a:spcPts val="5600"/>
              </a:lnSpc>
            </a:pPr>
            <a:r>
              <a:rPr lang="he-IL" sz="4800" b="1" kern="0" dirty="0">
                <a:solidFill>
                  <a:srgbClr val="002060"/>
                </a:solidFill>
                <a:latin typeface="Calibri" panose="020F0502020204030204" pitchFamily="34" charset="0"/>
                <a:cs typeface="Calibri" panose="020F0502020204030204" pitchFamily="34" charset="0"/>
              </a:rPr>
              <a:t>"שָׁלוֹם כִּתָּה א"</a:t>
            </a:r>
            <a:endParaRPr lang="he-IL" sz="4800" kern="0" dirty="0">
              <a:solidFill>
                <a:schemeClr val="bg1">
                  <a:lumMod val="50000"/>
                </a:schemeClr>
              </a:solidFill>
              <a:latin typeface="Calibri" panose="020F0502020204030204" pitchFamily="34" charset="0"/>
              <a:cs typeface="Calibri" panose="020F0502020204030204" pitchFamily="34" charset="0"/>
              <a:sym typeface="Arial"/>
            </a:endParaRPr>
          </a:p>
        </p:txBody>
      </p:sp>
      <p:sp>
        <p:nvSpPr>
          <p:cNvPr id="3" name="מלבן 2">
            <a:extLst>
              <a:ext uri="{FF2B5EF4-FFF2-40B4-BE49-F238E27FC236}">
                <a16:creationId xmlns:a16="http://schemas.microsoft.com/office/drawing/2014/main" id="{AB5A58E6-3E8C-41F7-A006-FBCB6FD1EA00}"/>
              </a:ext>
            </a:extLst>
          </p:cNvPr>
          <p:cNvSpPr/>
          <p:nvPr/>
        </p:nvSpPr>
        <p:spPr>
          <a:xfrm>
            <a:off x="0" y="2594478"/>
            <a:ext cx="12192000" cy="4263522"/>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4" name="תמונה 3">
            <a:extLst>
              <a:ext uri="{FF2B5EF4-FFF2-40B4-BE49-F238E27FC236}">
                <a16:creationId xmlns:a16="http://schemas.microsoft.com/office/drawing/2014/main" id="{FC597C1D-9ED8-420A-9EA9-A542C8319F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6095" y="100884"/>
            <a:ext cx="7762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מלבן 4">
            <a:extLst>
              <a:ext uri="{FF2B5EF4-FFF2-40B4-BE49-F238E27FC236}">
                <a16:creationId xmlns:a16="http://schemas.microsoft.com/office/drawing/2014/main" id="{2B8EF0F8-90DD-433D-894C-960AC1D5239D}"/>
              </a:ext>
            </a:extLst>
          </p:cNvPr>
          <p:cNvSpPr/>
          <p:nvPr/>
        </p:nvSpPr>
        <p:spPr>
          <a:xfrm>
            <a:off x="-102068" y="790599"/>
            <a:ext cx="2141984" cy="404919"/>
          </a:xfrm>
          <a:prstGeom prst="rect">
            <a:avLst/>
          </a:prstGeom>
        </p:spPr>
        <p:txBody>
          <a:bodyPr wrap="square">
            <a:spAutoFit/>
          </a:bodyPr>
          <a:lstStyle/>
          <a:p>
            <a:pPr algn="ctr">
              <a:lnSpc>
                <a:spcPts val="800"/>
              </a:lnSpc>
            </a:pPr>
            <a:r>
              <a:rPr lang="he-IL" sz="900" dirty="0">
                <a:solidFill>
                  <a:srgbClr val="002060"/>
                </a:solidFill>
                <a:latin typeface="Calibri" panose="020F0502020204030204" pitchFamily="34" charset="0"/>
                <a:cs typeface="Calibri" panose="020F0502020204030204" pitchFamily="34" charset="0"/>
              </a:rPr>
              <a:t>משרד החינוך</a:t>
            </a:r>
          </a:p>
          <a:p>
            <a:pPr algn="ctr">
              <a:lnSpc>
                <a:spcPts val="800"/>
              </a:lnSpc>
            </a:pPr>
            <a:r>
              <a:rPr lang="he-IL" sz="900" dirty="0" err="1">
                <a:solidFill>
                  <a:srgbClr val="002060"/>
                </a:solidFill>
                <a:latin typeface="Calibri" panose="020F0502020204030204" pitchFamily="34" charset="0"/>
                <a:cs typeface="Calibri" panose="020F0502020204030204" pitchFamily="34" charset="0"/>
              </a:rPr>
              <a:t>מינהל</a:t>
            </a:r>
            <a:r>
              <a:rPr lang="he-IL" sz="900" dirty="0">
                <a:solidFill>
                  <a:srgbClr val="002060"/>
                </a:solidFill>
                <a:latin typeface="Calibri" panose="020F0502020204030204" pitchFamily="34" charset="0"/>
                <a:cs typeface="Calibri" panose="020F0502020204030204" pitchFamily="34" charset="0"/>
              </a:rPr>
              <a:t> פדגוגי</a:t>
            </a:r>
            <a:endParaRPr lang="en-US" sz="900" dirty="0">
              <a:solidFill>
                <a:srgbClr val="002060"/>
              </a:solidFill>
              <a:latin typeface="Calibri" panose="020F0502020204030204" pitchFamily="34" charset="0"/>
              <a:cs typeface="Calibri" panose="020F0502020204030204" pitchFamily="34" charset="0"/>
            </a:endParaRPr>
          </a:p>
          <a:p>
            <a:pPr algn="ctr">
              <a:lnSpc>
                <a:spcPts val="800"/>
              </a:lnSpc>
            </a:pPr>
            <a:r>
              <a:rPr lang="he-IL" sz="900" dirty="0">
                <a:solidFill>
                  <a:srgbClr val="002060"/>
                </a:solidFill>
                <a:latin typeface="Calibri" panose="020F0502020204030204" pitchFamily="34" charset="0"/>
                <a:cs typeface="Calibri" panose="020F0502020204030204" pitchFamily="34" charset="0"/>
              </a:rPr>
              <a:t>אגף בכיר שירות פסיכולוגי ייעוצי</a:t>
            </a:r>
          </a:p>
        </p:txBody>
      </p:sp>
      <p:sp>
        <p:nvSpPr>
          <p:cNvPr id="12" name="תיבת טקסט 11">
            <a:extLst>
              <a:ext uri="{FF2B5EF4-FFF2-40B4-BE49-F238E27FC236}">
                <a16:creationId xmlns:a16="http://schemas.microsoft.com/office/drawing/2014/main" id="{BD2C2BE8-6928-497C-B9ED-07A4D22CC4D1}"/>
              </a:ext>
            </a:extLst>
          </p:cNvPr>
          <p:cNvSpPr txBox="1"/>
          <p:nvPr/>
        </p:nvSpPr>
        <p:spPr>
          <a:xfrm>
            <a:off x="1473828" y="2910304"/>
            <a:ext cx="9221754" cy="1496820"/>
          </a:xfrm>
          <a:prstGeom prst="rect">
            <a:avLst/>
          </a:prstGeom>
          <a:noFill/>
        </p:spPr>
        <p:txBody>
          <a:bodyPr wrap="square">
            <a:spAutoFit/>
          </a:bodyPr>
          <a:lstStyle/>
          <a:p>
            <a:pPr marL="0" marR="0" lvl="0" indent="0" algn="ctr" defTabSz="914400" rtl="1" eaLnBrk="0" fontAlgn="base" latinLnBrk="0" hangingPunct="0">
              <a:lnSpc>
                <a:spcPct val="90000"/>
              </a:lnSpc>
              <a:spcBef>
                <a:spcPts val="800"/>
              </a:spcBef>
              <a:spcAft>
                <a:spcPts val="0"/>
              </a:spcAft>
              <a:buClr>
                <a:prstClr val="white"/>
              </a:buClr>
              <a:buSzPts val="6000"/>
              <a:buFont typeface="Arial" panose="020B0604020202020204" pitchFamily="34" charset="0"/>
              <a:buNone/>
              <a:tabLst/>
              <a:defRPr/>
            </a:pPr>
            <a:r>
              <a:rPr kumimoji="0" lang="he-IL" sz="4000" b="1" i="0" u="none" strike="noStrike" kern="1200" cap="none" spc="0" normalizeH="0" baseline="0" noProof="0" dirty="0">
                <a:ln>
                  <a:noFill/>
                </a:ln>
                <a:solidFill>
                  <a:schemeClr val="bg1"/>
                </a:solidFill>
                <a:effectLst/>
                <a:uLnTx/>
                <a:uFillTx/>
                <a:latin typeface="Calibri" panose="020F0502020204030204" pitchFamily="34" charset="0"/>
                <a:ea typeface="Tahoma"/>
                <a:cs typeface="Calibri" panose="020F0502020204030204" pitchFamily="34" charset="0"/>
                <a:sym typeface="Tahoma"/>
              </a:rPr>
              <a:t>שיעור 1</a:t>
            </a:r>
          </a:p>
          <a:p>
            <a:pPr marL="0" marR="0" lvl="0" indent="0" algn="ctr" defTabSz="914400" rtl="1" eaLnBrk="0" fontAlgn="base" latinLnBrk="0" hangingPunct="0">
              <a:lnSpc>
                <a:spcPct val="90000"/>
              </a:lnSpc>
              <a:spcBef>
                <a:spcPts val="800"/>
              </a:spcBef>
              <a:spcAft>
                <a:spcPts val="0"/>
              </a:spcAft>
              <a:buClr>
                <a:prstClr val="white"/>
              </a:buClr>
              <a:buSzPts val="6000"/>
              <a:buFont typeface="Arial" panose="020B0604020202020204" pitchFamily="34" charset="0"/>
              <a:buNone/>
              <a:tabLst/>
              <a:defRPr/>
            </a:pPr>
            <a:r>
              <a:rPr kumimoji="0" lang="he-IL" sz="5400" b="1" i="0" u="none" strike="noStrike" kern="1200" cap="none" spc="0" normalizeH="0" baseline="0" noProof="0" dirty="0">
                <a:ln>
                  <a:noFill/>
                </a:ln>
                <a:solidFill>
                  <a:schemeClr val="bg1"/>
                </a:solidFill>
                <a:effectLst/>
                <a:uLnTx/>
                <a:uFillTx/>
                <a:latin typeface="Calibri" panose="020F0502020204030204" pitchFamily="34" charset="0"/>
                <a:ea typeface="Tahoma"/>
                <a:cs typeface="Calibri" panose="020F0502020204030204" pitchFamily="34" charset="0"/>
                <a:sym typeface="Tahoma"/>
              </a:rPr>
              <a:t>שָׁלוֹם כִּתָּה א'</a:t>
            </a:r>
            <a:endParaRPr kumimoji="0" lang="he-IL" sz="80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sym typeface="Calibri"/>
            </a:endParaRPr>
          </a:p>
        </p:txBody>
      </p:sp>
      <p:sp>
        <p:nvSpPr>
          <p:cNvPr id="13" name="תיבת טקסט 12">
            <a:extLst>
              <a:ext uri="{FF2B5EF4-FFF2-40B4-BE49-F238E27FC236}">
                <a16:creationId xmlns:a16="http://schemas.microsoft.com/office/drawing/2014/main" id="{0D0D38DF-2529-4779-91E0-FD3504A02758}"/>
              </a:ext>
            </a:extLst>
          </p:cNvPr>
          <p:cNvSpPr txBox="1"/>
          <p:nvPr/>
        </p:nvSpPr>
        <p:spPr>
          <a:xfrm>
            <a:off x="6654998" y="5300447"/>
            <a:ext cx="4902095" cy="1528624"/>
          </a:xfrm>
          <a:prstGeom prst="rect">
            <a:avLst/>
          </a:prstGeom>
          <a:noFill/>
        </p:spPr>
        <p:txBody>
          <a:bodyPr wrap="square">
            <a:spAutoFit/>
          </a:bodyPr>
          <a:lstStyle/>
          <a:p>
            <a:pPr algn="ctr">
              <a:lnSpc>
                <a:spcPts val="5600"/>
              </a:lnSpc>
            </a:pPr>
            <a:r>
              <a:rPr lang="he-IL" sz="4800" b="1" dirty="0">
                <a:solidFill>
                  <a:srgbClr val="002060"/>
                </a:solidFill>
                <a:latin typeface="Calibri" panose="020F0502020204030204" pitchFamily="34" charset="0"/>
                <a:cs typeface="Calibri" panose="020F0502020204030204" pitchFamily="34" charset="0"/>
              </a:rPr>
              <a:t>כתה א'</a:t>
            </a:r>
          </a:p>
          <a:p>
            <a:pPr algn="ctr">
              <a:lnSpc>
                <a:spcPts val="5600"/>
              </a:lnSpc>
            </a:pPr>
            <a:r>
              <a:rPr lang="he-IL" sz="4000" b="1" dirty="0">
                <a:solidFill>
                  <a:srgbClr val="002060"/>
                </a:solidFill>
                <a:latin typeface="Calibri" panose="020F0502020204030204" pitchFamily="34" charset="0"/>
                <a:cs typeface="Calibri" panose="020F0502020204030204" pitchFamily="34" charset="0"/>
              </a:rPr>
              <a:t>בנים- תלמודי תודה חמ"ד</a:t>
            </a:r>
          </a:p>
        </p:txBody>
      </p:sp>
      <p:pic>
        <p:nvPicPr>
          <p:cNvPr id="14" name="גרפיקה 13">
            <a:extLst>
              <a:ext uri="{FF2B5EF4-FFF2-40B4-BE49-F238E27FC236}">
                <a16:creationId xmlns:a16="http://schemas.microsoft.com/office/drawing/2014/main" id="{4B918C9E-F3C7-4875-900A-7998A7E216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372" y="5039397"/>
            <a:ext cx="5300642" cy="1361175"/>
          </a:xfrm>
          <a:prstGeom prst="rect">
            <a:avLst/>
          </a:prstGeom>
        </p:spPr>
      </p:pic>
      <p:sp>
        <p:nvSpPr>
          <p:cNvPr id="22" name="TextBox 11">
            <a:extLst>
              <a:ext uri="{FF2B5EF4-FFF2-40B4-BE49-F238E27FC236}">
                <a16:creationId xmlns:a16="http://schemas.microsoft.com/office/drawing/2014/main" id="{5C26E662-7F49-4D65-ADA1-A3CFCE9FC615}"/>
              </a:ext>
            </a:extLst>
          </p:cNvPr>
          <p:cNvSpPr txBox="1"/>
          <p:nvPr/>
        </p:nvSpPr>
        <p:spPr>
          <a:xfrm>
            <a:off x="294039" y="5235728"/>
            <a:ext cx="3491753" cy="1226490"/>
          </a:xfrm>
          <a:prstGeom prst="rect">
            <a:avLst/>
          </a:prstGeom>
          <a:noFill/>
        </p:spPr>
        <p:txBody>
          <a:bodyPr wrap="square">
            <a:spAutoFit/>
          </a:bodyPr>
          <a:lstStyle/>
          <a:p>
            <a:pPr algn="ctr">
              <a:lnSpc>
                <a:spcPct val="110000"/>
              </a:lnSpc>
              <a:buClr>
                <a:srgbClr val="000000"/>
              </a:buClr>
              <a:defRPr/>
            </a:pPr>
            <a:r>
              <a:rPr kumimoji="0" lang="he-IL" sz="2400" b="1" i="0" u="none" strike="noStrike" kern="0" cap="none" spc="0" normalizeH="0" baseline="0" noProof="0" dirty="0">
                <a:ln>
                  <a:noFill/>
                </a:ln>
                <a:solidFill>
                  <a:srgbClr val="002060"/>
                </a:solidFill>
                <a:effectLst/>
                <a:uLnTx/>
                <a:uFillTx/>
                <a:latin typeface="Calibri Light" panose="020F0302020204030204" pitchFamily="34" charset="0"/>
                <a:ea typeface="Calibri"/>
                <a:cs typeface="Calibri Light" panose="020F0302020204030204" pitchFamily="34" charset="0"/>
                <a:sym typeface="Calibri"/>
              </a:rPr>
              <a:t>מיומנות מרכזית</a:t>
            </a:r>
            <a:r>
              <a:rPr kumimoji="0" lang="en-US" sz="2400" b="1" i="0" u="none" strike="noStrike" kern="0" cap="none" spc="0" normalizeH="0" baseline="0" noProof="0" dirty="0">
                <a:ln>
                  <a:noFill/>
                </a:ln>
                <a:solidFill>
                  <a:srgbClr val="002060"/>
                </a:solidFill>
                <a:effectLst/>
                <a:uLnTx/>
                <a:uFillTx/>
                <a:latin typeface="Calibri Light" panose="020F0302020204030204" pitchFamily="34" charset="0"/>
                <a:ea typeface="Calibri"/>
                <a:cs typeface="Calibri Light" panose="020F0302020204030204" pitchFamily="34" charset="0"/>
                <a:sym typeface="Calibri"/>
              </a:rPr>
              <a:t>:</a:t>
            </a:r>
          </a:p>
          <a:p>
            <a:pPr algn="ctr">
              <a:lnSpc>
                <a:spcPct val="110000"/>
              </a:lnSpc>
              <a:buClr>
                <a:srgbClr val="000000"/>
              </a:buClr>
              <a:defRPr/>
            </a:pPr>
            <a:r>
              <a:rPr kumimoji="0" lang="he-IL" sz="2400" b="1" i="0" u="none" strike="noStrike" kern="0" cap="none" spc="0" normalizeH="0" baseline="0" noProof="0" dirty="0">
                <a:ln>
                  <a:noFill/>
                </a:ln>
                <a:solidFill>
                  <a:srgbClr val="002060"/>
                </a:solidFill>
                <a:effectLst/>
                <a:uLnTx/>
                <a:uFillTx/>
                <a:latin typeface="Calibri Light" panose="020F0302020204030204" pitchFamily="34" charset="0"/>
                <a:ea typeface="Calibri"/>
                <a:cs typeface="Calibri Light" panose="020F0302020204030204" pitchFamily="34" charset="0"/>
                <a:sym typeface="Calibri"/>
              </a:rPr>
              <a:t>מודעות עצמית</a:t>
            </a:r>
            <a:br>
              <a:rPr kumimoji="0" lang="en-US" sz="2400" b="1" i="0" u="none" strike="noStrike" kern="0" cap="none" spc="0" normalizeH="0" baseline="0" noProof="0" dirty="0">
                <a:ln>
                  <a:noFill/>
                </a:ln>
                <a:solidFill>
                  <a:srgbClr val="002060"/>
                </a:solidFill>
                <a:effectLst/>
                <a:uLnTx/>
                <a:uFillTx/>
                <a:latin typeface="Calibri Light" panose="020F0302020204030204" pitchFamily="34" charset="0"/>
                <a:ea typeface="Calibri"/>
                <a:cs typeface="Calibri Light" panose="020F0302020204030204" pitchFamily="34" charset="0"/>
                <a:sym typeface="Calibri"/>
              </a:rPr>
            </a:br>
            <a:endParaRPr kumimoji="0" lang="he-IL" sz="2000" i="0" u="none" strike="noStrike" kern="0" cap="none" spc="0" normalizeH="0" baseline="0" noProof="0" dirty="0">
              <a:ln>
                <a:noFill/>
              </a:ln>
              <a:solidFill>
                <a:srgbClr val="002060"/>
              </a:solidFill>
              <a:effectLst/>
              <a:uLnTx/>
              <a:uFillTx/>
              <a:latin typeface="Calibri Light" panose="020F0302020204030204" pitchFamily="34" charset="0"/>
              <a:ea typeface="Calibri"/>
              <a:cs typeface="Calibri Light" panose="020F0302020204030204" pitchFamily="34" charset="0"/>
              <a:sym typeface="Calibri"/>
            </a:endParaRPr>
          </a:p>
        </p:txBody>
      </p:sp>
      <p:pic>
        <p:nvPicPr>
          <p:cNvPr id="17" name="תמונה 13">
            <a:extLst>
              <a:ext uri="{FF2B5EF4-FFF2-40B4-BE49-F238E27FC236}">
                <a16:creationId xmlns:a16="http://schemas.microsoft.com/office/drawing/2014/main" id="{E6F861C1-4AC6-435B-9327-D7589B571181}"/>
              </a:ext>
            </a:extLst>
          </p:cNvPr>
          <p:cNvPicPr>
            <a:picLocks noChangeAspect="1"/>
          </p:cNvPicPr>
          <p:nvPr/>
        </p:nvPicPr>
        <p:blipFill>
          <a:blip r:embed="rId6"/>
          <a:stretch>
            <a:fillRect/>
          </a:stretch>
        </p:blipFill>
        <p:spPr>
          <a:xfrm>
            <a:off x="9106046" y="28929"/>
            <a:ext cx="2689714" cy="1280977"/>
          </a:xfrm>
          <a:prstGeom prst="rect">
            <a:avLst/>
          </a:prstGeom>
        </p:spPr>
      </p:pic>
      <p:sp>
        <p:nvSpPr>
          <p:cNvPr id="2" name="TextBox 1"/>
          <p:cNvSpPr txBox="1"/>
          <p:nvPr/>
        </p:nvSpPr>
        <p:spPr>
          <a:xfrm>
            <a:off x="5451790" y="83179"/>
            <a:ext cx="1100178" cy="369332"/>
          </a:xfrm>
          <a:prstGeom prst="rect">
            <a:avLst/>
          </a:prstGeom>
          <a:noFill/>
        </p:spPr>
        <p:txBody>
          <a:bodyPr wrap="square" rtlCol="1">
            <a:spAutoFit/>
          </a:bodyPr>
          <a:lstStyle/>
          <a:p>
            <a:r>
              <a:rPr lang="he-IL" dirty="0"/>
              <a:t>בס"ד</a:t>
            </a:r>
          </a:p>
        </p:txBody>
      </p:sp>
      <p:pic>
        <p:nvPicPr>
          <p:cNvPr id="6" name="תמונה 5">
            <a:extLst>
              <a:ext uri="{FF2B5EF4-FFF2-40B4-BE49-F238E27FC236}">
                <a16:creationId xmlns:a16="http://schemas.microsoft.com/office/drawing/2014/main" id="{EE079F37-71BE-C77B-7B9D-E9913B69916D}"/>
              </a:ext>
            </a:extLst>
          </p:cNvPr>
          <p:cNvPicPr>
            <a:picLocks noChangeAspect="1"/>
          </p:cNvPicPr>
          <p:nvPr/>
        </p:nvPicPr>
        <p:blipFill>
          <a:blip r:embed="rId7"/>
          <a:stretch>
            <a:fillRect/>
          </a:stretch>
        </p:blipFill>
        <p:spPr>
          <a:xfrm>
            <a:off x="1618041" y="97054"/>
            <a:ext cx="1461284" cy="784947"/>
          </a:xfrm>
          <a:prstGeom prst="rect">
            <a:avLst/>
          </a:prstGeom>
        </p:spPr>
      </p:pic>
    </p:spTree>
    <p:extLst>
      <p:ext uri="{BB962C8B-B14F-4D97-AF65-F5344CB8AC3E}">
        <p14:creationId xmlns:p14="http://schemas.microsoft.com/office/powerpoint/2010/main" val="3078116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91" name="Google Shape;191;p4"/>
          <p:cNvSpPr txBox="1"/>
          <p:nvPr/>
        </p:nvSpPr>
        <p:spPr>
          <a:xfrm>
            <a:off x="6335486" y="1630569"/>
            <a:ext cx="4746856" cy="523156"/>
          </a:xfrm>
          <a:prstGeom prst="rect">
            <a:avLst/>
          </a:prstGeom>
          <a:noFill/>
          <a:ln>
            <a:noFill/>
          </a:ln>
        </p:spPr>
        <p:txBody>
          <a:bodyPr spcFirstLastPara="1" wrap="square" lIns="91401" tIns="45688" rIns="91401" bIns="45688" anchor="t" anchorCtr="0">
            <a:spAutoFit/>
          </a:bodyPr>
          <a:lstStyle/>
          <a:p>
            <a:pPr lvl="0" rtl="0">
              <a:buClr>
                <a:srgbClr val="000000"/>
              </a:buClr>
              <a:defRPr/>
            </a:pPr>
            <a:r>
              <a:rPr kumimoji="0" lang="he-IL" sz="2800" b="0" i="0" u="none" strike="noStrike" kern="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Gisha"/>
              </a:rPr>
              <a:t>נַקְשִׁיב </a:t>
            </a:r>
            <a:r>
              <a:rPr lang="he-IL" sz="2800"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Gisha"/>
              </a:rPr>
              <a:t>לַחבר </a:t>
            </a:r>
            <a:r>
              <a:rPr kumimoji="0" lang="he-IL" sz="2800" b="0" i="0" u="none" strike="noStrike" kern="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Gisha"/>
              </a:rPr>
              <a:t>מִמָּקוֹם </a:t>
            </a:r>
            <a:r>
              <a:rPr lang="he-IL" sz="2800"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Gisha"/>
              </a:rPr>
              <a:t>מִתְעַנְיֵן</a:t>
            </a:r>
            <a:endParaRPr kumimoji="0" sz="2800" b="0" i="0" u="none" strike="noStrike" kern="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Gisha"/>
            </a:endParaRPr>
          </a:p>
        </p:txBody>
      </p:sp>
      <p:sp>
        <p:nvSpPr>
          <p:cNvPr id="194" name="Google Shape;194;p4"/>
          <p:cNvSpPr txBox="1"/>
          <p:nvPr/>
        </p:nvSpPr>
        <p:spPr>
          <a:xfrm>
            <a:off x="5320579" y="5249967"/>
            <a:ext cx="5513239" cy="523156"/>
          </a:xfrm>
          <a:prstGeom prst="rect">
            <a:avLst/>
          </a:prstGeom>
          <a:noFill/>
          <a:ln>
            <a:noFill/>
          </a:ln>
        </p:spPr>
        <p:txBody>
          <a:bodyPr spcFirstLastPara="1" wrap="square" lIns="91401" tIns="45688" rIns="91401" bIns="45688" anchor="t" anchorCtr="0">
            <a:spAutoFit/>
          </a:bodyPr>
          <a:lstStyle/>
          <a:p>
            <a:pPr marL="0" marR="0" lvl="0" indent="0" algn="r" defTabSz="914400" rtl="1" eaLnBrk="1" fontAlgn="auto" latinLnBrk="0" hangingPunct="1">
              <a:lnSpc>
                <a:spcPct val="100000"/>
              </a:lnSpc>
              <a:spcBef>
                <a:spcPts val="0"/>
              </a:spcBef>
              <a:spcAft>
                <a:spcPts val="0"/>
              </a:spcAft>
              <a:buClr>
                <a:srgbClr val="0070C0"/>
              </a:buClr>
              <a:buSzPts val="2400"/>
              <a:buFont typeface="Arial"/>
              <a:buNone/>
              <a:tabLst/>
              <a:defRPr/>
            </a:pPr>
            <a:r>
              <a:rPr kumimoji="0" lang="he-IL" sz="2800" b="0" i="0" u="none" strike="noStrike" kern="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Gisha"/>
              </a:rPr>
              <a:t>נִזְכֹּר שֶׁהַנֶּאֱמָר בַּשִּׂיחַ נִשְׁאַר בֵּינֵנוּ</a:t>
            </a:r>
            <a:endParaRPr kumimoji="0" sz="2800" b="0" i="0" u="none" strike="noStrike" kern="0" cap="none" spc="0" normalizeH="0" baseline="0" noProof="0" dirty="0">
              <a:ln>
                <a:noFill/>
              </a:ln>
              <a:solidFill>
                <a:srgbClr val="FB19F0"/>
              </a:solidFill>
              <a:effectLst/>
              <a:uLnTx/>
              <a:uFillTx/>
              <a:latin typeface="Calibri" panose="020F0502020204030204" pitchFamily="34" charset="0"/>
              <a:ea typeface="Tahoma" panose="020B0604030504040204" pitchFamily="34" charset="0"/>
              <a:cs typeface="Calibri" panose="020F0502020204030204" pitchFamily="34" charset="0"/>
              <a:sym typeface="Gisha"/>
            </a:endParaRPr>
          </a:p>
        </p:txBody>
      </p:sp>
      <p:sp>
        <p:nvSpPr>
          <p:cNvPr id="5" name="TextBox 4"/>
          <p:cNvSpPr txBox="1"/>
          <p:nvPr/>
        </p:nvSpPr>
        <p:spPr>
          <a:xfrm>
            <a:off x="8077198" y="2734170"/>
            <a:ext cx="2982553" cy="523220"/>
          </a:xfrm>
          <a:prstGeom prst="rect">
            <a:avLst/>
          </a:prstGeom>
          <a:noFill/>
        </p:spPr>
        <p:txBody>
          <a:bodyPr wrap="square" rtlCol="1">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Arial"/>
              </a:rPr>
              <a:t>נְשַׁתֵּף מֵהַלֵּב וּנְכַבֵּד</a:t>
            </a:r>
            <a:endParaRPr kumimoji="0" lang="he-IL" sz="2800" b="1" i="0" u="sng" strike="noStrike" kern="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Arial"/>
            </a:endParaRPr>
          </a:p>
        </p:txBody>
      </p:sp>
      <p:sp>
        <p:nvSpPr>
          <p:cNvPr id="13" name="מלבן 12">
            <a:extLst>
              <a:ext uri="{FF2B5EF4-FFF2-40B4-BE49-F238E27FC236}">
                <a16:creationId xmlns:a16="http://schemas.microsoft.com/office/drawing/2014/main" id="{5FEBF757-7A64-4037-B4E2-0E9787A39191}"/>
              </a:ext>
            </a:extLst>
          </p:cNvPr>
          <p:cNvSpPr/>
          <p:nvPr/>
        </p:nvSpPr>
        <p:spPr>
          <a:xfrm>
            <a:off x="2777671" y="239836"/>
            <a:ext cx="6920988"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5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הַנְחָיוֹת לְשִׂיחַ מֵיטָבִי</a:t>
            </a:r>
          </a:p>
          <a:p>
            <a:pPr algn="ctr" rtl="0">
              <a:buClr>
                <a:srgbClr val="000000"/>
              </a:buClr>
              <a:defRPr/>
            </a:pPr>
            <a:r>
              <a:rPr lang="he-IL" sz="2500" b="1" dirty="0">
                <a:solidFill>
                  <a:srgbClr val="002060"/>
                </a:solidFill>
                <a:latin typeface="Calibri" panose="020F0502020204030204" pitchFamily="34" charset="0"/>
                <a:cs typeface="Calibri" panose="020F0502020204030204" pitchFamily="34" charset="0"/>
              </a:rPr>
              <a:t>"איזהו מכובד, המכבד את הבריות" (אבות פרק ד')</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he-IL" sz="5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pic>
        <p:nvPicPr>
          <p:cNvPr id="6" name="גרפיקה 5">
            <a:extLst>
              <a:ext uri="{FF2B5EF4-FFF2-40B4-BE49-F238E27FC236}">
                <a16:creationId xmlns:a16="http://schemas.microsoft.com/office/drawing/2014/main" id="{CEF5FF86-4285-4579-9B9E-03AE5297D7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1841" y="5567574"/>
            <a:ext cx="3191660" cy="874321"/>
          </a:xfrm>
          <a:prstGeom prst="rect">
            <a:avLst/>
          </a:prstGeom>
        </p:spPr>
      </p:pic>
      <p:grpSp>
        <p:nvGrpSpPr>
          <p:cNvPr id="7" name="קבוצה 6">
            <a:extLst>
              <a:ext uri="{FF2B5EF4-FFF2-40B4-BE49-F238E27FC236}">
                <a16:creationId xmlns:a16="http://schemas.microsoft.com/office/drawing/2014/main" id="{5BE51FB9-92AB-4580-B588-4AF06AF09015}"/>
              </a:ext>
            </a:extLst>
          </p:cNvPr>
          <p:cNvGrpSpPr/>
          <p:nvPr/>
        </p:nvGrpSpPr>
        <p:grpSpPr>
          <a:xfrm>
            <a:off x="260116" y="5652036"/>
            <a:ext cx="989143" cy="874321"/>
            <a:chOff x="2923822" y="2971800"/>
            <a:chExt cx="3629378" cy="3629378"/>
          </a:xfrm>
        </p:grpSpPr>
        <p:pic>
          <p:nvPicPr>
            <p:cNvPr id="3" name="גרפיקה 2" descr="הערה - לב שבור קו מיתאר">
              <a:extLst>
                <a:ext uri="{FF2B5EF4-FFF2-40B4-BE49-F238E27FC236}">
                  <a16:creationId xmlns:a16="http://schemas.microsoft.com/office/drawing/2014/main" id="{E366574D-19BE-48F0-9F90-1458A36D393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23822" y="2971800"/>
              <a:ext cx="3629378" cy="3629378"/>
            </a:xfrm>
            <a:prstGeom prst="rect">
              <a:avLst/>
            </a:prstGeom>
          </p:spPr>
        </p:pic>
        <p:sp>
          <p:nvSpPr>
            <p:cNvPr id="4" name="מלבן 3">
              <a:extLst>
                <a:ext uri="{FF2B5EF4-FFF2-40B4-BE49-F238E27FC236}">
                  <a16:creationId xmlns:a16="http://schemas.microsoft.com/office/drawing/2014/main" id="{93402207-716C-4E78-902D-112D90818E9E}"/>
                </a:ext>
              </a:extLst>
            </p:cNvPr>
            <p:cNvSpPr/>
            <p:nvPr/>
          </p:nvSpPr>
          <p:spPr>
            <a:xfrm>
              <a:off x="4598894" y="4238231"/>
              <a:ext cx="300484" cy="492378"/>
            </a:xfrm>
            <a:prstGeom prst="rect">
              <a:avLst/>
            </a:prstGeom>
            <a:solidFill>
              <a:srgbClr val="F4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a:ln>
                  <a:noFill/>
                </a:ln>
                <a:solidFill>
                  <a:srgbClr val="FFFFFF"/>
                </a:solidFill>
                <a:effectLst/>
                <a:uLnTx/>
                <a:uFillTx/>
                <a:latin typeface="Arial"/>
                <a:ea typeface="+mn-ea"/>
                <a:cs typeface="Arial" panose="020B0604020202020204" pitchFamily="34" charset="0"/>
                <a:sym typeface="Arial"/>
              </a:endParaRPr>
            </a:p>
          </p:txBody>
        </p:sp>
      </p:grpSp>
      <p:pic>
        <p:nvPicPr>
          <p:cNvPr id="9" name="גרפיקה 8" descr="תג לב עם מילוי מלא">
            <a:extLst>
              <a:ext uri="{FF2B5EF4-FFF2-40B4-BE49-F238E27FC236}">
                <a16:creationId xmlns:a16="http://schemas.microsoft.com/office/drawing/2014/main" id="{7725D645-DF85-4D95-9B06-0BFE7796C7D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59751" y="2538580"/>
            <a:ext cx="914400" cy="914400"/>
          </a:xfrm>
          <a:prstGeom prst="rect">
            <a:avLst/>
          </a:prstGeom>
        </p:spPr>
      </p:pic>
      <p:pic>
        <p:nvPicPr>
          <p:cNvPr id="21" name="גרפיקה 20" descr="אוזן עם מילוי מלא">
            <a:extLst>
              <a:ext uri="{FF2B5EF4-FFF2-40B4-BE49-F238E27FC236}">
                <a16:creationId xmlns:a16="http://schemas.microsoft.com/office/drawing/2014/main" id="{B8930401-2EF7-45DB-8A3F-22778F28CCD6}"/>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80743" y="1277411"/>
            <a:ext cx="1056548" cy="1056548"/>
          </a:xfrm>
          <a:prstGeom prst="rect">
            <a:avLst/>
          </a:prstGeom>
        </p:spPr>
      </p:pic>
      <p:sp>
        <p:nvSpPr>
          <p:cNvPr id="2" name="TextBox 1"/>
          <p:cNvSpPr txBox="1"/>
          <p:nvPr/>
        </p:nvSpPr>
        <p:spPr>
          <a:xfrm>
            <a:off x="8948056" y="4035761"/>
            <a:ext cx="1957729" cy="523220"/>
          </a:xfrm>
          <a:prstGeom prst="rect">
            <a:avLst/>
          </a:prstGeom>
          <a:noFill/>
        </p:spPr>
        <p:txBody>
          <a:bodyPr wrap="square" rtlCol="1">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Arial"/>
              </a:rPr>
              <a:t>נְדַבֵּר בִּרְשׁוּת</a:t>
            </a:r>
          </a:p>
        </p:txBody>
      </p:sp>
      <p:pic>
        <p:nvPicPr>
          <p:cNvPr id="19" name="Picture 2" descr="Hands, Counting, Gestures, Hand Gestures, Numeral"/>
          <p:cNvPicPr>
            <a:picLocks noChangeAspect="1" noChangeArrowheads="1"/>
          </p:cNvPicPr>
          <p:nvPr/>
        </p:nvPicPr>
        <p:blipFill rotWithShape="1">
          <a:blip r:embed="rId11">
            <a:duotone>
              <a:schemeClr val="accent1">
                <a:shade val="45000"/>
                <a:satMod val="135000"/>
              </a:schemeClr>
              <a:prstClr val="white"/>
            </a:duotone>
            <a:extLst>
              <a:ext uri="{28A0092B-C50C-407E-A947-70E740481C1C}">
                <a14:useLocalDpi xmlns:a14="http://schemas.microsoft.com/office/drawing/2010/main" val="0"/>
              </a:ext>
            </a:extLst>
          </a:blip>
          <a:srcRect l="12882" t="1403" r="75243" b="40732"/>
          <a:stretch/>
        </p:blipFill>
        <p:spPr bwMode="auto">
          <a:xfrm>
            <a:off x="11097379" y="3470887"/>
            <a:ext cx="846668" cy="133624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Lips, Kiss, Kissing, Line, Mouth"/>
          <p:cNvPicPr>
            <a:picLocks noChangeAspect="1" noChangeArrowheads="1"/>
          </p:cNvPicPr>
          <p:nvPr/>
        </p:nvPicPr>
        <p:blipFill>
          <a:blip r:embed="rId1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80742" y="5191203"/>
            <a:ext cx="1016000" cy="510117"/>
          </a:xfrm>
          <a:prstGeom prst="rect">
            <a:avLst/>
          </a:prstGeom>
          <a:noFill/>
          <a:extLst>
            <a:ext uri="{909E8E84-426E-40DD-AFC4-6F175D3DCCD1}">
              <a14:hiddenFill xmlns:a14="http://schemas.microsoft.com/office/drawing/2010/main">
                <a:solidFill>
                  <a:srgbClr val="FFFFFF"/>
                </a:solidFill>
              </a14:hiddenFill>
            </a:ext>
          </a:extLst>
        </p:spPr>
      </p:pic>
      <p:pic>
        <p:nvPicPr>
          <p:cNvPr id="22" name="תמונה 21"/>
          <p:cNvPicPr>
            <a:picLocks noChangeAspect="1"/>
          </p:cNvPicPr>
          <p:nvPr/>
        </p:nvPicPr>
        <p:blipFill rotWithShape="1">
          <a:blip r:embed="rId13">
            <a:duotone>
              <a:prstClr val="black"/>
              <a:schemeClr val="accent1">
                <a:tint val="45000"/>
                <a:satMod val="400000"/>
              </a:schemeClr>
            </a:duotone>
          </a:blip>
          <a:srcRect t="51108" r="85104"/>
          <a:stretch/>
        </p:blipFill>
        <p:spPr>
          <a:xfrm>
            <a:off x="11031377" y="5105561"/>
            <a:ext cx="965365" cy="1191517"/>
          </a:xfrm>
          <a:prstGeom prst="rect">
            <a:avLst/>
          </a:prstGeom>
        </p:spPr>
      </p:pic>
    </p:spTree>
    <p:extLst>
      <p:ext uri="{BB962C8B-B14F-4D97-AF65-F5344CB8AC3E}">
        <p14:creationId xmlns:p14="http://schemas.microsoft.com/office/powerpoint/2010/main" val="1387655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4AE5154D-1140-4532-8116-D32CCF3D070F}"/>
              </a:ext>
            </a:extLst>
          </p:cNvPr>
          <p:cNvSpPr>
            <a:spLocks noGrp="1"/>
          </p:cNvSpPr>
          <p:nvPr>
            <p:ph type="title"/>
          </p:nvPr>
        </p:nvSpPr>
        <p:spPr>
          <a:xfrm>
            <a:off x="-145019" y="286777"/>
            <a:ext cx="3602182" cy="2812473"/>
          </a:xfrm>
        </p:spPr>
        <p:txBody>
          <a:bodyPr>
            <a:normAutofit/>
          </a:bodyPr>
          <a:lstStyle/>
          <a:p>
            <a:r>
              <a:rPr lang="he-IL" sz="4800" b="1" dirty="0"/>
              <a:t>מָה מְשֻׁתָּף </a:t>
            </a:r>
            <a:br>
              <a:rPr lang="he-IL" sz="4800" b="1" dirty="0"/>
            </a:br>
            <a:r>
              <a:rPr lang="he-IL" sz="4800" b="1" dirty="0"/>
              <a:t>לְכָל הַתְּמוּנוֹת?</a:t>
            </a:r>
            <a:endParaRPr lang="en-US" sz="4800" dirty="0"/>
          </a:p>
        </p:txBody>
      </p:sp>
      <p:pic>
        <p:nvPicPr>
          <p:cNvPr id="19" name="Picture 4" descr="Sapling, Plant, Growing, Seedling">
            <a:extLst>
              <a:ext uri="{FF2B5EF4-FFF2-40B4-BE49-F238E27FC236}">
                <a16:creationId xmlns:a16="http://schemas.microsoft.com/office/drawing/2014/main" id="{B767C138-829C-429D-95CC-24907D9F2D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48" t="64253" r="74305" b="780"/>
          <a:stretch/>
        </p:blipFill>
        <p:spPr bwMode="auto">
          <a:xfrm>
            <a:off x="4188365" y="4026792"/>
            <a:ext cx="2046437" cy="197448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Sun, Sunshine, Summer, Nature, Sunny">
            <a:extLst>
              <a:ext uri="{FF2B5EF4-FFF2-40B4-BE49-F238E27FC236}">
                <a16:creationId xmlns:a16="http://schemas.microsoft.com/office/drawing/2014/main" id="{D6D90EA7-8191-4864-9381-6C94B4A5F3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2712" y="73764"/>
            <a:ext cx="3238500" cy="3238500"/>
          </a:xfrm>
          <a:prstGeom prst="rect">
            <a:avLst/>
          </a:prstGeom>
          <a:noFill/>
          <a:effectLst>
            <a:glow rad="101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1" name="Picture 8" descr="Staircase, Stairs, Climb, Up, Man">
            <a:extLst>
              <a:ext uri="{FF2B5EF4-FFF2-40B4-BE49-F238E27FC236}">
                <a16:creationId xmlns:a16="http://schemas.microsoft.com/office/drawing/2014/main" id="{955968A9-93D0-4035-AA97-65EC4301D20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7517931" y="3835322"/>
            <a:ext cx="4554801" cy="302267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22" name="Picture 2" descr="Toddler, Crawling, Baby, Purple, Kid">
            <a:extLst>
              <a:ext uri="{FF2B5EF4-FFF2-40B4-BE49-F238E27FC236}">
                <a16:creationId xmlns:a16="http://schemas.microsoft.com/office/drawing/2014/main" id="{4000BD2F-2DF6-4A07-8E33-FFF527B83E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87764" y="705771"/>
            <a:ext cx="2015134" cy="1974483"/>
          </a:xfrm>
          <a:prstGeom prst="rect">
            <a:avLst/>
          </a:prstGeom>
          <a:no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24" name="Title 2">
            <a:extLst>
              <a:ext uri="{FF2B5EF4-FFF2-40B4-BE49-F238E27FC236}">
                <a16:creationId xmlns:a16="http://schemas.microsoft.com/office/drawing/2014/main" id="{7EFDD949-DD21-4F74-9836-063DAFB88D1A}"/>
              </a:ext>
            </a:extLst>
          </p:cNvPr>
          <p:cNvSpPr txBox="1">
            <a:spLocks/>
          </p:cNvSpPr>
          <p:nvPr/>
        </p:nvSpPr>
        <p:spPr>
          <a:xfrm>
            <a:off x="-70744" y="3236958"/>
            <a:ext cx="3602182" cy="2812473"/>
          </a:xfrm>
          <a:prstGeom prst="rect">
            <a:avLst/>
          </a:prstGeom>
        </p:spPr>
        <p:txBody>
          <a:bodyPr vert="horz" lIns="91440" tIns="45720" rIns="91440" bIns="45720" rtlCol="1" anchor="ctr">
            <a:normAutofit/>
          </a:bodyPr>
          <a:lstStyle>
            <a:lvl1pPr algn="ctr" defTabSz="914400" rtl="1" eaLnBrk="1" latinLnBrk="0" hangingPunct="1">
              <a:lnSpc>
                <a:spcPct val="90000"/>
              </a:lnSpc>
              <a:spcBef>
                <a:spcPct val="0"/>
              </a:spcBef>
              <a:buNone/>
              <a:defRPr sz="5400" b="1" kern="1200">
                <a:solidFill>
                  <a:schemeClr val="bg1"/>
                </a:solidFill>
                <a:latin typeface="Calibri" panose="020F0502020204030204" pitchFamily="34" charset="0"/>
                <a:ea typeface="+mj-ea"/>
                <a:cs typeface="Calibri" panose="020F0502020204030204" pitchFamily="34" charset="0"/>
              </a:defRPr>
            </a:lvl1pPr>
          </a:lstStyle>
          <a:p>
            <a:r>
              <a:rPr lang="he-IL" sz="4800" dirty="0"/>
              <a:t>תְּמוּנוֹת שֶׁל הַתְחָלוֹת</a:t>
            </a:r>
            <a:endParaRPr lang="en-US" sz="4800" dirty="0"/>
          </a:p>
        </p:txBody>
      </p:sp>
    </p:spTree>
    <p:extLst>
      <p:ext uri="{BB962C8B-B14F-4D97-AF65-F5344CB8AC3E}">
        <p14:creationId xmlns:p14="http://schemas.microsoft.com/office/powerpoint/2010/main" val="30524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F9A12-96F8-4F13-A626-A13DA3DDDEB0}"/>
              </a:ext>
            </a:extLst>
          </p:cNvPr>
          <p:cNvSpPr>
            <a:spLocks noGrp="1"/>
          </p:cNvSpPr>
          <p:nvPr>
            <p:ph type="title"/>
          </p:nvPr>
        </p:nvSpPr>
        <p:spPr/>
        <p:txBody>
          <a:bodyPr/>
          <a:lstStyle/>
          <a:p>
            <a:r>
              <a:rPr lang="he-IL" dirty="0"/>
              <a:t>הַתְחָלָה</a:t>
            </a:r>
          </a:p>
        </p:txBody>
      </p:sp>
      <p:pic>
        <p:nvPicPr>
          <p:cNvPr id="4" name="Picture 6" descr="Sun, Sunshine, Summer, Nature, Sunny">
            <a:extLst>
              <a:ext uri="{FF2B5EF4-FFF2-40B4-BE49-F238E27FC236}">
                <a16:creationId xmlns:a16="http://schemas.microsoft.com/office/drawing/2014/main" id="{B4328556-6BD7-405F-A933-72A1B9530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0" y="1340656"/>
            <a:ext cx="323850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7" name="Google Shape;59;p27">
            <a:extLst>
              <a:ext uri="{FF2B5EF4-FFF2-40B4-BE49-F238E27FC236}">
                <a16:creationId xmlns:a16="http://schemas.microsoft.com/office/drawing/2014/main" id="{7D5F0997-AA62-49F3-B250-ED97C4776072}"/>
              </a:ext>
            </a:extLst>
          </p:cNvPr>
          <p:cNvPicPr preferRelativeResize="0"/>
          <p:nvPr/>
        </p:nvPicPr>
        <p:blipFill rotWithShape="1">
          <a:blip r:embed="rId4">
            <a:alphaModFix/>
            <a:duotone>
              <a:schemeClr val="accent1">
                <a:shade val="45000"/>
                <a:satMod val="135000"/>
              </a:schemeClr>
              <a:prstClr val="white"/>
            </a:duotone>
          </a:blip>
          <a:srcRect/>
          <a:stretch/>
        </p:blipFill>
        <p:spPr>
          <a:xfrm flipH="1">
            <a:off x="7842348" y="2298129"/>
            <a:ext cx="3238499" cy="2261742"/>
          </a:xfrm>
          <a:prstGeom prst="rect">
            <a:avLst/>
          </a:prstGeom>
          <a:noFill/>
          <a:ln>
            <a:noFill/>
          </a:ln>
        </p:spPr>
      </p:pic>
      <p:pic>
        <p:nvPicPr>
          <p:cNvPr id="8" name="Google Shape;61;p27">
            <a:extLst>
              <a:ext uri="{FF2B5EF4-FFF2-40B4-BE49-F238E27FC236}">
                <a16:creationId xmlns:a16="http://schemas.microsoft.com/office/drawing/2014/main" id="{7AEE37A1-8E60-4F6E-9A12-1CDB2ACAC3F6}"/>
              </a:ext>
            </a:extLst>
          </p:cNvPr>
          <p:cNvPicPr preferRelativeResize="0"/>
          <p:nvPr/>
        </p:nvPicPr>
        <p:blipFill rotWithShape="1">
          <a:blip r:embed="rId4">
            <a:alphaModFix/>
            <a:duotone>
              <a:schemeClr val="accent2">
                <a:shade val="45000"/>
                <a:satMod val="135000"/>
              </a:schemeClr>
              <a:prstClr val="white"/>
            </a:duotone>
          </a:blip>
          <a:srcRect/>
          <a:stretch/>
        </p:blipFill>
        <p:spPr>
          <a:xfrm>
            <a:off x="838200" y="1934817"/>
            <a:ext cx="3358878" cy="2722761"/>
          </a:xfrm>
          <a:prstGeom prst="rect">
            <a:avLst/>
          </a:prstGeom>
          <a:noFill/>
          <a:ln>
            <a:noFill/>
          </a:ln>
        </p:spPr>
      </p:pic>
      <p:sp>
        <p:nvSpPr>
          <p:cNvPr id="9" name="Content Placeholder 3">
            <a:extLst>
              <a:ext uri="{FF2B5EF4-FFF2-40B4-BE49-F238E27FC236}">
                <a16:creationId xmlns:a16="http://schemas.microsoft.com/office/drawing/2014/main" id="{068A0F69-48A7-4244-81A3-0FC2AE2E5AAB}"/>
              </a:ext>
            </a:extLst>
          </p:cNvPr>
          <p:cNvSpPr txBox="1">
            <a:spLocks/>
          </p:cNvSpPr>
          <p:nvPr/>
        </p:nvSpPr>
        <p:spPr>
          <a:xfrm>
            <a:off x="8165164" y="2834388"/>
            <a:ext cx="2533295" cy="1507138"/>
          </a:xfr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800" indent="0" algn="ctr">
              <a:buNone/>
            </a:pPr>
            <a:r>
              <a:rPr lang="he-IL" dirty="0">
                <a:solidFill>
                  <a:schemeClr val="accent1"/>
                </a:solidFill>
                <a:latin typeface="Calibri" panose="020F0502020204030204" pitchFamily="34" charset="0"/>
                <a:cs typeface="Calibri" panose="020F0502020204030204" pitchFamily="34" charset="0"/>
              </a:rPr>
              <a:t>מָה עוֹשִׂים כְּשֶׁמַּגִּיעִים לְמָקוֹם חָדָשׁ?</a:t>
            </a:r>
          </a:p>
        </p:txBody>
      </p:sp>
      <p:sp>
        <p:nvSpPr>
          <p:cNvPr id="10" name="TextBox 9">
            <a:extLst>
              <a:ext uri="{FF2B5EF4-FFF2-40B4-BE49-F238E27FC236}">
                <a16:creationId xmlns:a16="http://schemas.microsoft.com/office/drawing/2014/main" id="{589477CC-0B8E-44B1-8ADA-8183B1CE2B71}"/>
              </a:ext>
            </a:extLst>
          </p:cNvPr>
          <p:cNvSpPr txBox="1"/>
          <p:nvPr/>
        </p:nvSpPr>
        <p:spPr>
          <a:xfrm>
            <a:off x="1293163" y="2576332"/>
            <a:ext cx="2521527" cy="1384995"/>
          </a:xfrm>
          <a:prstGeom prst="rect">
            <a:avLst/>
          </a:prstGeom>
          <a:noFill/>
        </p:spPr>
        <p:txBody>
          <a:bodyPr wrap="square">
            <a:spAutoFit/>
          </a:bodyPr>
          <a:lstStyle/>
          <a:p>
            <a:pPr marL="50800" algn="ctr"/>
            <a:r>
              <a:rPr lang="he-IL" sz="2800" dirty="0">
                <a:solidFill>
                  <a:srgbClr val="0070C0"/>
                </a:solidFill>
                <a:latin typeface="Calibri" panose="020F0502020204030204" pitchFamily="34" charset="0"/>
                <a:cs typeface="Calibri" panose="020F0502020204030204" pitchFamily="34" charset="0"/>
              </a:rPr>
              <a:t>מָה מַרְגִּישִׁים בְּהַתְחָלָה שֶׁל מַשֶּׁהוּ חָדָשׁ?</a:t>
            </a:r>
          </a:p>
        </p:txBody>
      </p:sp>
      <p:pic>
        <p:nvPicPr>
          <p:cNvPr id="11" name="Google Shape;59;p27">
            <a:extLst>
              <a:ext uri="{FF2B5EF4-FFF2-40B4-BE49-F238E27FC236}">
                <a16:creationId xmlns:a16="http://schemas.microsoft.com/office/drawing/2014/main" id="{A1964136-32ED-47FE-8EF5-18A49C8C9335}"/>
              </a:ext>
            </a:extLst>
          </p:cNvPr>
          <p:cNvPicPr preferRelativeResize="0"/>
          <p:nvPr/>
        </p:nvPicPr>
        <p:blipFill rotWithShape="1">
          <a:blip r:embed="rId4">
            <a:alphaModFix/>
            <a:duotone>
              <a:schemeClr val="accent4">
                <a:shade val="45000"/>
                <a:satMod val="135000"/>
              </a:schemeClr>
              <a:prstClr val="white"/>
            </a:duotone>
          </a:blip>
          <a:srcRect/>
          <a:stretch/>
        </p:blipFill>
        <p:spPr>
          <a:xfrm flipV="1">
            <a:off x="4577782" y="4579156"/>
            <a:ext cx="3036436" cy="2151863"/>
          </a:xfrm>
          <a:prstGeom prst="rect">
            <a:avLst/>
          </a:prstGeom>
          <a:noFill/>
          <a:ln>
            <a:noFill/>
          </a:ln>
        </p:spPr>
      </p:pic>
      <p:sp>
        <p:nvSpPr>
          <p:cNvPr id="12" name="TextBox 11">
            <a:extLst>
              <a:ext uri="{FF2B5EF4-FFF2-40B4-BE49-F238E27FC236}">
                <a16:creationId xmlns:a16="http://schemas.microsoft.com/office/drawing/2014/main" id="{94A6527A-FEF5-4176-918A-EBC58501FF77}"/>
              </a:ext>
            </a:extLst>
          </p:cNvPr>
          <p:cNvSpPr txBox="1"/>
          <p:nvPr/>
        </p:nvSpPr>
        <p:spPr>
          <a:xfrm>
            <a:off x="4623451" y="5281266"/>
            <a:ext cx="2945098" cy="954107"/>
          </a:xfrm>
          <a:prstGeom prst="rect">
            <a:avLst/>
          </a:prstGeom>
          <a:noFill/>
        </p:spPr>
        <p:txBody>
          <a:bodyPr wrap="square">
            <a:spAutoFit/>
          </a:bodyPr>
          <a:lstStyle/>
          <a:p>
            <a:pPr algn="ctr"/>
            <a:r>
              <a:rPr lang="he-IL" sz="2800" dirty="0">
                <a:solidFill>
                  <a:schemeClr val="accent2">
                    <a:lumMod val="50000"/>
                  </a:schemeClr>
                </a:solidFill>
                <a:latin typeface="Calibri" panose="020F0502020204030204" pitchFamily="34" charset="0"/>
                <a:cs typeface="Calibri" panose="020F0502020204030204" pitchFamily="34" charset="0"/>
              </a:rPr>
              <a:t>מָה טוֹב בְּהַתְחָלָה חֲדָשָׁה?</a:t>
            </a:r>
          </a:p>
        </p:txBody>
      </p:sp>
    </p:spTree>
    <p:extLst>
      <p:ext uri="{BB962C8B-B14F-4D97-AF65-F5344CB8AC3E}">
        <p14:creationId xmlns:p14="http://schemas.microsoft.com/office/powerpoint/2010/main" val="423732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26CE54-6EFD-4154-A5A0-C87F015641A6}"/>
              </a:ext>
            </a:extLst>
          </p:cNvPr>
          <p:cNvSpPr txBox="1"/>
          <p:nvPr/>
        </p:nvSpPr>
        <p:spPr>
          <a:xfrm>
            <a:off x="3282462" y="5534561"/>
            <a:ext cx="6096000" cy="1323439"/>
          </a:xfrm>
          <a:prstGeom prst="rect">
            <a:avLst/>
          </a:prstGeom>
          <a:noFill/>
        </p:spPr>
        <p:txBody>
          <a:bodyPr wrap="square">
            <a:spAutoFit/>
          </a:bodyPr>
          <a:lstStyle/>
          <a:p>
            <a:pPr algn="ctr" rtl="1"/>
            <a:r>
              <a:rPr lang="he-IL" sz="4000" b="1" dirty="0">
                <a:solidFill>
                  <a:srgbClr val="6A71AF"/>
                </a:solidFill>
                <a:latin typeface="Calibri" panose="020F0502020204030204" pitchFamily="34" charset="0"/>
                <a:cs typeface="Calibri" panose="020F0502020204030204" pitchFamily="34" charset="0"/>
              </a:rPr>
              <a:t>רוֹאִים, פּוֹגְשִׁים וּמַכִּירִים</a:t>
            </a:r>
          </a:p>
          <a:p>
            <a:pPr algn="ctr" rtl="1"/>
            <a:r>
              <a:rPr lang="he-IL" sz="4000" b="1" dirty="0">
                <a:solidFill>
                  <a:srgbClr val="6A71AF"/>
                </a:solidFill>
                <a:latin typeface="Calibri" panose="020F0502020204030204" pitchFamily="34" charset="0"/>
                <a:cs typeface="Calibri" panose="020F0502020204030204" pitchFamily="34" charset="0"/>
              </a:rPr>
              <a:t>אֲנָשִׁים חֲדָשִׁים!</a:t>
            </a:r>
          </a:p>
        </p:txBody>
      </p:sp>
      <p:sp>
        <p:nvSpPr>
          <p:cNvPr id="7" name="Title 1">
            <a:extLst>
              <a:ext uri="{FF2B5EF4-FFF2-40B4-BE49-F238E27FC236}">
                <a16:creationId xmlns:a16="http://schemas.microsoft.com/office/drawing/2014/main" id="{2A17008C-2469-4614-B7D0-BC57BCB928DB}"/>
              </a:ext>
            </a:extLst>
          </p:cNvPr>
          <p:cNvSpPr>
            <a:spLocks noGrp="1"/>
          </p:cNvSpPr>
          <p:nvPr>
            <p:ph type="title"/>
          </p:nvPr>
        </p:nvSpPr>
        <p:spPr>
          <a:xfrm>
            <a:off x="838200" y="161492"/>
            <a:ext cx="10515600" cy="1325563"/>
          </a:xfrm>
        </p:spPr>
        <p:txBody>
          <a:bodyPr/>
          <a:lstStyle/>
          <a:p>
            <a:r>
              <a:rPr lang="he-IL" dirty="0"/>
              <a:t>הַתְחָלָה</a:t>
            </a:r>
          </a:p>
        </p:txBody>
      </p:sp>
      <p:sp>
        <p:nvSpPr>
          <p:cNvPr id="8" name="TextBox 7">
            <a:extLst>
              <a:ext uri="{FF2B5EF4-FFF2-40B4-BE49-F238E27FC236}">
                <a16:creationId xmlns:a16="http://schemas.microsoft.com/office/drawing/2014/main" id="{B19D5F22-CC9F-4408-9989-9A33E5E41CC8}"/>
              </a:ext>
            </a:extLst>
          </p:cNvPr>
          <p:cNvSpPr txBox="1"/>
          <p:nvPr/>
        </p:nvSpPr>
        <p:spPr>
          <a:xfrm>
            <a:off x="3282462" y="1668555"/>
            <a:ext cx="6486938" cy="769441"/>
          </a:xfrm>
          <a:prstGeom prst="rect">
            <a:avLst/>
          </a:prstGeom>
          <a:noFill/>
        </p:spPr>
        <p:txBody>
          <a:bodyPr wrap="square">
            <a:spAutoFit/>
          </a:bodyPr>
          <a:lstStyle/>
          <a:p>
            <a:pPr algn="ctr" rtl="1"/>
            <a:r>
              <a:rPr lang="he-IL" sz="4400" b="1" dirty="0">
                <a:solidFill>
                  <a:srgbClr val="6A71AF"/>
                </a:solidFill>
                <a:latin typeface="Calibri" panose="020F0502020204030204" pitchFamily="34" charset="0"/>
                <a:cs typeface="Calibri" panose="020F0502020204030204" pitchFamily="34" charset="0"/>
              </a:rPr>
              <a:t>בְּמָקוֹם חָדָשׁ</a:t>
            </a:r>
          </a:p>
        </p:txBody>
      </p:sp>
      <p:pic>
        <p:nvPicPr>
          <p:cNvPr id="11" name="תמונה 10">
            <a:extLst>
              <a:ext uri="{FF2B5EF4-FFF2-40B4-BE49-F238E27FC236}">
                <a16:creationId xmlns:a16="http://schemas.microsoft.com/office/drawing/2014/main" id="{0C0771B6-6270-46BD-A216-E429BB37EC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665" y="2437996"/>
            <a:ext cx="5499798" cy="2841171"/>
          </a:xfrm>
          <a:prstGeom prst="rect">
            <a:avLst/>
          </a:prstGeom>
        </p:spPr>
      </p:pic>
    </p:spTree>
    <p:extLst>
      <p:ext uri="{BB962C8B-B14F-4D97-AF65-F5344CB8AC3E}">
        <p14:creationId xmlns:p14="http://schemas.microsoft.com/office/powerpoint/2010/main" val="375554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361B293-3E93-4FE2-910F-D426EE666E52}"/>
              </a:ext>
            </a:extLst>
          </p:cNvPr>
          <p:cNvSpPr txBox="1">
            <a:spLocks/>
          </p:cNvSpPr>
          <p:nvPr/>
        </p:nvSpPr>
        <p:spPr>
          <a:xfrm>
            <a:off x="838200" y="60325"/>
            <a:ext cx="10515600" cy="13255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chemeClr val="lt1"/>
              </a:buClr>
              <a:buSzPts val="1800"/>
              <a:buFont typeface="Libre Franklin Medium"/>
              <a:buNone/>
              <a:defRPr sz="3200" b="0" i="0" u="none" strike="noStrike" cap="none">
                <a:solidFill>
                  <a:schemeClr val="lt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e-IL" sz="4800" b="1" kern="0" dirty="0">
                <a:solidFill>
                  <a:schemeClr val="bg1"/>
                </a:solidFill>
                <a:latin typeface="Calibri" panose="020F0502020204030204" pitchFamily="34" charset="0"/>
                <a:cs typeface="Calibri" panose="020F0502020204030204" pitchFamily="34" charset="0"/>
              </a:rPr>
              <a:t>מָה אתם מתחילים?</a:t>
            </a:r>
          </a:p>
        </p:txBody>
      </p:sp>
      <p:sp>
        <p:nvSpPr>
          <p:cNvPr id="7" name="TextBox 6">
            <a:extLst>
              <a:ext uri="{FF2B5EF4-FFF2-40B4-BE49-F238E27FC236}">
                <a16:creationId xmlns:a16="http://schemas.microsoft.com/office/drawing/2014/main" id="{502C5EA3-0E6A-4160-8294-B534BC1B2377}"/>
              </a:ext>
            </a:extLst>
          </p:cNvPr>
          <p:cNvSpPr txBox="1"/>
          <p:nvPr/>
        </p:nvSpPr>
        <p:spPr>
          <a:xfrm>
            <a:off x="53009" y="5613812"/>
            <a:ext cx="12085983" cy="1200329"/>
          </a:xfrm>
          <a:prstGeom prst="rect">
            <a:avLst/>
          </a:prstGeom>
          <a:noFill/>
        </p:spPr>
        <p:txBody>
          <a:bodyPr wrap="square">
            <a:spAutoFit/>
          </a:bodyPr>
          <a:lstStyle/>
          <a:p>
            <a:pPr lvl="0" algn="ctr">
              <a:defRPr/>
            </a:pPr>
            <a:r>
              <a:rPr lang="he-IL" sz="3600" dirty="0">
                <a:solidFill>
                  <a:srgbClr val="37AA4D"/>
                </a:solidFill>
                <a:latin typeface="Calibri" panose="020F0502020204030204" pitchFamily="34" charset="0"/>
                <a:cs typeface="Calibri" panose="020F0502020204030204" pitchFamily="34" charset="0"/>
              </a:rPr>
              <a:t>גַּם אתם מתחילים מַשֶּׁהוּ חָדָשׁ – </a:t>
            </a:r>
          </a:p>
          <a:p>
            <a:pPr lvl="0" algn="ctr">
              <a:defRPr/>
            </a:pPr>
            <a:r>
              <a:rPr lang="he-IL" sz="3600" dirty="0">
                <a:solidFill>
                  <a:srgbClr val="37AA4D"/>
                </a:solidFill>
                <a:latin typeface="Calibri" panose="020F0502020204030204" pitchFamily="34" charset="0"/>
                <a:cs typeface="Calibri" panose="020F0502020204030204" pitchFamily="34" charset="0"/>
              </a:rPr>
              <a:t>בֵּית סֵפֶר, כִּתָּה א', שָׁנָה חֲדָשָׁה, לִהְיוֹת תלמידים...</a:t>
            </a:r>
          </a:p>
        </p:txBody>
      </p:sp>
      <p:pic>
        <p:nvPicPr>
          <p:cNvPr id="5" name="תמונה 4">
            <a:extLst>
              <a:ext uri="{FF2B5EF4-FFF2-40B4-BE49-F238E27FC236}">
                <a16:creationId xmlns:a16="http://schemas.microsoft.com/office/drawing/2014/main" id="{F00A16A2-503D-4D1B-82DF-9ADB62DC7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136" y="1974255"/>
            <a:ext cx="5052773" cy="3237825"/>
          </a:xfrm>
          <a:prstGeom prst="rect">
            <a:avLst/>
          </a:prstGeom>
        </p:spPr>
      </p:pic>
    </p:spTree>
    <p:extLst>
      <p:ext uri="{BB962C8B-B14F-4D97-AF65-F5344CB8AC3E}">
        <p14:creationId xmlns:p14="http://schemas.microsoft.com/office/powerpoint/2010/main" val="199614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rame, Birds, Decoration, Design">
            <a:extLst>
              <a:ext uri="{FF2B5EF4-FFF2-40B4-BE49-F238E27FC236}">
                <a16:creationId xmlns:a16="http://schemas.microsoft.com/office/drawing/2014/main" id="{424969E4-B2DE-450A-B3E5-683253685E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0665"/>
            <a:ext cx="11831782" cy="548992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3B011BBB-DCF3-4E3C-BD5E-8A17D7C6BA27}"/>
              </a:ext>
            </a:extLst>
          </p:cNvPr>
          <p:cNvSpPr txBox="1">
            <a:spLocks/>
          </p:cNvSpPr>
          <p:nvPr/>
        </p:nvSpPr>
        <p:spPr>
          <a:xfrm>
            <a:off x="838200" y="86830"/>
            <a:ext cx="10515600" cy="13255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chemeClr val="lt1"/>
              </a:buClr>
              <a:buSzPts val="1800"/>
              <a:buFont typeface="Libre Franklin Medium"/>
              <a:buNone/>
              <a:defRPr sz="3200" b="0" i="0" u="none" strike="noStrike" cap="none">
                <a:solidFill>
                  <a:schemeClr val="lt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e-IL" sz="4800" b="1" kern="0" dirty="0">
                <a:solidFill>
                  <a:schemeClr val="bg1"/>
                </a:solidFill>
                <a:latin typeface="Calibri" panose="020F0502020204030204" pitchFamily="34" charset="0"/>
                <a:cs typeface="Calibri" panose="020F0502020204030204" pitchFamily="34" charset="0"/>
              </a:rPr>
              <a:t>מָה אתם מתחילים?</a:t>
            </a:r>
          </a:p>
        </p:txBody>
      </p:sp>
      <p:sp>
        <p:nvSpPr>
          <p:cNvPr id="6" name="TextBox 5">
            <a:extLst>
              <a:ext uri="{FF2B5EF4-FFF2-40B4-BE49-F238E27FC236}">
                <a16:creationId xmlns:a16="http://schemas.microsoft.com/office/drawing/2014/main" id="{BBD97E98-851A-404C-808F-9E997AF36032}"/>
              </a:ext>
            </a:extLst>
          </p:cNvPr>
          <p:cNvSpPr txBox="1"/>
          <p:nvPr/>
        </p:nvSpPr>
        <p:spPr>
          <a:xfrm>
            <a:off x="1363486" y="2788919"/>
            <a:ext cx="9581601" cy="1862048"/>
          </a:xfrm>
          <a:prstGeom prst="rect">
            <a:avLst/>
          </a:prstGeom>
          <a:noFill/>
        </p:spPr>
        <p:txBody>
          <a:bodyPr wrap="square" rtlCol="1">
            <a:spAutoFit/>
          </a:bodyPr>
          <a:lstStyle/>
          <a:p>
            <a:pPr algn="ctr" rtl="1"/>
            <a:r>
              <a:rPr lang="he-IL" sz="11500" b="1" dirty="0">
                <a:ln w="57150">
                  <a:solidFill>
                    <a:srgbClr val="66FFFF"/>
                  </a:solidFill>
                  <a:prstDash val="solid"/>
                </a:ln>
                <a:solidFill>
                  <a:srgbClr val="FFFFFF"/>
                </a:solidFill>
                <a:effectLst>
                  <a:outerShdw dist="38100" dir="2700000" algn="tl" rotWithShape="0">
                    <a:schemeClr val="accent2"/>
                  </a:outerShdw>
                </a:effectLst>
                <a:latin typeface="Calibri" panose="020F0502020204030204" pitchFamily="34" charset="0"/>
                <a:cs typeface="Calibri" panose="020F0502020204030204" pitchFamily="34" charset="0"/>
              </a:rPr>
              <a:t>שָׁלוֹם כִּתָּה א'</a:t>
            </a:r>
          </a:p>
        </p:txBody>
      </p:sp>
    </p:spTree>
    <p:extLst>
      <p:ext uri="{BB962C8B-B14F-4D97-AF65-F5344CB8AC3E}">
        <p14:creationId xmlns:p14="http://schemas.microsoft.com/office/powerpoint/2010/main" val="762021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יוסי הוֹלֶך לְתלמוד תורה</a:t>
            </a:r>
          </a:p>
        </p:txBody>
      </p:sp>
      <p:sp>
        <p:nvSpPr>
          <p:cNvPr id="9" name="Speech Bubble: Oval 1">
            <a:extLst>
              <a:ext uri="{FF2B5EF4-FFF2-40B4-BE49-F238E27FC236}">
                <a16:creationId xmlns:a16="http://schemas.microsoft.com/office/drawing/2014/main" id="{5C49FC2C-9C20-4B33-8E44-8C1ED3376548}"/>
              </a:ext>
            </a:extLst>
          </p:cNvPr>
          <p:cNvSpPr/>
          <p:nvPr/>
        </p:nvSpPr>
        <p:spPr>
          <a:xfrm>
            <a:off x="8766628" y="1690688"/>
            <a:ext cx="3207657" cy="1738312"/>
          </a:xfrm>
          <a:prstGeom prst="wedgeEllipseCallout">
            <a:avLst>
              <a:gd name="adj1" fmla="val -53697"/>
              <a:gd name="adj2" fmla="val 5446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defRPr/>
            </a:pPr>
            <a:r>
              <a:rPr lang="he-IL" sz="2400" dirty="0">
                <a:solidFill>
                  <a:srgbClr val="0070C0"/>
                </a:solidFill>
                <a:latin typeface="Gisha" panose="020B0502040204020203" pitchFamily="34" charset="-79"/>
                <a:cs typeface="Gisha" panose="020B0502040204020203" pitchFamily="34" charset="-79"/>
              </a:rPr>
              <a:t>מָה אתם יְכוֹלים לְסַפֵּר עַל יוסי?</a:t>
            </a:r>
            <a:endParaRPr kumimoji="0" lang="he-IL" sz="2400" b="0" i="0" u="none" strike="noStrike" kern="1200" cap="none" spc="0" normalizeH="0" baseline="0" noProof="0" dirty="0">
              <a:ln>
                <a:noFill/>
              </a:ln>
              <a:solidFill>
                <a:srgbClr val="0070C0"/>
              </a:solidFill>
              <a:effectLst/>
              <a:uLnTx/>
              <a:uFillTx/>
              <a:latin typeface="Gisha" panose="020B0502040204020203" pitchFamily="34" charset="-79"/>
              <a:ea typeface="+mn-ea"/>
              <a:cs typeface="Gisha" panose="020B0502040204020203" pitchFamily="34" charset="-79"/>
            </a:endParaRPr>
          </a:p>
        </p:txBody>
      </p:sp>
      <p:sp>
        <p:nvSpPr>
          <p:cNvPr id="10" name="Speech Bubble: Oval 6">
            <a:extLst>
              <a:ext uri="{FF2B5EF4-FFF2-40B4-BE49-F238E27FC236}">
                <a16:creationId xmlns:a16="http://schemas.microsoft.com/office/drawing/2014/main" id="{0674BA02-9EFE-4978-AB29-0744ADAD8C42}"/>
              </a:ext>
            </a:extLst>
          </p:cNvPr>
          <p:cNvSpPr/>
          <p:nvPr/>
        </p:nvSpPr>
        <p:spPr>
          <a:xfrm>
            <a:off x="8553341" y="4077879"/>
            <a:ext cx="3435457" cy="1928237"/>
          </a:xfrm>
          <a:prstGeom prst="wedgeEllipseCallout">
            <a:avLst>
              <a:gd name="adj1" fmla="val -52758"/>
              <a:gd name="adj2" fmla="val -34822"/>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defRPr/>
            </a:pPr>
            <a:r>
              <a:rPr lang="he-IL" sz="2400" dirty="0">
                <a:solidFill>
                  <a:srgbClr val="0070C0"/>
                </a:solidFill>
                <a:latin typeface="Gisha" panose="020B0502040204020203" pitchFamily="34" charset="-79"/>
                <a:cs typeface="Gisha" panose="020B0502040204020203" pitchFamily="34" charset="-79"/>
              </a:rPr>
              <a:t>אֵיךְ יוסי מַרְגִּישׁ לִקְרַאת כִּתָּה א'? כְּשֶׁמַּגִּיע</a:t>
            </a:r>
            <a:br>
              <a:rPr lang="he-IL" sz="2400" dirty="0">
                <a:solidFill>
                  <a:srgbClr val="0070C0"/>
                </a:solidFill>
                <a:latin typeface="Gisha" panose="020B0502040204020203" pitchFamily="34" charset="-79"/>
                <a:cs typeface="Gisha" panose="020B0502040204020203" pitchFamily="34" charset="-79"/>
              </a:rPr>
            </a:br>
            <a:r>
              <a:rPr lang="he-IL" sz="2400" dirty="0">
                <a:solidFill>
                  <a:srgbClr val="0070C0"/>
                </a:solidFill>
                <a:latin typeface="Gisha" panose="020B0502040204020203" pitchFamily="34" charset="-79"/>
                <a:cs typeface="Gisha" panose="020B0502040204020203" pitchFamily="34" charset="-79"/>
              </a:rPr>
              <a:t>לְתלמוד תורה?</a:t>
            </a:r>
            <a:endParaRPr kumimoji="0" lang="he-IL" sz="2400" b="0" i="0" u="none" strike="noStrike" kern="1200" cap="none" spc="0" normalizeH="0" baseline="0" noProof="0" dirty="0">
              <a:ln>
                <a:noFill/>
              </a:ln>
              <a:solidFill>
                <a:srgbClr val="0070C0"/>
              </a:solidFill>
              <a:effectLst/>
              <a:uLnTx/>
              <a:uFillTx/>
              <a:latin typeface="Gisha" panose="020B0502040204020203" pitchFamily="34" charset="-79"/>
              <a:ea typeface="+mn-ea"/>
              <a:cs typeface="Gisha" panose="020B0502040204020203" pitchFamily="34" charset="-79"/>
            </a:endParaRPr>
          </a:p>
        </p:txBody>
      </p:sp>
      <p:sp>
        <p:nvSpPr>
          <p:cNvPr id="11" name="Speech Bubble: Oval 7">
            <a:extLst>
              <a:ext uri="{FF2B5EF4-FFF2-40B4-BE49-F238E27FC236}">
                <a16:creationId xmlns:a16="http://schemas.microsoft.com/office/drawing/2014/main" id="{18708587-A717-4AB0-A7CD-CB1C446642A5}"/>
              </a:ext>
            </a:extLst>
          </p:cNvPr>
          <p:cNvSpPr/>
          <p:nvPr/>
        </p:nvSpPr>
        <p:spPr>
          <a:xfrm>
            <a:off x="431004" y="1710332"/>
            <a:ext cx="3207657" cy="1738312"/>
          </a:xfrm>
          <a:prstGeom prst="wedgeEllipseCallout">
            <a:avLst>
              <a:gd name="adj1" fmla="val 48565"/>
              <a:gd name="adj2" fmla="val 42775"/>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defRPr/>
            </a:pPr>
            <a:r>
              <a:rPr lang="he-IL" sz="2400" dirty="0">
                <a:solidFill>
                  <a:srgbClr val="0070C0"/>
                </a:solidFill>
                <a:latin typeface="Gisha" panose="020B0502040204020203" pitchFamily="34" charset="-79"/>
                <a:cs typeface="Gisha" panose="020B0502040204020203" pitchFamily="34" charset="-79"/>
              </a:rPr>
              <a:t>מִמָּה חוֹשֶׁשׁ יוסי?</a:t>
            </a:r>
            <a:endParaRPr kumimoji="0" lang="he-IL" sz="2400" b="0" i="0" u="none" strike="noStrike" kern="1200" cap="none" spc="0" normalizeH="0" baseline="0" noProof="0" dirty="0">
              <a:ln>
                <a:noFill/>
              </a:ln>
              <a:solidFill>
                <a:srgbClr val="0070C0"/>
              </a:solidFill>
              <a:effectLst/>
              <a:uLnTx/>
              <a:uFillTx/>
              <a:latin typeface="Gisha" panose="020B0502040204020203" pitchFamily="34" charset="-79"/>
              <a:ea typeface="+mn-ea"/>
              <a:cs typeface="Gisha" panose="020B0502040204020203" pitchFamily="34" charset="-79"/>
            </a:endParaRPr>
          </a:p>
        </p:txBody>
      </p:sp>
      <p:sp>
        <p:nvSpPr>
          <p:cNvPr id="12" name="Speech Bubble: Oval 8">
            <a:extLst>
              <a:ext uri="{FF2B5EF4-FFF2-40B4-BE49-F238E27FC236}">
                <a16:creationId xmlns:a16="http://schemas.microsoft.com/office/drawing/2014/main" id="{8A72CBB4-28BD-4652-8A78-A41F8C52231A}"/>
              </a:ext>
            </a:extLst>
          </p:cNvPr>
          <p:cNvSpPr/>
          <p:nvPr/>
        </p:nvSpPr>
        <p:spPr>
          <a:xfrm>
            <a:off x="431004" y="4077879"/>
            <a:ext cx="3207657" cy="1738312"/>
          </a:xfrm>
          <a:prstGeom prst="wedgeEllipseCallout">
            <a:avLst>
              <a:gd name="adj1" fmla="val 49470"/>
              <a:gd name="adj2" fmla="val -4573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defRPr/>
            </a:pPr>
            <a:r>
              <a:rPr lang="he-IL" sz="2400" dirty="0">
                <a:solidFill>
                  <a:srgbClr val="0070C0"/>
                </a:solidFill>
                <a:latin typeface="Gisha" panose="020B0502040204020203" pitchFamily="34" charset="-79"/>
                <a:cs typeface="Gisha" panose="020B0502040204020203" pitchFamily="34" charset="-79"/>
              </a:rPr>
              <a:t>מָה עוֹזֵר לָו?</a:t>
            </a:r>
          </a:p>
          <a:p>
            <a:pPr lvl="0" algn="ctr">
              <a:defRPr/>
            </a:pPr>
            <a:r>
              <a:rPr lang="he-IL" sz="2400" dirty="0">
                <a:solidFill>
                  <a:srgbClr val="0070C0"/>
                </a:solidFill>
                <a:latin typeface="Gisha" panose="020B0502040204020203" pitchFamily="34" charset="-79"/>
                <a:cs typeface="Gisha" panose="020B0502040204020203" pitchFamily="34" charset="-79"/>
              </a:rPr>
              <a:t>מִי עוֹזֵר?</a:t>
            </a:r>
            <a:endParaRPr kumimoji="0" lang="he-IL" sz="2400" b="0" i="0" u="none" strike="noStrike" kern="1200" cap="none" spc="0" normalizeH="0" baseline="0" noProof="0" dirty="0">
              <a:ln>
                <a:noFill/>
              </a:ln>
              <a:solidFill>
                <a:srgbClr val="0070C0"/>
              </a:solidFill>
              <a:effectLst/>
              <a:uLnTx/>
              <a:uFillTx/>
              <a:latin typeface="Gisha" panose="020B0502040204020203" pitchFamily="34" charset="-79"/>
              <a:ea typeface="+mn-ea"/>
              <a:cs typeface="Gisha" panose="020B0502040204020203" pitchFamily="34" charset="-79"/>
            </a:endParaRPr>
          </a:p>
        </p:txBody>
      </p:sp>
      <p:sp>
        <p:nvSpPr>
          <p:cNvPr id="13" name="Speech Bubble: Oval 1">
            <a:extLst>
              <a:ext uri="{FF2B5EF4-FFF2-40B4-BE49-F238E27FC236}">
                <a16:creationId xmlns:a16="http://schemas.microsoft.com/office/drawing/2014/main" id="{89D9847B-EB90-4F24-A7AB-3C422AAD20EB}"/>
              </a:ext>
            </a:extLst>
          </p:cNvPr>
          <p:cNvSpPr/>
          <p:nvPr/>
        </p:nvSpPr>
        <p:spPr>
          <a:xfrm>
            <a:off x="3572414" y="5041997"/>
            <a:ext cx="5047172" cy="1738312"/>
          </a:xfrm>
          <a:prstGeom prst="wedgeEllipseCallout">
            <a:avLst>
              <a:gd name="adj1" fmla="val 18758"/>
              <a:gd name="adj2" fmla="val -69372"/>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defRPr/>
            </a:pPr>
            <a:r>
              <a:rPr lang="he-IL" sz="2800" b="1" dirty="0">
                <a:solidFill>
                  <a:srgbClr val="0070C0"/>
                </a:solidFill>
                <a:latin typeface="Gisha" panose="020B0502040204020203" pitchFamily="34" charset="-79"/>
                <a:cs typeface="Gisha" panose="020B0502040204020203" pitchFamily="34" charset="-79"/>
              </a:rPr>
              <a:t>תַּכִּירוּ,</a:t>
            </a:r>
          </a:p>
          <a:p>
            <a:pPr lvl="0" algn="ctr">
              <a:defRPr/>
            </a:pPr>
            <a:r>
              <a:rPr lang="he-IL" sz="2800" b="1" dirty="0">
                <a:solidFill>
                  <a:srgbClr val="0070C0"/>
                </a:solidFill>
                <a:latin typeface="Gisha" panose="020B0502040204020203" pitchFamily="34" charset="-79"/>
                <a:cs typeface="Gisha" panose="020B0502040204020203" pitchFamily="34" charset="-79"/>
              </a:rPr>
              <a:t>זה יוסי</a:t>
            </a:r>
          </a:p>
          <a:p>
            <a:pPr lvl="0" algn="ctr">
              <a:defRPr/>
            </a:pPr>
            <a:r>
              <a:rPr lang="he-IL" sz="2800" b="1" dirty="0">
                <a:solidFill>
                  <a:srgbClr val="0070C0"/>
                </a:solidFill>
                <a:latin typeface="Gisha" panose="020B0502040204020203" pitchFamily="34" charset="-79"/>
                <a:cs typeface="Gisha" panose="020B0502040204020203" pitchFamily="34" charset="-79"/>
              </a:rPr>
              <a:t>הוא מַתְחִיל כִּתָּה א'</a:t>
            </a:r>
            <a:endParaRPr kumimoji="0" lang="he-IL" sz="2800" b="1" i="0" u="none" strike="noStrike" kern="1200" cap="none" spc="0" normalizeH="0" baseline="0" noProof="0" dirty="0">
              <a:ln>
                <a:noFill/>
              </a:ln>
              <a:solidFill>
                <a:srgbClr val="0070C0"/>
              </a:solidFill>
              <a:effectLst/>
              <a:uLnTx/>
              <a:uFillTx/>
              <a:latin typeface="Gisha" panose="020B0502040204020203" pitchFamily="34" charset="-79"/>
              <a:ea typeface="+mn-ea"/>
              <a:cs typeface="Gisha" panose="020B0502040204020203" pitchFamily="34" charset="-79"/>
            </a:endParaRPr>
          </a:p>
        </p:txBody>
      </p:sp>
      <p:pic>
        <p:nvPicPr>
          <p:cNvPr id="14" name="תמונה 13">
            <a:extLst>
              <a:ext uri="{FF2B5EF4-FFF2-40B4-BE49-F238E27FC236}">
                <a16:creationId xmlns:a16="http://schemas.microsoft.com/office/drawing/2014/main" id="{F00A16A2-503D-4D1B-82DF-9ADB62DC70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135" y="1782128"/>
            <a:ext cx="4835451" cy="2872033"/>
          </a:xfrm>
          <a:prstGeom prst="rect">
            <a:avLst/>
          </a:prstGeom>
        </p:spPr>
      </p:pic>
    </p:spTree>
    <p:extLst>
      <p:ext uri="{BB962C8B-B14F-4D97-AF65-F5344CB8AC3E}">
        <p14:creationId xmlns:p14="http://schemas.microsoft.com/office/powerpoint/2010/main" val="168253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74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B221C6-766E-441C-B997-85DB094E0FEF}"/>
              </a:ext>
            </a:extLst>
          </p:cNvPr>
          <p:cNvSpPr txBox="1">
            <a:spLocks/>
          </p:cNvSpPr>
          <p:nvPr/>
        </p:nvSpPr>
        <p:spPr>
          <a:xfrm>
            <a:off x="838200" y="0"/>
            <a:ext cx="10515600" cy="13255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chemeClr val="lt1"/>
              </a:buClr>
              <a:buSzPts val="1800"/>
              <a:buFont typeface="Libre Franklin Medium"/>
              <a:buNone/>
              <a:defRPr sz="3200" b="0" i="0" u="none" strike="noStrike" cap="none">
                <a:solidFill>
                  <a:schemeClr val="lt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e-IL" sz="4800" kern="0" dirty="0">
                <a:solidFill>
                  <a:schemeClr val="bg1"/>
                </a:solidFill>
                <a:latin typeface="Calibri" panose="020F0502020204030204" pitchFamily="34" charset="0"/>
                <a:cs typeface="Calibri" panose="020F0502020204030204" pitchFamily="34" charset="0"/>
              </a:rPr>
              <a:t>וּמָה אתם מַרְגִּישׁים?</a:t>
            </a:r>
          </a:p>
        </p:txBody>
      </p:sp>
      <p:pic>
        <p:nvPicPr>
          <p:cNvPr id="6" name="תמונה 5">
            <a:extLst>
              <a:ext uri="{FF2B5EF4-FFF2-40B4-BE49-F238E27FC236}">
                <a16:creationId xmlns:a16="http://schemas.microsoft.com/office/drawing/2014/main" id="{9D208A73-6E03-42A5-BBD3-544ABC4D1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8940" y="1971450"/>
            <a:ext cx="6652260" cy="4490275"/>
          </a:xfrm>
          <a:prstGeom prst="rect">
            <a:avLst/>
          </a:prstGeom>
        </p:spPr>
      </p:pic>
    </p:spTree>
    <p:extLst>
      <p:ext uri="{BB962C8B-B14F-4D97-AF65-F5344CB8AC3E}">
        <p14:creationId xmlns:p14="http://schemas.microsoft.com/office/powerpoint/2010/main" val="3671788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952E96-0092-419D-8C66-560B7A033885}"/>
              </a:ext>
            </a:extLst>
          </p:cNvPr>
          <p:cNvSpPr txBox="1">
            <a:spLocks/>
          </p:cNvSpPr>
          <p:nvPr/>
        </p:nvSpPr>
        <p:spPr>
          <a:xfrm>
            <a:off x="815815" y="-24133"/>
            <a:ext cx="10515600" cy="13255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chemeClr val="lt1"/>
              </a:buClr>
              <a:buSzPts val="1800"/>
              <a:buFont typeface="Libre Franklin Medium"/>
              <a:buNone/>
              <a:defRPr sz="3200" b="0" i="0" u="none" strike="noStrike" cap="none">
                <a:solidFill>
                  <a:schemeClr val="lt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e-IL" sz="4800" kern="0" dirty="0">
                <a:solidFill>
                  <a:schemeClr val="bg1"/>
                </a:solidFill>
                <a:latin typeface="Calibri" panose="020F0502020204030204" pitchFamily="34" charset="0"/>
                <a:cs typeface="Calibri" panose="020F0502020204030204" pitchFamily="34" charset="0"/>
              </a:rPr>
              <a:t>בִּתְחִלַּת כִּתָּה א', טִבְעִי שֶׁנַּרְגִּישׁ...</a:t>
            </a:r>
          </a:p>
        </p:txBody>
      </p:sp>
      <p:pic>
        <p:nvPicPr>
          <p:cNvPr id="16" name="Picture 2" descr="Stick People Children, Child">
            <a:extLst>
              <a:ext uri="{FF2B5EF4-FFF2-40B4-BE49-F238E27FC236}">
                <a16:creationId xmlns:a16="http://schemas.microsoft.com/office/drawing/2014/main" id="{8A41B7A5-AF5F-4ED0-8A6E-5CEBBA638F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2617"/>
          <a:stretch/>
        </p:blipFill>
        <p:spPr bwMode="auto">
          <a:xfrm>
            <a:off x="260644" y="1599841"/>
            <a:ext cx="11815242" cy="182916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51CE440-7B1E-4AF4-917F-1B7527A91A94}"/>
              </a:ext>
            </a:extLst>
          </p:cNvPr>
          <p:cNvSpPr txBox="1"/>
          <p:nvPr/>
        </p:nvSpPr>
        <p:spPr>
          <a:xfrm>
            <a:off x="9913256" y="2445726"/>
            <a:ext cx="1367971" cy="461665"/>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0070C0"/>
                </a:solidFill>
                <a:effectLst/>
                <a:uLnTx/>
                <a:uFillTx/>
                <a:latin typeface="Gisha" panose="020B0502040204020203" pitchFamily="34" charset="-79"/>
                <a:ea typeface="+mn-ea"/>
                <a:cs typeface="Gisha" panose="020B0502040204020203" pitchFamily="34" charset="-79"/>
              </a:rPr>
              <a:t>שמחה</a:t>
            </a:r>
          </a:p>
        </p:txBody>
      </p:sp>
      <p:sp>
        <p:nvSpPr>
          <p:cNvPr id="18" name="TextBox 17">
            <a:extLst>
              <a:ext uri="{FF2B5EF4-FFF2-40B4-BE49-F238E27FC236}">
                <a16:creationId xmlns:a16="http://schemas.microsoft.com/office/drawing/2014/main" id="{D3C8BBB0-E098-4157-A3AC-ACF64EA76FCB}"/>
              </a:ext>
            </a:extLst>
          </p:cNvPr>
          <p:cNvSpPr txBox="1"/>
          <p:nvPr/>
        </p:nvSpPr>
        <p:spPr>
          <a:xfrm>
            <a:off x="8686799" y="2067648"/>
            <a:ext cx="1367971" cy="461665"/>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0070C0"/>
                </a:solidFill>
                <a:effectLst/>
                <a:uLnTx/>
                <a:uFillTx/>
                <a:latin typeface="Gisha" panose="020B0502040204020203" pitchFamily="34" charset="-79"/>
                <a:ea typeface="+mn-ea"/>
                <a:cs typeface="Gisha" panose="020B0502040204020203" pitchFamily="34" charset="-79"/>
              </a:rPr>
              <a:t>התרגשות</a:t>
            </a:r>
          </a:p>
        </p:txBody>
      </p:sp>
      <p:sp>
        <p:nvSpPr>
          <p:cNvPr id="19" name="TextBox 18">
            <a:extLst>
              <a:ext uri="{FF2B5EF4-FFF2-40B4-BE49-F238E27FC236}">
                <a16:creationId xmlns:a16="http://schemas.microsoft.com/office/drawing/2014/main" id="{0455E575-CC38-4D8B-A155-0104A0AFC56E}"/>
              </a:ext>
            </a:extLst>
          </p:cNvPr>
          <p:cNvSpPr txBox="1"/>
          <p:nvPr/>
        </p:nvSpPr>
        <p:spPr>
          <a:xfrm>
            <a:off x="404586" y="2496594"/>
            <a:ext cx="1367971" cy="461665"/>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0070C0"/>
                </a:solidFill>
                <a:effectLst/>
                <a:uLnTx/>
                <a:uFillTx/>
                <a:latin typeface="Gisha" panose="020B0502040204020203" pitchFamily="34" charset="-79"/>
                <a:ea typeface="+mn-ea"/>
                <a:cs typeface="Gisha" panose="020B0502040204020203" pitchFamily="34" charset="-79"/>
              </a:rPr>
              <a:t>חשש</a:t>
            </a:r>
          </a:p>
        </p:txBody>
      </p:sp>
      <p:sp>
        <p:nvSpPr>
          <p:cNvPr id="20" name="TextBox 19">
            <a:extLst>
              <a:ext uri="{FF2B5EF4-FFF2-40B4-BE49-F238E27FC236}">
                <a16:creationId xmlns:a16="http://schemas.microsoft.com/office/drawing/2014/main" id="{285563EA-4633-4B68-9DF7-F92B32992B4D}"/>
              </a:ext>
            </a:extLst>
          </p:cNvPr>
          <p:cNvSpPr txBox="1"/>
          <p:nvPr/>
        </p:nvSpPr>
        <p:spPr>
          <a:xfrm>
            <a:off x="1808537" y="2067648"/>
            <a:ext cx="1367971" cy="461665"/>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0070C0"/>
                </a:solidFill>
                <a:effectLst/>
                <a:uLnTx/>
                <a:uFillTx/>
                <a:latin typeface="Gisha" panose="020B0502040204020203" pitchFamily="34" charset="-79"/>
                <a:ea typeface="+mn-ea"/>
                <a:cs typeface="Gisha" panose="020B0502040204020203" pitchFamily="34" charset="-79"/>
              </a:rPr>
              <a:t>סקרנות</a:t>
            </a:r>
          </a:p>
        </p:txBody>
      </p:sp>
      <p:sp>
        <p:nvSpPr>
          <p:cNvPr id="21" name="TextBox 20">
            <a:extLst>
              <a:ext uri="{FF2B5EF4-FFF2-40B4-BE49-F238E27FC236}">
                <a16:creationId xmlns:a16="http://schemas.microsoft.com/office/drawing/2014/main" id="{CA2FD574-6788-4219-AD50-196F1E54C85B}"/>
              </a:ext>
            </a:extLst>
          </p:cNvPr>
          <p:cNvSpPr txBox="1"/>
          <p:nvPr/>
        </p:nvSpPr>
        <p:spPr>
          <a:xfrm>
            <a:off x="2819094" y="2529313"/>
            <a:ext cx="1367971" cy="461665"/>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0070C0"/>
                </a:solidFill>
                <a:effectLst/>
                <a:uLnTx/>
                <a:uFillTx/>
                <a:latin typeface="Gisha" panose="020B0502040204020203" pitchFamily="34" charset="-79"/>
                <a:ea typeface="+mn-ea"/>
                <a:cs typeface="Gisha" panose="020B0502040204020203" pitchFamily="34" charset="-79"/>
              </a:rPr>
              <a:t>דאגה</a:t>
            </a:r>
          </a:p>
        </p:txBody>
      </p:sp>
      <p:sp>
        <p:nvSpPr>
          <p:cNvPr id="22" name="TextBox 21">
            <a:extLst>
              <a:ext uri="{FF2B5EF4-FFF2-40B4-BE49-F238E27FC236}">
                <a16:creationId xmlns:a16="http://schemas.microsoft.com/office/drawing/2014/main" id="{8FFC1FF6-254F-4AD8-B1D2-7DCB9A7B7D31}"/>
              </a:ext>
            </a:extLst>
          </p:cNvPr>
          <p:cNvSpPr txBox="1"/>
          <p:nvPr/>
        </p:nvSpPr>
        <p:spPr>
          <a:xfrm>
            <a:off x="4223045" y="2463738"/>
            <a:ext cx="1367971" cy="461665"/>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0070C0"/>
                </a:solidFill>
                <a:effectLst/>
                <a:uLnTx/>
                <a:uFillTx/>
                <a:latin typeface="Gisha" panose="020B0502040204020203" pitchFamily="34" charset="-79"/>
                <a:ea typeface="+mn-ea"/>
                <a:cs typeface="Gisha" panose="020B0502040204020203" pitchFamily="34" charset="-79"/>
              </a:rPr>
              <a:t>גאווה</a:t>
            </a:r>
          </a:p>
        </p:txBody>
      </p:sp>
      <p:sp>
        <p:nvSpPr>
          <p:cNvPr id="23" name="TextBox 22">
            <a:extLst>
              <a:ext uri="{FF2B5EF4-FFF2-40B4-BE49-F238E27FC236}">
                <a16:creationId xmlns:a16="http://schemas.microsoft.com/office/drawing/2014/main" id="{662766D4-8C70-4790-9E4D-3C0F30E8DCAC}"/>
              </a:ext>
            </a:extLst>
          </p:cNvPr>
          <p:cNvSpPr txBox="1"/>
          <p:nvPr/>
        </p:nvSpPr>
        <p:spPr>
          <a:xfrm>
            <a:off x="7637531" y="2461275"/>
            <a:ext cx="1367971" cy="461665"/>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0070C0"/>
                </a:solidFill>
                <a:effectLst/>
                <a:uLnTx/>
                <a:uFillTx/>
                <a:latin typeface="Gisha" panose="020B0502040204020203" pitchFamily="34" charset="-79"/>
                <a:ea typeface="+mn-ea"/>
                <a:cs typeface="Gisha" panose="020B0502040204020203" pitchFamily="34" charset="-79"/>
              </a:rPr>
              <a:t>בלבול</a:t>
            </a:r>
          </a:p>
        </p:txBody>
      </p:sp>
      <p:sp>
        <p:nvSpPr>
          <p:cNvPr id="24" name="TextBox 23">
            <a:extLst>
              <a:ext uri="{FF2B5EF4-FFF2-40B4-BE49-F238E27FC236}">
                <a16:creationId xmlns:a16="http://schemas.microsoft.com/office/drawing/2014/main" id="{D8C264CF-917F-4D83-9D89-CAFAFD0D36B1}"/>
              </a:ext>
            </a:extLst>
          </p:cNvPr>
          <p:cNvSpPr txBox="1"/>
          <p:nvPr/>
        </p:nvSpPr>
        <p:spPr>
          <a:xfrm>
            <a:off x="5389630" y="2056700"/>
            <a:ext cx="1367971" cy="523220"/>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2800" b="0" i="0" u="none" strike="noStrike" kern="1200" cap="none" spc="0" normalizeH="0" baseline="0" noProof="0" dirty="0">
                <a:ln>
                  <a:noFill/>
                </a:ln>
                <a:solidFill>
                  <a:srgbClr val="0070C0"/>
                </a:solidFill>
                <a:effectLst/>
                <a:uLnTx/>
                <a:uFillTx/>
                <a:latin typeface="Gisha" panose="020B0502040204020203" pitchFamily="34" charset="-79"/>
                <a:ea typeface="+mn-ea"/>
                <a:cs typeface="Gisha" panose="020B0502040204020203" pitchFamily="34" charset="-79"/>
              </a:rPr>
              <a:t>?</a:t>
            </a:r>
          </a:p>
        </p:txBody>
      </p:sp>
      <p:sp>
        <p:nvSpPr>
          <p:cNvPr id="25" name="TextBox 24">
            <a:extLst>
              <a:ext uri="{FF2B5EF4-FFF2-40B4-BE49-F238E27FC236}">
                <a16:creationId xmlns:a16="http://schemas.microsoft.com/office/drawing/2014/main" id="{1A64B964-3368-45FE-826F-BD1D5F3AC54C}"/>
              </a:ext>
            </a:extLst>
          </p:cNvPr>
          <p:cNvSpPr txBox="1"/>
          <p:nvPr/>
        </p:nvSpPr>
        <p:spPr>
          <a:xfrm>
            <a:off x="6817473" y="2536310"/>
            <a:ext cx="48321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0070C0"/>
                </a:solidFill>
                <a:effectLst/>
                <a:uLnTx/>
                <a:uFillTx/>
                <a:latin typeface="Gisha" panose="020B0502040204020203" pitchFamily="34" charset="-79"/>
                <a:ea typeface="+mn-ea"/>
                <a:cs typeface="Gisha" panose="020B0502040204020203" pitchFamily="34" charset="-79"/>
              </a:rPr>
              <a:t>?</a:t>
            </a:r>
          </a:p>
        </p:txBody>
      </p:sp>
      <p:pic>
        <p:nvPicPr>
          <p:cNvPr id="26" name="תמונה 25">
            <a:extLst>
              <a:ext uri="{FF2B5EF4-FFF2-40B4-BE49-F238E27FC236}">
                <a16:creationId xmlns:a16="http://schemas.microsoft.com/office/drawing/2014/main" id="{43A5C892-A2F6-447F-82E8-9B62A9A9DE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3079" y="3393210"/>
            <a:ext cx="5454312" cy="3295130"/>
          </a:xfrm>
          <a:prstGeom prst="rect">
            <a:avLst/>
          </a:prstGeom>
        </p:spPr>
      </p:pic>
    </p:spTree>
    <p:extLst>
      <p:ext uri="{BB962C8B-B14F-4D97-AF65-F5344CB8AC3E}">
        <p14:creationId xmlns:p14="http://schemas.microsoft.com/office/powerpoint/2010/main" val="1413529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3">
            <a:extLst>
              <a:ext uri="{28A0092B-C50C-407E-A947-70E740481C1C}">
                <a14:useLocalDpi xmlns:a14="http://schemas.microsoft.com/office/drawing/2010/main" val="0"/>
              </a:ext>
            </a:extLst>
          </a:blip>
          <a:srcRect l="7933"/>
          <a:stretch/>
        </p:blipFill>
        <p:spPr>
          <a:xfrm>
            <a:off x="160422" y="2092849"/>
            <a:ext cx="5493494" cy="4484414"/>
          </a:xfrm>
          <a:prstGeom prst="rect">
            <a:avLst/>
          </a:prstGeom>
        </p:spPr>
      </p:pic>
      <p:sp>
        <p:nvSpPr>
          <p:cNvPr id="4" name="Google Shape;146;g900211f262_1_28">
            <a:extLst>
              <a:ext uri="{FF2B5EF4-FFF2-40B4-BE49-F238E27FC236}">
                <a16:creationId xmlns:a16="http://schemas.microsoft.com/office/drawing/2014/main" id="{8576BFE7-B60E-4797-B0C2-F84E73644D44}"/>
              </a:ext>
            </a:extLst>
          </p:cNvPr>
          <p:cNvSpPr txBox="1">
            <a:spLocks/>
          </p:cNvSpPr>
          <p:nvPr/>
        </p:nvSpPr>
        <p:spPr>
          <a:xfrm>
            <a:off x="0" y="2360512"/>
            <a:ext cx="11809142" cy="3733500"/>
          </a:xfrm>
          <a:prstGeom prst="rect">
            <a:avLst/>
          </a:prstGeom>
          <a:noFill/>
          <a:ln>
            <a:noFill/>
          </a:ln>
        </p:spPr>
        <p:txBody>
          <a:bodyPr spcFirstLastPara="1" wrap="square" lIns="91425" tIns="45700" rIns="91425" bIns="45700" anchor="t" anchorCtr="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nSpc>
                <a:spcPct val="150000"/>
              </a:lnSpc>
              <a:spcBef>
                <a:spcPts val="0"/>
              </a:spcBef>
              <a:buClr>
                <a:srgbClr val="0F6F80"/>
              </a:buClr>
              <a:buSzPts val="2800"/>
              <a:buFont typeface="Noto Sans Symbols"/>
              <a:buChar char="▪"/>
            </a:pPr>
            <a:r>
              <a:rPr lang="he-IL" sz="3200" dirty="0">
                <a:solidFill>
                  <a:srgbClr val="0070C0"/>
                </a:solidFill>
                <a:latin typeface="Calibri" panose="020F0502020204030204" pitchFamily="34" charset="0"/>
                <a:cs typeface="Calibri" panose="020F0502020204030204" pitchFamily="34" charset="0"/>
              </a:rPr>
              <a:t>כָּעֵת, נִשְׁחַק מִשְׂחָק.</a:t>
            </a:r>
          </a:p>
          <a:p>
            <a:pPr marL="571500" indent="-571500">
              <a:lnSpc>
                <a:spcPct val="150000"/>
              </a:lnSpc>
              <a:spcBef>
                <a:spcPts val="0"/>
              </a:spcBef>
              <a:buClr>
                <a:srgbClr val="0F6F80"/>
              </a:buClr>
              <a:buSzPts val="2800"/>
              <a:buFont typeface="Noto Sans Symbols"/>
              <a:buChar char="▪"/>
            </a:pPr>
            <a:r>
              <a:rPr lang="he-IL" sz="3200" dirty="0">
                <a:solidFill>
                  <a:srgbClr val="0070C0"/>
                </a:solidFill>
                <a:latin typeface="Calibri" panose="020F0502020204030204" pitchFamily="34" charset="0"/>
                <a:cs typeface="Calibri" panose="020F0502020204030204" pitchFamily="34" charset="0"/>
              </a:rPr>
              <a:t>בְּכָל פַּעַם אַקְרִיא מִּשְׁפָּט.</a:t>
            </a:r>
          </a:p>
          <a:p>
            <a:pPr marL="571500" indent="-571500">
              <a:lnSpc>
                <a:spcPct val="150000"/>
              </a:lnSpc>
              <a:spcBef>
                <a:spcPts val="0"/>
              </a:spcBef>
              <a:buClr>
                <a:srgbClr val="0F6F80"/>
              </a:buClr>
              <a:buSzPts val="2800"/>
              <a:buFont typeface="Noto Sans Symbols"/>
              <a:buChar char="▪"/>
            </a:pPr>
            <a:r>
              <a:rPr lang="he-IL" sz="3200" dirty="0">
                <a:solidFill>
                  <a:srgbClr val="0070C0"/>
                </a:solidFill>
                <a:latin typeface="Calibri" panose="020F0502020204030204" pitchFamily="34" charset="0"/>
                <a:cs typeface="Calibri" panose="020F0502020204030204" pitchFamily="34" charset="0"/>
              </a:rPr>
              <a:t>כֹּל מִי שֶׁהַמִּשְׁפָּט נָכוֹן לְגַבּיו – ירִים יָד.</a:t>
            </a:r>
          </a:p>
        </p:txBody>
      </p:sp>
      <p:sp>
        <p:nvSpPr>
          <p:cNvPr id="5" name="Google Shape;147;g900211f262_1_28">
            <a:extLst>
              <a:ext uri="{FF2B5EF4-FFF2-40B4-BE49-F238E27FC236}">
                <a16:creationId xmlns:a16="http://schemas.microsoft.com/office/drawing/2014/main" id="{1919F74D-AD8F-4FE7-8F32-3009BD05F4A5}"/>
              </a:ext>
            </a:extLst>
          </p:cNvPr>
          <p:cNvSpPr txBox="1">
            <a:spLocks noGrp="1"/>
          </p:cNvSpPr>
          <p:nvPr>
            <p:ph type="title"/>
          </p:nvPr>
        </p:nvSpPr>
        <p:spPr>
          <a:xfrm>
            <a:off x="473188" y="79995"/>
            <a:ext cx="11175000" cy="1054500"/>
          </a:xfrm>
          <a:prstGeom prst="rect">
            <a:avLst/>
          </a:prstGeom>
          <a:noFill/>
          <a:ln>
            <a:noFill/>
          </a:ln>
        </p:spPr>
        <p:txBody>
          <a:bodyPr spcFirstLastPara="1" wrap="square" lIns="91425" tIns="45700" rIns="91425" bIns="45700" anchor="ctr" anchorCtr="0">
            <a:noAutofit/>
          </a:bodyPr>
          <a:lstStyle/>
          <a:p>
            <a:pPr lvl="0">
              <a:lnSpc>
                <a:spcPct val="150000"/>
              </a:lnSpc>
              <a:spcBef>
                <a:spcPts val="0"/>
              </a:spcBef>
              <a:buClr>
                <a:srgbClr val="0F6F80"/>
              </a:buClr>
              <a:buSzPts val="4000"/>
            </a:pPr>
            <a:r>
              <a:rPr lang="he-IL" sz="4800" dirty="0"/>
              <a:t>מְשַׁחֲקים </a:t>
            </a:r>
            <a:r>
              <a:rPr lang="he-IL" sz="4800" b="1" dirty="0"/>
              <a:t>בְּיַחַד – "כָּל מִי שְׁ..."</a:t>
            </a:r>
            <a:endParaRPr sz="8800" dirty="0"/>
          </a:p>
        </p:txBody>
      </p:sp>
      <p:pic>
        <p:nvPicPr>
          <p:cNvPr id="7" name="Picture 2" descr="Clouds, Butterfly, Balloon, Tree, Sun">
            <a:extLst>
              <a:ext uri="{FF2B5EF4-FFF2-40B4-BE49-F238E27FC236}">
                <a16:creationId xmlns:a16="http://schemas.microsoft.com/office/drawing/2014/main" id="{AAFFF2BC-91E0-4DDE-8BC9-3FC4A0DC3DCB}"/>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69050" b="55218"/>
          <a:stretch/>
        </p:blipFill>
        <p:spPr bwMode="auto">
          <a:xfrm>
            <a:off x="10547276" y="-48126"/>
            <a:ext cx="1417983" cy="145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348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p:nvPr/>
        </p:nvSpPr>
        <p:spPr>
          <a:xfrm>
            <a:off x="0" y="1665262"/>
            <a:ext cx="12192000" cy="5192738"/>
          </a:xfrm>
          <a:prstGeom prst="rect">
            <a:avLst/>
          </a:prstGeom>
          <a:solidFill>
            <a:srgbClr val="A62172"/>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5" name="Google Shape;115;p2"/>
          <p:cNvSpPr/>
          <p:nvPr/>
        </p:nvSpPr>
        <p:spPr>
          <a:xfrm>
            <a:off x="-102068" y="790599"/>
            <a:ext cx="2141984" cy="404919"/>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88888"/>
              </a:lnSpc>
              <a:spcBef>
                <a:spcPts val="0"/>
              </a:spcBef>
              <a:spcAft>
                <a:spcPts val="0"/>
              </a:spcAft>
              <a:buClr>
                <a:srgbClr val="000000"/>
              </a:buClr>
              <a:buSzTx/>
              <a:buFont typeface="Arial"/>
              <a:buNone/>
              <a:tabLst/>
              <a:defRPr/>
            </a:pPr>
            <a:r>
              <a:rPr kumimoji="0" lang="iw-IL" sz="900" b="0" i="0" u="none" strike="noStrike" kern="0" cap="none" spc="0" normalizeH="0" baseline="0" noProof="0">
                <a:ln>
                  <a:noFill/>
                </a:ln>
                <a:solidFill>
                  <a:srgbClr val="FFFFFF"/>
                </a:solidFill>
                <a:effectLst/>
                <a:uLnTx/>
                <a:uFillTx/>
                <a:latin typeface="Calibri"/>
                <a:ea typeface="Calibri"/>
                <a:cs typeface="Calibri"/>
                <a:sym typeface="Calibri"/>
              </a:rPr>
              <a:t>משרד החינוך</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1" eaLnBrk="1" fontAlgn="auto" latinLnBrk="0" hangingPunct="1">
              <a:lnSpc>
                <a:spcPct val="88888"/>
              </a:lnSpc>
              <a:spcBef>
                <a:spcPts val="0"/>
              </a:spcBef>
              <a:spcAft>
                <a:spcPts val="0"/>
              </a:spcAft>
              <a:buClr>
                <a:srgbClr val="000000"/>
              </a:buClr>
              <a:buSzTx/>
              <a:buFont typeface="Arial"/>
              <a:buNone/>
              <a:tabLst/>
              <a:defRPr/>
            </a:pPr>
            <a:r>
              <a:rPr kumimoji="0" lang="iw-IL" sz="900" b="0" i="0" u="none" strike="noStrike" kern="0" cap="none" spc="0" normalizeH="0" baseline="0" noProof="0">
                <a:ln>
                  <a:noFill/>
                </a:ln>
                <a:solidFill>
                  <a:srgbClr val="FFFFFF"/>
                </a:solidFill>
                <a:effectLst/>
                <a:uLnTx/>
                <a:uFillTx/>
                <a:latin typeface="Calibri"/>
                <a:ea typeface="Calibri"/>
                <a:cs typeface="Calibri"/>
                <a:sym typeface="Calibri"/>
              </a:rPr>
              <a:t>מינהל פדגוגי</a:t>
            </a:r>
            <a:endParaRPr kumimoji="0" sz="9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1" eaLnBrk="1" fontAlgn="auto" latinLnBrk="0" hangingPunct="1">
              <a:lnSpc>
                <a:spcPct val="88888"/>
              </a:lnSpc>
              <a:spcBef>
                <a:spcPts val="0"/>
              </a:spcBef>
              <a:spcAft>
                <a:spcPts val="0"/>
              </a:spcAft>
              <a:buClr>
                <a:srgbClr val="000000"/>
              </a:buClr>
              <a:buSzTx/>
              <a:buFont typeface="Arial"/>
              <a:buNone/>
              <a:tabLst/>
              <a:defRPr/>
            </a:pPr>
            <a:r>
              <a:rPr kumimoji="0" lang="iw-IL" sz="900" b="0" i="0" u="none" strike="noStrike" kern="0" cap="none" spc="0" normalizeH="0" baseline="0" noProof="0">
                <a:ln>
                  <a:noFill/>
                </a:ln>
                <a:solidFill>
                  <a:srgbClr val="FFFFFF"/>
                </a:solidFill>
                <a:effectLst/>
                <a:uLnTx/>
                <a:uFillTx/>
                <a:latin typeface="Calibri"/>
                <a:ea typeface="Calibri"/>
                <a:cs typeface="Calibri"/>
                <a:sym typeface="Calibri"/>
              </a:rPr>
              <a:t>אגף בכיר שירות פסיכולוגי ייעוצי</a:t>
            </a:r>
            <a:endParaRPr kumimoji="0" sz="9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6" name="Google Shape;116;p2"/>
          <p:cNvSpPr/>
          <p:nvPr/>
        </p:nvSpPr>
        <p:spPr>
          <a:xfrm>
            <a:off x="1456538" y="748464"/>
            <a:ext cx="9221755" cy="956504"/>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77777"/>
              </a:lnSpc>
              <a:spcBef>
                <a:spcPts val="0"/>
              </a:spcBef>
              <a:spcAft>
                <a:spcPts val="0"/>
              </a:spcAft>
              <a:buClr>
                <a:srgbClr val="000000"/>
              </a:buClr>
              <a:buSzTx/>
              <a:buFont typeface="Arial"/>
              <a:buNone/>
              <a:tabLst/>
              <a:defRPr/>
            </a:pPr>
            <a:r>
              <a:rPr kumimoji="0" lang="iw-IL" sz="7200" b="1" i="0" u="none" strike="noStrike" kern="0" cap="none" spc="0" normalizeH="0" baseline="0" noProof="0" dirty="0">
                <a:ln>
                  <a:noFill/>
                </a:ln>
                <a:solidFill>
                  <a:srgbClr val="002060"/>
                </a:solidFill>
                <a:effectLst/>
                <a:uLnTx/>
                <a:uFillTx/>
                <a:latin typeface="Calibri"/>
                <a:ea typeface="Calibri"/>
                <a:cs typeface="Calibri"/>
                <a:sym typeface="Calibri"/>
              </a:rPr>
              <a:t>מטרות היחידה</a:t>
            </a:r>
            <a:endParaRPr kumimoji="0" sz="7200" b="1" i="0" u="none" strike="noStrike" kern="0" cap="none" spc="0" normalizeH="0" baseline="0" noProof="0" dirty="0">
              <a:ln>
                <a:noFill/>
              </a:ln>
              <a:solidFill>
                <a:srgbClr val="002060"/>
              </a:solidFill>
              <a:effectLst/>
              <a:uLnTx/>
              <a:uFillTx/>
              <a:latin typeface="Calibri"/>
              <a:ea typeface="Calibri"/>
              <a:cs typeface="Calibri"/>
              <a:sym typeface="Calibri"/>
            </a:endParaRPr>
          </a:p>
        </p:txBody>
      </p:sp>
      <p:sp>
        <p:nvSpPr>
          <p:cNvPr id="117" name="Google Shape;117;p2"/>
          <p:cNvSpPr txBox="1"/>
          <p:nvPr/>
        </p:nvSpPr>
        <p:spPr>
          <a:xfrm>
            <a:off x="0" y="2028907"/>
            <a:ext cx="12192000" cy="3785611"/>
          </a:xfrm>
          <a:prstGeom prst="rect">
            <a:avLst/>
          </a:prstGeom>
          <a:noFill/>
          <a:ln>
            <a:noFill/>
          </a:ln>
        </p:spPr>
        <p:txBody>
          <a:bodyPr spcFirstLastPara="1" wrap="square" lIns="91425" tIns="45700" rIns="91425" bIns="45700" anchor="t" anchorCtr="0">
            <a:spAutoFit/>
          </a:bodyPr>
          <a:lstStyle/>
          <a:p>
            <a:pPr marL="457200" marR="0" lvl="0" indent="-457200" algn="r" defTabSz="914400" rtl="1" eaLnBrk="1" fontAlgn="auto" latinLnBrk="0" hangingPunct="1">
              <a:lnSpc>
                <a:spcPct val="150000"/>
              </a:lnSpc>
              <a:spcBef>
                <a:spcPts val="0"/>
              </a:spcBef>
              <a:spcAft>
                <a:spcPts val="0"/>
              </a:spcAft>
              <a:buClr>
                <a:srgbClr val="FFFFFF"/>
              </a:buClr>
              <a:buSzPts val="2400"/>
              <a:buFont typeface="Wingdings" panose="05000000000000000000" pitchFamily="2" charset="2"/>
              <a:buChar char="§"/>
              <a:tabLst/>
              <a:defRPr/>
            </a:pPr>
            <a:r>
              <a:rPr kumimoji="0" lang="he-IL" sz="3200" b="0" i="0" u="none" strike="noStrike" kern="0" cap="none" spc="0" normalizeH="0" baseline="0" noProof="0" dirty="0">
                <a:ln>
                  <a:noFill/>
                </a:ln>
                <a:solidFill>
                  <a:srgbClr val="FFFFFF"/>
                </a:solidFill>
                <a:effectLst/>
                <a:uLnTx/>
                <a:uFillTx/>
                <a:latin typeface="Calibri"/>
                <a:ea typeface="Calibri"/>
                <a:cs typeface="Calibri"/>
                <a:sym typeface="Calibri"/>
              </a:rPr>
              <a:t>לסייע לתלמידים בתהליך ההסתגלות לתלמוד תורה ולתפקידם החדש כתלמידים.</a:t>
            </a:r>
          </a:p>
          <a:p>
            <a:pPr marL="457200" marR="0" lvl="0" indent="-457200" algn="r" defTabSz="914400" rtl="1" eaLnBrk="1" fontAlgn="auto" latinLnBrk="0" hangingPunct="1">
              <a:lnSpc>
                <a:spcPct val="150000"/>
              </a:lnSpc>
              <a:spcBef>
                <a:spcPts val="0"/>
              </a:spcBef>
              <a:spcAft>
                <a:spcPts val="0"/>
              </a:spcAft>
              <a:buClr>
                <a:srgbClr val="FFFFFF"/>
              </a:buClr>
              <a:buSzPts val="2400"/>
              <a:buFont typeface="Wingdings" panose="05000000000000000000" pitchFamily="2" charset="2"/>
              <a:buChar char="§"/>
              <a:tabLst/>
              <a:defRPr/>
            </a:pPr>
            <a:r>
              <a:rPr kumimoji="0" lang="he-IL" sz="3200" b="0" i="0" u="none" strike="noStrike" kern="0" cap="none" spc="0" normalizeH="0" baseline="0" noProof="0" dirty="0">
                <a:ln>
                  <a:noFill/>
                </a:ln>
                <a:solidFill>
                  <a:srgbClr val="FFFFFF"/>
                </a:solidFill>
                <a:effectLst/>
                <a:uLnTx/>
                <a:uFillTx/>
                <a:latin typeface="Calibri"/>
                <a:ea typeface="Calibri"/>
                <a:cs typeface="Calibri"/>
                <a:sym typeface="Calibri"/>
              </a:rPr>
              <a:t>ליצור הכרות ראשונית בין תלמידי הכיתה, כדרך לבסס אקלים מיטבי.</a:t>
            </a:r>
          </a:p>
          <a:p>
            <a:pPr marL="457200" marR="0" lvl="0" indent="-457200" algn="r" defTabSz="914400" rtl="1" eaLnBrk="1" fontAlgn="auto" latinLnBrk="0" hangingPunct="1">
              <a:lnSpc>
                <a:spcPct val="150000"/>
              </a:lnSpc>
              <a:spcBef>
                <a:spcPts val="0"/>
              </a:spcBef>
              <a:spcAft>
                <a:spcPts val="0"/>
              </a:spcAft>
              <a:buClr>
                <a:srgbClr val="FFFFFF"/>
              </a:buClr>
              <a:buSzPts val="2400"/>
              <a:buFont typeface="Wingdings" panose="05000000000000000000" pitchFamily="2" charset="2"/>
              <a:buChar char="§"/>
              <a:tabLst/>
              <a:defRPr/>
            </a:pPr>
            <a:r>
              <a:rPr lang="he-IL" sz="3200" kern="0" dirty="0">
                <a:solidFill>
                  <a:srgbClr val="FFFFFF"/>
                </a:solidFill>
                <a:latin typeface="Calibri"/>
                <a:ea typeface="Calibri"/>
                <a:cs typeface="Calibri"/>
                <a:sym typeface="Calibri"/>
              </a:rPr>
              <a:t>להכיר לתלמידים את </a:t>
            </a:r>
            <a:r>
              <a:rPr kumimoji="0" lang="he-IL" sz="3200" b="0" i="0" u="none" strike="noStrike" kern="0" cap="none" spc="0" normalizeH="0" baseline="0" noProof="0" dirty="0">
                <a:ln>
                  <a:noFill/>
                </a:ln>
                <a:solidFill>
                  <a:srgbClr val="FFFFFF"/>
                </a:solidFill>
                <a:effectLst/>
                <a:uLnTx/>
                <a:uFillTx/>
                <a:latin typeface="Calibri"/>
                <a:ea typeface="Calibri"/>
                <a:cs typeface="Calibri"/>
                <a:sym typeface="Calibri"/>
              </a:rPr>
              <a:t>המסגרת הבית ספרית - </a:t>
            </a:r>
            <a:r>
              <a:rPr lang="he-IL" sz="3200" kern="0" dirty="0">
                <a:solidFill>
                  <a:srgbClr val="FFFFFF"/>
                </a:solidFill>
                <a:latin typeface="Calibri"/>
                <a:cs typeface="Calibri"/>
                <a:sym typeface="Calibri"/>
              </a:rPr>
              <a:t>נורמות ההתנהגות הקיימות בה, צוות המחנכים והמבנה. זאת, כדי לחזק את תחושת הביטחון, ההתמצאות והמסוגלות שלהם במרחב החדש.</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כָּל מִי שְׁ...</a:t>
            </a:r>
          </a:p>
        </p:txBody>
      </p:sp>
      <p:sp>
        <p:nvSpPr>
          <p:cNvPr id="3" name="מציין מיקום תוכן 2"/>
          <p:cNvSpPr>
            <a:spLocks noGrp="1"/>
          </p:cNvSpPr>
          <p:nvPr>
            <p:ph sz="quarter" idx="13"/>
          </p:nvPr>
        </p:nvSpPr>
        <p:spPr>
          <a:xfrm>
            <a:off x="4396047" y="2986087"/>
            <a:ext cx="7193973" cy="2714625"/>
          </a:xfrm>
        </p:spPr>
        <p:txBody>
          <a:bodyPr>
            <a:normAutofit/>
          </a:bodyPr>
          <a:lstStyle/>
          <a:p>
            <a:pPr marL="0" indent="0" algn="ctr">
              <a:buNone/>
            </a:pPr>
            <a:r>
              <a:rPr lang="he-IL" sz="4000" dirty="0">
                <a:solidFill>
                  <a:schemeClr val="accent2"/>
                </a:solidFill>
                <a:ea typeface="Calibri" panose="020F0502020204030204" pitchFamily="34" charset="0"/>
              </a:rPr>
              <a:t>כְּבָר חִכּה לַיּוֹם </a:t>
            </a:r>
          </a:p>
          <a:p>
            <a:pPr marL="0" indent="0" algn="ctr">
              <a:buNone/>
            </a:pPr>
            <a:r>
              <a:rPr lang="he-IL" sz="4000" dirty="0">
                <a:solidFill>
                  <a:schemeClr val="accent2"/>
                </a:solidFill>
                <a:ea typeface="Calibri" panose="020F0502020204030204" pitchFamily="34" charset="0"/>
              </a:rPr>
              <a:t>הָרִאשׁוֹן בְּתלמוד תורה</a:t>
            </a:r>
          </a:p>
        </p:txBody>
      </p:sp>
      <p:pic>
        <p:nvPicPr>
          <p:cNvPr id="11" name="תמונה 10" descr="תמונה שמכילה עוגה, יום הולדת, שולחן, ישיבה&#10;&#10;התיאור נוצר באופן אוטומטי">
            <a:extLst>
              <a:ext uri="{FF2B5EF4-FFF2-40B4-BE49-F238E27FC236}">
                <a16:creationId xmlns:a16="http://schemas.microsoft.com/office/drawing/2014/main" id="{5D77A555-AC8C-4317-94B4-541D38D45258}"/>
              </a:ext>
            </a:extLst>
          </p:cNvPr>
          <p:cNvPicPr>
            <a:picLocks noChangeAspect="1"/>
          </p:cNvPicPr>
          <p:nvPr/>
        </p:nvPicPr>
        <p:blipFill rotWithShape="1">
          <a:blip r:embed="rId2">
            <a:extLst>
              <a:ext uri="{28A0092B-C50C-407E-A947-70E740481C1C}">
                <a14:useLocalDpi xmlns:a14="http://schemas.microsoft.com/office/drawing/2010/main" val="0"/>
              </a:ext>
            </a:extLst>
          </a:blip>
          <a:srcRect t="52602"/>
          <a:stretch/>
        </p:blipFill>
        <p:spPr>
          <a:xfrm>
            <a:off x="976992" y="2451798"/>
            <a:ext cx="3715587" cy="3723123"/>
          </a:xfrm>
          <a:prstGeom prst="rect">
            <a:avLst/>
          </a:prstGeom>
        </p:spPr>
      </p:pic>
    </p:spTree>
    <p:extLst>
      <p:ext uri="{BB962C8B-B14F-4D97-AF65-F5344CB8AC3E}">
        <p14:creationId xmlns:p14="http://schemas.microsoft.com/office/powerpoint/2010/main" val="4128028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p:txBody>
          <a:bodyPr/>
          <a:lstStyle/>
          <a:p>
            <a:r>
              <a:rPr lang="he-IL" dirty="0"/>
              <a:t>כָּל מִי שְׁ...</a:t>
            </a:r>
          </a:p>
        </p:txBody>
      </p:sp>
      <p:sp>
        <p:nvSpPr>
          <p:cNvPr id="5" name="מלבן 4"/>
          <p:cNvSpPr/>
          <p:nvPr/>
        </p:nvSpPr>
        <p:spPr>
          <a:xfrm>
            <a:off x="6096000" y="3378548"/>
            <a:ext cx="6096000" cy="707886"/>
          </a:xfrm>
          <a:prstGeom prst="rect">
            <a:avLst/>
          </a:prstGeom>
        </p:spPr>
        <p:txBody>
          <a:bodyPr>
            <a:spAutoFit/>
          </a:bodyPr>
          <a:lstStyle/>
          <a:p>
            <a:pPr algn="ctr"/>
            <a:r>
              <a:rPr lang="he-IL" sz="4000" dirty="0">
                <a:solidFill>
                  <a:srgbClr val="37AA4D"/>
                </a:solidFill>
                <a:ea typeface="Calibri" panose="020F0502020204030204" pitchFamily="34" charset="0"/>
              </a:rPr>
              <a:t>מַכִּיר חבר מֵהַכִּתָּה</a:t>
            </a:r>
          </a:p>
        </p:txBody>
      </p:sp>
      <p:pic>
        <p:nvPicPr>
          <p:cNvPr id="6" name="תמונה 5" descr="תמונה שמכילה ציור&#10;&#10;התיאור נוצר באופן אוטומטי">
            <a:extLst>
              <a:ext uri="{FF2B5EF4-FFF2-40B4-BE49-F238E27FC236}">
                <a16:creationId xmlns:a16="http://schemas.microsoft.com/office/drawing/2014/main" id="{55842AF7-89E1-46A1-8FFC-C5B67B7B87F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3913" y="2202951"/>
            <a:ext cx="5353695" cy="3836108"/>
          </a:xfrm>
          <a:prstGeom prst="rect">
            <a:avLst/>
          </a:prstGeom>
        </p:spPr>
      </p:pic>
    </p:spTree>
    <p:extLst>
      <p:ext uri="{BB962C8B-B14F-4D97-AF65-F5344CB8AC3E}">
        <p14:creationId xmlns:p14="http://schemas.microsoft.com/office/powerpoint/2010/main" val="1548038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p:txBody>
          <a:bodyPr/>
          <a:lstStyle/>
          <a:p>
            <a:r>
              <a:rPr lang="he-IL" dirty="0"/>
              <a:t>כָּל מִי שְׁ...</a:t>
            </a:r>
          </a:p>
        </p:txBody>
      </p:sp>
      <p:sp>
        <p:nvSpPr>
          <p:cNvPr id="5" name="מלבן 4"/>
          <p:cNvSpPr/>
          <p:nvPr/>
        </p:nvSpPr>
        <p:spPr>
          <a:xfrm>
            <a:off x="5654040" y="3574893"/>
            <a:ext cx="6096000" cy="707886"/>
          </a:xfrm>
          <a:prstGeom prst="rect">
            <a:avLst/>
          </a:prstGeom>
        </p:spPr>
        <p:txBody>
          <a:bodyPr>
            <a:spAutoFit/>
          </a:bodyPr>
          <a:lstStyle/>
          <a:p>
            <a:pPr algn="ctr"/>
            <a:r>
              <a:rPr lang="he-IL" sz="4000" dirty="0">
                <a:solidFill>
                  <a:srgbClr val="FF0000"/>
                </a:solidFill>
                <a:ea typeface="Calibri" panose="020F0502020204030204" pitchFamily="34" charset="0"/>
              </a:rPr>
              <a:t>סִדּר אֶתְמוֹל אֶת הַיַּלְקוּט</a:t>
            </a:r>
          </a:p>
        </p:txBody>
      </p:sp>
      <p:pic>
        <p:nvPicPr>
          <p:cNvPr id="2" name="תמונה 1"/>
          <p:cNvPicPr>
            <a:picLocks noChangeAspect="1"/>
          </p:cNvPicPr>
          <p:nvPr/>
        </p:nvPicPr>
        <p:blipFill rotWithShape="1">
          <a:blip r:embed="rId2" cstate="print">
            <a:extLst>
              <a:ext uri="{28A0092B-C50C-407E-A947-70E740481C1C}">
                <a14:useLocalDpi xmlns:a14="http://schemas.microsoft.com/office/drawing/2010/main" val="0"/>
              </a:ext>
            </a:extLst>
          </a:blip>
          <a:srcRect r="36472"/>
          <a:stretch/>
        </p:blipFill>
        <p:spPr>
          <a:xfrm>
            <a:off x="1143000" y="2077176"/>
            <a:ext cx="3717758" cy="3703320"/>
          </a:xfrm>
          <a:prstGeom prst="rect">
            <a:avLst/>
          </a:prstGeom>
        </p:spPr>
      </p:pic>
    </p:spTree>
    <p:extLst>
      <p:ext uri="{BB962C8B-B14F-4D97-AF65-F5344CB8AC3E}">
        <p14:creationId xmlns:p14="http://schemas.microsoft.com/office/powerpoint/2010/main" val="703019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p:txBody>
          <a:bodyPr/>
          <a:lstStyle/>
          <a:p>
            <a:r>
              <a:rPr lang="he-IL" dirty="0"/>
              <a:t>כָּל מִי שְׁ...</a:t>
            </a:r>
          </a:p>
        </p:txBody>
      </p:sp>
      <p:pic>
        <p:nvPicPr>
          <p:cNvPr id="5" name="תמונה 4" descr="תמונה שמכילה דשא, שוכב, ישיבה, מזון&#10;&#10;התיאור נוצר באופן אוטומטי">
            <a:extLst>
              <a:ext uri="{FF2B5EF4-FFF2-40B4-BE49-F238E27FC236}">
                <a16:creationId xmlns:a16="http://schemas.microsoft.com/office/drawing/2014/main" id="{A5FEB9A5-9FFD-4A11-A684-B66BBDD4EF3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38200" y="2679517"/>
            <a:ext cx="4243615" cy="2806974"/>
          </a:xfrm>
          <a:prstGeom prst="rect">
            <a:avLst/>
          </a:prstGeom>
        </p:spPr>
      </p:pic>
      <p:sp>
        <p:nvSpPr>
          <p:cNvPr id="6" name="מלבן 5"/>
          <p:cNvSpPr/>
          <p:nvPr/>
        </p:nvSpPr>
        <p:spPr>
          <a:xfrm>
            <a:off x="6128735" y="3729061"/>
            <a:ext cx="4988866" cy="707886"/>
          </a:xfrm>
          <a:prstGeom prst="rect">
            <a:avLst/>
          </a:prstGeom>
        </p:spPr>
        <p:txBody>
          <a:bodyPr wrap="none">
            <a:spAutoFit/>
          </a:bodyPr>
          <a:lstStyle/>
          <a:p>
            <a:r>
              <a:rPr lang="he-IL" sz="4000" dirty="0">
                <a:solidFill>
                  <a:srgbClr val="A62172"/>
                </a:solidFill>
              </a:rPr>
              <a:t>הָיה בְּמָקוֹם מְהַנֶּה בַּחֹפֶשׁ</a:t>
            </a:r>
          </a:p>
        </p:txBody>
      </p:sp>
    </p:spTree>
    <p:extLst>
      <p:ext uri="{BB962C8B-B14F-4D97-AF65-F5344CB8AC3E}">
        <p14:creationId xmlns:p14="http://schemas.microsoft.com/office/powerpoint/2010/main" val="3617153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p:txBody>
          <a:bodyPr/>
          <a:lstStyle/>
          <a:p>
            <a:r>
              <a:rPr lang="he-IL" dirty="0"/>
              <a:t>כָּל מִי שְׁ...</a:t>
            </a:r>
          </a:p>
        </p:txBody>
      </p:sp>
      <p:pic>
        <p:nvPicPr>
          <p:cNvPr id="3074" name="Picture 2" descr="Tact, Clock, Deadline, Alarm 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494" y="2286317"/>
            <a:ext cx="5721293" cy="4228783"/>
          </a:xfrm>
          <a:prstGeom prst="rect">
            <a:avLst/>
          </a:prstGeom>
          <a:noFill/>
          <a:extLst>
            <a:ext uri="{909E8E84-426E-40DD-AFC4-6F175D3DCCD1}">
              <a14:hiddenFill xmlns:a14="http://schemas.microsoft.com/office/drawing/2010/main">
                <a:solidFill>
                  <a:srgbClr val="FFFFFF"/>
                </a:solidFill>
              </a14:hiddenFill>
            </a:ext>
          </a:extLst>
        </p:spPr>
      </p:pic>
      <p:sp>
        <p:nvSpPr>
          <p:cNvPr id="7" name="מלבן 6"/>
          <p:cNvSpPr/>
          <p:nvPr/>
        </p:nvSpPr>
        <p:spPr>
          <a:xfrm>
            <a:off x="8070052" y="3288784"/>
            <a:ext cx="2778325" cy="1323439"/>
          </a:xfrm>
          <a:prstGeom prst="rect">
            <a:avLst/>
          </a:prstGeom>
        </p:spPr>
        <p:txBody>
          <a:bodyPr wrap="none">
            <a:spAutoFit/>
          </a:bodyPr>
          <a:lstStyle/>
          <a:p>
            <a:r>
              <a:rPr lang="he-IL" sz="4000" dirty="0">
                <a:solidFill>
                  <a:srgbClr val="FF6699"/>
                </a:solidFill>
              </a:rPr>
              <a:t>הִתְעוֹרר הַיּוֹם</a:t>
            </a:r>
          </a:p>
          <a:p>
            <a:r>
              <a:rPr lang="he-IL" sz="4000" dirty="0">
                <a:solidFill>
                  <a:srgbClr val="FF6699"/>
                </a:solidFill>
              </a:rPr>
              <a:t> מֻקְדָּם בַּבֹּקֶר</a:t>
            </a:r>
          </a:p>
        </p:txBody>
      </p:sp>
    </p:spTree>
    <p:extLst>
      <p:ext uri="{BB962C8B-B14F-4D97-AF65-F5344CB8AC3E}">
        <p14:creationId xmlns:p14="http://schemas.microsoft.com/office/powerpoint/2010/main" val="2901284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p:txBody>
          <a:bodyPr/>
          <a:lstStyle/>
          <a:p>
            <a:r>
              <a:rPr lang="he-IL" dirty="0"/>
              <a:t>כָּל מִי שְׁ...</a:t>
            </a:r>
          </a:p>
        </p:txBody>
      </p:sp>
      <p:pic>
        <p:nvPicPr>
          <p:cNvPr id="5" name="תמונה 4" descr="תמונה שמכילה קופסה, שק, דוב&#10;&#10;התיאור נוצר באופן אוטומטי">
            <a:extLst>
              <a:ext uri="{FF2B5EF4-FFF2-40B4-BE49-F238E27FC236}">
                <a16:creationId xmlns:a16="http://schemas.microsoft.com/office/drawing/2014/main" id="{0C0771B6-6270-46BD-A216-E429BB37EC0D}"/>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96" r="23148"/>
          <a:stretch/>
        </p:blipFill>
        <p:spPr>
          <a:xfrm>
            <a:off x="1099456" y="2393134"/>
            <a:ext cx="3944817" cy="3413306"/>
          </a:xfrm>
          <a:prstGeom prst="rect">
            <a:avLst/>
          </a:prstGeom>
        </p:spPr>
      </p:pic>
      <p:sp>
        <p:nvSpPr>
          <p:cNvPr id="6" name="מלבן 5"/>
          <p:cNvSpPr/>
          <p:nvPr/>
        </p:nvSpPr>
        <p:spPr>
          <a:xfrm>
            <a:off x="7663903" y="3038594"/>
            <a:ext cx="3038011" cy="1323439"/>
          </a:xfrm>
          <a:prstGeom prst="rect">
            <a:avLst/>
          </a:prstGeom>
        </p:spPr>
        <p:txBody>
          <a:bodyPr wrap="none">
            <a:spAutoFit/>
          </a:bodyPr>
          <a:lstStyle/>
          <a:p>
            <a:r>
              <a:rPr lang="he-IL" sz="4000" dirty="0">
                <a:solidFill>
                  <a:srgbClr val="7030A0"/>
                </a:solidFill>
              </a:rPr>
              <a:t>יֵשׁ לו אָח</a:t>
            </a:r>
          </a:p>
          <a:p>
            <a:r>
              <a:rPr lang="he-IL" sz="4000" dirty="0">
                <a:solidFill>
                  <a:srgbClr val="7030A0"/>
                </a:solidFill>
              </a:rPr>
              <a:t> בְּתלמוד תורה</a:t>
            </a:r>
          </a:p>
        </p:txBody>
      </p:sp>
    </p:spTree>
    <p:extLst>
      <p:ext uri="{BB962C8B-B14F-4D97-AF65-F5344CB8AC3E}">
        <p14:creationId xmlns:p14="http://schemas.microsoft.com/office/powerpoint/2010/main" val="2877906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p:txBody>
          <a:bodyPr/>
          <a:lstStyle/>
          <a:p>
            <a:r>
              <a:rPr lang="he-IL" dirty="0"/>
              <a:t>כָּל מִי שְׁ...</a:t>
            </a:r>
          </a:p>
        </p:txBody>
      </p:sp>
      <p:sp>
        <p:nvSpPr>
          <p:cNvPr id="6" name="מלבן 5"/>
          <p:cNvSpPr/>
          <p:nvPr/>
        </p:nvSpPr>
        <p:spPr>
          <a:xfrm>
            <a:off x="7274302" y="3130034"/>
            <a:ext cx="3360214" cy="1323439"/>
          </a:xfrm>
          <a:prstGeom prst="rect">
            <a:avLst/>
          </a:prstGeom>
        </p:spPr>
        <p:txBody>
          <a:bodyPr wrap="none">
            <a:spAutoFit/>
          </a:bodyPr>
          <a:lstStyle/>
          <a:p>
            <a:r>
              <a:rPr lang="he-IL" sz="4000" dirty="0">
                <a:solidFill>
                  <a:srgbClr val="339966"/>
                </a:solidFill>
              </a:rPr>
              <a:t>יֵשׁ לו אָח/אָחוֹת</a:t>
            </a:r>
          </a:p>
          <a:p>
            <a:r>
              <a:rPr lang="he-IL" sz="4000" dirty="0">
                <a:solidFill>
                  <a:srgbClr val="339966"/>
                </a:solidFill>
              </a:rPr>
              <a:t> שֶׁהָלְכוּ הַיּוֹם לַגַּן</a:t>
            </a:r>
          </a:p>
        </p:txBody>
      </p:sp>
      <p:pic>
        <p:nvPicPr>
          <p:cNvPr id="7" name="תמונה 6">
            <a:extLst>
              <a:ext uri="{FF2B5EF4-FFF2-40B4-BE49-F238E27FC236}">
                <a16:creationId xmlns:a16="http://schemas.microsoft.com/office/drawing/2014/main" id="{AB2A7594-97F0-4B60-AD0E-F8F7CE61FC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494" y="2161355"/>
            <a:ext cx="5178020" cy="3429000"/>
          </a:xfrm>
          <a:prstGeom prst="rect">
            <a:avLst/>
          </a:prstGeom>
        </p:spPr>
      </p:pic>
    </p:spTree>
    <p:extLst>
      <p:ext uri="{BB962C8B-B14F-4D97-AF65-F5344CB8AC3E}">
        <p14:creationId xmlns:p14="http://schemas.microsoft.com/office/powerpoint/2010/main" val="2671012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a:extLst>
              <a:ext uri="{FF2B5EF4-FFF2-40B4-BE49-F238E27FC236}">
                <a16:creationId xmlns:a16="http://schemas.microsoft.com/office/drawing/2014/main" id="{102C7A8A-2D5D-4DD2-9EBE-95F9425C01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4890" y="895573"/>
            <a:ext cx="3559232" cy="2327190"/>
          </a:xfrm>
          <a:prstGeom prst="rect">
            <a:avLst/>
          </a:prstGeom>
          <a:noFill/>
          <a:extLst>
            <a:ext uri="{909E8E84-426E-40DD-AFC4-6F175D3DCCD1}">
              <a14:hiddenFill xmlns:a14="http://schemas.microsoft.com/office/drawing/2010/main">
                <a:solidFill>
                  <a:srgbClr val="FFFFFF"/>
                </a:solidFill>
              </a14:hiddenFill>
            </a:ext>
          </a:extLst>
        </p:spPr>
      </p:pic>
      <p:pic>
        <p:nvPicPr>
          <p:cNvPr id="12" name="Google Shape;69;p28">
            <a:extLst>
              <a:ext uri="{FF2B5EF4-FFF2-40B4-BE49-F238E27FC236}">
                <a16:creationId xmlns:a16="http://schemas.microsoft.com/office/drawing/2014/main" id="{B9A5C49C-D96F-4035-A7C9-C21F8AC5BD0C}"/>
              </a:ext>
            </a:extLst>
          </p:cNvPr>
          <p:cNvPicPr preferRelativeResize="0"/>
          <p:nvPr/>
        </p:nvPicPr>
        <p:blipFill rotWithShape="1">
          <a:blip r:embed="rId3">
            <a:alphaModFix/>
          </a:blip>
          <a:srcRect/>
          <a:stretch/>
        </p:blipFill>
        <p:spPr>
          <a:xfrm>
            <a:off x="1226675" y="1245124"/>
            <a:ext cx="3397485" cy="2327190"/>
          </a:xfrm>
          <a:prstGeom prst="rect">
            <a:avLst/>
          </a:prstGeom>
          <a:noFill/>
          <a:ln>
            <a:noFill/>
          </a:ln>
        </p:spPr>
      </p:pic>
      <p:sp>
        <p:nvSpPr>
          <p:cNvPr id="14" name="TextBox 13">
            <a:extLst>
              <a:ext uri="{FF2B5EF4-FFF2-40B4-BE49-F238E27FC236}">
                <a16:creationId xmlns:a16="http://schemas.microsoft.com/office/drawing/2014/main" id="{581EF493-2300-4AB0-82F2-9A3D91824E0C}"/>
              </a:ext>
            </a:extLst>
          </p:cNvPr>
          <p:cNvSpPr txBox="1"/>
          <p:nvPr/>
        </p:nvSpPr>
        <p:spPr>
          <a:xfrm>
            <a:off x="1414772" y="1601936"/>
            <a:ext cx="3021289" cy="1116972"/>
          </a:xfrm>
          <a:prstGeom prst="rect">
            <a:avLst/>
          </a:prstGeom>
          <a:noFill/>
        </p:spPr>
        <p:txBody>
          <a:bodyPr wrap="square">
            <a:spAutoFit/>
          </a:bodyPr>
          <a:lstStyle/>
          <a:p>
            <a:pPr marR="0" lvl="0" algn="ctr" defTabSz="914400" rtl="1" eaLnBrk="1" fontAlgn="auto" latinLnBrk="0" hangingPunct="1">
              <a:lnSpc>
                <a:spcPct val="107000"/>
              </a:lnSpc>
              <a:spcBef>
                <a:spcPts val="0"/>
              </a:spcBef>
              <a:spcAft>
                <a:spcPts val="800"/>
              </a:spcAft>
              <a:buClrTx/>
              <a:buSzPct val="150000"/>
              <a:tabLst/>
              <a:defRPr/>
            </a:pPr>
            <a:r>
              <a:rPr kumimoji="0" lang="he-IL" sz="2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מָה שְׂמַחְתֶּם</a:t>
            </a:r>
          </a:p>
          <a:p>
            <a:pPr marR="0" lvl="0" algn="ctr" defTabSz="914400" rtl="1" eaLnBrk="1" fontAlgn="auto" latinLnBrk="0" hangingPunct="1">
              <a:lnSpc>
                <a:spcPct val="107000"/>
              </a:lnSpc>
              <a:spcBef>
                <a:spcPts val="0"/>
              </a:spcBef>
              <a:spcAft>
                <a:spcPts val="800"/>
              </a:spcAft>
              <a:buClrTx/>
              <a:buSzPct val="150000"/>
              <a:tabLst/>
              <a:defRPr/>
            </a:pPr>
            <a:r>
              <a:rPr kumimoji="0" lang="he-IL" sz="2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לְסַפֵּר עַל עַצְמְכֶם?</a:t>
            </a:r>
          </a:p>
        </p:txBody>
      </p:sp>
      <p:pic>
        <p:nvPicPr>
          <p:cNvPr id="16" name="Google Shape;71;p28">
            <a:extLst>
              <a:ext uri="{FF2B5EF4-FFF2-40B4-BE49-F238E27FC236}">
                <a16:creationId xmlns:a16="http://schemas.microsoft.com/office/drawing/2014/main" id="{EB456103-916F-49AB-B8DA-25E9014A7608}"/>
              </a:ext>
            </a:extLst>
          </p:cNvPr>
          <p:cNvPicPr preferRelativeResize="0"/>
          <p:nvPr/>
        </p:nvPicPr>
        <p:blipFill rotWithShape="1">
          <a:blip r:embed="rId4">
            <a:alphaModFix/>
          </a:blip>
          <a:srcRect/>
          <a:stretch/>
        </p:blipFill>
        <p:spPr>
          <a:xfrm>
            <a:off x="8904698" y="4015579"/>
            <a:ext cx="2962538" cy="2212529"/>
          </a:xfrm>
          <a:prstGeom prst="rect">
            <a:avLst/>
          </a:prstGeom>
          <a:noFill/>
          <a:ln>
            <a:noFill/>
          </a:ln>
        </p:spPr>
      </p:pic>
      <p:sp>
        <p:nvSpPr>
          <p:cNvPr id="18" name="TextBox 17">
            <a:extLst>
              <a:ext uri="{FF2B5EF4-FFF2-40B4-BE49-F238E27FC236}">
                <a16:creationId xmlns:a16="http://schemas.microsoft.com/office/drawing/2014/main" id="{D70E69E9-E90B-4D2C-A3E9-C413292CC3F1}"/>
              </a:ext>
            </a:extLst>
          </p:cNvPr>
          <p:cNvSpPr txBox="1"/>
          <p:nvPr/>
        </p:nvSpPr>
        <p:spPr>
          <a:xfrm>
            <a:off x="9405256" y="4528647"/>
            <a:ext cx="2111828" cy="1096519"/>
          </a:xfrm>
          <a:prstGeom prst="rect">
            <a:avLst/>
          </a:prstGeom>
          <a:noFill/>
        </p:spPr>
        <p:txBody>
          <a:bodyPr wrap="square">
            <a:spAutoFit/>
          </a:bodyPr>
          <a:lstStyle/>
          <a:p>
            <a:pPr marR="0" lvl="0" algn="ctr" defTabSz="914400" rtl="1" eaLnBrk="1" fontAlgn="auto" latinLnBrk="0" hangingPunct="1">
              <a:lnSpc>
                <a:spcPct val="107000"/>
              </a:lnSpc>
              <a:spcBef>
                <a:spcPts val="0"/>
              </a:spcBef>
              <a:spcAft>
                <a:spcPts val="800"/>
              </a:spcAft>
              <a:buClrTx/>
              <a:buSzPct val="150000"/>
              <a:tabLst/>
              <a:defRPr/>
            </a:pPr>
            <a:r>
              <a:rPr kumimoji="0" lang="he-IL" sz="2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מָה תִּרְצוּ </a:t>
            </a:r>
          </a:p>
          <a:p>
            <a:pPr marR="0" lvl="0" algn="ctr" defTabSz="914400" rtl="1" eaLnBrk="1" fontAlgn="auto" latinLnBrk="0" hangingPunct="1">
              <a:lnSpc>
                <a:spcPct val="107000"/>
              </a:lnSpc>
              <a:spcBef>
                <a:spcPts val="0"/>
              </a:spcBef>
              <a:spcAft>
                <a:spcPts val="800"/>
              </a:spcAft>
              <a:buClrTx/>
              <a:buSzPct val="150000"/>
              <a:tabLst/>
              <a:defRPr/>
            </a:pPr>
            <a:r>
              <a:rPr kumimoji="0" lang="he-IL" sz="2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לְסַפֵּר בַּבַּיִת?</a:t>
            </a:r>
          </a:p>
        </p:txBody>
      </p:sp>
      <p:pic>
        <p:nvPicPr>
          <p:cNvPr id="10" name="Google Shape;69;p28">
            <a:extLst>
              <a:ext uri="{FF2B5EF4-FFF2-40B4-BE49-F238E27FC236}">
                <a16:creationId xmlns:a16="http://schemas.microsoft.com/office/drawing/2014/main" id="{5EC5CC19-745D-423E-9467-B5CD2C0C0546}"/>
              </a:ext>
            </a:extLst>
          </p:cNvPr>
          <p:cNvPicPr preferRelativeResize="0"/>
          <p:nvPr/>
        </p:nvPicPr>
        <p:blipFill rotWithShape="1">
          <a:blip r:embed="rId3">
            <a:alphaModFix/>
          </a:blip>
          <a:srcRect/>
          <a:stretch/>
        </p:blipFill>
        <p:spPr>
          <a:xfrm flipV="1">
            <a:off x="864493" y="3667949"/>
            <a:ext cx="3397485" cy="1944927"/>
          </a:xfrm>
          <a:prstGeom prst="rect">
            <a:avLst/>
          </a:prstGeom>
          <a:noFill/>
          <a:ln>
            <a:noFill/>
          </a:ln>
        </p:spPr>
      </p:pic>
      <p:sp>
        <p:nvSpPr>
          <p:cNvPr id="13" name="TextBox 12">
            <a:extLst>
              <a:ext uri="{FF2B5EF4-FFF2-40B4-BE49-F238E27FC236}">
                <a16:creationId xmlns:a16="http://schemas.microsoft.com/office/drawing/2014/main" id="{F6F99BEC-0C9E-4DF6-A760-F8FF88684971}"/>
              </a:ext>
            </a:extLst>
          </p:cNvPr>
          <p:cNvSpPr txBox="1"/>
          <p:nvPr/>
        </p:nvSpPr>
        <p:spPr>
          <a:xfrm>
            <a:off x="1131459" y="4372391"/>
            <a:ext cx="3021289" cy="993926"/>
          </a:xfrm>
          <a:prstGeom prst="rect">
            <a:avLst/>
          </a:prstGeom>
          <a:noFill/>
        </p:spPr>
        <p:txBody>
          <a:bodyPr wrap="square">
            <a:spAutoFit/>
          </a:bodyPr>
          <a:lstStyle/>
          <a:p>
            <a:pPr lvl="0" algn="ctr">
              <a:lnSpc>
                <a:spcPct val="107000"/>
              </a:lnSpc>
              <a:spcAft>
                <a:spcPts val="800"/>
              </a:spcAft>
              <a:buSzPct val="150000"/>
              <a:defRPr/>
            </a:pPr>
            <a:r>
              <a:rPr lang="he-IL" sz="2800" dirty="0">
                <a:solidFill>
                  <a:srgbClr val="002060"/>
                </a:solidFill>
                <a:latin typeface="Calibri" panose="020F0502020204030204" pitchFamily="34" charset="0"/>
                <a:ea typeface="Calibri" panose="020F0502020204030204" pitchFamily="34" charset="0"/>
                <a:cs typeface="Calibri" panose="020F0502020204030204" pitchFamily="34" charset="0"/>
              </a:rPr>
              <a:t>מָה גִּילִּיתֶם עַל הַחברים?</a:t>
            </a:r>
            <a:endParaRPr kumimoji="0" lang="he-IL" sz="2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050" name="Picture 2">
            <a:extLst>
              <a:ext uri="{FF2B5EF4-FFF2-40B4-BE49-F238E27FC236}">
                <a16:creationId xmlns:a16="http://schemas.microsoft.com/office/drawing/2014/main" id="{AE8865A1-4890-4D4E-8953-BA007902A1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38" y="4920650"/>
            <a:ext cx="1534574" cy="1893404"/>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p:cNvSpPr/>
          <p:nvPr/>
        </p:nvSpPr>
        <p:spPr>
          <a:xfrm>
            <a:off x="4693212" y="280107"/>
            <a:ext cx="2805575" cy="923330"/>
          </a:xfrm>
          <a:prstGeom prst="rect">
            <a:avLst/>
          </a:prstGeom>
        </p:spPr>
        <p:txBody>
          <a:bodyPr wrap="none">
            <a:spAutoFit/>
          </a:bodyPr>
          <a:lstStyle/>
          <a:p>
            <a:r>
              <a:rPr lang="he-IL" sz="5400" dirty="0">
                <a:solidFill>
                  <a:schemeClr val="bg1"/>
                </a:solidFill>
              </a:rPr>
              <a:t>מָה גִּלִּינוּ?</a:t>
            </a:r>
          </a:p>
        </p:txBody>
      </p:sp>
      <p:pic>
        <p:nvPicPr>
          <p:cNvPr id="3" name="תמונה 2"/>
          <p:cNvPicPr>
            <a:picLocks noChangeAspect="1"/>
          </p:cNvPicPr>
          <p:nvPr/>
        </p:nvPicPr>
        <p:blipFill>
          <a:blip r:embed="rId6"/>
          <a:stretch>
            <a:fillRect/>
          </a:stretch>
        </p:blipFill>
        <p:spPr>
          <a:xfrm>
            <a:off x="3980763" y="1973773"/>
            <a:ext cx="6206266" cy="3103133"/>
          </a:xfrm>
          <a:prstGeom prst="rect">
            <a:avLst/>
          </a:prstGeom>
        </p:spPr>
      </p:pic>
    </p:spTree>
    <p:extLst>
      <p:ext uri="{BB962C8B-B14F-4D97-AF65-F5344CB8AC3E}">
        <p14:creationId xmlns:p14="http://schemas.microsoft.com/office/powerpoint/2010/main" val="267059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5EF32134-9F95-4058-A4CB-AA54B8757B88}"/>
              </a:ext>
            </a:extLst>
          </p:cNvPr>
          <p:cNvSpPr txBox="1">
            <a:spLocks/>
          </p:cNvSpPr>
          <p:nvPr/>
        </p:nvSpPr>
        <p:spPr>
          <a:xfrm>
            <a:off x="1315844" y="1719072"/>
            <a:ext cx="10266556" cy="4407408"/>
          </a:xfrm>
          <a:prstGeom prst="rect">
            <a:avLst/>
          </a:prstGeom>
        </p:spPr>
        <p:txBody>
          <a:bodyPr vert="horz" lIns="91440" tIns="45720" rIns="91440" bIns="45720" rtlCol="0">
            <a:normAutofit/>
          </a:bodyPr>
          <a:lstStyle>
            <a:lvl1pPr marL="274320" indent="-228600" algn="r" defTabSz="914400" rtl="1" eaLnBrk="1" latinLnBrk="0" hangingPunct="1">
              <a:spcBef>
                <a:spcPct val="20000"/>
              </a:spcBef>
              <a:buClr>
                <a:schemeClr val="accent1"/>
              </a:buClr>
              <a:buFont typeface="Wingdings 2" pitchFamily="18" charset="2"/>
              <a:buChar char=""/>
              <a:defRPr sz="2800" kern="1200" spc="150" baseline="0">
                <a:solidFill>
                  <a:schemeClr val="tx2"/>
                </a:solidFill>
                <a:latin typeface="+mn-lt"/>
                <a:ea typeface="+mn-ea"/>
                <a:cs typeface="+mn-cs"/>
              </a:defRPr>
            </a:lvl1pPr>
            <a:lvl2pPr marL="548640" indent="-182880" algn="r" defTabSz="914400" rtl="1" eaLnBrk="1" latinLnBrk="0" hangingPunct="1">
              <a:spcBef>
                <a:spcPct val="20000"/>
              </a:spcBef>
              <a:buClr>
                <a:schemeClr val="accent2"/>
              </a:buClr>
              <a:buFont typeface="Wingdings" pitchFamily="2" charset="2"/>
              <a:buChar char="§"/>
              <a:defRPr sz="2400" kern="1200" spc="100" baseline="0">
                <a:solidFill>
                  <a:schemeClr val="tx2"/>
                </a:solidFill>
                <a:latin typeface="+mn-lt"/>
                <a:ea typeface="+mn-ea"/>
                <a:cs typeface="+mn-cs"/>
              </a:defRPr>
            </a:lvl2pPr>
            <a:lvl3pPr marL="822960" indent="-182880" algn="r" defTabSz="914400" rtl="1" eaLnBrk="1" latinLnBrk="0" hangingPunct="1">
              <a:spcBef>
                <a:spcPct val="20000"/>
              </a:spcBef>
              <a:buClr>
                <a:schemeClr val="accent3"/>
              </a:buClr>
              <a:buFont typeface="Wingdings" pitchFamily="2" charset="2"/>
              <a:buChar char="§"/>
              <a:defRPr sz="2000" kern="1200" spc="100" baseline="0">
                <a:solidFill>
                  <a:schemeClr val="tx2"/>
                </a:solidFill>
                <a:latin typeface="+mn-lt"/>
                <a:ea typeface="+mn-ea"/>
                <a:cs typeface="+mn-cs"/>
              </a:defRPr>
            </a:lvl3pPr>
            <a:lvl4pPr marL="1097280" indent="-182880" algn="r" defTabSz="914400" rtl="1" eaLnBrk="1" latinLnBrk="0" hangingPunct="1">
              <a:spcBef>
                <a:spcPct val="20000"/>
              </a:spcBef>
              <a:buClr>
                <a:schemeClr val="accent4"/>
              </a:buClr>
              <a:buFont typeface="Wingdings" pitchFamily="2" charset="2"/>
              <a:buChar char="§"/>
              <a:defRPr sz="1800" kern="1200">
                <a:solidFill>
                  <a:schemeClr val="tx2"/>
                </a:solidFill>
                <a:latin typeface="+mn-lt"/>
                <a:ea typeface="+mn-ea"/>
                <a:cs typeface="+mn-cs"/>
              </a:defRPr>
            </a:lvl4pPr>
            <a:lvl5pPr marL="1280160" indent="-182880" algn="r" defTabSz="914400" rtl="1" eaLnBrk="1" latinLnBrk="0" hangingPunct="1">
              <a:spcBef>
                <a:spcPct val="20000"/>
              </a:spcBef>
              <a:buClr>
                <a:schemeClr val="accent6"/>
              </a:buClr>
              <a:buFont typeface="Wingdings" pitchFamily="2" charset="2"/>
              <a:buChar char="§"/>
              <a:defRPr sz="1800" kern="1200" spc="100" baseline="0">
                <a:solidFill>
                  <a:schemeClr val="tx2"/>
                </a:solidFill>
                <a:latin typeface="+mn-lt"/>
                <a:ea typeface="+mn-ea"/>
                <a:cs typeface="+mn-cs"/>
              </a:defRPr>
            </a:lvl5pPr>
            <a:lvl6pPr marL="1554480" indent="-182880" algn="r" defTabSz="914400" rtl="1" eaLnBrk="1" latinLnBrk="0" hangingPunct="1">
              <a:spcBef>
                <a:spcPct val="20000"/>
              </a:spcBef>
              <a:buClr>
                <a:schemeClr val="accent1"/>
              </a:buClr>
              <a:buFont typeface="Wingdings" pitchFamily="2" charset="2"/>
              <a:buChar char="§"/>
              <a:defRPr sz="1800" kern="1200">
                <a:solidFill>
                  <a:schemeClr val="tx2"/>
                </a:solidFill>
                <a:latin typeface="+mn-lt"/>
                <a:ea typeface="+mn-ea"/>
                <a:cs typeface="+mn-cs"/>
              </a:defRPr>
            </a:lvl6pPr>
            <a:lvl7pPr marL="1828800" indent="-182880" algn="r" defTabSz="914400" rtl="1" eaLnBrk="1" latinLnBrk="0" hangingPunct="1">
              <a:spcBef>
                <a:spcPct val="20000"/>
              </a:spcBef>
              <a:buClr>
                <a:schemeClr val="accent2"/>
              </a:buClr>
              <a:buFont typeface="Wingdings" pitchFamily="2" charset="2"/>
              <a:buChar char="§"/>
              <a:defRPr sz="1800" kern="1200">
                <a:solidFill>
                  <a:schemeClr val="tx2"/>
                </a:solidFill>
                <a:latin typeface="+mn-lt"/>
                <a:ea typeface="+mn-ea"/>
                <a:cs typeface="+mn-cs"/>
              </a:defRPr>
            </a:lvl7pPr>
            <a:lvl8pPr marL="2103120" indent="-182880" algn="r" defTabSz="914400" rtl="1" eaLnBrk="1" latinLnBrk="0" hangingPunct="1">
              <a:spcBef>
                <a:spcPct val="20000"/>
              </a:spcBef>
              <a:buClr>
                <a:schemeClr val="accent3"/>
              </a:buClr>
              <a:buFont typeface="Wingdings" pitchFamily="2" charset="2"/>
              <a:buChar char="§"/>
              <a:defRPr sz="1800" kern="1200">
                <a:solidFill>
                  <a:schemeClr val="tx2"/>
                </a:solidFill>
                <a:latin typeface="+mn-lt"/>
                <a:ea typeface="+mn-ea"/>
                <a:cs typeface="+mn-cs"/>
              </a:defRPr>
            </a:lvl8pPr>
            <a:lvl9pPr marL="2377440" indent="-182880" algn="r" defTabSz="914400" rtl="1" eaLnBrk="1" latinLnBrk="0" hangingPunct="1">
              <a:spcBef>
                <a:spcPct val="20000"/>
              </a:spcBef>
              <a:buClr>
                <a:schemeClr val="accent5"/>
              </a:buClr>
              <a:buFont typeface="Wingdings" pitchFamily="2" charset="2"/>
              <a:buChar char="§"/>
              <a:defRPr sz="1800" kern="1200">
                <a:solidFill>
                  <a:schemeClr val="tx2"/>
                </a:solidFill>
                <a:latin typeface="+mn-lt"/>
                <a:ea typeface="+mn-ea"/>
                <a:cs typeface="+mn-cs"/>
              </a:defRPr>
            </a:lvl9pPr>
          </a:lstStyle>
          <a:p>
            <a:pPr marL="50800" indent="0">
              <a:buNone/>
            </a:pPr>
            <a:r>
              <a:rPr lang="he-IL" dirty="0">
                <a:solidFill>
                  <a:srgbClr val="0070C0"/>
                </a:solidFill>
                <a:latin typeface="Calibri" panose="020F0502020204030204" pitchFamily="34" charset="0"/>
                <a:cs typeface="Calibri" panose="020F0502020204030204" pitchFamily="34" charset="0"/>
              </a:rPr>
              <a:t>הַמחנך יחַלֵּק לַתלמידים דַּפִּים וַעֲלֵיהֶם צִיּוּר שֶׁל כַּף יָד וּבְתוֹכָהּ הַכִּיתוּב: "שָׁלוֹם כִּתָּה א'".</a:t>
            </a:r>
          </a:p>
          <a:p>
            <a:pPr marL="50800" indent="0">
              <a:buNone/>
            </a:pPr>
            <a:r>
              <a:rPr lang="he-IL" dirty="0">
                <a:solidFill>
                  <a:srgbClr val="0070C0"/>
                </a:solidFill>
                <a:latin typeface="Calibri" panose="020F0502020204030204" pitchFamily="34" charset="0"/>
                <a:cs typeface="Calibri" panose="020F0502020204030204" pitchFamily="34" charset="0"/>
              </a:rPr>
              <a:t>הַילדים יִצְבְּעוּ אֶת כַּף הַיָּד, יִרְשְׁמוּ אֶת שְׁמָם בְּתוֹכָהּ,</a:t>
            </a:r>
          </a:p>
          <a:p>
            <a:pPr marL="50800" indent="0">
              <a:buFont typeface="Wingdings 2" pitchFamily="18" charset="2"/>
              <a:buNone/>
            </a:pPr>
            <a:r>
              <a:rPr lang="he-IL" dirty="0">
                <a:solidFill>
                  <a:srgbClr val="0070C0"/>
                </a:solidFill>
                <a:latin typeface="Calibri" panose="020F0502020204030204" pitchFamily="34" charset="0"/>
                <a:cs typeface="Calibri" panose="020F0502020204030204" pitchFamily="34" charset="0"/>
              </a:rPr>
              <a:t>וּבְאֶמְצָעוּתָהּ, יַצִּיגוּ אֶת עַצְמָם </a:t>
            </a:r>
            <a:r>
              <a:rPr lang="he-IL">
                <a:solidFill>
                  <a:srgbClr val="0070C0"/>
                </a:solidFill>
                <a:latin typeface="Calibri" panose="020F0502020204030204" pitchFamily="34" charset="0"/>
                <a:cs typeface="Calibri" panose="020F0502020204030204" pitchFamily="34" charset="0"/>
              </a:rPr>
              <a:t>וְאֵת שְׁמָם.</a:t>
            </a:r>
            <a:endParaRPr lang="he-IL" dirty="0">
              <a:solidFill>
                <a:srgbClr val="0070C0"/>
              </a:solidFill>
              <a:latin typeface="Calibri" panose="020F0502020204030204" pitchFamily="34" charset="0"/>
              <a:cs typeface="Calibri" panose="020F0502020204030204" pitchFamily="34" charset="0"/>
            </a:endParaRPr>
          </a:p>
        </p:txBody>
      </p:sp>
      <p:sp>
        <p:nvSpPr>
          <p:cNvPr id="21" name="Title 3">
            <a:extLst>
              <a:ext uri="{FF2B5EF4-FFF2-40B4-BE49-F238E27FC236}">
                <a16:creationId xmlns:a16="http://schemas.microsoft.com/office/drawing/2014/main" id="{E388B28F-DC0F-4162-9625-10AAD04E774F}"/>
              </a:ext>
            </a:extLst>
          </p:cNvPr>
          <p:cNvSpPr txBox="1">
            <a:spLocks/>
          </p:cNvSpPr>
          <p:nvPr/>
        </p:nvSpPr>
        <p:spPr>
          <a:xfrm>
            <a:off x="546047" y="151531"/>
            <a:ext cx="11175013" cy="1054394"/>
          </a:xfrm>
          <a:prstGeom prst="rect">
            <a:avLst/>
          </a:prstGeom>
        </p:spPr>
        <p:txBody>
          <a:bodyPr vert="horz" lIns="91440" tIns="45720" rIns="91440" bIns="45720" rtlCol="0" anchor="ctr">
            <a:noAutofit/>
          </a:bodyPr>
          <a:lstStyle>
            <a:lvl1pPr algn="ctr" defTabSz="914400" rtl="1"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he-IL" sz="5400" dirty="0">
                <a:latin typeface="Calibri" panose="020F0502020204030204" pitchFamily="34" charset="0"/>
                <a:cs typeface="Calibri" panose="020F0502020204030204" pitchFamily="34" charset="0"/>
              </a:rPr>
              <a:t>כַּפּוֹת יָדַיִם</a:t>
            </a:r>
          </a:p>
        </p:txBody>
      </p:sp>
      <p:pic>
        <p:nvPicPr>
          <p:cNvPr id="22" name="Picture 4" descr="Hands, Fingers, Green, Palm, Hands">
            <a:extLst>
              <a:ext uri="{FF2B5EF4-FFF2-40B4-BE49-F238E27FC236}">
                <a16:creationId xmlns:a16="http://schemas.microsoft.com/office/drawing/2014/main" id="{C304FC55-7FA1-4049-BE31-D0B08C508A78}"/>
              </a:ext>
            </a:extLst>
          </p:cNvPr>
          <p:cNvPicPr>
            <a:picLocks noChangeAspect="1" noChangeArrowheads="1"/>
          </p:cNvPicPr>
          <p:nvPr/>
        </p:nvPicPr>
        <p:blipFill rotWithShape="1">
          <a:blip r:embed="rId3">
            <a:duotone>
              <a:srgbClr val="39CDE7">
                <a:shade val="45000"/>
                <a:satMod val="135000"/>
              </a:srgbClr>
              <a:prstClr val="white"/>
            </a:duotone>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rcRect r="50000" b="10824"/>
          <a:stretch/>
        </p:blipFill>
        <p:spPr bwMode="auto">
          <a:xfrm rot="368922">
            <a:off x="768908" y="2578276"/>
            <a:ext cx="4336373" cy="414682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CFA432A6-806E-4817-8189-013BB8F09E5B}"/>
              </a:ext>
            </a:extLst>
          </p:cNvPr>
          <p:cNvSpPr txBox="1"/>
          <p:nvPr/>
        </p:nvSpPr>
        <p:spPr>
          <a:xfrm rot="21248011">
            <a:off x="1666787" y="4278317"/>
            <a:ext cx="2437665" cy="1200329"/>
          </a:xfrm>
          <a:prstGeom prst="rect">
            <a:avLst/>
          </a:prstGeom>
          <a:noFill/>
          <a:ln>
            <a:noFill/>
          </a:ln>
        </p:spPr>
        <p:txBody>
          <a:bodyPr wrap="square" rtlCol="1">
            <a:spAutoFit/>
          </a:bodyPr>
          <a:lstStyle/>
          <a:p>
            <a:pPr algn="ctr" rtl="0"/>
            <a:r>
              <a:rPr lang="he-IL" sz="3600" b="1" spc="50" dirty="0">
                <a:ln w="9525" cmpd="sng">
                  <a:solidFill>
                    <a:prstClr val="black"/>
                  </a:solidFill>
                  <a:prstDash val="solid"/>
                </a:ln>
                <a:solidFill>
                  <a:srgbClr val="D666F9">
                    <a:lumMod val="75000"/>
                  </a:srgbClr>
                </a:solidFill>
                <a:effectLst>
                  <a:glow rad="38100">
                    <a:srgbClr val="39CDE7">
                      <a:alpha val="40000"/>
                    </a:srgbClr>
                  </a:glow>
                </a:effectLst>
                <a:latin typeface="Calibri" panose="020F0502020204030204" pitchFamily="34" charset="0"/>
                <a:cs typeface="Calibri" panose="020F0502020204030204" pitchFamily="34" charset="0"/>
              </a:rPr>
              <a:t>שלום</a:t>
            </a:r>
          </a:p>
          <a:p>
            <a:pPr algn="ctr" rtl="0"/>
            <a:r>
              <a:rPr lang="he-IL" sz="3600" b="1" spc="50" dirty="0">
                <a:ln w="9525" cmpd="sng">
                  <a:solidFill>
                    <a:prstClr val="black"/>
                  </a:solidFill>
                  <a:prstDash val="solid"/>
                </a:ln>
                <a:solidFill>
                  <a:srgbClr val="D666F9">
                    <a:lumMod val="75000"/>
                  </a:srgbClr>
                </a:solidFill>
                <a:effectLst>
                  <a:glow rad="38100">
                    <a:srgbClr val="39CDE7">
                      <a:alpha val="40000"/>
                    </a:srgbClr>
                  </a:glow>
                </a:effectLst>
                <a:latin typeface="Calibri" panose="020F0502020204030204" pitchFamily="34" charset="0"/>
                <a:cs typeface="Calibri" panose="020F0502020204030204" pitchFamily="34" charset="0"/>
              </a:rPr>
              <a:t>כיתה א'</a:t>
            </a:r>
          </a:p>
        </p:txBody>
      </p:sp>
      <p:pic>
        <p:nvPicPr>
          <p:cNvPr id="24" name="Picture 4" descr="Hands, Fingers, Green, Palm, Hands">
            <a:extLst>
              <a:ext uri="{FF2B5EF4-FFF2-40B4-BE49-F238E27FC236}">
                <a16:creationId xmlns:a16="http://schemas.microsoft.com/office/drawing/2014/main" id="{DC246E12-152C-44E4-A5CC-0AC98A3A1C4A}"/>
              </a:ext>
            </a:extLst>
          </p:cNvPr>
          <p:cNvPicPr>
            <a:picLocks noChangeAspect="1" noChangeArrowheads="1"/>
          </p:cNvPicPr>
          <p:nvPr/>
        </p:nvPicPr>
        <p:blipFill rotWithShape="1">
          <a:blip r:embed="rId3">
            <a:duotone>
              <a:srgbClr val="D666F9">
                <a:shade val="45000"/>
                <a:satMod val="135000"/>
              </a:srgbClr>
              <a:prstClr val="white"/>
            </a:duotone>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rcRect r="50000" b="10824"/>
          <a:stretch/>
        </p:blipFill>
        <p:spPr bwMode="auto">
          <a:xfrm rot="1821497">
            <a:off x="5848866" y="3794594"/>
            <a:ext cx="3084814" cy="294997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EEF24998-81F6-44D1-803F-084A5F6A84D0}"/>
              </a:ext>
            </a:extLst>
          </p:cNvPr>
          <p:cNvSpPr txBox="1"/>
          <p:nvPr/>
        </p:nvSpPr>
        <p:spPr>
          <a:xfrm rot="1100586">
            <a:off x="6298935" y="4900319"/>
            <a:ext cx="1734109" cy="954107"/>
          </a:xfrm>
          <a:prstGeom prst="rect">
            <a:avLst/>
          </a:prstGeom>
          <a:noFill/>
          <a:ln>
            <a:noFill/>
          </a:ln>
        </p:spPr>
        <p:txBody>
          <a:bodyPr wrap="square" rtlCol="1">
            <a:spAutoFit/>
          </a:bodyPr>
          <a:lstStyle/>
          <a:p>
            <a:pPr algn="ctr" rtl="0"/>
            <a:r>
              <a:rPr lang="he-IL" sz="2800" b="1" spc="50" dirty="0">
                <a:ln w="9525" cmpd="sng">
                  <a:solidFill>
                    <a:prstClr val="black"/>
                  </a:solidFill>
                  <a:prstDash val="solid"/>
                </a:ln>
                <a:solidFill>
                  <a:srgbClr val="39CDE7">
                    <a:lumMod val="60000"/>
                    <a:lumOff val="40000"/>
                  </a:srgbClr>
                </a:solidFill>
                <a:effectLst>
                  <a:glow rad="38100">
                    <a:srgbClr val="39CDE7">
                      <a:alpha val="40000"/>
                    </a:srgbClr>
                  </a:glow>
                </a:effectLst>
                <a:latin typeface="Calibri" panose="020F0502020204030204" pitchFamily="34" charset="0"/>
                <a:cs typeface="Calibri" panose="020F0502020204030204" pitchFamily="34" charset="0"/>
              </a:rPr>
              <a:t>שלום</a:t>
            </a:r>
          </a:p>
          <a:p>
            <a:pPr algn="ctr" rtl="0"/>
            <a:r>
              <a:rPr lang="he-IL" sz="2800" b="1" spc="50" dirty="0">
                <a:ln w="9525" cmpd="sng">
                  <a:solidFill>
                    <a:prstClr val="black"/>
                  </a:solidFill>
                  <a:prstDash val="solid"/>
                </a:ln>
                <a:solidFill>
                  <a:srgbClr val="39CDE7">
                    <a:lumMod val="60000"/>
                    <a:lumOff val="40000"/>
                  </a:srgbClr>
                </a:solidFill>
                <a:effectLst>
                  <a:glow rad="38100">
                    <a:srgbClr val="39CDE7">
                      <a:alpha val="40000"/>
                    </a:srgbClr>
                  </a:glow>
                </a:effectLst>
                <a:latin typeface="Calibri" panose="020F0502020204030204" pitchFamily="34" charset="0"/>
                <a:cs typeface="Calibri" panose="020F0502020204030204" pitchFamily="34" charset="0"/>
              </a:rPr>
              <a:t>כיתה א'</a:t>
            </a:r>
          </a:p>
        </p:txBody>
      </p:sp>
    </p:spTree>
    <p:extLst>
      <p:ext uri="{BB962C8B-B14F-4D97-AF65-F5344CB8AC3E}">
        <p14:creationId xmlns:p14="http://schemas.microsoft.com/office/powerpoint/2010/main" val="237010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7"/>
          <p:cNvSpPr txBox="1">
            <a:spLocks noGrp="1"/>
          </p:cNvSpPr>
          <p:nvPr>
            <p:ph type="body" idx="1"/>
          </p:nvPr>
        </p:nvSpPr>
        <p:spPr>
          <a:xfrm>
            <a:off x="692727" y="2071687"/>
            <a:ext cx="10806546" cy="3955040"/>
          </a:xfrm>
          <a:prstGeom prst="rect">
            <a:avLst/>
          </a:prstGeom>
          <a:noFill/>
          <a:ln>
            <a:noFill/>
          </a:ln>
        </p:spPr>
        <p:txBody>
          <a:bodyPr spcFirstLastPara="1" wrap="square" lIns="91425" tIns="45700" rIns="91425" bIns="45700" anchor="t" anchorCtr="0">
            <a:normAutofit/>
          </a:bodyPr>
          <a:lstStyle/>
          <a:p>
            <a:pPr lvl="0">
              <a:lnSpc>
                <a:spcPct val="100000"/>
              </a:lnSpc>
              <a:spcBef>
                <a:spcPts val="0"/>
              </a:spcBef>
              <a:buClrTx/>
              <a:buSzPct val="80000"/>
              <a:buFont typeface="Wingdings" panose="05000000000000000000" pitchFamily="2" charset="2"/>
              <a:buChar char="Ø"/>
              <a:defRPr/>
            </a:pPr>
            <a:r>
              <a:rPr lang="he-IL" sz="3200" dirty="0" err="1">
                <a:solidFill>
                  <a:srgbClr val="44546A"/>
                </a:solidFill>
              </a:rPr>
              <a:t>כֻּלָּנו</a:t>
            </a:r>
            <a:r>
              <a:rPr lang="he-IL" sz="3200" dirty="0">
                <a:solidFill>
                  <a:srgbClr val="44546A"/>
                </a:solidFill>
              </a:rPr>
              <a:t>ּ מתחילים דְּבָרִים חֲדָשִׁים.</a:t>
            </a:r>
          </a:p>
          <a:p>
            <a:pPr marR="0" lvl="0" defTabSz="914400" rtl="1" eaLnBrk="1" fontAlgn="auto" latinLnBrk="0" hangingPunct="1">
              <a:lnSpc>
                <a:spcPct val="100000"/>
              </a:lnSpc>
              <a:spcBef>
                <a:spcPts val="0"/>
              </a:spcBef>
              <a:spcAft>
                <a:spcPts val="0"/>
              </a:spcAft>
              <a:buClrTx/>
              <a:buSzPct val="80000"/>
              <a:buFont typeface="Wingdings" panose="05000000000000000000" pitchFamily="2" charset="2"/>
              <a:buChar char="Ø"/>
              <a:tabLst/>
              <a:defRPr/>
            </a:pPr>
            <a:r>
              <a:rPr lang="he-IL" sz="3200" dirty="0">
                <a:solidFill>
                  <a:srgbClr val="44546A"/>
                </a:solidFill>
              </a:rPr>
              <a:t>כִּתָּה א' הִיא הַתְחָלָה חֲדָשָׁה – שֶׁל מָקוֹם חָדָשׁ – תלמוד תורה.</a:t>
            </a:r>
          </a:p>
          <a:p>
            <a:pPr marR="0" lvl="0" defTabSz="914400" rtl="1" eaLnBrk="1" fontAlgn="auto" latinLnBrk="0" hangingPunct="1">
              <a:lnSpc>
                <a:spcPct val="100000"/>
              </a:lnSpc>
              <a:spcBef>
                <a:spcPts val="0"/>
              </a:spcBef>
              <a:spcAft>
                <a:spcPts val="0"/>
              </a:spcAft>
              <a:buClrTx/>
              <a:buSzPct val="80000"/>
              <a:buFont typeface="Wingdings" panose="05000000000000000000" pitchFamily="2" charset="2"/>
              <a:buChar char="Ø"/>
              <a:tabLst/>
              <a:defRPr/>
            </a:pPr>
            <a:r>
              <a:rPr lang="he-IL" sz="3200" dirty="0">
                <a:solidFill>
                  <a:srgbClr val="44546A"/>
                </a:solidFill>
              </a:rPr>
              <a:t>בְּהַתְחָלָה חֲדָשָׁה טִבְעִי לְהַרְגִּישׁ כָּל מִינֵי רְגָשׁוֹת:</a:t>
            </a:r>
            <a:br>
              <a:rPr lang="en-US" sz="3200" dirty="0">
                <a:solidFill>
                  <a:srgbClr val="44546A"/>
                </a:solidFill>
              </a:rPr>
            </a:br>
            <a:r>
              <a:rPr lang="he-IL" sz="3200" dirty="0">
                <a:solidFill>
                  <a:srgbClr val="44546A"/>
                </a:solidFill>
              </a:rPr>
              <a:t>הִתְרַגְּשׁוּת, שִׂמְחָה, חֲשָׁשׁ וְסַקְרָנוּת. </a:t>
            </a:r>
          </a:p>
          <a:p>
            <a:pPr marR="0" lvl="0" defTabSz="914400" rtl="1" eaLnBrk="1" fontAlgn="auto" latinLnBrk="0" hangingPunct="1">
              <a:lnSpc>
                <a:spcPct val="100000"/>
              </a:lnSpc>
              <a:spcBef>
                <a:spcPts val="0"/>
              </a:spcBef>
              <a:spcAft>
                <a:spcPts val="0"/>
              </a:spcAft>
              <a:buClrTx/>
              <a:buSzPct val="80000"/>
              <a:buFont typeface="Wingdings" panose="05000000000000000000" pitchFamily="2" charset="2"/>
              <a:buChar char="Ø"/>
              <a:tabLst/>
              <a:defRPr/>
            </a:pPr>
            <a:r>
              <a:rPr lang="he-IL" sz="3200" dirty="0">
                <a:solidFill>
                  <a:srgbClr val="44546A"/>
                </a:solidFill>
              </a:rPr>
              <a:t>בְּהַתְחָלָה חֲדָשָׁה מַגִּיעִים לִמְקוֹמוֹת חֲדָשִׁים וּמַכִּירִים אֲנָשִׁים חֲדָשִׁים.</a:t>
            </a:r>
          </a:p>
          <a:p>
            <a:pPr lvl="0">
              <a:lnSpc>
                <a:spcPct val="100000"/>
              </a:lnSpc>
              <a:spcBef>
                <a:spcPts val="0"/>
              </a:spcBef>
              <a:buClrTx/>
              <a:buSzPct val="80000"/>
              <a:buFont typeface="Wingdings" panose="05000000000000000000" pitchFamily="2" charset="2"/>
              <a:buChar char="Ø"/>
              <a:defRPr/>
            </a:pPr>
            <a:r>
              <a:rPr lang="he-IL" sz="3200" dirty="0">
                <a:solidFill>
                  <a:srgbClr val="44546A"/>
                </a:solidFill>
              </a:rPr>
              <a:t>הַיּוֹם הִכַּרְנוּ אֶת הַחברים הַחֲדָשׁים שֶׁלָּנוּ בַּכִּתָּה.</a:t>
            </a:r>
          </a:p>
        </p:txBody>
      </p:sp>
    </p:spTree>
    <p:extLst>
      <p:ext uri="{BB962C8B-B14F-4D97-AF65-F5344CB8AC3E}">
        <p14:creationId xmlns:p14="http://schemas.microsoft.com/office/powerpoint/2010/main" val="3777236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
          <p:cNvSpPr/>
          <p:nvPr/>
        </p:nvSpPr>
        <p:spPr>
          <a:xfrm>
            <a:off x="0" y="1753145"/>
            <a:ext cx="12192000" cy="5192738"/>
          </a:xfrm>
          <a:prstGeom prst="rect">
            <a:avLst/>
          </a:prstGeom>
          <a:solidFill>
            <a:srgbClr val="A62172"/>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4" name="Google Shape;124;p3"/>
          <p:cNvSpPr/>
          <p:nvPr/>
        </p:nvSpPr>
        <p:spPr>
          <a:xfrm>
            <a:off x="-102068" y="790599"/>
            <a:ext cx="2141984" cy="404919"/>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88888"/>
              </a:lnSpc>
              <a:spcBef>
                <a:spcPts val="0"/>
              </a:spcBef>
              <a:spcAft>
                <a:spcPts val="0"/>
              </a:spcAft>
              <a:buClr>
                <a:srgbClr val="000000"/>
              </a:buClr>
              <a:buSzTx/>
              <a:buFont typeface="Arial"/>
              <a:buNone/>
              <a:tabLst/>
              <a:defRPr/>
            </a:pPr>
            <a:r>
              <a:rPr kumimoji="0" lang="iw-IL" sz="900" b="0" i="0" u="none" strike="noStrike" kern="0" cap="none" spc="0" normalizeH="0" baseline="0" noProof="0">
                <a:ln>
                  <a:noFill/>
                </a:ln>
                <a:solidFill>
                  <a:srgbClr val="FFFFFF"/>
                </a:solidFill>
                <a:effectLst/>
                <a:uLnTx/>
                <a:uFillTx/>
                <a:latin typeface="Calibri"/>
                <a:ea typeface="Calibri"/>
                <a:cs typeface="Calibri"/>
                <a:sym typeface="Calibri"/>
              </a:rPr>
              <a:t>משרד החינוך</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1" eaLnBrk="1" fontAlgn="auto" latinLnBrk="0" hangingPunct="1">
              <a:lnSpc>
                <a:spcPct val="88888"/>
              </a:lnSpc>
              <a:spcBef>
                <a:spcPts val="0"/>
              </a:spcBef>
              <a:spcAft>
                <a:spcPts val="0"/>
              </a:spcAft>
              <a:buClr>
                <a:srgbClr val="000000"/>
              </a:buClr>
              <a:buSzTx/>
              <a:buFont typeface="Arial"/>
              <a:buNone/>
              <a:tabLst/>
              <a:defRPr/>
            </a:pPr>
            <a:r>
              <a:rPr kumimoji="0" lang="iw-IL" sz="900" b="0" i="0" u="none" strike="noStrike" kern="0" cap="none" spc="0" normalizeH="0" baseline="0" noProof="0">
                <a:ln>
                  <a:noFill/>
                </a:ln>
                <a:solidFill>
                  <a:srgbClr val="FFFFFF"/>
                </a:solidFill>
                <a:effectLst/>
                <a:uLnTx/>
                <a:uFillTx/>
                <a:latin typeface="Calibri"/>
                <a:ea typeface="Calibri"/>
                <a:cs typeface="Calibri"/>
                <a:sym typeface="Calibri"/>
              </a:rPr>
              <a:t>מינהל פדגוגי</a:t>
            </a:r>
            <a:endParaRPr kumimoji="0" sz="9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1" eaLnBrk="1" fontAlgn="auto" latinLnBrk="0" hangingPunct="1">
              <a:lnSpc>
                <a:spcPct val="88888"/>
              </a:lnSpc>
              <a:spcBef>
                <a:spcPts val="0"/>
              </a:spcBef>
              <a:spcAft>
                <a:spcPts val="0"/>
              </a:spcAft>
              <a:buClr>
                <a:srgbClr val="000000"/>
              </a:buClr>
              <a:buSzTx/>
              <a:buFont typeface="Arial"/>
              <a:buNone/>
              <a:tabLst/>
              <a:defRPr/>
            </a:pPr>
            <a:r>
              <a:rPr kumimoji="0" lang="iw-IL" sz="900" b="0" i="0" u="none" strike="noStrike" kern="0" cap="none" spc="0" normalizeH="0" baseline="0" noProof="0">
                <a:ln>
                  <a:noFill/>
                </a:ln>
                <a:solidFill>
                  <a:srgbClr val="FFFFFF"/>
                </a:solidFill>
                <a:effectLst/>
                <a:uLnTx/>
                <a:uFillTx/>
                <a:latin typeface="Calibri"/>
                <a:ea typeface="Calibri"/>
                <a:cs typeface="Calibri"/>
                <a:sym typeface="Calibri"/>
              </a:rPr>
              <a:t>אגף בכיר שירות פסיכולוגי ייעוצי</a:t>
            </a:r>
            <a:endParaRPr kumimoji="0" sz="9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5" name="Google Shape;125;p3"/>
          <p:cNvSpPr/>
          <p:nvPr/>
        </p:nvSpPr>
        <p:spPr>
          <a:xfrm>
            <a:off x="778934" y="748464"/>
            <a:ext cx="10752666" cy="956504"/>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77777"/>
              </a:lnSpc>
              <a:spcBef>
                <a:spcPts val="0"/>
              </a:spcBef>
              <a:spcAft>
                <a:spcPts val="0"/>
              </a:spcAft>
              <a:buClr>
                <a:srgbClr val="000000"/>
              </a:buClr>
              <a:buSzTx/>
              <a:buFont typeface="Arial"/>
              <a:buNone/>
              <a:tabLst/>
              <a:defRPr/>
            </a:pPr>
            <a:r>
              <a:rPr kumimoji="0" lang="iw-IL" sz="7200" b="1" i="0" u="none" strike="noStrike" kern="0" cap="none" spc="0" normalizeH="0" baseline="0" noProof="0" dirty="0">
                <a:ln>
                  <a:noFill/>
                </a:ln>
                <a:solidFill>
                  <a:srgbClr val="002060"/>
                </a:solidFill>
                <a:effectLst/>
                <a:uLnTx/>
                <a:uFillTx/>
                <a:latin typeface="Calibri"/>
                <a:ea typeface="Calibri"/>
                <a:cs typeface="Calibri"/>
                <a:sym typeface="Calibri"/>
              </a:rPr>
              <a:t>מידע ונתונים רלוונטיים ליחידה</a:t>
            </a:r>
            <a:endParaRPr kumimoji="0" sz="7200" b="1" i="0" u="none" strike="noStrike" kern="0" cap="none" spc="0" normalizeH="0" baseline="0" noProof="0" dirty="0">
              <a:ln>
                <a:noFill/>
              </a:ln>
              <a:solidFill>
                <a:srgbClr val="002060"/>
              </a:solidFill>
              <a:effectLst/>
              <a:uLnTx/>
              <a:uFillTx/>
              <a:latin typeface="Calibri"/>
              <a:ea typeface="Calibri"/>
              <a:cs typeface="Calibri"/>
              <a:sym typeface="Calibri"/>
            </a:endParaRPr>
          </a:p>
        </p:txBody>
      </p:sp>
      <p:sp>
        <p:nvSpPr>
          <p:cNvPr id="126" name="Google Shape;126;p3"/>
          <p:cNvSpPr txBox="1"/>
          <p:nvPr/>
        </p:nvSpPr>
        <p:spPr>
          <a:xfrm>
            <a:off x="0" y="1747103"/>
            <a:ext cx="12761843" cy="4524275"/>
          </a:xfrm>
          <a:prstGeom prst="rect">
            <a:avLst/>
          </a:prstGeom>
          <a:noFill/>
          <a:ln>
            <a:noFill/>
          </a:ln>
        </p:spPr>
        <p:txBody>
          <a:bodyPr spcFirstLastPara="1" wrap="square" lIns="91425" tIns="45700" rIns="91425" bIns="45700" anchor="t" anchorCtr="0">
            <a:spAutoFit/>
          </a:bodyPr>
          <a:lstStyle/>
          <a:p>
            <a:pPr marL="1219200" marR="0" lvl="0" indent="-342900" algn="r" defTabSz="914400" rtl="1" eaLnBrk="1" fontAlgn="auto" latinLnBrk="0" hangingPunct="1">
              <a:lnSpc>
                <a:spcPct val="100000"/>
              </a:lnSpc>
              <a:spcBef>
                <a:spcPts val="0"/>
              </a:spcBef>
              <a:spcAft>
                <a:spcPts val="0"/>
              </a:spcAft>
              <a:buClr>
                <a:srgbClr val="FFFFFF"/>
              </a:buClr>
              <a:buSzPts val="2400"/>
              <a:buFont typeface="Arial"/>
              <a:buChar char="•"/>
              <a:tabLst/>
              <a:defRPr/>
            </a:pPr>
            <a:r>
              <a:rPr lang="he-IL" sz="2400" dirty="0">
                <a:solidFill>
                  <a:schemeClr val="bg1"/>
                </a:solidFill>
                <a:latin typeface="Calibri" panose="020F0502020204030204" pitchFamily="34" charset="0"/>
                <a:cs typeface="Calibri" panose="020F0502020204030204" pitchFamily="34" charset="0"/>
              </a:rPr>
              <a:t>חוויית המעבר לתלמוד תורה כרוכה בהסתגלות לשינוי לסביבה חדשה, שבה נדרשים התלמידים לרכוש מיומנויות למידה ומיומנויות רגשיות וחברתיות חדשות.</a:t>
            </a:r>
          </a:p>
          <a:p>
            <a:pPr marL="1219200" marR="0" lvl="0" indent="-342900" algn="r" defTabSz="914400" rtl="1" eaLnBrk="1" fontAlgn="auto" latinLnBrk="0" hangingPunct="1">
              <a:lnSpc>
                <a:spcPct val="100000"/>
              </a:lnSpc>
              <a:spcBef>
                <a:spcPts val="0"/>
              </a:spcBef>
              <a:spcAft>
                <a:spcPts val="0"/>
              </a:spcAft>
              <a:buClr>
                <a:srgbClr val="FFFFFF"/>
              </a:buClr>
              <a:buSzPts val="2400"/>
              <a:buFont typeface="Arial"/>
              <a:buChar char="•"/>
              <a:tabLst/>
              <a:defRPr/>
            </a:pPr>
            <a:r>
              <a:rPr lang="he-IL" sz="2400" dirty="0">
                <a:solidFill>
                  <a:schemeClr val="bg1"/>
                </a:solidFill>
                <a:latin typeface="Calibri" panose="020F0502020204030204" pitchFamily="34" charset="0"/>
                <a:cs typeface="Calibri" panose="020F0502020204030204" pitchFamily="34" charset="0"/>
              </a:rPr>
              <a:t>תקופה זו עלולה להציף רגשות שונים. ילד שעולה לשלב חדש בחייו עולה אל הלא נודע. הליכה אל הלא הנודע מרגשת את הילד אך בו בזמן גם מעלה בו חששות ולעיתים אף חרדות.</a:t>
            </a:r>
          </a:p>
          <a:p>
            <a:pPr marL="1219200" marR="0" lvl="0" indent="-342900" algn="r" defTabSz="914400" rtl="1" eaLnBrk="1" fontAlgn="auto" latinLnBrk="0" hangingPunct="1">
              <a:lnSpc>
                <a:spcPct val="100000"/>
              </a:lnSpc>
              <a:spcBef>
                <a:spcPts val="0"/>
              </a:spcBef>
              <a:spcAft>
                <a:spcPts val="0"/>
              </a:spcAft>
              <a:buClr>
                <a:srgbClr val="FFFFFF"/>
              </a:buClr>
              <a:buSzPts val="2400"/>
              <a:buFont typeface="Arial"/>
              <a:buChar char="•"/>
              <a:tabLst/>
              <a:defRPr/>
            </a:pPr>
            <a:r>
              <a:rPr lang="he-IL" sz="2400" dirty="0">
                <a:solidFill>
                  <a:schemeClr val="bg1"/>
                </a:solidFill>
                <a:latin typeface="Calibri" panose="020F0502020204030204" pitchFamily="34" charset="0"/>
                <a:cs typeface="Calibri" panose="020F0502020204030204" pitchFamily="34" charset="0"/>
              </a:rPr>
              <a:t>חשוב שהמחנך וצוות תלמוד תורה יסייעו בתהליך ההסתגלות למערכת תוך חיזוק תחושת המסוגלות של הילד וביטחונו העצמי. כך, למשל, חשוב שהמחנכים יסייעו לילדים בארגון הלמידה וביכולת שלהם לפעול באופן עצמאי.</a:t>
            </a:r>
          </a:p>
          <a:p>
            <a:pPr marL="1219200" marR="0" lvl="0" indent="-342900" algn="r" defTabSz="914400" rtl="1" eaLnBrk="1" fontAlgn="auto" latinLnBrk="0" hangingPunct="1">
              <a:lnSpc>
                <a:spcPct val="100000"/>
              </a:lnSpc>
              <a:spcBef>
                <a:spcPts val="0"/>
              </a:spcBef>
              <a:spcAft>
                <a:spcPts val="0"/>
              </a:spcAft>
              <a:buClr>
                <a:srgbClr val="FFFFFF"/>
              </a:buClr>
              <a:buSzPts val="2400"/>
              <a:buFont typeface="Arial"/>
              <a:buChar char="•"/>
              <a:tabLst/>
              <a:defRPr/>
            </a:pPr>
            <a:r>
              <a:rPr lang="he-IL" sz="2400" dirty="0">
                <a:solidFill>
                  <a:schemeClr val="bg1"/>
                </a:solidFill>
                <a:latin typeface="Calibri" panose="020F0502020204030204" pitchFamily="34" charset="0"/>
                <a:cs typeface="Calibri" panose="020F0502020204030204" pitchFamily="34" charset="0"/>
              </a:rPr>
              <a:t>מחקרים מראים כי יחס חיובי בין מחנך לתלמידה בשנות החינוך הראשונות תורם באופן משמעותי לא רק להסתגלות הראשונית לתלמוד תורה, אלא בכלל להתפתחותה החברתית הרגשית והקוגניטיבית ומשפיע על הישגיו הלימודיים בעתיד.*</a:t>
            </a:r>
          </a:p>
          <a:p>
            <a:pPr marL="1219200" indent="-342900">
              <a:buClr>
                <a:srgbClr val="FFFFFF"/>
              </a:buClr>
              <a:buSzPts val="2400"/>
              <a:buFont typeface="Arial"/>
              <a:buChar char="•"/>
              <a:defRPr/>
            </a:pPr>
            <a:r>
              <a:rPr lang="he-IL"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כדי להקל על הילד את המעבר עליו לדעת לאן הוא עובר, להכיר פיזית את התלמוד תורה,</a:t>
            </a:r>
            <a:b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br>
            <a:r>
              <a:rPr lang="he-IL"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מי יעזור לו ולמי הוא </a:t>
            </a:r>
            <a:r>
              <a:rPr lang="he-IL" sz="2400" dirty="0">
                <a:solidFill>
                  <a:schemeClr val="bg1"/>
                </a:solidFill>
                <a:latin typeface="Calibri" panose="020F0502020204030204" pitchFamily="34" charset="0"/>
                <a:ea typeface="Times New Roman" panose="02020603050405020304" pitchFamily="18" charset="0"/>
                <a:cs typeface="Calibri" panose="020F0502020204030204" pitchFamily="34" charset="0"/>
              </a:rPr>
              <a:t>י</a:t>
            </a:r>
            <a:r>
              <a:rPr lang="he-IL"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פנה כשיצטרך</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E13586F9-4EF1-48F6-973F-49BDC7CFC53F}"/>
              </a:ext>
            </a:extLst>
          </p:cNvPr>
          <p:cNvSpPr txBox="1"/>
          <p:nvPr/>
        </p:nvSpPr>
        <p:spPr>
          <a:xfrm>
            <a:off x="0" y="6271378"/>
            <a:ext cx="11827565" cy="461665"/>
          </a:xfrm>
          <a:prstGeom prst="rect">
            <a:avLst/>
          </a:prstGeom>
          <a:noFill/>
        </p:spPr>
        <p:txBody>
          <a:bodyPr wrap="square">
            <a:spAutoFit/>
          </a:bodyPr>
          <a:lstStyle/>
          <a:p>
            <a:pPr algn="r"/>
            <a:r>
              <a:rPr lang="he-IL" sz="1200" dirty="0">
                <a:solidFill>
                  <a:schemeClr val="bg1"/>
                </a:solidFill>
                <a:latin typeface="Heebo" panose="00000500000000000000" pitchFamily="2" charset="-79"/>
                <a:cs typeface="Heebo" panose="00000500000000000000" pitchFamily="2" charset="-79"/>
              </a:rPr>
              <a:t>* א' תחילה, ריכוך המעבר מהגן לתלמוד תורה, משרד החינוך (2019).</a:t>
            </a:r>
          </a:p>
          <a:p>
            <a:pPr algn="r"/>
            <a:r>
              <a:rPr lang="he-IL" sz="1200" b="0" dirty="0">
                <a:solidFill>
                  <a:schemeClr val="bg1"/>
                </a:solidFill>
                <a:effectLst/>
                <a:latin typeface="Heebo" panose="00000500000000000000" pitchFamily="2" charset="-79"/>
                <a:cs typeface="Heebo" panose="00000500000000000000" pitchFamily="2" charset="-79"/>
              </a:rPr>
              <a:t>** אפרת, ש' ואפרת מ'  (2018).. מעבר ילדי גן לכיתה א' – היבטים תיאורטים ומעשיים.</a:t>
            </a:r>
            <a:endParaRPr lang="he-IL" sz="1200" b="0" dirty="0">
              <a:solidFill>
                <a:schemeClr val="bg1"/>
              </a:solidFill>
              <a:effectLst/>
              <a:latin typeface="almoni-tzar"/>
            </a:endParaRPr>
          </a:p>
        </p:txBody>
      </p:sp>
      <p:sp>
        <p:nvSpPr>
          <p:cNvPr id="3" name="Rectangle 1">
            <a:extLst>
              <a:ext uri="{FF2B5EF4-FFF2-40B4-BE49-F238E27FC236}">
                <a16:creationId xmlns:a16="http://schemas.microsoft.com/office/drawing/2014/main" id="{6099DB41-1438-472D-913C-9BD01457F68F}"/>
              </a:ext>
            </a:extLst>
          </p:cNvPr>
          <p:cNvSpPr>
            <a:spLocks noChangeArrowheads="1"/>
          </p:cNvSpPr>
          <p:nvPr/>
        </p:nvSpPr>
        <p:spPr bwMode="auto">
          <a:xfrm>
            <a:off x="5685347" y="90104"/>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algn="l" rtl="0" eaLnBrk="0" fontAlgn="base" hangingPunct="0">
              <a:spcBef>
                <a:spcPct val="0"/>
              </a:spcBef>
              <a:spcAft>
                <a:spcPct val="0"/>
              </a:spcAft>
              <a:defRPr>
                <a:solidFill>
                  <a:schemeClr val="tx1"/>
                </a:solidFill>
                <a:latin typeface="Arial" panose="020B0604020202020204" pitchFamily="34" charset="0"/>
              </a:defRPr>
            </a:lvl2pPr>
            <a:lvl3pPr algn="l" rtl="0" eaLnBrk="0" fontAlgn="base" hangingPunct="0">
              <a:spcBef>
                <a:spcPct val="0"/>
              </a:spcBef>
              <a:spcAft>
                <a:spcPct val="0"/>
              </a:spcAft>
              <a:defRPr>
                <a:solidFill>
                  <a:schemeClr val="tx1"/>
                </a:solidFill>
                <a:latin typeface="Arial" panose="020B0604020202020204" pitchFamily="34" charset="0"/>
              </a:defRPr>
            </a:lvl3pPr>
            <a:lvl4pPr algn="l" rtl="0" eaLnBrk="0" fontAlgn="base" hangingPunct="0">
              <a:spcBef>
                <a:spcPct val="0"/>
              </a:spcBef>
              <a:spcAft>
                <a:spcPct val="0"/>
              </a:spcAft>
              <a:defRPr>
                <a:solidFill>
                  <a:schemeClr val="tx1"/>
                </a:solidFill>
                <a:latin typeface="Arial" panose="020B0604020202020204" pitchFamily="34" charset="0"/>
              </a:defRPr>
            </a:lvl4pPr>
            <a:lvl5pPr algn="l" rtl="0" eaLnBrk="0" fontAlgn="base" hangingPunct="0">
              <a:spcBef>
                <a:spcPct val="0"/>
              </a:spcBef>
              <a:spcAft>
                <a:spcPct val="0"/>
              </a:spcAft>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1" eaLnBrk="0" fontAlgn="base" latinLnBrk="0" hangingPunct="0">
              <a:lnSpc>
                <a:spcPct val="100000"/>
              </a:lnSpc>
              <a:spcBef>
                <a:spcPct val="0"/>
              </a:spcBef>
              <a:spcAft>
                <a:spcPct val="0"/>
              </a:spcAft>
              <a:buClrTx/>
              <a:buSzTx/>
              <a:buFontTx/>
              <a:buNone/>
              <a:tabLst/>
            </a:pPr>
            <a:endParaRPr kumimoji="0" lang="he-IL" altLang="he-IL" b="0" i="0" u="none" strike="noStrike" cap="none" normalizeH="0" baseline="0" dirty="0">
              <a:ln>
                <a:noFill/>
              </a:ln>
              <a:solidFill>
                <a:srgbClr val="000000"/>
              </a:solidFill>
              <a:effectLst/>
              <a:latin typeface="almoni-neue"/>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גרפיקה 29">
            <a:extLst>
              <a:ext uri="{FF2B5EF4-FFF2-40B4-BE49-F238E27FC236}">
                <a16:creationId xmlns:a16="http://schemas.microsoft.com/office/drawing/2014/main" id="{77AE1D7F-BBCF-4658-B4F4-32C45D861A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9697" y="2604367"/>
            <a:ext cx="3270862" cy="2416164"/>
          </a:xfrm>
          <a:prstGeom prst="rect">
            <a:avLst/>
          </a:prstGeom>
        </p:spPr>
      </p:pic>
      <p:pic>
        <p:nvPicPr>
          <p:cNvPr id="7" name="גרפיקה 6">
            <a:extLst>
              <a:ext uri="{FF2B5EF4-FFF2-40B4-BE49-F238E27FC236}">
                <a16:creationId xmlns:a16="http://schemas.microsoft.com/office/drawing/2014/main" id="{22C6CAD2-45F3-4481-BD4E-1783767944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07565" y="1332232"/>
            <a:ext cx="3114151" cy="2300403"/>
          </a:xfrm>
          <a:prstGeom prst="rect">
            <a:avLst/>
          </a:prstGeom>
        </p:spPr>
      </p:pic>
      <p:pic>
        <p:nvPicPr>
          <p:cNvPr id="28" name="גרפיקה 27">
            <a:extLst>
              <a:ext uri="{FF2B5EF4-FFF2-40B4-BE49-F238E27FC236}">
                <a16:creationId xmlns:a16="http://schemas.microsoft.com/office/drawing/2014/main" id="{04EDE431-FEE7-4769-A805-55F98614AF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1484" y="1121169"/>
            <a:ext cx="3023613" cy="2233523"/>
          </a:xfrm>
          <a:prstGeom prst="rect">
            <a:avLst/>
          </a:prstGeom>
        </p:spPr>
      </p:pic>
      <p:sp>
        <p:nvSpPr>
          <p:cNvPr id="11" name="מלבן 10">
            <a:extLst>
              <a:ext uri="{FF2B5EF4-FFF2-40B4-BE49-F238E27FC236}">
                <a16:creationId xmlns:a16="http://schemas.microsoft.com/office/drawing/2014/main" id="{13271699-FC31-4EAB-82AA-3FF8EED737DC}"/>
              </a:ext>
            </a:extLst>
          </p:cNvPr>
          <p:cNvSpPr/>
          <p:nvPr/>
        </p:nvSpPr>
        <p:spPr>
          <a:xfrm>
            <a:off x="7706904" y="-44786"/>
            <a:ext cx="4534228" cy="1165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a:buClr>
                <a:srgbClr val="000000"/>
              </a:buClr>
              <a:defRPr/>
            </a:pPr>
            <a:r>
              <a:rPr lang="he-IL" sz="5400" b="1" kern="0" dirty="0">
                <a:solidFill>
                  <a:srgbClr val="002060"/>
                </a:solidFill>
                <a:latin typeface="Calibri" panose="020F0502020204030204" pitchFamily="34" charset="0"/>
                <a:cs typeface="Calibri" panose="020F0502020204030204" pitchFamily="34" charset="0"/>
                <a:sym typeface="Arial"/>
              </a:rPr>
              <a:t>מְסַכְּמים </a:t>
            </a:r>
            <a:r>
              <a:rPr kumimoji="0" lang="he-IL" sz="54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שִׁעוּר</a:t>
            </a:r>
          </a:p>
        </p:txBody>
      </p:sp>
      <p:sp>
        <p:nvSpPr>
          <p:cNvPr id="21" name="תיבת טקסט 20">
            <a:extLst>
              <a:ext uri="{FF2B5EF4-FFF2-40B4-BE49-F238E27FC236}">
                <a16:creationId xmlns:a16="http://schemas.microsoft.com/office/drawing/2014/main" id="{98DF0FE1-F13A-4A21-A43E-7F3169DFA3C5}"/>
              </a:ext>
            </a:extLst>
          </p:cNvPr>
          <p:cNvSpPr txBox="1"/>
          <p:nvPr/>
        </p:nvSpPr>
        <p:spPr>
          <a:xfrm>
            <a:off x="8799836" y="1823342"/>
            <a:ext cx="2129608" cy="131818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he-IL" sz="28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sym typeface="Arial"/>
              </a:rPr>
              <a:t>דָּבָר אֶחָד חָדָשׁ שֶׁלָּמַדְתִּי הַיּוֹם</a:t>
            </a:r>
          </a:p>
        </p:txBody>
      </p:sp>
      <p:sp>
        <p:nvSpPr>
          <p:cNvPr id="26" name="תיבת טקסט 25">
            <a:extLst>
              <a:ext uri="{FF2B5EF4-FFF2-40B4-BE49-F238E27FC236}">
                <a16:creationId xmlns:a16="http://schemas.microsoft.com/office/drawing/2014/main" id="{A658320C-AA6C-46C1-804D-3F61A25ABBFA}"/>
              </a:ext>
            </a:extLst>
          </p:cNvPr>
          <p:cNvSpPr txBox="1"/>
          <p:nvPr/>
        </p:nvSpPr>
        <p:spPr>
          <a:xfrm>
            <a:off x="1880479" y="1505968"/>
            <a:ext cx="2276946" cy="131818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he-IL" sz="28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sym typeface="Arial"/>
              </a:rPr>
              <a:t>מַשֶּׁהוּ שֶׁאָהַבְתִּי </a:t>
            </a:r>
            <a:r>
              <a:rPr kumimoji="0" lang="he-IL" sz="2800" b="1" i="0" u="none" strike="noStrike" kern="0" cap="none" spc="0" normalizeH="0" baseline="0" noProof="0" dirty="0" err="1">
                <a:ln>
                  <a:noFill/>
                </a:ln>
                <a:solidFill>
                  <a:schemeClr val="accent1"/>
                </a:solidFill>
                <a:effectLst/>
                <a:uLnTx/>
                <a:uFillTx/>
                <a:latin typeface="Calibri" panose="020F0502020204030204" pitchFamily="34" charset="0"/>
                <a:cs typeface="Calibri" panose="020F0502020204030204" pitchFamily="34" charset="0"/>
                <a:sym typeface="Arial"/>
              </a:rPr>
              <a:t>בִּמְיֻחָד</a:t>
            </a:r>
            <a:endParaRPr kumimoji="0" lang="he-IL" sz="28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sym typeface="Arial"/>
            </a:endParaRPr>
          </a:p>
        </p:txBody>
      </p:sp>
      <p:sp>
        <p:nvSpPr>
          <p:cNvPr id="19" name="תיבת טקסט 17">
            <a:extLst>
              <a:ext uri="{FF2B5EF4-FFF2-40B4-BE49-F238E27FC236}">
                <a16:creationId xmlns:a16="http://schemas.microsoft.com/office/drawing/2014/main" id="{CD7BDB4F-9EEB-4976-AA94-53921883D256}"/>
              </a:ext>
            </a:extLst>
          </p:cNvPr>
          <p:cNvSpPr txBox="1"/>
          <p:nvPr/>
        </p:nvSpPr>
        <p:spPr>
          <a:xfrm>
            <a:off x="5141968" y="3124210"/>
            <a:ext cx="2450282" cy="131818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he-IL" sz="28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sym typeface="Arial"/>
              </a:rPr>
              <a:t>מַשֶּׁהוּ חָשׁוּב שֶׁאֶרְצֶה לִזְכֹּר</a:t>
            </a:r>
          </a:p>
        </p:txBody>
      </p:sp>
      <p:pic>
        <p:nvPicPr>
          <p:cNvPr id="22" name="גרפיקה 2">
            <a:extLst>
              <a:ext uri="{FF2B5EF4-FFF2-40B4-BE49-F238E27FC236}">
                <a16:creationId xmlns:a16="http://schemas.microsoft.com/office/drawing/2014/main" id="{7CBB6B82-7B82-4707-BEC2-0B9EFFBE63F0}"/>
              </a:ext>
            </a:extLst>
          </p:cNvPr>
          <p:cNvPicPr>
            <a:picLocks noChangeAspect="1"/>
          </p:cNvPicPr>
          <p:nvPr/>
        </p:nvPicPr>
        <p:blipFill>
          <a:blip r:embed="rId5"/>
          <a:stretch>
            <a:fillRect/>
          </a:stretch>
        </p:blipFill>
        <p:spPr>
          <a:xfrm>
            <a:off x="205354" y="3888881"/>
            <a:ext cx="4444343" cy="2969119"/>
          </a:xfrm>
          <a:prstGeom prst="rect">
            <a:avLst/>
          </a:prstGeom>
        </p:spPr>
      </p:pic>
    </p:spTree>
    <p:extLst>
      <p:ext uri="{BB962C8B-B14F-4D97-AF65-F5344CB8AC3E}">
        <p14:creationId xmlns:p14="http://schemas.microsoft.com/office/powerpoint/2010/main" val="4158690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מציין מיקום של תמונה 6" descr="מדפסת עם מילוי מלא">
            <a:extLst>
              <a:ext uri="{FF2B5EF4-FFF2-40B4-BE49-F238E27FC236}">
                <a16:creationId xmlns:a16="http://schemas.microsoft.com/office/drawing/2014/main" id="{93DE5779-B263-46DE-A910-E65490D396A1}"/>
              </a:ext>
            </a:extLst>
          </p:cNvPr>
          <p:cNvPicPr>
            <a:picLocks noGrp="1" noChangeAspect="1"/>
          </p:cNvPicPr>
          <p:nvPr>
            <p:ph type="pic"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0520" b="10520"/>
          <a:stretch>
            <a:fillRect/>
          </a:stretch>
        </p:blipFill>
        <p:spPr/>
      </p:pic>
      <p:sp>
        <p:nvSpPr>
          <p:cNvPr id="4" name="כותרת 3">
            <a:extLst>
              <a:ext uri="{FF2B5EF4-FFF2-40B4-BE49-F238E27FC236}">
                <a16:creationId xmlns:a16="http://schemas.microsoft.com/office/drawing/2014/main" id="{DCE73F03-0BBA-4C78-AF59-8D4CA6A6C1B5}"/>
              </a:ext>
            </a:extLst>
          </p:cNvPr>
          <p:cNvSpPr>
            <a:spLocks noGrp="1"/>
          </p:cNvSpPr>
          <p:nvPr>
            <p:ph type="title"/>
          </p:nvPr>
        </p:nvSpPr>
        <p:spPr/>
        <p:txBody>
          <a:bodyPr/>
          <a:lstStyle/>
          <a:p>
            <a:r>
              <a:rPr lang="he-IL" dirty="0"/>
              <a:t>להדפסה</a:t>
            </a:r>
          </a:p>
        </p:txBody>
      </p:sp>
    </p:spTree>
    <p:extLst>
      <p:ext uri="{BB962C8B-B14F-4D97-AF65-F5344CB8AC3E}">
        <p14:creationId xmlns:p14="http://schemas.microsoft.com/office/powerpoint/2010/main" val="715277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ands, Fingers, Green, Palm, Hands">
            <a:extLst>
              <a:ext uri="{FF2B5EF4-FFF2-40B4-BE49-F238E27FC236}">
                <a16:creationId xmlns:a16="http://schemas.microsoft.com/office/drawing/2014/main" id="{C37070C8-AD50-460F-8AFE-DD791A989DC2}"/>
              </a:ext>
            </a:extLst>
          </p:cNvPr>
          <p:cNvPicPr>
            <a:picLocks noChangeAspect="1" noChangeArrowheads="1"/>
          </p:cNvPicPr>
          <p:nvPr/>
        </p:nvPicPr>
        <p:blipFill rotWithShape="1">
          <a:blip r:embed="rId3">
            <a:biLevel thresh="25000"/>
            <a:extLst>
              <a:ext uri="{28A0092B-C50C-407E-A947-70E740481C1C}">
                <a14:useLocalDpi xmlns:a14="http://schemas.microsoft.com/office/drawing/2010/main" val="0"/>
              </a:ext>
            </a:extLst>
          </a:blip>
          <a:srcRect r="50000" b="10824"/>
          <a:stretch/>
        </p:blipFill>
        <p:spPr bwMode="auto">
          <a:xfrm rot="368922">
            <a:off x="6260165" y="424429"/>
            <a:ext cx="5193598" cy="576812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39E41E9-41AD-48DD-9716-A41EE6EBED2E}"/>
              </a:ext>
            </a:extLst>
          </p:cNvPr>
          <p:cNvSpPr txBox="1"/>
          <p:nvPr/>
        </p:nvSpPr>
        <p:spPr>
          <a:xfrm rot="21258961">
            <a:off x="7520605" y="3459369"/>
            <a:ext cx="2437665" cy="1569660"/>
          </a:xfrm>
          <a:prstGeom prst="rect">
            <a:avLst/>
          </a:prstGeom>
          <a:noFill/>
          <a:ln>
            <a:noFill/>
          </a:ln>
        </p:spPr>
        <p:txBody>
          <a:bodyPr wrap="square" rtlCol="1">
            <a:spAutoFit/>
          </a:bodyPr>
          <a:lstStyle/>
          <a:p>
            <a:pPr algn="ctr" rtl="0"/>
            <a:r>
              <a:rPr lang="he-IL" sz="4800" b="1" spc="50" dirty="0">
                <a:ln w="9525" cmpd="sng">
                  <a:solidFill>
                    <a:prstClr val="black"/>
                  </a:solidFill>
                  <a:prstDash val="solid"/>
                </a:ln>
                <a:solidFill>
                  <a:srgbClr val="70AD47">
                    <a:tint val="1000"/>
                  </a:srgbClr>
                </a:solidFill>
                <a:effectLst>
                  <a:glow rad="38100">
                    <a:srgbClr val="39CDE7">
                      <a:alpha val="40000"/>
                    </a:srgbClr>
                  </a:glow>
                </a:effectLst>
                <a:latin typeface="Calibri" panose="020F0502020204030204" pitchFamily="34" charset="0"/>
                <a:cs typeface="Calibri" panose="020F0502020204030204" pitchFamily="34" charset="0"/>
              </a:rPr>
              <a:t>שלום</a:t>
            </a:r>
          </a:p>
          <a:p>
            <a:pPr algn="ctr" rtl="0"/>
            <a:r>
              <a:rPr lang="he-IL" sz="4800" b="1" spc="50" dirty="0">
                <a:ln w="9525" cmpd="sng">
                  <a:solidFill>
                    <a:prstClr val="black"/>
                  </a:solidFill>
                  <a:prstDash val="solid"/>
                </a:ln>
                <a:solidFill>
                  <a:srgbClr val="70AD47">
                    <a:tint val="1000"/>
                  </a:srgbClr>
                </a:solidFill>
                <a:effectLst>
                  <a:glow rad="38100">
                    <a:srgbClr val="39CDE7">
                      <a:alpha val="40000"/>
                    </a:srgbClr>
                  </a:glow>
                </a:effectLst>
                <a:latin typeface="Calibri" panose="020F0502020204030204" pitchFamily="34" charset="0"/>
                <a:cs typeface="Calibri" panose="020F0502020204030204" pitchFamily="34" charset="0"/>
              </a:rPr>
              <a:t>כיתה א'</a:t>
            </a:r>
          </a:p>
        </p:txBody>
      </p:sp>
      <p:pic>
        <p:nvPicPr>
          <p:cNvPr id="6" name="Picture 4" descr="Hands, Fingers, Green, Palm, Hands">
            <a:extLst>
              <a:ext uri="{FF2B5EF4-FFF2-40B4-BE49-F238E27FC236}">
                <a16:creationId xmlns:a16="http://schemas.microsoft.com/office/drawing/2014/main" id="{2673F8B1-6A4C-4354-A8BB-60B8C3C99FB9}"/>
              </a:ext>
            </a:extLst>
          </p:cNvPr>
          <p:cNvPicPr>
            <a:picLocks noChangeAspect="1" noChangeArrowheads="1"/>
          </p:cNvPicPr>
          <p:nvPr/>
        </p:nvPicPr>
        <p:blipFill rotWithShape="1">
          <a:blip r:embed="rId3">
            <a:biLevel thresh="25000"/>
            <a:extLst>
              <a:ext uri="{28A0092B-C50C-407E-A947-70E740481C1C}">
                <a14:useLocalDpi xmlns:a14="http://schemas.microsoft.com/office/drawing/2010/main" val="0"/>
              </a:ext>
            </a:extLst>
          </a:blip>
          <a:srcRect r="50000" b="10824"/>
          <a:stretch/>
        </p:blipFill>
        <p:spPr bwMode="auto">
          <a:xfrm rot="368922">
            <a:off x="488836" y="364795"/>
            <a:ext cx="5193598" cy="57681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33A8727-CA11-4C8B-9B3E-EF454FFDDC6D}"/>
              </a:ext>
            </a:extLst>
          </p:cNvPr>
          <p:cNvSpPr txBox="1"/>
          <p:nvPr/>
        </p:nvSpPr>
        <p:spPr>
          <a:xfrm rot="21258961">
            <a:off x="1749276" y="3399735"/>
            <a:ext cx="2437665" cy="1569660"/>
          </a:xfrm>
          <a:prstGeom prst="rect">
            <a:avLst/>
          </a:prstGeom>
          <a:noFill/>
          <a:ln>
            <a:noFill/>
          </a:ln>
        </p:spPr>
        <p:txBody>
          <a:bodyPr wrap="square" rtlCol="1">
            <a:spAutoFit/>
          </a:bodyPr>
          <a:lstStyle/>
          <a:p>
            <a:pPr algn="ctr" rtl="0"/>
            <a:r>
              <a:rPr lang="he-IL" sz="4800" b="1" spc="50" dirty="0">
                <a:ln w="9525" cmpd="sng">
                  <a:solidFill>
                    <a:prstClr val="black"/>
                  </a:solidFill>
                  <a:prstDash val="solid"/>
                </a:ln>
                <a:solidFill>
                  <a:srgbClr val="70AD47">
                    <a:tint val="1000"/>
                  </a:srgbClr>
                </a:solidFill>
                <a:effectLst>
                  <a:glow rad="38100">
                    <a:srgbClr val="39CDE7">
                      <a:alpha val="40000"/>
                    </a:srgbClr>
                  </a:glow>
                </a:effectLst>
                <a:latin typeface="Calibri" panose="020F0502020204030204" pitchFamily="34" charset="0"/>
                <a:cs typeface="Calibri" panose="020F0502020204030204" pitchFamily="34" charset="0"/>
              </a:rPr>
              <a:t>שלום</a:t>
            </a:r>
          </a:p>
          <a:p>
            <a:pPr algn="ctr" rtl="0"/>
            <a:r>
              <a:rPr lang="he-IL" sz="4800" b="1" spc="50" dirty="0">
                <a:ln w="9525" cmpd="sng">
                  <a:solidFill>
                    <a:prstClr val="black"/>
                  </a:solidFill>
                  <a:prstDash val="solid"/>
                </a:ln>
                <a:solidFill>
                  <a:srgbClr val="70AD47">
                    <a:tint val="1000"/>
                  </a:srgbClr>
                </a:solidFill>
                <a:effectLst>
                  <a:glow rad="38100">
                    <a:srgbClr val="39CDE7">
                      <a:alpha val="40000"/>
                    </a:srgbClr>
                  </a:glow>
                </a:effectLst>
                <a:latin typeface="Calibri" panose="020F0502020204030204" pitchFamily="34" charset="0"/>
                <a:cs typeface="Calibri" panose="020F0502020204030204" pitchFamily="34" charset="0"/>
              </a:rPr>
              <a:t>כיתה א'</a:t>
            </a:r>
          </a:p>
        </p:txBody>
      </p:sp>
    </p:spTree>
    <p:extLst>
      <p:ext uri="{BB962C8B-B14F-4D97-AF65-F5344CB8AC3E}">
        <p14:creationId xmlns:p14="http://schemas.microsoft.com/office/powerpoint/2010/main" val="733648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82905" y="2287111"/>
            <a:ext cx="2828636" cy="1325563"/>
          </a:xfrm>
        </p:spPr>
        <p:txBody>
          <a:bodyPr>
            <a:noAutofit/>
          </a:bodyPr>
          <a:lstStyle/>
          <a:p>
            <a:r>
              <a:rPr lang="he-IL" sz="5500" dirty="0">
                <a:latin typeface="David" panose="020E0502060401010101" pitchFamily="34" charset="-79"/>
                <a:cs typeface="David" panose="020E0502060401010101" pitchFamily="34" charset="-79"/>
              </a:rPr>
              <a:t>בעין </a:t>
            </a:r>
            <a:br>
              <a:rPr lang="he-IL" sz="5500" dirty="0">
                <a:latin typeface="David" panose="020E0502060401010101" pitchFamily="34" charset="-79"/>
                <a:cs typeface="David" panose="020E0502060401010101" pitchFamily="34" charset="-79"/>
              </a:rPr>
            </a:br>
            <a:r>
              <a:rPr lang="he-IL" sz="5500" dirty="0">
                <a:latin typeface="David" panose="020E0502060401010101" pitchFamily="34" charset="-79"/>
                <a:cs typeface="David" panose="020E0502060401010101" pitchFamily="34" charset="-79"/>
              </a:rPr>
              <a:t>יהודית</a:t>
            </a:r>
          </a:p>
        </p:txBody>
      </p:sp>
      <p:sp>
        <p:nvSpPr>
          <p:cNvPr id="4" name="מלבן 3"/>
          <p:cNvSpPr/>
          <p:nvPr/>
        </p:nvSpPr>
        <p:spPr>
          <a:xfrm>
            <a:off x="3817620" y="741490"/>
            <a:ext cx="7726680" cy="5170646"/>
          </a:xfrm>
          <a:prstGeom prst="rect">
            <a:avLst/>
          </a:prstGeom>
        </p:spPr>
        <p:txBody>
          <a:bodyPr wrap="square">
            <a:spAutoFit/>
          </a:bodyPr>
          <a:lstStyle/>
          <a:p>
            <a:r>
              <a:rPr lang="he-IL" sz="3000" b="1" dirty="0">
                <a:solidFill>
                  <a:prstClr val="black"/>
                </a:solidFill>
                <a:latin typeface="David" panose="020E0502060401010101" pitchFamily="34" charset="-79"/>
                <a:cs typeface="David" panose="020E0502060401010101" pitchFamily="34" charset="-79"/>
              </a:rPr>
              <a:t>האר"י הקדוש כתב: "</a:t>
            </a:r>
            <a:r>
              <a:rPr lang="he-IL" sz="3000" b="1" dirty="0" err="1">
                <a:solidFill>
                  <a:prstClr val="black"/>
                </a:solidFill>
                <a:latin typeface="David" panose="020E0502060401010101" pitchFamily="34" charset="-79"/>
                <a:cs typeface="David" panose="020E0502060401010101" pitchFamily="34" charset="-79"/>
              </a:rPr>
              <a:t>הכל</a:t>
            </a:r>
            <a:r>
              <a:rPr lang="he-IL" sz="3000" b="1" dirty="0">
                <a:solidFill>
                  <a:prstClr val="black"/>
                </a:solidFill>
                <a:latin typeface="David" panose="020E0502060401010101" pitchFamily="34" charset="-79"/>
                <a:cs typeface="David" panose="020E0502060401010101" pitchFamily="34" charset="-79"/>
              </a:rPr>
              <a:t> הולך אחר ההתחלה" </a:t>
            </a:r>
          </a:p>
          <a:p>
            <a:r>
              <a:rPr lang="he-IL" sz="2000" b="1" dirty="0">
                <a:solidFill>
                  <a:prstClr val="black"/>
                </a:solidFill>
                <a:latin typeface="David" panose="020E0502060401010101" pitchFamily="34" charset="-79"/>
                <a:cs typeface="David" panose="020E0502060401010101" pitchFamily="34" charset="-79"/>
              </a:rPr>
              <a:t>(עץ חיים שער ד, פ"ד)</a:t>
            </a:r>
            <a:br>
              <a:rPr lang="he-IL" sz="3000" b="1" dirty="0">
                <a:solidFill>
                  <a:prstClr val="black"/>
                </a:solidFill>
                <a:latin typeface="David" panose="020E0502060401010101" pitchFamily="34" charset="-79"/>
                <a:cs typeface="David" panose="020E0502060401010101" pitchFamily="34" charset="-79"/>
              </a:rPr>
            </a:br>
            <a:br>
              <a:rPr lang="he-IL" sz="3000" b="1" dirty="0">
                <a:solidFill>
                  <a:prstClr val="black"/>
                </a:solidFill>
                <a:latin typeface="David" panose="020E0502060401010101" pitchFamily="34" charset="-79"/>
                <a:cs typeface="David" panose="020E0502060401010101" pitchFamily="34" charset="-79"/>
              </a:rPr>
            </a:br>
            <a:r>
              <a:rPr lang="he-IL" sz="3000" dirty="0">
                <a:solidFill>
                  <a:prstClr val="black"/>
                </a:solidFill>
                <a:latin typeface="David" panose="020E0502060401010101" pitchFamily="34" charset="-79"/>
                <a:cs typeface="David" panose="020E0502060401010101" pitchFamily="34" charset="-79"/>
              </a:rPr>
              <a:t>הכלל הנזכר, האומר כי </a:t>
            </a:r>
            <a:r>
              <a:rPr lang="he-IL" sz="3000" dirty="0" err="1">
                <a:solidFill>
                  <a:prstClr val="black"/>
                </a:solidFill>
                <a:latin typeface="David" panose="020E0502060401010101" pitchFamily="34" charset="-79"/>
                <a:cs typeface="David" panose="020E0502060401010101" pitchFamily="34" charset="-79"/>
              </a:rPr>
              <a:t>הכל</a:t>
            </a:r>
            <a:r>
              <a:rPr lang="he-IL" sz="3000" dirty="0">
                <a:solidFill>
                  <a:prstClr val="black"/>
                </a:solidFill>
                <a:latin typeface="David" panose="020E0502060401010101" pitchFamily="34" charset="-79"/>
                <a:cs typeface="David" panose="020E0502060401010101" pitchFamily="34" charset="-79"/>
              </a:rPr>
              <a:t> הולך אחר הראשית, נכון גם מבחינה גשמית וגם מבחינה רוחנית. </a:t>
            </a:r>
            <a:br>
              <a:rPr lang="he-IL" sz="3000" dirty="0">
                <a:solidFill>
                  <a:prstClr val="black"/>
                </a:solidFill>
                <a:latin typeface="David" panose="020E0502060401010101" pitchFamily="34" charset="-79"/>
                <a:cs typeface="David" panose="020E0502060401010101" pitchFamily="34" charset="-79"/>
              </a:rPr>
            </a:br>
            <a:r>
              <a:rPr lang="he-IL" sz="3000" dirty="0">
                <a:solidFill>
                  <a:prstClr val="black"/>
                </a:solidFill>
                <a:latin typeface="David" panose="020E0502060401010101" pitchFamily="34" charset="-79"/>
                <a:cs typeface="David" panose="020E0502060401010101" pitchFamily="34" charset="-79"/>
              </a:rPr>
              <a:t>כלומר, כל דבר שנוצר ומתהווה, מושפע בעיקר מנקודת ההתחלה, נקודת הראשית שלו.</a:t>
            </a:r>
            <a:br>
              <a:rPr lang="he-IL" sz="3000" dirty="0">
                <a:solidFill>
                  <a:prstClr val="black"/>
                </a:solidFill>
                <a:latin typeface="David" panose="020E0502060401010101" pitchFamily="34" charset="-79"/>
                <a:cs typeface="David" panose="020E0502060401010101" pitchFamily="34" charset="-79"/>
              </a:rPr>
            </a:br>
            <a:r>
              <a:rPr lang="he-IL" sz="3000" dirty="0">
                <a:solidFill>
                  <a:prstClr val="black"/>
                </a:solidFill>
                <a:latin typeface="David" panose="020E0502060401010101" pitchFamily="34" charset="-79"/>
                <a:cs typeface="David" panose="020E0502060401010101" pitchFamily="34" charset="-79"/>
              </a:rPr>
              <a:t>על כן ניתן להבין את החשיבות שביצירת קשר וחיבור </a:t>
            </a:r>
            <a:r>
              <a:rPr lang="he-IL" sz="3000" b="1" dirty="0">
                <a:solidFill>
                  <a:prstClr val="black"/>
                </a:solidFill>
                <a:latin typeface="David" panose="020E0502060401010101" pitchFamily="34" charset="-79"/>
                <a:cs typeface="David" panose="020E0502060401010101" pitchFamily="34" charset="-79"/>
              </a:rPr>
              <a:t>בתחילת שנה</a:t>
            </a:r>
            <a:r>
              <a:rPr lang="he-IL" sz="3000" dirty="0">
                <a:solidFill>
                  <a:prstClr val="black"/>
                </a:solidFill>
                <a:latin typeface="David" panose="020E0502060401010101" pitchFamily="34" charset="-79"/>
                <a:cs typeface="David" panose="020E0502060401010101" pitchFamily="34" charset="-79"/>
              </a:rPr>
              <a:t> עם כלל התלמידים, על מנת להתוות דרך חיובית לכל השנה.</a:t>
            </a:r>
            <a:br>
              <a:rPr lang="he-IL" sz="3000" dirty="0">
                <a:solidFill>
                  <a:prstClr val="black"/>
                </a:solidFill>
                <a:latin typeface="David" panose="020E0502060401010101" pitchFamily="34" charset="-79"/>
                <a:cs typeface="David" panose="020E0502060401010101" pitchFamily="34" charset="-79"/>
              </a:rPr>
            </a:br>
            <a:endParaRPr lang="he-IL" sz="3000" dirty="0">
              <a:latin typeface="David" panose="020E0502060401010101" pitchFamily="34" charset="-79"/>
              <a:cs typeface="David" panose="020E0502060401010101" pitchFamily="34" charset="-79"/>
            </a:endParaRPr>
          </a:p>
        </p:txBody>
      </p:sp>
      <p:pic>
        <p:nvPicPr>
          <p:cNvPr id="5" name="תמונה 4"/>
          <p:cNvPicPr/>
          <p:nvPr/>
        </p:nvPicPr>
        <p:blipFill>
          <a:blip r:embed="rId2" cstate="print">
            <a:extLst>
              <a:ext uri="{BEBA8EAE-BF5A-486C-A8C5-ECC9F3942E4B}">
                <a14:imgProps xmlns:a14="http://schemas.microsoft.com/office/drawing/2010/main">
                  <a14:imgLayer r:embed="rId3">
                    <a14:imgEffect>
                      <a14:backgroundRemoval t="9988" b="96065" l="9986" r="89968"/>
                    </a14:imgEffect>
                  </a14:imgLayer>
                </a14:imgProps>
              </a:ext>
              <a:ext uri="{28A0092B-C50C-407E-A947-70E740481C1C}">
                <a14:useLocalDpi xmlns:a14="http://schemas.microsoft.com/office/drawing/2010/main" val="0"/>
              </a:ext>
            </a:extLst>
          </a:blip>
          <a:stretch>
            <a:fillRect/>
          </a:stretch>
        </p:blipFill>
        <p:spPr>
          <a:xfrm>
            <a:off x="623291" y="3463189"/>
            <a:ext cx="2119909" cy="1999768"/>
          </a:xfrm>
          <a:prstGeom prst="rect">
            <a:avLst/>
          </a:prstGeom>
        </p:spPr>
      </p:pic>
    </p:spTree>
    <p:extLst>
      <p:ext uri="{BB962C8B-B14F-4D97-AF65-F5344CB8AC3E}">
        <p14:creationId xmlns:p14="http://schemas.microsoft.com/office/powerpoint/2010/main" val="1581791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4"/>
          <p:cNvPicPr preferRelativeResize="0"/>
          <p:nvPr/>
        </p:nvPicPr>
        <p:blipFill rotWithShape="1">
          <a:blip r:embed="rId3">
            <a:alphaModFix/>
          </a:blip>
          <a:srcRect/>
          <a:stretch/>
        </p:blipFill>
        <p:spPr>
          <a:xfrm>
            <a:off x="7872000" y="478310"/>
            <a:ext cx="4320000" cy="1116897"/>
          </a:xfrm>
          <a:prstGeom prst="rect">
            <a:avLst/>
          </a:prstGeom>
          <a:noFill/>
          <a:ln>
            <a:noFill/>
          </a:ln>
        </p:spPr>
      </p:pic>
      <p:sp>
        <p:nvSpPr>
          <p:cNvPr id="133" name="Google Shape;133;p4"/>
          <p:cNvSpPr/>
          <p:nvPr/>
        </p:nvSpPr>
        <p:spPr>
          <a:xfrm>
            <a:off x="9285932" y="343674"/>
            <a:ext cx="2906068" cy="1378131"/>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2800" b="1" i="0" u="none" strike="noStrike" kern="0" cap="none" spc="0" normalizeH="0" baseline="0" noProof="0">
                <a:ln>
                  <a:noFill/>
                </a:ln>
                <a:solidFill>
                  <a:srgbClr val="FFFFFF"/>
                </a:solidFill>
                <a:effectLst/>
                <a:uLnTx/>
                <a:uFillTx/>
                <a:latin typeface="Calibri"/>
                <a:ea typeface="Calibri"/>
                <a:cs typeface="Calibri"/>
                <a:sym typeface="Calibri"/>
              </a:rPr>
              <a:t>נושאי היחידה</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4;p4"/>
          <p:cNvSpPr/>
          <p:nvPr/>
        </p:nvSpPr>
        <p:spPr>
          <a:xfrm>
            <a:off x="8543043" y="2693872"/>
            <a:ext cx="2906068" cy="382929"/>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800" b="1" i="0" u="none" strike="noStrike" kern="0" cap="none" spc="0" normalizeH="0" baseline="0" noProof="0">
                <a:ln>
                  <a:noFill/>
                </a:ln>
                <a:solidFill>
                  <a:srgbClr val="BBA4DD"/>
                </a:solidFill>
                <a:effectLst/>
                <a:uLnTx/>
                <a:uFillTx/>
                <a:latin typeface="Calibri"/>
                <a:ea typeface="Calibri"/>
                <a:cs typeface="Calibri"/>
                <a:sym typeface="Calibri"/>
              </a:rPr>
              <a:t>מכירים </a:t>
            </a:r>
            <a:r>
              <a:rPr kumimoji="0" lang="he-IL" sz="1800" b="1" i="0" u="none" strike="noStrike" kern="0" cap="none" spc="0" normalizeH="0" baseline="0" noProof="0" dirty="0">
                <a:ln>
                  <a:noFill/>
                </a:ln>
                <a:solidFill>
                  <a:srgbClr val="BBA4DD"/>
                </a:solidFill>
                <a:effectLst/>
                <a:uLnTx/>
                <a:uFillTx/>
                <a:latin typeface="Calibri"/>
                <a:ea typeface="Calibri"/>
                <a:cs typeface="Calibri"/>
                <a:sym typeface="Calibri"/>
              </a:rPr>
              <a:t>בשם</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5" name="Google Shape;135;p4"/>
          <p:cNvSpPr/>
          <p:nvPr/>
        </p:nvSpPr>
        <p:spPr>
          <a:xfrm>
            <a:off x="8022327" y="3354737"/>
            <a:ext cx="2007355" cy="426463"/>
          </a:xfrm>
          <a:prstGeom prst="rect">
            <a:avLst/>
          </a:prstGeom>
          <a:noFill/>
          <a:ln>
            <a:noFill/>
          </a:ln>
        </p:spPr>
        <p:txBody>
          <a:bodyPr spcFirstLastPara="1" wrap="square" lIns="91425" tIns="45700" rIns="91425" bIns="45700" anchor="ctr" anchorCtr="0">
            <a:noAutofit/>
          </a:bodyPr>
          <a:lstStyle/>
          <a:p>
            <a:pPr marL="0" marR="0" lvl="0" indent="0"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800" b="1" i="0" u="none" strike="noStrike" kern="0" cap="none" spc="0" normalizeH="0" baseline="0" noProof="0" dirty="0">
                <a:ln>
                  <a:noFill/>
                </a:ln>
                <a:solidFill>
                  <a:srgbClr val="A8D08C"/>
                </a:solidFill>
                <a:effectLst/>
                <a:uLnTx/>
                <a:uFillTx/>
                <a:latin typeface="Calibri"/>
                <a:ea typeface="Calibri"/>
                <a:cs typeface="Calibri"/>
                <a:sym typeface="Calibri"/>
              </a:rPr>
              <a:t>בית וספר</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6" name="Google Shape;136;p4"/>
          <p:cNvSpPr/>
          <p:nvPr/>
        </p:nvSpPr>
        <p:spPr>
          <a:xfrm>
            <a:off x="6217583" y="4170349"/>
            <a:ext cx="3054337" cy="382929"/>
          </a:xfrm>
          <a:prstGeom prst="rect">
            <a:avLst/>
          </a:prstGeom>
          <a:noFill/>
          <a:ln>
            <a:noFill/>
          </a:ln>
        </p:spPr>
        <p:txBody>
          <a:bodyPr spcFirstLastPara="1" wrap="square" lIns="91425" tIns="45700" rIns="91425" bIns="45700" anchor="ctr" anchorCtr="0">
            <a:noAutofit/>
          </a:bodyPr>
          <a:lstStyle/>
          <a:p>
            <a:pPr marL="0" marR="0" lvl="0" indent="0"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800" b="1" i="0" u="none" strike="noStrike" kern="0" cap="none" spc="0" normalizeH="0" baseline="0" noProof="0" dirty="0">
                <a:ln>
                  <a:noFill/>
                </a:ln>
                <a:solidFill>
                  <a:srgbClr val="27B2C2"/>
                </a:solidFill>
                <a:effectLst/>
                <a:uLnTx/>
                <a:uFillTx/>
                <a:latin typeface="Calibri"/>
                <a:ea typeface="Calibri"/>
                <a:cs typeface="Calibri"/>
                <a:sym typeface="Calibri"/>
              </a:rPr>
              <a:t>ההתרגשות שלפני</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8" name="Google Shape;138;p4"/>
          <p:cNvSpPr/>
          <p:nvPr/>
        </p:nvSpPr>
        <p:spPr>
          <a:xfrm>
            <a:off x="11543430" y="2102766"/>
            <a:ext cx="234456"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800" b="0" i="0" u="none" strike="noStrike" kern="0" cap="none" spc="0" normalizeH="0" baseline="0" noProof="0">
                <a:ln>
                  <a:noFill/>
                </a:ln>
                <a:solidFill>
                  <a:srgbClr val="FFFFFF"/>
                </a:solidFill>
                <a:effectLst/>
                <a:uLnTx/>
                <a:uFillTx/>
                <a:latin typeface="Calibri"/>
                <a:ea typeface="Calibri"/>
                <a:cs typeface="Calibri"/>
                <a:sym typeface="Calibri"/>
              </a:rPr>
              <a:t>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39;p4"/>
          <p:cNvSpPr/>
          <p:nvPr/>
        </p:nvSpPr>
        <p:spPr>
          <a:xfrm>
            <a:off x="10740514" y="2713842"/>
            <a:ext cx="386444" cy="382890"/>
          </a:xfrm>
          <a:prstGeom prst="ellipse">
            <a:avLst/>
          </a:prstGeom>
          <a:solidFill>
            <a:srgbClr val="BBA4DD"/>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p4"/>
          <p:cNvSpPr/>
          <p:nvPr/>
        </p:nvSpPr>
        <p:spPr>
          <a:xfrm>
            <a:off x="10828083" y="2753892"/>
            <a:ext cx="234456"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800" b="0" i="0" u="none" strike="noStrike" kern="0" cap="none" spc="0" normalizeH="0" baseline="0" noProof="0">
                <a:ln>
                  <a:noFill/>
                </a:ln>
                <a:solidFill>
                  <a:srgbClr val="FFFFFF"/>
                </a:solidFill>
                <a:effectLst/>
                <a:uLnTx/>
                <a:uFillTx/>
                <a:latin typeface="Calibri"/>
                <a:ea typeface="Calibri"/>
                <a:cs typeface="Calibri"/>
                <a:sym typeface="Calibri"/>
              </a:rPr>
              <a:t>2</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4"/>
          <p:cNvSpPr/>
          <p:nvPr/>
        </p:nvSpPr>
        <p:spPr>
          <a:xfrm>
            <a:off x="10040059" y="3416550"/>
            <a:ext cx="386444" cy="382890"/>
          </a:xfrm>
          <a:prstGeom prst="ellipse">
            <a:avLst/>
          </a:prstGeom>
          <a:solidFill>
            <a:srgbClr val="A8D08C"/>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2" name="Google Shape;142;p4"/>
          <p:cNvSpPr/>
          <p:nvPr/>
        </p:nvSpPr>
        <p:spPr>
          <a:xfrm>
            <a:off x="10127628" y="3462623"/>
            <a:ext cx="234456"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800" b="0" i="0" u="none" strike="noStrike" kern="0" cap="none" spc="0" normalizeH="0" baseline="0" noProof="0">
                <a:ln>
                  <a:noFill/>
                </a:ln>
                <a:solidFill>
                  <a:srgbClr val="FFFFFF"/>
                </a:solidFill>
                <a:effectLst/>
                <a:uLnTx/>
                <a:uFillTx/>
                <a:latin typeface="Calibri"/>
                <a:ea typeface="Calibri"/>
                <a:cs typeface="Calibri"/>
                <a:sym typeface="Calibri"/>
              </a:rPr>
              <a:t>3</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3;p4"/>
          <p:cNvSpPr/>
          <p:nvPr/>
        </p:nvSpPr>
        <p:spPr>
          <a:xfrm>
            <a:off x="9350657" y="4181799"/>
            <a:ext cx="386444" cy="382890"/>
          </a:xfrm>
          <a:prstGeom prst="ellipse">
            <a:avLst/>
          </a:prstGeom>
          <a:solidFill>
            <a:srgbClr val="27B2C2"/>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4" name="Google Shape;144;p4"/>
          <p:cNvSpPr/>
          <p:nvPr/>
        </p:nvSpPr>
        <p:spPr>
          <a:xfrm>
            <a:off x="9429434" y="4230510"/>
            <a:ext cx="206999"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800" b="0" i="0" u="none" strike="noStrike" kern="0" cap="none" spc="0" normalizeH="0" baseline="0" noProof="0">
                <a:ln>
                  <a:noFill/>
                </a:ln>
                <a:solidFill>
                  <a:srgbClr val="FFFFFF"/>
                </a:solidFill>
                <a:effectLst/>
                <a:uLnTx/>
                <a:uFillTx/>
                <a:latin typeface="Calibri"/>
                <a:ea typeface="Calibri"/>
                <a:cs typeface="Calibri"/>
                <a:sym typeface="Calibri"/>
              </a:rPr>
              <a:t>4</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4"/>
          <p:cNvSpPr/>
          <p:nvPr/>
        </p:nvSpPr>
        <p:spPr>
          <a:xfrm>
            <a:off x="7934534" y="5634581"/>
            <a:ext cx="234456"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800" b="0" i="0" u="none" strike="noStrike" kern="0" cap="none" spc="0" normalizeH="0" baseline="0" noProof="0">
                <a:ln>
                  <a:noFill/>
                </a:ln>
                <a:solidFill>
                  <a:srgbClr val="FFFFFF"/>
                </a:solidFill>
                <a:effectLst/>
                <a:uLnTx/>
                <a:uFillTx/>
                <a:latin typeface="Calibri"/>
                <a:ea typeface="Calibri"/>
                <a:cs typeface="Calibri"/>
                <a:sym typeface="Calibri"/>
              </a:rPr>
              <a:t>6</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4"/>
          <p:cNvSpPr/>
          <p:nvPr/>
        </p:nvSpPr>
        <p:spPr>
          <a:xfrm>
            <a:off x="11477597" y="1979546"/>
            <a:ext cx="386444" cy="382890"/>
          </a:xfrm>
          <a:prstGeom prst="ellipse">
            <a:avLst/>
          </a:prstGeom>
          <a:solidFill>
            <a:srgbClr val="DDADA4"/>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0" name="Google Shape;150;p4"/>
          <p:cNvSpPr/>
          <p:nvPr/>
        </p:nvSpPr>
        <p:spPr>
          <a:xfrm>
            <a:off x="11565166" y="2025619"/>
            <a:ext cx="234456"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800" b="0" i="0" u="none" strike="noStrike" kern="0" cap="none" spc="0" normalizeH="0" baseline="0" noProof="0">
                <a:ln>
                  <a:noFill/>
                </a:ln>
                <a:solidFill>
                  <a:srgbClr val="FFFFFF"/>
                </a:solidFill>
                <a:effectLst/>
                <a:uLnTx/>
                <a:uFillTx/>
                <a:latin typeface="Calibri"/>
                <a:ea typeface="Calibri"/>
                <a:cs typeface="Calibri"/>
                <a:sym typeface="Calibri"/>
              </a:rPr>
              <a:t>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151;p4"/>
          <p:cNvSpPr/>
          <p:nvPr/>
        </p:nvSpPr>
        <p:spPr>
          <a:xfrm>
            <a:off x="8192248" y="1873080"/>
            <a:ext cx="3177910" cy="426463"/>
          </a:xfrm>
          <a:prstGeom prst="rect">
            <a:avLst/>
          </a:prstGeom>
          <a:noFill/>
          <a:ln>
            <a:noFill/>
          </a:ln>
        </p:spPr>
        <p:txBody>
          <a:bodyPr spcFirstLastPara="1" wrap="square" lIns="91425" tIns="45700" rIns="91425" bIns="45700" anchor="ctr" anchorCtr="0">
            <a:noAutofit/>
          </a:bodyPr>
          <a:lstStyle/>
          <a:p>
            <a:pPr marL="0" marR="0" lvl="0" indent="0"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800" b="1" i="0" u="none" strike="noStrike" kern="0" cap="none" spc="0" normalizeH="0" baseline="0" noProof="0" dirty="0">
                <a:ln>
                  <a:noFill/>
                </a:ln>
                <a:solidFill>
                  <a:srgbClr val="DDADA4"/>
                </a:solidFill>
                <a:effectLst/>
                <a:uLnTx/>
                <a:uFillTx/>
                <a:latin typeface="Calibri"/>
                <a:ea typeface="Calibri"/>
                <a:cs typeface="Calibri"/>
                <a:sym typeface="Calibri"/>
              </a:rPr>
              <a:t>שלום כיתה א'</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3" name="Google Shape;153;p4"/>
          <p:cNvSpPr/>
          <p:nvPr/>
        </p:nvSpPr>
        <p:spPr>
          <a:xfrm>
            <a:off x="7209185" y="2249537"/>
            <a:ext cx="4180604" cy="230366"/>
          </a:xfrm>
          <a:prstGeom prst="rect">
            <a:avLst/>
          </a:prstGeom>
          <a:noFill/>
          <a:ln>
            <a:noFill/>
          </a:ln>
        </p:spPr>
        <p:txBody>
          <a:bodyPr spcFirstLastPara="1" wrap="square" lIns="91425" tIns="45700" rIns="91425" bIns="45700" anchor="ctr" anchorCtr="0">
            <a:noAutofit/>
          </a:bodyPr>
          <a:lstStyle/>
          <a:p>
            <a:pPr marL="0" marR="0" lvl="0" indent="0"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000" b="0" i="0" u="none" strike="noStrike" kern="0" cap="none" spc="0" normalizeH="0" baseline="0" noProof="0" dirty="0">
                <a:ln>
                  <a:noFill/>
                </a:ln>
                <a:solidFill>
                  <a:srgbClr val="7F7F7F"/>
                </a:solidFill>
                <a:effectLst/>
                <a:uLnTx/>
                <a:uFillTx/>
                <a:latin typeface="Calibri"/>
                <a:ea typeface="Calibri"/>
                <a:cs typeface="Calibri"/>
                <a:sym typeface="Calibri"/>
              </a:rPr>
              <a:t>תחילת כיתה א והרגשות הכרוכים בה</a:t>
            </a:r>
            <a:endParaRPr kumimoji="0" sz="20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54" name="Google Shape;154;p4"/>
          <p:cNvPicPr preferRelativeResize="0"/>
          <p:nvPr/>
        </p:nvPicPr>
        <p:blipFill rotWithShape="1">
          <a:blip r:embed="rId4">
            <a:alphaModFix/>
          </a:blip>
          <a:srcRect/>
          <a:stretch/>
        </p:blipFill>
        <p:spPr>
          <a:xfrm>
            <a:off x="8127830" y="827294"/>
            <a:ext cx="588672" cy="470938"/>
          </a:xfrm>
          <a:prstGeom prst="rect">
            <a:avLst/>
          </a:prstGeom>
          <a:noFill/>
          <a:ln>
            <a:noFill/>
          </a:ln>
        </p:spPr>
      </p:pic>
      <p:sp>
        <p:nvSpPr>
          <p:cNvPr id="155" name="Google Shape;155;p4"/>
          <p:cNvSpPr/>
          <p:nvPr/>
        </p:nvSpPr>
        <p:spPr>
          <a:xfrm>
            <a:off x="6098317" y="2901849"/>
            <a:ext cx="4537254" cy="348760"/>
          </a:xfrm>
          <a:prstGeom prst="rect">
            <a:avLst/>
          </a:prstGeom>
          <a:noFill/>
          <a:ln>
            <a:noFill/>
          </a:ln>
        </p:spPr>
        <p:txBody>
          <a:bodyPr spcFirstLastPara="1" wrap="square" lIns="91425" tIns="45700" rIns="91425" bIns="45700" anchor="ctr" anchorCtr="0">
            <a:noAutofit/>
          </a:bodyPr>
          <a:lstStyle/>
          <a:p>
            <a:pPr marL="0" marR="0" lvl="0" indent="0"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600" b="0" i="0" u="none" strike="noStrike" kern="0" cap="none" spc="0" normalizeH="0" baseline="0" noProof="0" dirty="0">
                <a:ln>
                  <a:noFill/>
                </a:ln>
                <a:solidFill>
                  <a:srgbClr val="7F7F7F"/>
                </a:solidFill>
                <a:effectLst/>
                <a:uLnTx/>
                <a:uFillTx/>
                <a:latin typeface="Calibri"/>
                <a:ea typeface="Calibri"/>
                <a:cs typeface="Calibri"/>
                <a:sym typeface="Calibri"/>
              </a:rPr>
              <a:t>הכרות בין התלמידים והצגת שמותיהם</a:t>
            </a:r>
            <a:endParaRPr kumimoji="0" lang="he-IL"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156" name="Google Shape;156;p4"/>
          <p:cNvSpPr/>
          <p:nvPr/>
        </p:nvSpPr>
        <p:spPr>
          <a:xfrm>
            <a:off x="3843133" y="3586209"/>
            <a:ext cx="6289581" cy="401620"/>
          </a:xfrm>
          <a:prstGeom prst="rect">
            <a:avLst/>
          </a:prstGeom>
          <a:noFill/>
          <a:ln>
            <a:noFill/>
          </a:ln>
        </p:spPr>
        <p:txBody>
          <a:bodyPr spcFirstLastPara="1" wrap="square" lIns="91425" tIns="45700" rIns="91425" bIns="45700" anchor="ctr" anchorCtr="0">
            <a:noAutofit/>
          </a:bodyPr>
          <a:lstStyle/>
          <a:p>
            <a:pPr marL="0" marR="0" lvl="0" indent="0"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600" b="0" i="0" u="none" strike="noStrike" kern="0" cap="none" spc="0" normalizeH="0" baseline="0" noProof="0" dirty="0">
                <a:ln>
                  <a:noFill/>
                </a:ln>
                <a:solidFill>
                  <a:srgbClr val="7F7F7F"/>
                </a:solidFill>
                <a:effectLst/>
                <a:uLnTx/>
                <a:uFillTx/>
                <a:latin typeface="Calibri"/>
                <a:ea typeface="Calibri"/>
                <a:cs typeface="Calibri"/>
                <a:sym typeface="Calibri"/>
              </a:rPr>
              <a:t> הכרות עם תלמוד תורה ועם מאפייניו</a:t>
            </a:r>
            <a:endParaRPr kumimoji="0" lang="he-IL" sz="16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60" name="Google Shape;160;p4" descr="פרח ללא גבעול עם מילוי מלא"/>
          <p:cNvPicPr preferRelativeResize="0"/>
          <p:nvPr/>
        </p:nvPicPr>
        <p:blipFill rotWithShape="1">
          <a:blip r:embed="rId5">
            <a:alphaModFix/>
          </a:blip>
          <a:srcRect/>
          <a:stretch/>
        </p:blipFill>
        <p:spPr>
          <a:xfrm>
            <a:off x="11159180" y="1677523"/>
            <a:ext cx="1041806" cy="1041806"/>
          </a:xfrm>
          <a:prstGeom prst="rect">
            <a:avLst/>
          </a:prstGeom>
          <a:noFill/>
          <a:ln>
            <a:noFill/>
          </a:ln>
        </p:spPr>
      </p:pic>
      <p:sp>
        <p:nvSpPr>
          <p:cNvPr id="31" name="Google Shape;157;p4">
            <a:extLst>
              <a:ext uri="{FF2B5EF4-FFF2-40B4-BE49-F238E27FC236}">
                <a16:creationId xmlns:a16="http://schemas.microsoft.com/office/drawing/2014/main" id="{35CFC293-F055-48F1-A674-15AE2A0212E3}"/>
              </a:ext>
            </a:extLst>
          </p:cNvPr>
          <p:cNvSpPr/>
          <p:nvPr/>
        </p:nvSpPr>
        <p:spPr>
          <a:xfrm>
            <a:off x="5766006" y="4363725"/>
            <a:ext cx="3519284" cy="445898"/>
          </a:xfrm>
          <a:prstGeom prst="rect">
            <a:avLst/>
          </a:prstGeom>
          <a:noFill/>
          <a:ln>
            <a:noFill/>
          </a:ln>
        </p:spPr>
        <p:txBody>
          <a:bodyPr spcFirstLastPara="1" wrap="square" lIns="91425" tIns="45700" rIns="91425" bIns="45700"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he-IL" sz="1600" kern="0" dirty="0">
                <a:solidFill>
                  <a:srgbClr val="7F7F7F"/>
                </a:solidFill>
                <a:latin typeface="Calibri"/>
                <a:cs typeface="Calibri"/>
                <a:sym typeface="Calibri"/>
              </a:rPr>
              <a:t>התארגנות לקראת יום הלימודים</a:t>
            </a:r>
            <a:endParaRPr kumimoji="0" lang="he-IL"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4" name="Google Shape;145;p4">
            <a:extLst>
              <a:ext uri="{FF2B5EF4-FFF2-40B4-BE49-F238E27FC236}">
                <a16:creationId xmlns:a16="http://schemas.microsoft.com/office/drawing/2014/main" id="{64C1496B-0C8A-43D0-A2F6-CA5360AE62EE}"/>
              </a:ext>
            </a:extLst>
          </p:cNvPr>
          <p:cNvSpPr/>
          <p:nvPr/>
        </p:nvSpPr>
        <p:spPr>
          <a:xfrm>
            <a:off x="8577461" y="4871695"/>
            <a:ext cx="386444" cy="382890"/>
          </a:xfrm>
          <a:prstGeom prst="ellipse">
            <a:avLst/>
          </a:prstGeom>
          <a:solidFill>
            <a:srgbClr val="A4B2DD"/>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146;p4">
            <a:extLst>
              <a:ext uri="{FF2B5EF4-FFF2-40B4-BE49-F238E27FC236}">
                <a16:creationId xmlns:a16="http://schemas.microsoft.com/office/drawing/2014/main" id="{B564051D-7567-4B35-8E09-EE84C9377530}"/>
              </a:ext>
            </a:extLst>
          </p:cNvPr>
          <p:cNvSpPr/>
          <p:nvPr/>
        </p:nvSpPr>
        <p:spPr>
          <a:xfrm>
            <a:off x="8655505" y="4919673"/>
            <a:ext cx="234456" cy="291034"/>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chemeClr val="lt1"/>
                </a:solidFill>
                <a:latin typeface="Calibri"/>
                <a:ea typeface="Calibri"/>
                <a:cs typeface="Calibri"/>
                <a:sym typeface="Calibri"/>
              </a:rPr>
              <a:t>5</a:t>
            </a:r>
            <a:endParaRPr/>
          </a:p>
        </p:txBody>
      </p:sp>
      <p:sp>
        <p:nvSpPr>
          <p:cNvPr id="26" name="Google Shape;152;p4">
            <a:extLst>
              <a:ext uri="{FF2B5EF4-FFF2-40B4-BE49-F238E27FC236}">
                <a16:creationId xmlns:a16="http://schemas.microsoft.com/office/drawing/2014/main" id="{1BBF4E28-513F-4013-8507-8C6D414DC04B}"/>
              </a:ext>
            </a:extLst>
          </p:cNvPr>
          <p:cNvSpPr/>
          <p:nvPr/>
        </p:nvSpPr>
        <p:spPr>
          <a:xfrm>
            <a:off x="6456800" y="4817393"/>
            <a:ext cx="2053667" cy="426463"/>
          </a:xfrm>
          <a:prstGeom prst="rect">
            <a:avLst/>
          </a:prstGeom>
          <a:noFill/>
          <a:ln>
            <a:noFill/>
          </a:ln>
        </p:spPr>
        <p:txBody>
          <a:bodyPr spcFirstLastPara="1" wrap="square" lIns="91425" tIns="45700" rIns="91425" bIns="45700" anchor="ctr" anchorCtr="0">
            <a:noAutofit/>
          </a:bodyPr>
          <a:lstStyle/>
          <a:p>
            <a:pPr marL="0" marR="0" lvl="0" indent="0" rtl="1">
              <a:spcBef>
                <a:spcPts val="0"/>
              </a:spcBef>
              <a:spcAft>
                <a:spcPts val="0"/>
              </a:spcAft>
              <a:buNone/>
            </a:pPr>
            <a:r>
              <a:rPr lang="he-IL" sz="1800" b="1" i="0" u="none" strike="noStrike" cap="none" dirty="0">
                <a:solidFill>
                  <a:srgbClr val="A4B2DD"/>
                </a:solidFill>
                <a:latin typeface="Calibri"/>
                <a:ea typeface="Calibri"/>
                <a:cs typeface="Calibri"/>
                <a:sym typeface="Calibri"/>
              </a:rPr>
              <a:t>להיות תלמיד</a:t>
            </a:r>
            <a:endParaRPr dirty="0"/>
          </a:p>
        </p:txBody>
      </p:sp>
      <p:sp>
        <p:nvSpPr>
          <p:cNvPr id="27" name="Google Shape;158;p4">
            <a:extLst>
              <a:ext uri="{FF2B5EF4-FFF2-40B4-BE49-F238E27FC236}">
                <a16:creationId xmlns:a16="http://schemas.microsoft.com/office/drawing/2014/main" id="{2F34696F-D6BF-44BD-8972-1CA9493FC76A}"/>
              </a:ext>
            </a:extLst>
          </p:cNvPr>
          <p:cNvSpPr/>
          <p:nvPr/>
        </p:nvSpPr>
        <p:spPr>
          <a:xfrm>
            <a:off x="3962402" y="5084926"/>
            <a:ext cx="5053314" cy="291035"/>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he-IL" sz="1600" b="0" i="0" u="none" strike="noStrike" cap="none" dirty="0">
                <a:solidFill>
                  <a:srgbClr val="7F7F7F"/>
                </a:solidFill>
                <a:latin typeface="Calibri"/>
                <a:ea typeface="Calibri"/>
                <a:cs typeface="Calibri"/>
                <a:sym typeface="Calibri"/>
              </a:rPr>
              <a:t>פיתוח מודעות והסתגלות לתפקיד החדש – תלמיד</a:t>
            </a:r>
            <a:endParaRPr lang="he-IL"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5"/>
          <p:cNvPicPr preferRelativeResize="0"/>
          <p:nvPr/>
        </p:nvPicPr>
        <p:blipFill rotWithShape="1">
          <a:blip r:embed="rId3">
            <a:alphaModFix/>
          </a:blip>
          <a:srcRect/>
          <a:stretch/>
        </p:blipFill>
        <p:spPr>
          <a:xfrm>
            <a:off x="7872000" y="469026"/>
            <a:ext cx="4320000" cy="1116897"/>
          </a:xfrm>
          <a:prstGeom prst="rect">
            <a:avLst/>
          </a:prstGeom>
          <a:noFill/>
          <a:ln>
            <a:noFill/>
          </a:ln>
        </p:spPr>
      </p:pic>
      <p:sp>
        <p:nvSpPr>
          <p:cNvPr id="166" name="Google Shape;166;p5"/>
          <p:cNvSpPr txBox="1">
            <a:spLocks noGrp="1"/>
          </p:cNvSpPr>
          <p:nvPr>
            <p:ph type="title"/>
          </p:nvPr>
        </p:nvSpPr>
        <p:spPr>
          <a:xfrm>
            <a:off x="9362113" y="466353"/>
            <a:ext cx="2480925" cy="1054394"/>
          </a:xfrm>
          <a:prstGeom prst="rect">
            <a:avLst/>
          </a:prstGeom>
          <a:noFill/>
          <a:ln>
            <a:noFill/>
          </a:ln>
        </p:spPr>
        <p:txBody>
          <a:bodyPr spcFirstLastPara="1" wrap="square" lIns="91425" tIns="45700" rIns="91425" bIns="45700" anchor="ctr" anchorCtr="0">
            <a:noAutofit/>
          </a:bodyPr>
          <a:lstStyle/>
          <a:p>
            <a:pPr marL="0" lvl="0" indent="0" algn="ctr" rtl="1">
              <a:lnSpc>
                <a:spcPct val="110000"/>
              </a:lnSpc>
              <a:spcBef>
                <a:spcPts val="0"/>
              </a:spcBef>
              <a:spcAft>
                <a:spcPts val="0"/>
              </a:spcAft>
              <a:buClr>
                <a:srgbClr val="000000"/>
              </a:buClr>
              <a:buSzPts val="2800"/>
              <a:buFont typeface="Calibri"/>
              <a:buNone/>
            </a:pPr>
            <a:r>
              <a:rPr lang="iw-IL" sz="2800" b="1">
                <a:solidFill>
                  <a:srgbClr val="002060"/>
                </a:solidFill>
                <a:latin typeface="Calibri"/>
                <a:ea typeface="Calibri"/>
                <a:cs typeface="Calibri"/>
                <a:sym typeface="Calibri"/>
              </a:rPr>
              <a:t>מטרות השיעור</a:t>
            </a:r>
            <a:endParaRPr sz="2800" b="1">
              <a:solidFill>
                <a:srgbClr val="002060"/>
              </a:solidFill>
              <a:latin typeface="Calibri"/>
              <a:ea typeface="Calibri"/>
              <a:cs typeface="Calibri"/>
              <a:sym typeface="Calibri"/>
            </a:endParaRPr>
          </a:p>
        </p:txBody>
      </p:sp>
      <p:sp>
        <p:nvSpPr>
          <p:cNvPr id="167" name="Google Shape;167;p5"/>
          <p:cNvSpPr txBox="1"/>
          <p:nvPr/>
        </p:nvSpPr>
        <p:spPr>
          <a:xfrm>
            <a:off x="1797241" y="3176168"/>
            <a:ext cx="9013200" cy="1569620"/>
          </a:xfrm>
          <a:prstGeom prst="rect">
            <a:avLst/>
          </a:prstGeom>
          <a:noFill/>
          <a:ln>
            <a:noFill/>
          </a:ln>
        </p:spPr>
        <p:txBody>
          <a:bodyPr spcFirstLastPara="1" wrap="square" lIns="91425" tIns="45700" rIns="91425" bIns="45700" anchor="t" anchorCtr="0">
            <a:spAutoFit/>
          </a:bodyPr>
          <a:lstStyle/>
          <a:p>
            <a:pPr marL="508000" indent="-457200" algn="r" rtl="1">
              <a:buFont typeface="Wingdings" panose="05000000000000000000" pitchFamily="2" charset="2"/>
              <a:buChar char="§"/>
            </a:pPr>
            <a:r>
              <a:rPr lang="he-IL" sz="3200" dirty="0">
                <a:solidFill>
                  <a:srgbClr val="0070C0"/>
                </a:solidFill>
                <a:latin typeface="Calibri" panose="020F0502020204030204" pitchFamily="34" charset="0"/>
                <a:cs typeface="Calibri" panose="020F0502020204030204" pitchFamily="34" charset="0"/>
              </a:rPr>
              <a:t>שיח בנושא התחלות, ובפרט בהתחלת כיתה והרגשות הכרוכים בה.</a:t>
            </a:r>
          </a:p>
          <a:p>
            <a:pPr marL="508000" indent="-457200" algn="r" rtl="1">
              <a:buFont typeface="Wingdings" panose="05000000000000000000" pitchFamily="2" charset="2"/>
              <a:buChar char="§"/>
            </a:pPr>
            <a:r>
              <a:rPr lang="he-IL" sz="3200" dirty="0">
                <a:solidFill>
                  <a:srgbClr val="0070C0"/>
                </a:solidFill>
                <a:latin typeface="Calibri" panose="020F0502020204030204" pitchFamily="34" charset="0"/>
                <a:cs typeface="Calibri" panose="020F0502020204030204" pitchFamily="34" charset="0"/>
              </a:rPr>
              <a:t>הכרות ראשונית בין תלמידי הכיתה.</a:t>
            </a:r>
          </a:p>
        </p:txBody>
      </p:sp>
      <p:pic>
        <p:nvPicPr>
          <p:cNvPr id="168" name="Google Shape;168;p5"/>
          <p:cNvPicPr preferRelativeResize="0"/>
          <p:nvPr/>
        </p:nvPicPr>
        <p:blipFill rotWithShape="1">
          <a:blip r:embed="rId4">
            <a:alphaModFix/>
          </a:blip>
          <a:srcRect/>
          <a:stretch/>
        </p:blipFill>
        <p:spPr>
          <a:xfrm>
            <a:off x="8134350" y="737914"/>
            <a:ext cx="609600" cy="579120"/>
          </a:xfrm>
          <a:prstGeom prst="rect">
            <a:avLst/>
          </a:prstGeom>
          <a:noFill/>
          <a:ln>
            <a:noFill/>
          </a:ln>
        </p:spPr>
      </p:pic>
      <p:sp>
        <p:nvSpPr>
          <p:cNvPr id="6" name="TextBox 5">
            <a:extLst>
              <a:ext uri="{FF2B5EF4-FFF2-40B4-BE49-F238E27FC236}">
                <a16:creationId xmlns:a16="http://schemas.microsoft.com/office/drawing/2014/main" id="{2A060EB4-7556-4179-8781-E8D0DCBE7924}"/>
              </a:ext>
            </a:extLst>
          </p:cNvPr>
          <p:cNvSpPr txBox="1"/>
          <p:nvPr/>
        </p:nvSpPr>
        <p:spPr>
          <a:xfrm>
            <a:off x="2513850" y="1743126"/>
            <a:ext cx="7185732" cy="904863"/>
          </a:xfrm>
          <a:prstGeom prst="rect">
            <a:avLst/>
          </a:prstGeom>
          <a:noFill/>
        </p:spPr>
        <p:txBody>
          <a:bodyPr wrap="square">
            <a:spAutoFit/>
          </a:bodyPr>
          <a:lstStyle/>
          <a:p>
            <a:pPr marL="0" marR="0" lvl="0" indent="0" algn="ctr" defTabSz="914400" rtl="1" eaLnBrk="1" fontAlgn="auto" latinLnBrk="0" hangingPunct="1">
              <a:lnSpc>
                <a:spcPct val="110000"/>
              </a:lnSpc>
              <a:spcBef>
                <a:spcPts val="0"/>
              </a:spcBef>
              <a:spcAft>
                <a:spcPts val="0"/>
              </a:spcAft>
              <a:buClr>
                <a:srgbClr val="000000"/>
              </a:buClr>
              <a:buSzTx/>
              <a:buFont typeface="Arial"/>
              <a:buNone/>
              <a:tabLst/>
              <a:defRPr/>
            </a:pPr>
            <a:r>
              <a:rPr kumimoji="0" lang="he-IL" sz="2400" b="0" i="0" u="none" strike="noStrike" kern="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sym typeface="Arial"/>
              </a:rPr>
              <a:t>השיעור שלפניכם הוא </a:t>
            </a:r>
            <a:r>
              <a:rPr kumimoji="0" lang="he-IL" sz="2400" b="1" i="0" u="none" strike="noStrike" kern="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sym typeface="Arial"/>
              </a:rPr>
              <a:t>השיעור </a:t>
            </a:r>
            <a:r>
              <a:rPr kumimoji="0" lang="he-IL" sz="2400" b="1" i="0" u="none"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הראשון </a:t>
            </a:r>
            <a:r>
              <a:rPr kumimoji="0" lang="he-IL" sz="2400" b="0" i="0" u="none" strike="noStrike" kern="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sym typeface="Arial"/>
              </a:rPr>
              <a:t>ביחידת לימוד בנושא:</a:t>
            </a:r>
          </a:p>
          <a:p>
            <a:pPr marL="45720" algn="ctr" rtl="1">
              <a:lnSpc>
                <a:spcPct val="110000"/>
              </a:lnSpc>
              <a:buClrTx/>
              <a:defRPr/>
            </a:pPr>
            <a:r>
              <a:rPr kumimoji="0" lang="he-IL" sz="2400" b="1" i="0" u="none" strike="noStrike" kern="1200" cap="none" spc="0" normalizeH="0" baseline="0" noProof="0" dirty="0">
                <a:ln>
                  <a:noFill/>
                </a:ln>
                <a:solidFill>
                  <a:schemeClr val="accent1"/>
                </a:solidFill>
                <a:effectLst/>
                <a:uLnTx/>
                <a:uFillTx/>
                <a:latin typeface="Calibri" panose="020F0502020204030204" pitchFamily="34" charset="0"/>
                <a:ea typeface="David"/>
                <a:cs typeface="Calibri" panose="020F0502020204030204" pitchFamily="34" charset="0"/>
                <a:sym typeface="David"/>
              </a:rPr>
              <a:t>"שלום כיתה א"</a:t>
            </a:r>
            <a:endParaRPr kumimoji="0" lang="he-IL" sz="2400" b="1" i="0" u="none" strike="noStrike" kern="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6"/>
          <p:cNvPicPr preferRelativeResize="0"/>
          <p:nvPr/>
        </p:nvPicPr>
        <p:blipFill rotWithShape="1">
          <a:blip r:embed="rId3">
            <a:alphaModFix/>
          </a:blip>
          <a:srcRect/>
          <a:stretch/>
        </p:blipFill>
        <p:spPr>
          <a:xfrm>
            <a:off x="7872000" y="469025"/>
            <a:ext cx="4320000" cy="1116898"/>
          </a:xfrm>
          <a:prstGeom prst="rect">
            <a:avLst/>
          </a:prstGeom>
          <a:noFill/>
          <a:ln>
            <a:noFill/>
          </a:ln>
        </p:spPr>
      </p:pic>
      <p:cxnSp>
        <p:nvCxnSpPr>
          <p:cNvPr id="174" name="Google Shape;174;p6"/>
          <p:cNvCxnSpPr/>
          <p:nvPr/>
        </p:nvCxnSpPr>
        <p:spPr>
          <a:xfrm>
            <a:off x="8682163" y="2716232"/>
            <a:ext cx="0" cy="2065840"/>
          </a:xfrm>
          <a:prstGeom prst="straightConnector1">
            <a:avLst/>
          </a:prstGeom>
          <a:noFill/>
          <a:ln w="9525" cap="flat" cmpd="sng">
            <a:solidFill>
              <a:srgbClr val="005485"/>
            </a:solidFill>
            <a:prstDash val="solid"/>
            <a:miter lim="800000"/>
            <a:headEnd type="none" w="sm" len="sm"/>
            <a:tailEnd type="none" w="sm" len="sm"/>
          </a:ln>
        </p:spPr>
      </p:cxnSp>
      <p:sp>
        <p:nvSpPr>
          <p:cNvPr id="175" name="Google Shape;175;p6"/>
          <p:cNvSpPr txBox="1"/>
          <p:nvPr/>
        </p:nvSpPr>
        <p:spPr>
          <a:xfrm>
            <a:off x="8829713" y="2716232"/>
            <a:ext cx="3265714" cy="584735"/>
          </a:xfrm>
          <a:prstGeom prst="rect">
            <a:avLst/>
          </a:prstGeom>
          <a:noFill/>
          <a:ln>
            <a:noFill/>
          </a:ln>
        </p:spPr>
        <p:txBody>
          <a:bodyPr spcFirstLastPara="1" wrap="square" lIns="91425" tIns="45700" rIns="91425" bIns="45700" anchor="t" anchorCtr="0">
            <a:spAutoFit/>
          </a:bodyPr>
          <a:lstStyle/>
          <a:p>
            <a:pPr marL="174625" marR="0" lvl="1" indent="-61912" algn="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הבנת משמעות המושג "התחלה חדשה".</a:t>
            </a:r>
            <a:endParaRPr lang="he-IL" sz="1600" kern="0" dirty="0">
              <a:solidFill>
                <a:srgbClr val="000000"/>
              </a:solidFill>
              <a:latin typeface="Calibri"/>
              <a:ea typeface="Calibri"/>
              <a:cs typeface="Calibri"/>
              <a:sym typeface="Calibri"/>
            </a:endParaRPr>
          </a:p>
        </p:txBody>
      </p:sp>
      <p:sp>
        <p:nvSpPr>
          <p:cNvPr id="176" name="Google Shape;176;p6"/>
          <p:cNvSpPr txBox="1"/>
          <p:nvPr/>
        </p:nvSpPr>
        <p:spPr>
          <a:xfrm>
            <a:off x="3016976" y="2634952"/>
            <a:ext cx="5521710" cy="2554505"/>
          </a:xfrm>
          <a:prstGeom prst="rect">
            <a:avLst/>
          </a:prstGeom>
          <a:noFill/>
          <a:ln>
            <a:noFill/>
          </a:ln>
        </p:spPr>
        <p:txBody>
          <a:bodyPr spcFirstLastPara="1" wrap="square" lIns="91425" tIns="45700" rIns="91425" bIns="45700" anchor="t" anchorCtr="0">
            <a:spAutoFit/>
          </a:bodyPr>
          <a:lstStyle/>
          <a:p>
            <a:pPr marL="285750" marR="0" lvl="0" indent="-285750" algn="r" defTabSz="914400" rtl="1" eaLnBrk="1" fontAlgn="auto" latinLnBrk="0" hangingPunct="1">
              <a:lnSpc>
                <a:spcPct val="100000"/>
              </a:lnSpc>
              <a:spcBef>
                <a:spcPts val="0"/>
              </a:spcBef>
              <a:spcAft>
                <a:spcPts val="0"/>
              </a:spcAft>
              <a:buClr>
                <a:srgbClr val="000000"/>
              </a:buClr>
              <a:buSzPts val="1800"/>
              <a:buFont typeface="Gisha"/>
              <a:buChar char="»"/>
              <a:tabLst/>
              <a:defRPr/>
            </a:pPr>
            <a:r>
              <a:rPr kumimoji="0" lang="iw-IL" sz="1600" b="1" i="0" u="none" strike="noStrike" kern="0" cap="none" spc="0" normalizeH="0" baseline="0" noProof="0" dirty="0">
                <a:ln>
                  <a:noFill/>
                </a:ln>
                <a:solidFill>
                  <a:srgbClr val="EF364C"/>
                </a:solidFill>
                <a:effectLst/>
                <a:uLnTx/>
                <a:uFillTx/>
                <a:latin typeface="Calibri"/>
                <a:ea typeface="Calibri"/>
                <a:cs typeface="Calibri"/>
                <a:sym typeface="Calibri"/>
              </a:rPr>
              <a:t>מיומנויות קוגניטיביות </a:t>
            </a:r>
            <a:endParaRPr kumimoji="0" sz="1600" b="1" i="0" u="none" strike="noStrike" kern="0" cap="none" spc="0" normalizeH="0" baseline="0" noProof="0" dirty="0">
              <a:ln>
                <a:noFill/>
              </a:ln>
              <a:solidFill>
                <a:srgbClr val="EF364C"/>
              </a:solidFill>
              <a:effectLst/>
              <a:uLnTx/>
              <a:uFillTx/>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6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גמישות מחשבתית – יכולת לדמיין מצבים ולהציע פתרונות</a:t>
            </a:r>
            <a:endParaRPr lang="he-IL" sz="1400" kern="0" dirty="0">
              <a:solidFill>
                <a:srgbClr val="000000"/>
              </a:solidFill>
              <a:latin typeface="Arial"/>
              <a:cs typeface="Arial"/>
              <a:sym typeface="Arial"/>
            </a:endParaRPr>
          </a:p>
          <a:p>
            <a:pPr marL="285750" marR="0" lvl="0" indent="-285750" algn="r" defTabSz="914400" rtl="1" eaLnBrk="1" fontAlgn="auto" latinLnBrk="0" hangingPunct="1">
              <a:lnSpc>
                <a:spcPct val="100000"/>
              </a:lnSpc>
              <a:spcBef>
                <a:spcPts val="0"/>
              </a:spcBef>
              <a:spcAft>
                <a:spcPts val="0"/>
              </a:spcAft>
              <a:buClr>
                <a:srgbClr val="000000"/>
              </a:buClr>
              <a:buSzPts val="1800"/>
              <a:buFont typeface="Gisha"/>
              <a:buChar char="»"/>
              <a:tabLst/>
              <a:defRPr/>
            </a:pPr>
            <a:endParaRPr kumimoji="0" lang="he-IL" sz="1600" b="1" i="0" u="none" strike="noStrike" kern="0" cap="none" spc="0" normalizeH="0" baseline="0" noProof="0" dirty="0">
              <a:ln>
                <a:noFill/>
              </a:ln>
              <a:solidFill>
                <a:srgbClr val="EF364C"/>
              </a:solidFill>
              <a:effectLst/>
              <a:uLnTx/>
              <a:uFillTx/>
              <a:latin typeface="Calibri"/>
              <a:ea typeface="Calibri"/>
              <a:cs typeface="Calibri"/>
              <a:sym typeface="Calibri"/>
            </a:endParaRPr>
          </a:p>
          <a:p>
            <a:pPr marL="285750" marR="0" lvl="0" indent="-285750" algn="r" defTabSz="914400" rtl="1" eaLnBrk="1" fontAlgn="auto" latinLnBrk="0" hangingPunct="1">
              <a:lnSpc>
                <a:spcPct val="100000"/>
              </a:lnSpc>
              <a:spcBef>
                <a:spcPts val="0"/>
              </a:spcBef>
              <a:spcAft>
                <a:spcPts val="0"/>
              </a:spcAft>
              <a:buClr>
                <a:srgbClr val="000000"/>
              </a:buClr>
              <a:buSzPts val="1800"/>
              <a:buFont typeface="Gisha"/>
              <a:buChar char="»"/>
              <a:tabLst/>
              <a:defRPr/>
            </a:pPr>
            <a:r>
              <a:rPr kumimoji="0" lang="iw-IL" sz="1600" b="1" i="0" u="none" strike="noStrike" kern="0" cap="none" spc="0" normalizeH="0" baseline="0" noProof="0" dirty="0">
                <a:ln>
                  <a:noFill/>
                </a:ln>
                <a:solidFill>
                  <a:srgbClr val="EF364C"/>
                </a:solidFill>
                <a:effectLst/>
                <a:uLnTx/>
                <a:uFillTx/>
                <a:latin typeface="Calibri"/>
                <a:ea typeface="Calibri"/>
                <a:cs typeface="Calibri"/>
                <a:sym typeface="Calibri"/>
              </a:rPr>
              <a:t>מיומנויות רגשיות </a:t>
            </a:r>
            <a:r>
              <a:rPr kumimoji="0" lang="he-IL" sz="1600" b="1" i="0" u="none" strike="noStrike" kern="0" cap="none" spc="0" normalizeH="0" baseline="0" noProof="0" dirty="0">
                <a:ln>
                  <a:noFill/>
                </a:ln>
                <a:solidFill>
                  <a:srgbClr val="EF364C"/>
                </a:solidFill>
                <a:effectLst/>
                <a:uLnTx/>
                <a:uFillTx/>
                <a:latin typeface="Calibri"/>
                <a:ea typeface="Calibri"/>
                <a:cs typeface="Calibri"/>
                <a:sym typeface="Calibri"/>
              </a:rPr>
              <a:t>(</a:t>
            </a:r>
            <a:r>
              <a:rPr kumimoji="0" lang="iw-IL" sz="1600" b="1" i="0" u="none" strike="noStrike" kern="0" cap="none" spc="0" normalizeH="0" baseline="0" noProof="0" dirty="0">
                <a:ln>
                  <a:noFill/>
                </a:ln>
                <a:solidFill>
                  <a:srgbClr val="EF364C"/>
                </a:solidFill>
                <a:effectLst/>
                <a:uLnTx/>
                <a:uFillTx/>
                <a:latin typeface="Calibri"/>
                <a:ea typeface="Calibri"/>
                <a:cs typeface="Calibri"/>
                <a:sym typeface="Calibri"/>
              </a:rPr>
              <a:t>תוך-אישי</a:t>
            </a:r>
            <a:r>
              <a:rPr kumimoji="0" lang="he-IL" sz="1600" b="1" i="0" u="none" strike="noStrike" kern="0" cap="none" spc="0" normalizeH="0" baseline="0" noProof="0" dirty="0">
                <a:ln>
                  <a:noFill/>
                </a:ln>
                <a:solidFill>
                  <a:srgbClr val="EF364C"/>
                </a:solidFill>
                <a:effectLst/>
                <a:uLnTx/>
                <a:uFillTx/>
                <a:latin typeface="Calibri"/>
                <a:ea typeface="Calibri"/>
                <a:cs typeface="Calibri"/>
                <a:sym typeface="Calibri"/>
              </a:rPr>
              <a:t>)</a:t>
            </a:r>
            <a:endParaRPr kumimoji="0" lang="he-IL" sz="1600" b="0" i="0" u="none" strike="noStrike" kern="0" cap="none" spc="0" normalizeH="0" baseline="0" noProof="0" dirty="0">
              <a:ln>
                <a:noFill/>
              </a:ln>
              <a:solidFill>
                <a:srgbClr val="EF364C"/>
              </a:solidFill>
              <a:effectLst/>
              <a:uLnTx/>
              <a:uFillTx/>
              <a:latin typeface="Calibri"/>
              <a:ea typeface="Calibri"/>
              <a:cs typeface="Calibri"/>
              <a:sym typeface="Calibri"/>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 typeface="Calibri"/>
              <a:buChar char="-"/>
              <a:tabLst/>
              <a:defRPr/>
            </a:pPr>
            <a:r>
              <a:rPr kumimoji="0" lang="he-IL" sz="1600" b="1" i="0" u="none" strike="noStrike" kern="0" cap="none" spc="0" normalizeH="0" baseline="0" noProof="0" dirty="0">
                <a:ln>
                  <a:noFill/>
                </a:ln>
                <a:solidFill>
                  <a:srgbClr val="000000"/>
                </a:solidFill>
                <a:effectLst/>
                <a:uLnTx/>
                <a:uFillTx/>
                <a:latin typeface="Calibri"/>
                <a:ea typeface="Calibri"/>
                <a:cs typeface="Calibri"/>
                <a:sym typeface="Calibri"/>
              </a:rPr>
              <a:t>מודעות עצמית </a:t>
            </a: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 זיהוי רגשות, הצגה עצמית.</a:t>
            </a:r>
            <a:endParaRPr lang="he-IL" sz="1600" kern="0" dirty="0">
              <a:solidFill>
                <a:srgbClr val="000000"/>
              </a:solidFill>
              <a:latin typeface="Calibri"/>
              <a:ea typeface="David"/>
              <a:cs typeface="Calibri"/>
              <a:sym typeface="Calibri"/>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 typeface="Calibri"/>
              <a:buChar char="-"/>
              <a:tabLst/>
              <a:defRPr/>
            </a:pP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800"/>
              <a:buFont typeface="Gisha"/>
              <a:buChar char="»"/>
              <a:tabLst/>
              <a:defRPr/>
            </a:pPr>
            <a:r>
              <a:rPr kumimoji="0" lang="he-IL" sz="1600" b="1" i="0" u="none" strike="noStrike" kern="0" cap="none" spc="0" normalizeH="0" baseline="0" noProof="0" dirty="0">
                <a:ln>
                  <a:noFill/>
                </a:ln>
                <a:solidFill>
                  <a:srgbClr val="EF364C"/>
                </a:solidFill>
                <a:effectLst/>
                <a:uLnTx/>
                <a:uFillTx/>
                <a:latin typeface="Calibri"/>
                <a:ea typeface="Calibri"/>
                <a:cs typeface="Calibri"/>
                <a:sym typeface="Calibri"/>
              </a:rPr>
              <a:t>    </a:t>
            </a:r>
            <a:r>
              <a:rPr kumimoji="0" lang="iw-IL" sz="1600" b="1" i="0" u="none" strike="noStrike" kern="0" cap="none" spc="0" normalizeH="0" baseline="0" noProof="0" dirty="0">
                <a:ln>
                  <a:noFill/>
                </a:ln>
                <a:solidFill>
                  <a:srgbClr val="EF364C"/>
                </a:solidFill>
                <a:effectLst/>
                <a:uLnTx/>
                <a:uFillTx/>
                <a:latin typeface="Calibri"/>
                <a:ea typeface="Calibri"/>
                <a:cs typeface="Calibri"/>
                <a:sym typeface="Calibri"/>
              </a:rPr>
              <a:t>מיומנויות חברתיות</a:t>
            </a:r>
            <a:r>
              <a:rPr kumimoji="0" lang="he-IL" sz="1600" b="1" i="0" u="none" strike="noStrike" kern="0" cap="none" spc="0" normalizeH="0" baseline="0" noProof="0" dirty="0">
                <a:ln>
                  <a:noFill/>
                </a:ln>
                <a:solidFill>
                  <a:srgbClr val="EF364C"/>
                </a:solidFill>
                <a:effectLst/>
                <a:uLnTx/>
                <a:uFillTx/>
                <a:latin typeface="Calibri"/>
                <a:ea typeface="Calibri"/>
                <a:cs typeface="Calibri"/>
                <a:sym typeface="Calibri"/>
              </a:rPr>
              <a:t> (</a:t>
            </a:r>
            <a:r>
              <a:rPr kumimoji="0" lang="iw-IL" sz="1600" b="1" i="0" u="none" strike="noStrike" kern="0" cap="none" spc="0" normalizeH="0" baseline="0" noProof="0" dirty="0">
                <a:ln>
                  <a:noFill/>
                </a:ln>
                <a:solidFill>
                  <a:srgbClr val="EF364C"/>
                </a:solidFill>
                <a:effectLst/>
                <a:uLnTx/>
                <a:uFillTx/>
                <a:latin typeface="Calibri"/>
                <a:ea typeface="Calibri"/>
                <a:cs typeface="Calibri"/>
                <a:sym typeface="Calibri"/>
              </a:rPr>
              <a:t>בין-אישי</a:t>
            </a:r>
            <a:r>
              <a:rPr kumimoji="0" lang="he-IL" sz="1600" b="1" i="0" u="none" strike="noStrike" kern="0" cap="none" spc="0" normalizeH="0" baseline="0" noProof="0" dirty="0">
                <a:ln>
                  <a:noFill/>
                </a:ln>
                <a:solidFill>
                  <a:srgbClr val="EF364C"/>
                </a:solidFill>
                <a:effectLst/>
                <a:uLnTx/>
                <a:uFillTx/>
                <a:latin typeface="Calibri"/>
                <a:ea typeface="Calibri"/>
                <a:cs typeface="Calibri"/>
                <a:sym typeface="Calibri"/>
              </a:rPr>
              <a:t>)</a:t>
            </a:r>
            <a:endParaRPr kumimoji="0" sz="1600" b="1" i="0" u="none" strike="noStrike" kern="0" cap="none" spc="0" normalizeH="0" baseline="0" noProof="0" dirty="0">
              <a:ln>
                <a:noFill/>
              </a:ln>
              <a:solidFill>
                <a:srgbClr val="EF364C"/>
              </a:solidFill>
              <a:effectLst/>
              <a:uLnTx/>
              <a:uFillTx/>
              <a:latin typeface="Calibri"/>
              <a:ea typeface="Calibri"/>
              <a:cs typeface="Calibri"/>
              <a:sym typeface="Calibri"/>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 typeface="Calibri"/>
              <a:buChar char="-"/>
              <a:tabLst/>
              <a:defRPr/>
            </a:pPr>
            <a:r>
              <a:rPr kumimoji="0" lang="iw-IL" sz="1600" b="1" i="0" u="none" strike="noStrike" kern="0" cap="none" spc="0" normalizeH="0" baseline="0" noProof="0" dirty="0">
                <a:ln>
                  <a:noFill/>
                </a:ln>
                <a:solidFill>
                  <a:srgbClr val="000000"/>
                </a:solidFill>
                <a:effectLst/>
                <a:uLnTx/>
                <a:uFillTx/>
                <a:latin typeface="Calibri"/>
                <a:ea typeface="Calibri"/>
                <a:cs typeface="Calibri"/>
                <a:sym typeface="Calibri"/>
              </a:rPr>
              <a:t>מודעות חברתית </a:t>
            </a:r>
            <a:r>
              <a:rPr kumimoji="0" lang="iw-IL" sz="16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 </a:t>
            </a:r>
            <a:r>
              <a:rPr lang="he-IL" sz="1600" kern="0" dirty="0">
                <a:solidFill>
                  <a:srgbClr val="000000"/>
                </a:solidFill>
                <a:latin typeface="Calibri"/>
                <a:ea typeface="Calibri"/>
                <a:cs typeface="Calibri"/>
                <a:sym typeface="Calibri"/>
              </a:rPr>
              <a:t>זיהוי מצבים חברתיים, הבנת הכללים החברתיים בקבוצה.</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 typeface="Calibri"/>
              <a:buChar char="-"/>
              <a:tabLst/>
              <a:defRPr/>
            </a:pPr>
            <a:r>
              <a:rPr kumimoji="0" lang="iw-IL" sz="1600" b="1" i="0" u="none" strike="noStrike" kern="0" cap="none" spc="0" normalizeH="0" baseline="0" noProof="0" dirty="0">
                <a:ln>
                  <a:noFill/>
                </a:ln>
                <a:solidFill>
                  <a:srgbClr val="000000"/>
                </a:solidFill>
                <a:effectLst/>
                <a:uLnTx/>
                <a:uFillTx/>
                <a:latin typeface="Calibri"/>
                <a:ea typeface="Calibri"/>
                <a:cs typeface="Calibri"/>
                <a:sym typeface="Calibri"/>
              </a:rPr>
              <a:t>התנהלות חברתית </a:t>
            </a:r>
            <a:r>
              <a:rPr lang="he-IL" sz="1600" kern="0" dirty="0">
                <a:solidFill>
                  <a:srgbClr val="000000"/>
                </a:solidFill>
                <a:latin typeface="Calibri"/>
                <a:ea typeface="Calibri"/>
                <a:cs typeface="Calibri"/>
                <a:sym typeface="Calibri"/>
              </a:rPr>
              <a:t>– ליזום, ליצור ולהשתתף במגוון אינטראקציות.</a:t>
            </a:r>
            <a:r>
              <a:rPr kumimoji="0" lang="iw-IL" sz="1600" b="0" i="0"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77" name="Google Shape;177;p6"/>
          <p:cNvSpPr txBox="1"/>
          <p:nvPr/>
        </p:nvSpPr>
        <p:spPr>
          <a:xfrm>
            <a:off x="793737" y="2716232"/>
            <a:ext cx="2454087" cy="338514"/>
          </a:xfrm>
          <a:prstGeom prst="rect">
            <a:avLst/>
          </a:prstGeom>
          <a:noFill/>
          <a:ln>
            <a:noFill/>
          </a:ln>
        </p:spPr>
        <p:txBody>
          <a:bodyPr spcFirstLastPara="1" wrap="square" lIns="91425" tIns="45700" rIns="91425" bIns="45700" anchor="t" anchorCtr="0">
            <a:spAutoFit/>
          </a:bodyPr>
          <a:lstStyle/>
          <a:p>
            <a:pPr marL="742950" marR="0" lvl="1" indent="-285750" algn="r" defTabSz="914400" rtl="1" eaLnBrk="1" fontAlgn="auto" latinLnBrk="0" hangingPunct="1">
              <a:lnSpc>
                <a:spcPct val="100000"/>
              </a:lnSpc>
              <a:spcBef>
                <a:spcPts val="0"/>
              </a:spcBef>
              <a:spcAft>
                <a:spcPts val="0"/>
              </a:spcAft>
              <a:buClr>
                <a:srgbClr val="000000"/>
              </a:buClr>
              <a:buSzPts val="1600"/>
              <a:buFont typeface="Calibri"/>
              <a:buChar char="»"/>
              <a:tabLst/>
              <a:defRPr/>
            </a:pPr>
            <a:r>
              <a:rPr lang="he-IL" sz="1600" kern="0" dirty="0">
                <a:solidFill>
                  <a:srgbClr val="000000"/>
                </a:solidFill>
                <a:latin typeface="Calibri"/>
                <a:cs typeface="Calibri"/>
                <a:sym typeface="Calibri"/>
              </a:rPr>
              <a:t>חברים</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178" name="Google Shape;178;p6"/>
          <p:cNvCxnSpPr/>
          <p:nvPr/>
        </p:nvCxnSpPr>
        <p:spPr>
          <a:xfrm>
            <a:off x="2977891" y="2716232"/>
            <a:ext cx="0" cy="2065840"/>
          </a:xfrm>
          <a:prstGeom prst="straightConnector1">
            <a:avLst/>
          </a:prstGeom>
          <a:noFill/>
          <a:ln w="9525" cap="flat" cmpd="sng">
            <a:solidFill>
              <a:srgbClr val="005485"/>
            </a:solidFill>
            <a:prstDash val="solid"/>
            <a:miter lim="800000"/>
            <a:headEnd type="none" w="sm" len="sm"/>
            <a:tailEnd type="none" w="sm" len="sm"/>
          </a:ln>
        </p:spPr>
      </p:cxnSp>
      <p:sp>
        <p:nvSpPr>
          <p:cNvPr id="179" name="Google Shape;179;p6"/>
          <p:cNvSpPr txBox="1"/>
          <p:nvPr/>
        </p:nvSpPr>
        <p:spPr>
          <a:xfrm>
            <a:off x="10206784" y="2008346"/>
            <a:ext cx="931761" cy="707886"/>
          </a:xfrm>
          <a:prstGeom prst="rect">
            <a:avLst/>
          </a:prstGeom>
          <a:noFill/>
          <a:ln>
            <a:noFill/>
          </a:ln>
        </p:spPr>
        <p:txBody>
          <a:bodyPr spcFirstLastPara="1" wrap="square" lIns="91425" tIns="45700" rIns="91425" bIns="45700" anchor="t" anchorCtr="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4000" b="1" i="0" u="none" strike="noStrike" kern="0" cap="none" spc="0" normalizeH="0" baseline="0" noProof="0">
                <a:ln>
                  <a:noFill/>
                </a:ln>
                <a:solidFill>
                  <a:srgbClr val="EF364C"/>
                </a:solidFill>
                <a:effectLst/>
                <a:uLnTx/>
                <a:uFillTx/>
                <a:latin typeface="Calibri"/>
                <a:ea typeface="Calibri"/>
                <a:cs typeface="Calibri"/>
                <a:sym typeface="Calibri"/>
              </a:rPr>
              <a:t>ידע</a:t>
            </a:r>
            <a:endParaRPr kumimoji="0" sz="4000" b="0" i="0" u="none" strike="noStrike" kern="0" cap="none" spc="0" normalizeH="0" baseline="0" noProof="0">
              <a:ln>
                <a:noFill/>
              </a:ln>
              <a:solidFill>
                <a:srgbClr val="EF364C"/>
              </a:solidFill>
              <a:effectLst/>
              <a:uLnTx/>
              <a:uFillTx/>
              <a:latin typeface="Calibri"/>
              <a:ea typeface="Calibri"/>
              <a:cs typeface="Calibri"/>
              <a:sym typeface="Calibri"/>
            </a:endParaRPr>
          </a:p>
        </p:txBody>
      </p:sp>
      <p:sp>
        <p:nvSpPr>
          <p:cNvPr id="180" name="Google Shape;180;p6"/>
          <p:cNvSpPr txBox="1"/>
          <p:nvPr/>
        </p:nvSpPr>
        <p:spPr>
          <a:xfrm>
            <a:off x="4703318" y="2008346"/>
            <a:ext cx="2271425" cy="707886"/>
          </a:xfrm>
          <a:prstGeom prst="rect">
            <a:avLst/>
          </a:prstGeom>
          <a:noFill/>
          <a:ln>
            <a:noFill/>
          </a:ln>
        </p:spPr>
        <p:txBody>
          <a:bodyPr spcFirstLastPara="1" wrap="square" lIns="91425" tIns="45700" rIns="91425" bIns="45700" anchor="t" anchorCtr="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4000" b="1" i="0" u="none" strike="noStrike" kern="0" cap="none" spc="0" normalizeH="0" baseline="0" noProof="0">
                <a:ln>
                  <a:noFill/>
                </a:ln>
                <a:solidFill>
                  <a:srgbClr val="EF364C"/>
                </a:solidFill>
                <a:effectLst/>
                <a:uLnTx/>
                <a:uFillTx/>
                <a:latin typeface="Calibri"/>
                <a:ea typeface="Calibri"/>
                <a:cs typeface="Calibri"/>
                <a:sym typeface="Calibri"/>
              </a:rPr>
              <a:t>מיומנויות</a:t>
            </a:r>
            <a:endParaRPr kumimoji="0" sz="4000" b="0" i="0" u="none" strike="noStrike" kern="0" cap="none" spc="0" normalizeH="0" baseline="0" noProof="0">
              <a:ln>
                <a:noFill/>
              </a:ln>
              <a:solidFill>
                <a:srgbClr val="EF364C"/>
              </a:solidFill>
              <a:effectLst/>
              <a:uLnTx/>
              <a:uFillTx/>
              <a:latin typeface="Calibri"/>
              <a:ea typeface="Calibri"/>
              <a:cs typeface="Calibri"/>
              <a:sym typeface="Calibri"/>
            </a:endParaRPr>
          </a:p>
        </p:txBody>
      </p:sp>
      <p:sp>
        <p:nvSpPr>
          <p:cNvPr id="181" name="Google Shape;181;p6"/>
          <p:cNvSpPr txBox="1"/>
          <p:nvPr/>
        </p:nvSpPr>
        <p:spPr>
          <a:xfrm>
            <a:off x="411469" y="2008346"/>
            <a:ext cx="1745925" cy="707886"/>
          </a:xfrm>
          <a:prstGeom prst="rect">
            <a:avLst/>
          </a:prstGeom>
          <a:noFill/>
          <a:ln>
            <a:noFill/>
          </a:ln>
        </p:spPr>
        <p:txBody>
          <a:bodyPr spcFirstLastPara="1" wrap="square" lIns="91425" tIns="45700" rIns="91425" bIns="45700" anchor="t" anchorCtr="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4000" b="1" i="0" u="none" strike="noStrike" kern="0" cap="none" spc="0" normalizeH="0" baseline="0" noProof="0">
                <a:ln>
                  <a:noFill/>
                </a:ln>
                <a:solidFill>
                  <a:srgbClr val="EF364C"/>
                </a:solidFill>
                <a:effectLst/>
                <a:uLnTx/>
                <a:uFillTx/>
                <a:latin typeface="Calibri"/>
                <a:ea typeface="Calibri"/>
                <a:cs typeface="Calibri"/>
                <a:sym typeface="Calibri"/>
              </a:rPr>
              <a:t>ערכים</a:t>
            </a:r>
            <a:endParaRPr kumimoji="0" sz="4000" b="0" i="0" u="none" strike="noStrike" kern="0" cap="none" spc="0" normalizeH="0" baseline="0" noProof="0">
              <a:ln>
                <a:noFill/>
              </a:ln>
              <a:solidFill>
                <a:srgbClr val="EF364C"/>
              </a:solidFill>
              <a:effectLst/>
              <a:uLnTx/>
              <a:uFillTx/>
              <a:latin typeface="Calibri"/>
              <a:ea typeface="Calibri"/>
              <a:cs typeface="Calibri"/>
              <a:sym typeface="Calibri"/>
            </a:endParaRPr>
          </a:p>
        </p:txBody>
      </p:sp>
      <p:sp>
        <p:nvSpPr>
          <p:cNvPr id="182" name="Google Shape;182;p6"/>
          <p:cNvSpPr txBox="1">
            <a:spLocks noGrp="1"/>
          </p:cNvSpPr>
          <p:nvPr>
            <p:ph type="title"/>
          </p:nvPr>
        </p:nvSpPr>
        <p:spPr>
          <a:xfrm>
            <a:off x="9002229" y="469026"/>
            <a:ext cx="3038669" cy="1054394"/>
          </a:xfrm>
          <a:prstGeom prst="rect">
            <a:avLst/>
          </a:prstGeom>
          <a:noFill/>
          <a:ln>
            <a:noFill/>
          </a:ln>
        </p:spPr>
        <p:txBody>
          <a:bodyPr spcFirstLastPara="1" wrap="square" lIns="91425" tIns="45700" rIns="91425" bIns="45700" anchor="ctr" anchorCtr="0">
            <a:noAutofit/>
          </a:bodyPr>
          <a:lstStyle/>
          <a:p>
            <a:pPr marL="0" lvl="0" indent="0" algn="ctr" rtl="1">
              <a:lnSpc>
                <a:spcPct val="110000"/>
              </a:lnSpc>
              <a:spcBef>
                <a:spcPts val="0"/>
              </a:spcBef>
              <a:spcAft>
                <a:spcPts val="0"/>
              </a:spcAft>
              <a:buClr>
                <a:srgbClr val="000000"/>
              </a:buClr>
              <a:buSzPts val="2800"/>
              <a:buFont typeface="Calibri"/>
              <a:buNone/>
            </a:pPr>
            <a:r>
              <a:rPr lang="iw-IL" sz="2800" b="1">
                <a:solidFill>
                  <a:srgbClr val="002060"/>
                </a:solidFill>
                <a:latin typeface="Calibri"/>
                <a:ea typeface="Calibri"/>
                <a:cs typeface="Calibri"/>
                <a:sym typeface="Calibri"/>
              </a:rPr>
              <a:t>ידע, מיומנויות וערכים</a:t>
            </a:r>
            <a:endParaRPr sz="2800" b="1">
              <a:solidFill>
                <a:srgbClr val="002060"/>
              </a:solidFill>
              <a:latin typeface="Calibri"/>
              <a:ea typeface="Calibri"/>
              <a:cs typeface="Calibri"/>
              <a:sym typeface="Calibri"/>
            </a:endParaRPr>
          </a:p>
        </p:txBody>
      </p:sp>
      <p:pic>
        <p:nvPicPr>
          <p:cNvPr id="183" name="Google Shape;183;p6"/>
          <p:cNvPicPr preferRelativeResize="0"/>
          <p:nvPr/>
        </p:nvPicPr>
        <p:blipFill rotWithShape="1">
          <a:blip r:embed="rId4">
            <a:alphaModFix/>
          </a:blip>
          <a:srcRect/>
          <a:stretch/>
        </p:blipFill>
        <p:spPr>
          <a:xfrm>
            <a:off x="8110883" y="681040"/>
            <a:ext cx="614363" cy="673817"/>
          </a:xfrm>
          <a:prstGeom prst="rect">
            <a:avLst/>
          </a:prstGeom>
          <a:noFill/>
          <a:ln>
            <a:noFill/>
          </a:ln>
        </p:spPr>
      </p:pic>
      <p:sp>
        <p:nvSpPr>
          <p:cNvPr id="184" name="Google Shape;184;p6"/>
          <p:cNvSpPr/>
          <p:nvPr/>
        </p:nvSpPr>
        <p:spPr>
          <a:xfrm>
            <a:off x="315481" y="5681940"/>
            <a:ext cx="2066793" cy="960944"/>
          </a:xfrm>
          <a:prstGeom prst="rect">
            <a:avLst/>
          </a:prstGeom>
          <a:solidFill>
            <a:srgbClr val="EF364C"/>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2400" b="1" i="0" u="none" strike="noStrike" kern="0" cap="none" spc="0" normalizeH="0" baseline="0" noProof="0">
                <a:ln>
                  <a:noFill/>
                </a:ln>
                <a:solidFill>
                  <a:srgbClr val="FFFFFF"/>
                </a:solidFill>
                <a:effectLst/>
                <a:uLnTx/>
                <a:uFillTx/>
                <a:latin typeface="Calibri"/>
                <a:ea typeface="Calibri"/>
                <a:cs typeface="Calibri"/>
                <a:sym typeface="Calibri"/>
              </a:rPr>
              <a:t>פרקטיקות העשרה והרחבה</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7"/>
          <p:cNvSpPr/>
          <p:nvPr/>
        </p:nvSpPr>
        <p:spPr>
          <a:xfrm>
            <a:off x="309847" y="2062686"/>
            <a:ext cx="11160826" cy="4617720"/>
          </a:xfrm>
          <a:prstGeom prst="rect">
            <a:avLst/>
          </a:prstGeom>
          <a:noFill/>
          <a:ln>
            <a:noFill/>
          </a:ln>
        </p:spPr>
        <p:txBody>
          <a:bodyPr spcFirstLastPara="1" wrap="square" lIns="91425" tIns="45700" rIns="91425" bIns="45700" anchor="ctr" anchorCtr="0">
            <a:noAutofit/>
          </a:bodyPr>
          <a:lstStyle/>
          <a:p>
            <a:pPr marL="0" marR="0" lvl="0" indent="0" algn="r" defTabSz="914400" rtl="1" eaLnBrk="1" fontAlgn="auto" latinLnBrk="0" hangingPunct="1">
              <a:lnSpc>
                <a:spcPct val="100000"/>
              </a:lnSpc>
              <a:spcBef>
                <a:spcPts val="0"/>
              </a:spcBef>
              <a:spcAft>
                <a:spcPts val="0"/>
              </a:spcAft>
              <a:buClr>
                <a:srgbClr val="FFFFFF"/>
              </a:buClr>
              <a:buSzPts val="3200"/>
              <a:buFont typeface="Calibri"/>
              <a:buNone/>
              <a:tabLst/>
              <a:defRPr/>
            </a:pPr>
            <a:endParaRPr kumimoji="0" sz="3200" b="0" i="0" u="none" strike="noStrike" kern="0" cap="none" spc="0" normalizeH="0" baseline="0" noProof="0">
              <a:ln>
                <a:noFill/>
              </a:ln>
              <a:solidFill>
                <a:srgbClr val="002060"/>
              </a:solidFill>
              <a:effectLst/>
              <a:uLnTx/>
              <a:uFillTx/>
              <a:latin typeface="Calibri"/>
              <a:ea typeface="Calibri"/>
              <a:cs typeface="Calibri"/>
              <a:sym typeface="Calibri"/>
            </a:endParaRPr>
          </a:p>
        </p:txBody>
      </p:sp>
      <p:pic>
        <p:nvPicPr>
          <p:cNvPr id="191" name="Google Shape;191;p7" descr="Puzzle pieces"/>
          <p:cNvPicPr preferRelativeResize="0"/>
          <p:nvPr/>
        </p:nvPicPr>
        <p:blipFill rotWithShape="1">
          <a:blip r:embed="rId3">
            <a:alphaModFix/>
          </a:blip>
          <a:srcRect/>
          <a:stretch/>
        </p:blipFill>
        <p:spPr>
          <a:xfrm>
            <a:off x="8235011" y="565074"/>
            <a:ext cx="914400" cy="914400"/>
          </a:xfrm>
          <a:prstGeom prst="rect">
            <a:avLst/>
          </a:prstGeom>
          <a:noFill/>
          <a:ln>
            <a:noFill/>
          </a:ln>
        </p:spPr>
      </p:pic>
      <p:sp>
        <p:nvSpPr>
          <p:cNvPr id="192" name="Google Shape;192;p7"/>
          <p:cNvSpPr/>
          <p:nvPr/>
        </p:nvSpPr>
        <p:spPr>
          <a:xfrm>
            <a:off x="8430448" y="472018"/>
            <a:ext cx="3760873" cy="1107323"/>
          </a:xfrm>
          <a:custGeom>
            <a:avLst/>
            <a:gdLst/>
            <a:ahLst/>
            <a:cxnLst/>
            <a:rect l="l" t="t" r="r" b="b"/>
            <a:pathLst>
              <a:path w="3760873" h="1107323" extrusionOk="0">
                <a:moveTo>
                  <a:pt x="0" y="0"/>
                </a:moveTo>
                <a:lnTo>
                  <a:pt x="3760873" y="0"/>
                </a:lnTo>
                <a:lnTo>
                  <a:pt x="3760873" y="1107324"/>
                </a:lnTo>
                <a:lnTo>
                  <a:pt x="0" y="1107324"/>
                </a:lnTo>
                <a:close/>
              </a:path>
            </a:pathLst>
          </a:custGeom>
          <a:solidFill>
            <a:srgbClr val="8CB9BA"/>
          </a:solidFill>
          <a:ln>
            <a:noFill/>
          </a:ln>
        </p:spPr>
        <p:txBody>
          <a:bodyPr spcFirstLastPara="1" wrap="square" lIns="91425" tIns="45700" rIns="91425" bIns="45700"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3" name="Google Shape;193;p7"/>
          <p:cNvSpPr/>
          <p:nvPr/>
        </p:nvSpPr>
        <p:spPr>
          <a:xfrm rot="-2700000">
            <a:off x="7871999" y="474150"/>
            <a:ext cx="1116897" cy="1116897"/>
          </a:xfrm>
          <a:custGeom>
            <a:avLst/>
            <a:gdLst/>
            <a:ahLst/>
            <a:cxnLst/>
            <a:rect l="l" t="t" r="r" b="b"/>
            <a:pathLst>
              <a:path w="1116897" h="1116897" extrusionOk="0">
                <a:moveTo>
                  <a:pt x="1116858" y="557198"/>
                </a:moveTo>
                <a:cubicBezTo>
                  <a:pt x="1116858" y="865621"/>
                  <a:pt x="866831" y="1115647"/>
                  <a:pt x="558409" y="1115647"/>
                </a:cubicBezTo>
                <a:cubicBezTo>
                  <a:pt x="249986" y="1115647"/>
                  <a:pt x="-40" y="865621"/>
                  <a:pt x="-40" y="557198"/>
                </a:cubicBezTo>
                <a:cubicBezTo>
                  <a:pt x="-40" y="248776"/>
                  <a:pt x="249986" y="-1250"/>
                  <a:pt x="558409" y="-1250"/>
                </a:cubicBezTo>
                <a:cubicBezTo>
                  <a:pt x="866831" y="-1250"/>
                  <a:pt x="1116858" y="248776"/>
                  <a:pt x="1116858" y="557198"/>
                </a:cubicBezTo>
                <a:close/>
              </a:path>
            </a:pathLst>
          </a:custGeom>
          <a:solidFill>
            <a:srgbClr val="5E9B9C"/>
          </a:solidFill>
          <a:ln>
            <a:noFill/>
          </a:ln>
        </p:spPr>
        <p:txBody>
          <a:bodyPr spcFirstLastPara="1" wrap="square" lIns="91425" tIns="45700" rIns="91425" bIns="45700"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4" name="Google Shape;194;p7"/>
          <p:cNvSpPr/>
          <p:nvPr/>
        </p:nvSpPr>
        <p:spPr>
          <a:xfrm rot="-2700000">
            <a:off x="7983808" y="585959"/>
            <a:ext cx="893278" cy="893278"/>
          </a:xfrm>
          <a:custGeom>
            <a:avLst/>
            <a:gdLst/>
            <a:ahLst/>
            <a:cxnLst/>
            <a:rect l="l" t="t" r="r" b="b"/>
            <a:pathLst>
              <a:path w="893278" h="893278" extrusionOk="0">
                <a:moveTo>
                  <a:pt x="893239" y="445389"/>
                </a:moveTo>
                <a:cubicBezTo>
                  <a:pt x="893239" y="692061"/>
                  <a:pt x="693271" y="892028"/>
                  <a:pt x="446599" y="892028"/>
                </a:cubicBezTo>
                <a:cubicBezTo>
                  <a:pt x="199927" y="892028"/>
                  <a:pt x="-40" y="692061"/>
                  <a:pt x="-40" y="445389"/>
                </a:cubicBezTo>
                <a:cubicBezTo>
                  <a:pt x="-40" y="198717"/>
                  <a:pt x="199927" y="-1250"/>
                  <a:pt x="446599" y="-1250"/>
                </a:cubicBezTo>
                <a:cubicBezTo>
                  <a:pt x="693271" y="-1250"/>
                  <a:pt x="893239" y="198717"/>
                  <a:pt x="893239" y="445389"/>
                </a:cubicBezTo>
                <a:close/>
              </a:path>
            </a:pathLst>
          </a:custGeom>
          <a:solidFill>
            <a:schemeClr val="lt1"/>
          </a:solidFill>
          <a:ln w="9525" cap="flat" cmpd="sng">
            <a:solidFill>
              <a:srgbClr val="C3DADB"/>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5" name="Google Shape;195;p7"/>
          <p:cNvSpPr txBox="1"/>
          <p:nvPr/>
        </p:nvSpPr>
        <p:spPr>
          <a:xfrm>
            <a:off x="7301985" y="495077"/>
            <a:ext cx="4322603" cy="1054394"/>
          </a:xfrm>
          <a:prstGeom prst="rect">
            <a:avLst/>
          </a:prstGeom>
          <a:noFill/>
          <a:ln>
            <a:noFill/>
          </a:ln>
        </p:spPr>
        <p:txBody>
          <a:bodyPr spcFirstLastPara="1" wrap="square" lIns="91425" tIns="45700" rIns="91425" bIns="45700" anchor="ctr" anchorCtr="0">
            <a:noAutofit/>
          </a:bodyPr>
          <a:lstStyle/>
          <a:p>
            <a:pPr marL="0" marR="0" lvl="0" indent="0" algn="r" defTabSz="914400" rtl="1" eaLnBrk="1" fontAlgn="auto" latinLnBrk="0" hangingPunct="1">
              <a:lnSpc>
                <a:spcPct val="110000"/>
              </a:lnSpc>
              <a:spcBef>
                <a:spcPts val="0"/>
              </a:spcBef>
              <a:spcAft>
                <a:spcPts val="0"/>
              </a:spcAft>
              <a:buClr>
                <a:srgbClr val="000000"/>
              </a:buClr>
              <a:buSzPts val="2800"/>
              <a:buFont typeface="Calibri"/>
              <a:buNone/>
              <a:tabLst/>
              <a:defRPr/>
            </a:pPr>
            <a:r>
              <a:rPr kumimoji="0" lang="iw-IL" sz="2800" b="1" i="0" u="none" strike="noStrike" kern="0" cap="none" spc="0" normalizeH="0" baseline="0" noProof="0">
                <a:ln>
                  <a:noFill/>
                </a:ln>
                <a:solidFill>
                  <a:srgbClr val="002060"/>
                </a:solidFill>
                <a:effectLst/>
                <a:uLnTx/>
                <a:uFillTx/>
                <a:latin typeface="Calibri"/>
                <a:ea typeface="Calibri"/>
                <a:cs typeface="Calibri"/>
                <a:sym typeface="Calibri"/>
              </a:rPr>
              <a:t>מהלך השיעור</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96" name="Google Shape;196;p7" descr="Arrow circle"/>
          <p:cNvPicPr preferRelativeResize="0"/>
          <p:nvPr/>
        </p:nvPicPr>
        <p:blipFill rotWithShape="1">
          <a:blip r:embed="rId4">
            <a:alphaModFix/>
          </a:blip>
          <a:srcRect/>
          <a:stretch/>
        </p:blipFill>
        <p:spPr>
          <a:xfrm>
            <a:off x="7941511" y="591736"/>
            <a:ext cx="914400" cy="914400"/>
          </a:xfrm>
          <a:prstGeom prst="rect">
            <a:avLst/>
          </a:prstGeom>
          <a:noFill/>
          <a:ln>
            <a:noFill/>
          </a:ln>
        </p:spPr>
      </p:pic>
      <p:cxnSp>
        <p:nvCxnSpPr>
          <p:cNvPr id="197" name="Google Shape;197;p7"/>
          <p:cNvCxnSpPr/>
          <p:nvPr/>
        </p:nvCxnSpPr>
        <p:spPr>
          <a:xfrm>
            <a:off x="11205111" y="3237091"/>
            <a:ext cx="0" cy="732257"/>
          </a:xfrm>
          <a:prstGeom prst="straightConnector1">
            <a:avLst/>
          </a:prstGeom>
          <a:noFill/>
          <a:ln w="19050" cap="flat" cmpd="sng">
            <a:solidFill>
              <a:srgbClr val="7E97A3"/>
            </a:solidFill>
            <a:prstDash val="solid"/>
            <a:miter lim="800000"/>
            <a:headEnd type="none" w="sm" len="sm"/>
            <a:tailEnd type="none" w="sm" len="sm"/>
          </a:ln>
        </p:spPr>
      </p:cxnSp>
      <p:sp>
        <p:nvSpPr>
          <p:cNvPr id="198" name="Google Shape;198;p7"/>
          <p:cNvSpPr txBox="1"/>
          <p:nvPr/>
        </p:nvSpPr>
        <p:spPr>
          <a:xfrm>
            <a:off x="9909958" y="4030023"/>
            <a:ext cx="2201270" cy="584735"/>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00000"/>
              </a:lnSpc>
              <a:spcBef>
                <a:spcPts val="0"/>
              </a:spcBef>
              <a:spcAft>
                <a:spcPts val="0"/>
              </a:spcAft>
              <a:buClr>
                <a:srgbClr val="44546A"/>
              </a:buClr>
              <a:buSzPts val="1600"/>
              <a:buFont typeface="Calibri"/>
              <a:buNone/>
              <a:tabLst/>
              <a:defRPr/>
            </a:pPr>
            <a:r>
              <a:rPr lang="he-IL" sz="1600" kern="0" dirty="0">
                <a:solidFill>
                  <a:srgbClr val="44546A"/>
                </a:solidFill>
                <a:latin typeface="Calibri"/>
                <a:ea typeface="Calibri"/>
                <a:cs typeface="Calibri"/>
                <a:sym typeface="Calibri"/>
              </a:rPr>
              <a:t>פתיחה –</a:t>
            </a:r>
          </a:p>
          <a:p>
            <a:pPr marL="0" marR="0" lvl="0" indent="0" algn="ctr" defTabSz="914400" rtl="1" eaLnBrk="1" fontAlgn="auto" latinLnBrk="0" hangingPunct="1">
              <a:lnSpc>
                <a:spcPct val="100000"/>
              </a:lnSpc>
              <a:spcBef>
                <a:spcPts val="0"/>
              </a:spcBef>
              <a:spcAft>
                <a:spcPts val="0"/>
              </a:spcAft>
              <a:buClr>
                <a:srgbClr val="44546A"/>
              </a:buClr>
              <a:buSzPts val="1600"/>
              <a:buFont typeface="Calibri"/>
              <a:buNone/>
              <a:tabLst/>
              <a:defRPr/>
            </a:pPr>
            <a:r>
              <a:rPr lang="he-IL" sz="1600" kern="0" dirty="0">
                <a:solidFill>
                  <a:srgbClr val="44546A"/>
                </a:solidFill>
                <a:latin typeface="Calibri"/>
                <a:ea typeface="Calibri"/>
                <a:cs typeface="Calibri"/>
                <a:sym typeface="Calibri"/>
              </a:rPr>
              <a:t>מה משותף לתמונות?</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9" name="Google Shape;199;p7"/>
          <p:cNvSpPr txBox="1"/>
          <p:nvPr/>
        </p:nvSpPr>
        <p:spPr>
          <a:xfrm>
            <a:off x="7374957" y="4015725"/>
            <a:ext cx="2499175" cy="830956"/>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00000"/>
              </a:lnSpc>
              <a:spcBef>
                <a:spcPts val="0"/>
              </a:spcBef>
              <a:spcAft>
                <a:spcPts val="0"/>
              </a:spcAft>
              <a:buClr>
                <a:srgbClr val="44546A"/>
              </a:buClr>
              <a:buSzPts val="1600"/>
              <a:buFont typeface="Calibri"/>
              <a:buNone/>
              <a:tabLst/>
              <a:defRPr/>
            </a:pPr>
            <a:r>
              <a:rPr kumimoji="0" lang="he-IL" sz="1600" b="0" i="0" u="none" strike="noStrike" kern="0" cap="none" spc="0" normalizeH="0" baseline="0" noProof="0" dirty="0">
                <a:ln>
                  <a:noFill/>
                </a:ln>
                <a:solidFill>
                  <a:srgbClr val="44546A"/>
                </a:solidFill>
                <a:effectLst/>
                <a:uLnTx/>
                <a:uFillTx/>
                <a:latin typeface="Calibri"/>
                <a:ea typeface="Calibri"/>
                <a:cs typeface="Calibri"/>
                <a:sym typeface="Calibri"/>
              </a:rPr>
              <a:t>דיון –</a:t>
            </a:r>
          </a:p>
          <a:p>
            <a:pPr marL="0" marR="0" lvl="0" indent="0" algn="ctr" defTabSz="914400" rtl="1" eaLnBrk="1" fontAlgn="auto" latinLnBrk="0" hangingPunct="1">
              <a:lnSpc>
                <a:spcPct val="100000"/>
              </a:lnSpc>
              <a:spcBef>
                <a:spcPts val="0"/>
              </a:spcBef>
              <a:spcAft>
                <a:spcPts val="0"/>
              </a:spcAft>
              <a:buClr>
                <a:srgbClr val="44546A"/>
              </a:buClr>
              <a:buSzPts val="1600"/>
              <a:buFont typeface="Calibri"/>
              <a:buNone/>
              <a:tabLst/>
              <a:defRPr/>
            </a:pPr>
            <a:r>
              <a:rPr kumimoji="0" lang="he-IL" sz="1600" b="0" i="0" u="none" strike="noStrike" kern="0" cap="none" spc="0" normalizeH="0" baseline="0" noProof="0" dirty="0">
                <a:ln>
                  <a:noFill/>
                </a:ln>
                <a:solidFill>
                  <a:srgbClr val="44546A"/>
                </a:solidFill>
                <a:effectLst/>
                <a:uLnTx/>
                <a:uFillTx/>
                <a:latin typeface="Calibri"/>
                <a:ea typeface="Calibri"/>
                <a:cs typeface="Calibri"/>
                <a:sym typeface="Calibri"/>
              </a:rPr>
              <a:t>מהי התחלה</a:t>
            </a:r>
          </a:p>
          <a:p>
            <a:pPr marL="0" marR="0" lvl="0" indent="0" algn="ctr" defTabSz="914400" rtl="1" eaLnBrk="1" fontAlgn="auto" latinLnBrk="0" hangingPunct="1">
              <a:lnSpc>
                <a:spcPct val="100000"/>
              </a:lnSpc>
              <a:spcBef>
                <a:spcPts val="0"/>
              </a:spcBef>
              <a:spcAft>
                <a:spcPts val="0"/>
              </a:spcAft>
              <a:buClr>
                <a:srgbClr val="44546A"/>
              </a:buClr>
              <a:buSzPts val="1600"/>
              <a:buFont typeface="Calibri"/>
              <a:buNone/>
              <a:tabLst/>
              <a:defRPr/>
            </a:pPr>
            <a:r>
              <a:rPr kumimoji="0" lang="he-IL" sz="1600" b="0" i="0" u="none" strike="noStrike" kern="0" cap="none" spc="0" normalizeH="0" baseline="0" noProof="0" dirty="0">
                <a:ln>
                  <a:noFill/>
                </a:ln>
                <a:solidFill>
                  <a:srgbClr val="44546A"/>
                </a:solidFill>
                <a:effectLst/>
                <a:uLnTx/>
                <a:uFillTx/>
                <a:latin typeface="Calibri"/>
                <a:ea typeface="Calibri"/>
                <a:cs typeface="Calibri"/>
                <a:sym typeface="Calibri"/>
              </a:rPr>
              <a:t>ומה אתם מתחילים</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00" name="Google Shape;200;p7"/>
          <p:cNvSpPr txBox="1"/>
          <p:nvPr/>
        </p:nvSpPr>
        <p:spPr>
          <a:xfrm>
            <a:off x="2505229" y="3938111"/>
            <a:ext cx="2201270" cy="584735"/>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00000"/>
              </a:lnSpc>
              <a:spcBef>
                <a:spcPts val="0"/>
              </a:spcBef>
              <a:spcAft>
                <a:spcPts val="0"/>
              </a:spcAft>
              <a:buClr>
                <a:srgbClr val="44546A"/>
              </a:buClr>
              <a:buSzPts val="1600"/>
              <a:buFont typeface="Calibri"/>
              <a:buNone/>
              <a:tabLst/>
              <a:defRPr/>
            </a:pPr>
            <a:r>
              <a:rPr kumimoji="0" lang="he-IL" sz="1600" b="0" i="0" u="none" strike="noStrike" kern="0" cap="none" spc="0" normalizeH="0" baseline="0" noProof="0" dirty="0">
                <a:ln>
                  <a:noFill/>
                </a:ln>
                <a:solidFill>
                  <a:srgbClr val="44546A"/>
                </a:solidFill>
                <a:effectLst/>
                <a:uLnTx/>
                <a:uFillTx/>
                <a:latin typeface="Calibri"/>
                <a:ea typeface="Calibri"/>
                <a:cs typeface="Calibri"/>
                <a:sym typeface="Calibri"/>
              </a:rPr>
              <a:t>כפות ידיים – </a:t>
            </a:r>
          </a:p>
          <a:p>
            <a:pPr marL="0" marR="0" lvl="0" indent="0" algn="ctr" defTabSz="914400" rtl="1" eaLnBrk="1" fontAlgn="auto" latinLnBrk="0" hangingPunct="1">
              <a:lnSpc>
                <a:spcPct val="100000"/>
              </a:lnSpc>
              <a:spcBef>
                <a:spcPts val="0"/>
              </a:spcBef>
              <a:spcAft>
                <a:spcPts val="0"/>
              </a:spcAft>
              <a:buClr>
                <a:srgbClr val="44546A"/>
              </a:buClr>
              <a:buSzPts val="1600"/>
              <a:buFont typeface="Calibri"/>
              <a:buNone/>
              <a:tabLst/>
              <a:defRPr/>
            </a:pPr>
            <a:r>
              <a:rPr lang="he-IL" sz="1600" kern="0" dirty="0">
                <a:solidFill>
                  <a:srgbClr val="44546A"/>
                </a:solidFill>
                <a:latin typeface="Calibri"/>
                <a:ea typeface="Calibri"/>
                <a:cs typeface="Calibri"/>
                <a:sym typeface="Calibri"/>
              </a:rPr>
              <a:t>יצירה + הצגה עצמית</a:t>
            </a:r>
            <a:endParaRPr kumimoji="0" lang="he-IL" sz="1600" b="0" i="0" u="none" strike="noStrike" kern="0" cap="none" spc="0" normalizeH="0" baseline="0" noProof="0" dirty="0">
              <a:ln>
                <a:noFill/>
              </a:ln>
              <a:solidFill>
                <a:srgbClr val="44546A"/>
              </a:solidFill>
              <a:effectLst/>
              <a:uLnTx/>
              <a:uFillTx/>
              <a:latin typeface="Calibri"/>
              <a:ea typeface="Calibri"/>
              <a:cs typeface="Calibri"/>
              <a:sym typeface="Calibri"/>
            </a:endParaRPr>
          </a:p>
        </p:txBody>
      </p:sp>
      <p:sp>
        <p:nvSpPr>
          <p:cNvPr id="201" name="Google Shape;201;p7"/>
          <p:cNvSpPr/>
          <p:nvPr/>
        </p:nvSpPr>
        <p:spPr>
          <a:xfrm>
            <a:off x="1013076" y="3151732"/>
            <a:ext cx="10227923" cy="81613"/>
          </a:xfrm>
          <a:prstGeom prst="rect">
            <a:avLst/>
          </a:prstGeom>
          <a:solidFill>
            <a:srgbClr val="7E97A3"/>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cxnSp>
        <p:nvCxnSpPr>
          <p:cNvPr id="202" name="Google Shape;202;p7"/>
          <p:cNvCxnSpPr/>
          <p:nvPr/>
        </p:nvCxnSpPr>
        <p:spPr>
          <a:xfrm>
            <a:off x="8684823" y="3185975"/>
            <a:ext cx="0" cy="732257"/>
          </a:xfrm>
          <a:prstGeom prst="straightConnector1">
            <a:avLst/>
          </a:prstGeom>
          <a:noFill/>
          <a:ln w="19050" cap="flat" cmpd="sng">
            <a:solidFill>
              <a:srgbClr val="7E97A3"/>
            </a:solidFill>
            <a:prstDash val="solid"/>
            <a:miter lim="800000"/>
            <a:headEnd type="none" w="sm" len="sm"/>
            <a:tailEnd type="none" w="sm" len="sm"/>
          </a:ln>
        </p:spPr>
      </p:cxnSp>
      <p:cxnSp>
        <p:nvCxnSpPr>
          <p:cNvPr id="204" name="Google Shape;204;p7"/>
          <p:cNvCxnSpPr/>
          <p:nvPr/>
        </p:nvCxnSpPr>
        <p:spPr>
          <a:xfrm>
            <a:off x="6317898" y="3145488"/>
            <a:ext cx="0" cy="732257"/>
          </a:xfrm>
          <a:prstGeom prst="straightConnector1">
            <a:avLst/>
          </a:prstGeom>
          <a:noFill/>
          <a:ln w="19050" cap="flat" cmpd="sng">
            <a:solidFill>
              <a:srgbClr val="7E97A3"/>
            </a:solidFill>
            <a:prstDash val="solid"/>
            <a:miter lim="800000"/>
            <a:headEnd type="none" w="sm" len="sm"/>
            <a:tailEnd type="none" w="sm" len="sm"/>
          </a:ln>
        </p:spPr>
      </p:cxnSp>
      <p:cxnSp>
        <p:nvCxnSpPr>
          <p:cNvPr id="206" name="Google Shape;206;p7"/>
          <p:cNvCxnSpPr/>
          <p:nvPr/>
        </p:nvCxnSpPr>
        <p:spPr>
          <a:xfrm>
            <a:off x="3694401" y="3185975"/>
            <a:ext cx="0" cy="732257"/>
          </a:xfrm>
          <a:prstGeom prst="straightConnector1">
            <a:avLst/>
          </a:prstGeom>
          <a:noFill/>
          <a:ln w="19050" cap="flat" cmpd="sng">
            <a:solidFill>
              <a:srgbClr val="7E97A3"/>
            </a:solidFill>
            <a:prstDash val="solid"/>
            <a:miter lim="800000"/>
            <a:headEnd type="none" w="sm" len="sm"/>
            <a:tailEnd type="none" w="sm" len="sm"/>
          </a:ln>
        </p:spPr>
      </p:cxnSp>
      <p:sp>
        <p:nvSpPr>
          <p:cNvPr id="20" name="Google Shape;199;p7">
            <a:extLst>
              <a:ext uri="{FF2B5EF4-FFF2-40B4-BE49-F238E27FC236}">
                <a16:creationId xmlns:a16="http://schemas.microsoft.com/office/drawing/2014/main" id="{59E31930-8901-4486-B71C-6529FC4C7718}"/>
              </a:ext>
            </a:extLst>
          </p:cNvPr>
          <p:cNvSpPr txBox="1"/>
          <p:nvPr/>
        </p:nvSpPr>
        <p:spPr>
          <a:xfrm>
            <a:off x="5079148" y="3995852"/>
            <a:ext cx="2201270" cy="338514"/>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00000"/>
              </a:lnSpc>
              <a:spcBef>
                <a:spcPts val="0"/>
              </a:spcBef>
              <a:spcAft>
                <a:spcPts val="0"/>
              </a:spcAft>
              <a:buClr>
                <a:srgbClr val="44546A"/>
              </a:buClr>
              <a:buSzPts val="1600"/>
              <a:buFont typeface="Calibri"/>
              <a:buNone/>
              <a:tabLst/>
              <a:defRPr/>
            </a:pPr>
            <a:r>
              <a:rPr kumimoji="0" lang="he-IL" sz="1600" b="0" i="0" u="none" strike="noStrike" kern="0" cap="none" spc="0" normalizeH="0" baseline="0" noProof="0" dirty="0">
                <a:ln>
                  <a:noFill/>
                </a:ln>
                <a:solidFill>
                  <a:srgbClr val="44546A"/>
                </a:solidFill>
                <a:effectLst/>
                <a:uLnTx/>
                <a:uFillTx/>
                <a:latin typeface="Calibri"/>
                <a:ea typeface="Calibri"/>
                <a:cs typeface="Calibri"/>
                <a:sym typeface="Calibri"/>
              </a:rPr>
              <a:t>משחק: "כל מי ש..."</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1" name="Google Shape;200;p7">
            <a:extLst>
              <a:ext uri="{FF2B5EF4-FFF2-40B4-BE49-F238E27FC236}">
                <a16:creationId xmlns:a16="http://schemas.microsoft.com/office/drawing/2014/main" id="{8ADF9C0C-F97D-4D02-82E2-FB92D434AC58}"/>
              </a:ext>
            </a:extLst>
          </p:cNvPr>
          <p:cNvSpPr txBox="1"/>
          <p:nvPr/>
        </p:nvSpPr>
        <p:spPr>
          <a:xfrm>
            <a:off x="-66370" y="3918232"/>
            <a:ext cx="2201270" cy="338514"/>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00000"/>
              </a:lnSpc>
              <a:spcBef>
                <a:spcPts val="0"/>
              </a:spcBef>
              <a:spcAft>
                <a:spcPts val="0"/>
              </a:spcAft>
              <a:buClr>
                <a:srgbClr val="44546A"/>
              </a:buClr>
              <a:buSzPts val="1600"/>
              <a:buFont typeface="Calibri"/>
              <a:buNone/>
              <a:tabLst/>
              <a:defRPr/>
            </a:pPr>
            <a:r>
              <a:rPr kumimoji="0" lang="he-IL" sz="1600" b="0" i="0" u="none" strike="noStrike" kern="0" cap="none" spc="0" normalizeH="0" baseline="0" noProof="0" dirty="0">
                <a:ln>
                  <a:noFill/>
                </a:ln>
                <a:solidFill>
                  <a:srgbClr val="44546A"/>
                </a:solidFill>
                <a:effectLst/>
                <a:uLnTx/>
                <a:uFillTx/>
                <a:latin typeface="Calibri"/>
                <a:ea typeface="Calibri"/>
                <a:cs typeface="Calibri"/>
                <a:sym typeface="Calibri"/>
              </a:rPr>
              <a:t>סיכום ומסרים מרכזיים</a:t>
            </a:r>
          </a:p>
        </p:txBody>
      </p:sp>
      <p:cxnSp>
        <p:nvCxnSpPr>
          <p:cNvPr id="22" name="Google Shape;206;p7">
            <a:extLst>
              <a:ext uri="{FF2B5EF4-FFF2-40B4-BE49-F238E27FC236}">
                <a16:creationId xmlns:a16="http://schemas.microsoft.com/office/drawing/2014/main" id="{5C1A34D2-A26D-425B-8D28-93CA0C736478}"/>
              </a:ext>
            </a:extLst>
          </p:cNvPr>
          <p:cNvCxnSpPr/>
          <p:nvPr/>
        </p:nvCxnSpPr>
        <p:spPr>
          <a:xfrm>
            <a:off x="1014463" y="3145488"/>
            <a:ext cx="0" cy="732257"/>
          </a:xfrm>
          <a:prstGeom prst="straightConnector1">
            <a:avLst/>
          </a:prstGeom>
          <a:noFill/>
          <a:ln w="19050" cap="flat" cmpd="sng">
            <a:solidFill>
              <a:srgbClr val="7E97A3"/>
            </a:solidFill>
            <a:prstDash val="solid"/>
            <a:miter lim="800000"/>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E869661C-3A48-4318-866F-D7229F46C0D6}"/>
              </a:ext>
            </a:extLst>
          </p:cNvPr>
          <p:cNvSpPr/>
          <p:nvPr/>
        </p:nvSpPr>
        <p:spPr>
          <a:xfrm>
            <a:off x="309847" y="2062686"/>
            <a:ext cx="11160826" cy="4617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3200" dirty="0">
                <a:solidFill>
                  <a:srgbClr val="002060"/>
                </a:solidFill>
                <a:latin typeface="Calibri Light" panose="020F0302020204030204" pitchFamily="34" charset="0"/>
                <a:cs typeface="Calibri Light" panose="020F0302020204030204" pitchFamily="34" charset="0"/>
              </a:rPr>
              <a:t>השקופיות הבאות מפרטות את מהלך השיעור ומיועדות להצגה בשיעור.</a:t>
            </a:r>
          </a:p>
          <a:p>
            <a:endParaRPr lang="he-IL" sz="3200" dirty="0">
              <a:solidFill>
                <a:srgbClr val="002060"/>
              </a:solidFill>
              <a:latin typeface="Calibri Light" panose="020F0302020204030204" pitchFamily="34" charset="0"/>
              <a:cs typeface="Calibri Light" panose="020F0302020204030204" pitchFamily="34" charset="0"/>
            </a:endParaRPr>
          </a:p>
          <a:p>
            <a:pPr marL="457200" indent="-457200">
              <a:buFont typeface="Heebo" panose="00000500000000000000" pitchFamily="2" charset="-79"/>
              <a:buChar char="«"/>
            </a:pPr>
            <a:r>
              <a:rPr lang="he-IL" sz="3200" dirty="0">
                <a:solidFill>
                  <a:srgbClr val="002060"/>
                </a:solidFill>
                <a:latin typeface="Calibri Light" panose="020F0302020204030204" pitchFamily="34" charset="0"/>
                <a:cs typeface="Calibri Light" panose="020F0302020204030204" pitchFamily="34" charset="0"/>
              </a:rPr>
              <a:t>בגוף כל שקופית מופיע התוכן להקרנה ולעבודה עם התלמידים.</a:t>
            </a:r>
          </a:p>
          <a:p>
            <a:pPr marL="457200" indent="-457200">
              <a:buFont typeface="Heebo" panose="00000500000000000000" pitchFamily="2" charset="-79"/>
              <a:buChar char="«"/>
            </a:pPr>
            <a:r>
              <a:rPr lang="he-IL" sz="3200" dirty="0">
                <a:solidFill>
                  <a:srgbClr val="002060"/>
                </a:solidFill>
                <a:latin typeface="Calibri Light" panose="020F0302020204030204" pitchFamily="34" charset="0"/>
                <a:cs typeface="Calibri Light" panose="020F0302020204030204" pitchFamily="34" charset="0"/>
              </a:rPr>
              <a:t>בתחתית השקופית (בהערות) נמצאות הרחבות והנחיות לך – המחנך.</a:t>
            </a:r>
          </a:p>
          <a:p>
            <a:endParaRPr lang="he-IL" sz="3200" dirty="0">
              <a:solidFill>
                <a:srgbClr val="002060"/>
              </a:solidFill>
              <a:latin typeface="Calibri Light" panose="020F0302020204030204" pitchFamily="34" charset="0"/>
              <a:cs typeface="Calibri Light" panose="020F0302020204030204" pitchFamily="34" charset="0"/>
            </a:endParaRPr>
          </a:p>
          <a:p>
            <a:endParaRPr lang="he-IL" sz="3200" dirty="0">
              <a:solidFill>
                <a:srgbClr val="002060"/>
              </a:solidFill>
              <a:latin typeface="Calibri Light" panose="020F0302020204030204" pitchFamily="34" charset="0"/>
              <a:cs typeface="Calibri Light" panose="020F0302020204030204" pitchFamily="34" charset="0"/>
            </a:endParaRPr>
          </a:p>
        </p:txBody>
      </p:sp>
      <p:pic>
        <p:nvPicPr>
          <p:cNvPr id="6" name="גרפיקה 4">
            <a:extLst>
              <a:ext uri="{FF2B5EF4-FFF2-40B4-BE49-F238E27FC236}">
                <a16:creationId xmlns:a16="http://schemas.microsoft.com/office/drawing/2014/main" id="{4057A2E4-550E-4E59-80DE-3C3349C3BC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72000" y="682190"/>
            <a:ext cx="4320000" cy="1116897"/>
          </a:xfrm>
          <a:prstGeom prst="rect">
            <a:avLst/>
          </a:prstGeom>
        </p:spPr>
      </p:pic>
      <p:sp>
        <p:nvSpPr>
          <p:cNvPr id="10" name="Google Shape;128;p5">
            <a:extLst>
              <a:ext uri="{FF2B5EF4-FFF2-40B4-BE49-F238E27FC236}">
                <a16:creationId xmlns:a16="http://schemas.microsoft.com/office/drawing/2014/main" id="{9A4BDBEB-C0D0-4DD2-9361-480F99A0533C}"/>
              </a:ext>
            </a:extLst>
          </p:cNvPr>
          <p:cNvSpPr txBox="1">
            <a:spLocks/>
          </p:cNvSpPr>
          <p:nvPr/>
        </p:nvSpPr>
        <p:spPr>
          <a:xfrm>
            <a:off x="8195968" y="713440"/>
            <a:ext cx="3996032" cy="1054394"/>
          </a:xfrm>
          <a:prstGeom prst="rect">
            <a:avLst/>
          </a:prstGeom>
          <a:noFill/>
          <a:ln>
            <a:noFill/>
          </a:ln>
        </p:spPr>
        <p:txBody>
          <a:bodyPr spcFirstLastPara="1" vert="horz" wrap="square" lIns="91425" tIns="45700" rIns="91425" bIns="45700" rtlCol="1" anchor="ctr" anchorCtr="0">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buClr>
                <a:srgbClr val="000000"/>
              </a:buClr>
              <a:defRPr/>
            </a:pPr>
            <a:r>
              <a:rPr lang="he-IL" sz="2600" b="1" dirty="0">
                <a:latin typeface="Calibri" panose="020F0502020204030204" pitchFamily="34" charset="0"/>
                <a:ea typeface="Varela Round"/>
                <a:cs typeface="Calibri" panose="020F0502020204030204" pitchFamily="34" charset="0"/>
                <a:sym typeface="Varela Round"/>
              </a:rPr>
              <a:t>הנחיות להוראת השיעור</a:t>
            </a:r>
          </a:p>
        </p:txBody>
      </p:sp>
      <p:pic>
        <p:nvPicPr>
          <p:cNvPr id="13" name="גרפיקה 12">
            <a:extLst>
              <a:ext uri="{FF2B5EF4-FFF2-40B4-BE49-F238E27FC236}">
                <a16:creationId xmlns:a16="http://schemas.microsoft.com/office/drawing/2014/main" id="{7AD702E1-44CD-49BC-8E96-E94D765006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95968" y="986537"/>
            <a:ext cx="672137" cy="508201"/>
          </a:xfrm>
          <a:prstGeom prst="rect">
            <a:avLst/>
          </a:prstGeom>
        </p:spPr>
      </p:pic>
    </p:spTree>
    <p:extLst>
      <p:ext uri="{BB962C8B-B14F-4D97-AF65-F5344CB8AC3E}">
        <p14:creationId xmlns:p14="http://schemas.microsoft.com/office/powerpoint/2010/main" val="2336491505"/>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שכבת א-ניהול עצמי- ויסות רגשי כעס" id="{14492E42-7192-4ED1-A8EE-577F49520750}" vid="{73894847-D040-410F-9035-9266175AC6FC}"/>
    </a:ext>
  </a:extLst>
</a:theme>
</file>

<file path=ppt/theme/theme2.xml><?xml version="1.0" encoding="utf-8"?>
<a:theme xmlns:a="http://schemas.openxmlformats.org/drawingml/2006/main" name="1_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שכבת א- לומדים לשלוט בכעס  (2)</Template>
  <TotalTime>3994</TotalTime>
  <Words>1222</Words>
  <Application>Microsoft Office PowerPoint</Application>
  <PresentationFormat>מסך רחב</PresentationFormat>
  <Paragraphs>215</Paragraphs>
  <Slides>32</Slides>
  <Notes>21</Notes>
  <HiddenSlides>0</HiddenSlides>
  <MMClips>0</MMClips>
  <ScaleCrop>false</ScaleCrop>
  <HeadingPairs>
    <vt:vector size="6" baseType="variant">
      <vt:variant>
        <vt:lpstr>גופנים בשימוש</vt:lpstr>
      </vt:variant>
      <vt:variant>
        <vt:i4>12</vt:i4>
      </vt:variant>
      <vt:variant>
        <vt:lpstr>ערכת נושא</vt:lpstr>
      </vt:variant>
      <vt:variant>
        <vt:i4>2</vt:i4>
      </vt:variant>
      <vt:variant>
        <vt:lpstr>כותרות שקופיות</vt:lpstr>
      </vt:variant>
      <vt:variant>
        <vt:i4>32</vt:i4>
      </vt:variant>
    </vt:vector>
  </HeadingPairs>
  <TitlesOfParts>
    <vt:vector size="46" baseType="lpstr">
      <vt:lpstr>almoni-neue</vt:lpstr>
      <vt:lpstr>almoni-tzar</vt:lpstr>
      <vt:lpstr>Arial</vt:lpstr>
      <vt:lpstr>Calibri</vt:lpstr>
      <vt:lpstr>Calibri Light</vt:lpstr>
      <vt:lpstr>David</vt:lpstr>
      <vt:lpstr>Gisha</vt:lpstr>
      <vt:lpstr>Heebo</vt:lpstr>
      <vt:lpstr>Libre Franklin Medium</vt:lpstr>
      <vt:lpstr>Noto Sans Symbols</vt:lpstr>
      <vt:lpstr>Wingdings</vt:lpstr>
      <vt:lpstr>Wingdings 2</vt:lpstr>
      <vt:lpstr>ערכת נושא Office</vt:lpstr>
      <vt:lpstr>1_ערכת נושא Office</vt:lpstr>
      <vt:lpstr>מצגת של PowerPoint‏</vt:lpstr>
      <vt:lpstr>מצגת של PowerPoint‏</vt:lpstr>
      <vt:lpstr>מצגת של PowerPoint‏</vt:lpstr>
      <vt:lpstr>בעין  יהודית</vt:lpstr>
      <vt:lpstr>מצגת של PowerPoint‏</vt:lpstr>
      <vt:lpstr>מטרות השיעור</vt:lpstr>
      <vt:lpstr>ידע, מיומנויות וערכים</vt:lpstr>
      <vt:lpstr>מצגת של PowerPoint‏</vt:lpstr>
      <vt:lpstr>מצגת של PowerPoint‏</vt:lpstr>
      <vt:lpstr>מצגת של PowerPoint‏</vt:lpstr>
      <vt:lpstr>מָה מְשֻׁתָּף  לְכָל הַתְּמוּנוֹת?</vt:lpstr>
      <vt:lpstr>הַתְחָלָה</vt:lpstr>
      <vt:lpstr>הַתְחָלָה</vt:lpstr>
      <vt:lpstr>מצגת של PowerPoint‏</vt:lpstr>
      <vt:lpstr>מצגת של PowerPoint‏</vt:lpstr>
      <vt:lpstr>יוסי הוֹלֶך לְתלמוד תורה</vt:lpstr>
      <vt:lpstr>מצגת של PowerPoint‏</vt:lpstr>
      <vt:lpstr>מצגת של PowerPoint‏</vt:lpstr>
      <vt:lpstr>מְשַׁחֲקים בְּיַחַד – "כָּל מִי שְׁ..."</vt:lpstr>
      <vt:lpstr>כָּל מִי שְׁ...</vt:lpstr>
      <vt:lpstr>כָּל מִי שְׁ...</vt:lpstr>
      <vt:lpstr>כָּל מִי שְׁ...</vt:lpstr>
      <vt:lpstr>כָּל מִי שְׁ...</vt:lpstr>
      <vt:lpstr>כָּל מִי שְׁ...</vt:lpstr>
      <vt:lpstr>כָּל מִי שְׁ...</vt:lpstr>
      <vt:lpstr>כָּל מִי שְׁ...</vt:lpstr>
      <vt:lpstr>מצגת של PowerPoint‏</vt:lpstr>
      <vt:lpstr>מצגת של PowerPoint‏</vt:lpstr>
      <vt:lpstr>מצגת של PowerPoint‏</vt:lpstr>
      <vt:lpstr>מצגת של PowerPoint‏</vt:lpstr>
      <vt:lpstr>להדפסה</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Dafna Hadar Pecker</dc:creator>
  <cp:lastModifiedBy>נעמה קנטמן</cp:lastModifiedBy>
  <cp:revision>308</cp:revision>
  <dcterms:created xsi:type="dcterms:W3CDTF">2021-11-22T20:06:49Z</dcterms:created>
  <dcterms:modified xsi:type="dcterms:W3CDTF">2023-03-16T06:13:06Z</dcterms:modified>
</cp:coreProperties>
</file>