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87"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Gisha" panose="020B0502040204020203" pitchFamily="34" charset="-79"/>
      <p:regular r:id="rId39"/>
      <p:bold r:id="rId40"/>
    </p:embeddedFont>
    <p:embeddedFont>
      <p:font typeface="Tahoma" panose="020B0604030504040204" pitchFamily="3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hFI10p/9zUq7vewMCt7HIsz3fo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a:t>חשוב לחזור על הכללים המרכזיים בכל שיעור, על מנת לבסס מרחב בטוח המאפשר שיח רגשי בין התלמידים.</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r>
              <a:rPr lang="iw-IL" sz="1200">
                <a:solidFill>
                  <a:srgbClr val="002060"/>
                </a:solidFill>
                <a:latin typeface="Calibri"/>
                <a:ea typeface="Calibri"/>
                <a:cs typeface="Calibri"/>
                <a:sym typeface="Calibri"/>
              </a:rPr>
              <a:t>למורה: ניתן להסביר שאפשר לשתף אחרים בנושא, אך לספר רק על עצמי</a:t>
            </a:r>
            <a:endParaRPr/>
          </a:p>
        </p:txBody>
      </p:sp>
      <p:sp>
        <p:nvSpPr>
          <p:cNvPr id="278" name="Google Shape;27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0800" lvl="0" indent="0" algn="r" rtl="1">
              <a:spcBef>
                <a:spcPts val="0"/>
              </a:spcBef>
              <a:spcAft>
                <a:spcPts val="0"/>
              </a:spcAft>
              <a:buClr>
                <a:srgbClr val="0070C0"/>
              </a:buClr>
              <a:buSzPts val="1200"/>
              <a:buFont typeface="Gisha"/>
              <a:buNone/>
            </a:pPr>
            <a:r>
              <a:rPr lang="iw-IL" sz="1200">
                <a:solidFill>
                  <a:srgbClr val="0070C0"/>
                </a:solidFill>
                <a:latin typeface="Gisha"/>
                <a:ea typeface="Gisha"/>
                <a:cs typeface="Gisha"/>
                <a:sym typeface="Gisha"/>
              </a:rPr>
              <a:t>מה צריך לעשות כדי להרכיב פאזל?  🡨 לצרף חלקים.</a:t>
            </a:r>
            <a:endParaRPr sz="1200">
              <a:solidFill>
                <a:srgbClr val="0070C0"/>
              </a:solidFill>
              <a:latin typeface="Gisha"/>
              <a:ea typeface="Gisha"/>
              <a:cs typeface="Gisha"/>
              <a:sym typeface="Gisha"/>
            </a:endParaRPr>
          </a:p>
        </p:txBody>
      </p:sp>
      <p:sp>
        <p:nvSpPr>
          <p:cNvPr id="307" name="Google Shape;307;p1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כל ילד/ה יקבל/תקבל חלק של פאזל</a:t>
            </a:r>
            <a:endParaRPr/>
          </a:p>
        </p:txBody>
      </p:sp>
      <p:sp>
        <p:nvSpPr>
          <p:cNvPr id="320" name="Google Shape;320;p1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200"/>
              <a:buFont typeface="Calibri"/>
              <a:buNone/>
            </a:pPr>
            <a:r>
              <a:rPr lang="iw-IL" sz="1200" b="0" i="0" u="none" strike="noStrike" cap="none">
                <a:solidFill>
                  <a:srgbClr val="000000"/>
                </a:solidFill>
                <a:latin typeface="Calibri"/>
                <a:ea typeface="Calibri"/>
                <a:cs typeface="Calibri"/>
                <a:sym typeface="Calibri"/>
              </a:rPr>
              <a:t>להדפסה לתלמידים – כל החלקים בפאזל מתחברים זה לזה.</a:t>
            </a:r>
            <a:endParaRPr/>
          </a:p>
          <a:p>
            <a:pPr marL="0" marR="0" lvl="0" indent="0" algn="r" rtl="1">
              <a:lnSpc>
                <a:spcPct val="100000"/>
              </a:lnSpc>
              <a:spcBef>
                <a:spcPts val="0"/>
              </a:spcBef>
              <a:spcAft>
                <a:spcPts val="0"/>
              </a:spcAft>
              <a:buClr>
                <a:srgbClr val="222222"/>
              </a:buClr>
              <a:buSzPts val="1200"/>
              <a:buFont typeface="Arial"/>
              <a:buNone/>
            </a:pPr>
            <a:r>
              <a:rPr lang="iw-IL" sz="1200" b="0" i="0" u="none" strike="noStrike" cap="none">
                <a:solidFill>
                  <a:srgbClr val="222222"/>
                </a:solidFill>
                <a:latin typeface="Arial"/>
                <a:ea typeface="Arial"/>
                <a:cs typeface="Arial"/>
                <a:sym typeface="Arial"/>
              </a:rPr>
              <a:t>רצוי לצלם כל חלק על דף A4.</a:t>
            </a:r>
            <a:endParaRPr/>
          </a:p>
          <a:p>
            <a:pPr marL="0" marR="0" lvl="0" indent="0" algn="r" rtl="1">
              <a:lnSpc>
                <a:spcPct val="100000"/>
              </a:lnSpc>
              <a:spcBef>
                <a:spcPts val="0"/>
              </a:spcBef>
              <a:spcAft>
                <a:spcPts val="0"/>
              </a:spcAft>
              <a:buClr>
                <a:srgbClr val="222222"/>
              </a:buClr>
              <a:buSzPts val="1200"/>
              <a:buFont typeface="Arial"/>
              <a:buNone/>
            </a:pPr>
            <a:r>
              <a:rPr lang="iw-IL" sz="1200" b="0" i="0" u="none" strike="noStrike" cap="none">
                <a:solidFill>
                  <a:srgbClr val="222222"/>
                </a:solidFill>
                <a:latin typeface="Arial"/>
                <a:ea typeface="Arial"/>
                <a:cs typeface="Arial"/>
                <a:sym typeface="Arial"/>
              </a:rPr>
              <a:t>כל ארבעה חלקים ( של ארבעה ילדים) מצטרפים לריבוע. חיבור הריבועים יוצר פאזל גדול שכולל את כל </a:t>
            </a:r>
            <a:r>
              <a:rPr lang="iw-IL" sz="1200" b="1" i="0" u="none" strike="noStrike" cap="none">
                <a:solidFill>
                  <a:srgbClr val="222222"/>
                </a:solidFill>
                <a:latin typeface="Arial"/>
                <a:ea typeface="Arial"/>
                <a:cs typeface="Arial"/>
                <a:sym typeface="Arial"/>
              </a:rPr>
              <a:t>ילדי הכיתה והמורה.</a:t>
            </a:r>
            <a:endParaRPr sz="1200" b="0" i="0" u="none" strike="noStrike" cap="none">
              <a:solidFill>
                <a:srgbClr val="000000"/>
              </a:solidFill>
              <a:latin typeface="Calibri"/>
              <a:ea typeface="Calibri"/>
              <a:cs typeface="Calibri"/>
              <a:sym typeface="Calibri"/>
            </a:endParaRPr>
          </a:p>
          <a:p>
            <a:pPr marL="0" lvl="0" indent="0" algn="r" rtl="1">
              <a:spcBef>
                <a:spcPts val="0"/>
              </a:spcBef>
              <a:spcAft>
                <a:spcPts val="0"/>
              </a:spcAft>
              <a:buNone/>
            </a:pPr>
            <a:endParaRPr/>
          </a:p>
        </p:txBody>
      </p:sp>
      <p:sp>
        <p:nvSpPr>
          <p:cNvPr id="327" name="Google Shape;327;p1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sz="1200">
                <a:solidFill>
                  <a:srgbClr val="0070C0"/>
                </a:solidFill>
                <a:latin typeface="Gisha"/>
                <a:ea typeface="Gisha"/>
                <a:cs typeface="Gisha"/>
                <a:sym typeface="Gisha"/>
              </a:rPr>
              <a:t>המורה תחלק לתלמידים חלק מתוך פאזל, עליו ירשמו את שמם ויקשטו בצבעים אהובים.</a:t>
            </a:r>
            <a:endParaRPr/>
          </a:p>
          <a:p>
            <a:pPr marL="0" lvl="0" indent="0" algn="r" rtl="1">
              <a:spcBef>
                <a:spcPts val="0"/>
              </a:spcBef>
              <a:spcAft>
                <a:spcPts val="0"/>
              </a:spcAft>
              <a:buNone/>
            </a:pPr>
            <a:endParaRPr sz="1200">
              <a:solidFill>
                <a:srgbClr val="0070C0"/>
              </a:solidFill>
              <a:latin typeface="Gisha"/>
              <a:ea typeface="Gisha"/>
              <a:cs typeface="Gisha"/>
              <a:sym typeface="Gisha"/>
            </a:endParaRPr>
          </a:p>
          <a:p>
            <a:pPr marL="0" lvl="0" indent="0" algn="r" rtl="1">
              <a:spcBef>
                <a:spcPts val="0"/>
              </a:spcBef>
              <a:spcAft>
                <a:spcPts val="0"/>
              </a:spcAft>
              <a:buNone/>
            </a:pPr>
            <a:r>
              <a:rPr lang="iw-IL" sz="1200" b="1">
                <a:solidFill>
                  <a:srgbClr val="0070C0"/>
                </a:solidFill>
                <a:latin typeface="Gisha"/>
                <a:ea typeface="Gisha"/>
                <a:cs typeface="Gisha"/>
                <a:sym typeface="Gisha"/>
              </a:rPr>
              <a:t>בכל פעם המורה תקרא לאחד הילדים שיציג את עצמו וירכיב את החלק שלו, עד שיתקבל פאזל של כל תלמידי הכיתה.</a:t>
            </a:r>
            <a:endParaRPr/>
          </a:p>
          <a:p>
            <a:pPr marL="0" lvl="0" indent="0" algn="r" rtl="1">
              <a:spcBef>
                <a:spcPts val="0"/>
              </a:spcBef>
              <a:spcAft>
                <a:spcPts val="0"/>
              </a:spcAft>
              <a:buNone/>
            </a:pPr>
            <a:endParaRPr/>
          </a:p>
        </p:txBody>
      </p:sp>
      <p:sp>
        <p:nvSpPr>
          <p:cNvPr id="338" name="Google Shape;338;p1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137160" algn="r" rtl="1">
              <a:spcBef>
                <a:spcPts val="0"/>
              </a:spcBef>
              <a:spcAft>
                <a:spcPts val="0"/>
              </a:spcAft>
              <a:buClr>
                <a:srgbClr val="0070C0"/>
              </a:buClr>
              <a:buSzPts val="2160"/>
              <a:buFont typeface="Gisha"/>
              <a:buChar char="•"/>
            </a:pPr>
            <a:r>
              <a:rPr lang="iw-IL" sz="1200">
                <a:solidFill>
                  <a:srgbClr val="0070C0"/>
                </a:solidFill>
                <a:latin typeface="Gisha"/>
                <a:ea typeface="Gisha"/>
                <a:cs typeface="Gisha"/>
                <a:sym typeface="Gisha"/>
              </a:rPr>
              <a:t>מה נוצר? (פאזל כיתתי).</a:t>
            </a:r>
            <a:endParaRPr/>
          </a:p>
          <a:p>
            <a:pPr marL="0" lvl="0" indent="-137160" algn="r" rtl="1">
              <a:spcBef>
                <a:spcPts val="0"/>
              </a:spcBef>
              <a:spcAft>
                <a:spcPts val="0"/>
              </a:spcAft>
              <a:buClr>
                <a:srgbClr val="0070C0"/>
              </a:buClr>
              <a:buSzPts val="2160"/>
              <a:buFont typeface="Gisha"/>
              <a:buChar char="•"/>
            </a:pPr>
            <a:r>
              <a:rPr lang="iw-IL" sz="1200">
                <a:solidFill>
                  <a:srgbClr val="0070C0"/>
                </a:solidFill>
                <a:latin typeface="Gisha"/>
                <a:ea typeface="Gisha"/>
                <a:cs typeface="Gisha"/>
                <a:sym typeface="Gisha"/>
              </a:rPr>
              <a:t>ממה הוא מורכב? (מחלקים שכל אחד ואחת מכם יצר/ה)</a:t>
            </a:r>
            <a:endParaRPr/>
          </a:p>
          <a:p>
            <a:pPr marL="0" lvl="0" indent="-137160" algn="r" rtl="1">
              <a:spcBef>
                <a:spcPts val="0"/>
              </a:spcBef>
              <a:spcAft>
                <a:spcPts val="0"/>
              </a:spcAft>
              <a:buClr>
                <a:srgbClr val="0070C0"/>
              </a:buClr>
              <a:buSzPts val="2160"/>
              <a:buFont typeface="Gisha"/>
              <a:buChar char="•"/>
            </a:pPr>
            <a:r>
              <a:rPr lang="iw-IL" sz="1200">
                <a:solidFill>
                  <a:srgbClr val="0070C0"/>
                </a:solidFill>
                <a:latin typeface="Gisha"/>
                <a:ea typeface="Gisha"/>
                <a:cs typeface="Gisha"/>
                <a:sym typeface="Gisha"/>
              </a:rPr>
              <a:t>חשוב להסב את תשומת ליבם של התלמידים לכך שאין חלקים זהים.</a:t>
            </a:r>
            <a:endParaRPr/>
          </a:p>
        </p:txBody>
      </p:sp>
      <p:sp>
        <p:nvSpPr>
          <p:cNvPr id="349" name="Google Shape;349;p1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b="1" u="sng"/>
              <a:t>חשוב להדגיש את התרומה הייחודית של כל אחד ואחת לכיתה.</a:t>
            </a:r>
            <a:endParaRPr/>
          </a:p>
          <a:p>
            <a:pPr marL="0" lvl="0" indent="0" algn="r" rtl="1">
              <a:spcBef>
                <a:spcPts val="0"/>
              </a:spcBef>
              <a:spcAft>
                <a:spcPts val="0"/>
              </a:spcAft>
              <a:buNone/>
            </a:pPr>
            <a:endParaRPr b="1" u="sng"/>
          </a:p>
          <a:p>
            <a:pPr marL="0" lvl="0" indent="0" algn="r" rtl="1">
              <a:spcBef>
                <a:spcPts val="0"/>
              </a:spcBef>
              <a:spcAft>
                <a:spcPts val="0"/>
              </a:spcAft>
              <a:buNone/>
            </a:pPr>
            <a:endParaRPr b="1" u="sng"/>
          </a:p>
          <a:p>
            <a:pPr marL="0" lvl="0" indent="0" algn="r" rtl="1">
              <a:spcBef>
                <a:spcPts val="0"/>
              </a:spcBef>
              <a:spcAft>
                <a:spcPts val="0"/>
              </a:spcAft>
              <a:buNone/>
            </a:pPr>
            <a:r>
              <a:rPr lang="iw-IL" b="1" u="sng"/>
              <a:t>כדאי למצוא מקום לתלות את הפאזל בכיתה.</a:t>
            </a:r>
            <a:endParaRPr/>
          </a:p>
          <a:p>
            <a:pPr marL="0" lvl="0" indent="0" algn="r" rtl="1">
              <a:spcBef>
                <a:spcPts val="0"/>
              </a:spcBef>
              <a:spcAft>
                <a:spcPts val="0"/>
              </a:spcAft>
              <a:buNone/>
            </a:pPr>
            <a:endParaRPr/>
          </a:p>
        </p:txBody>
      </p:sp>
      <p:sp>
        <p:nvSpPr>
          <p:cNvPr id="371" name="Google Shape;371;p1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70C0"/>
              </a:buClr>
              <a:buSzPts val="1200"/>
              <a:buFont typeface="Gisha"/>
              <a:buNone/>
            </a:pPr>
            <a:r>
              <a:rPr lang="iw-IL" sz="1200">
                <a:solidFill>
                  <a:srgbClr val="0070C0"/>
                </a:solidFill>
                <a:latin typeface="Gisha"/>
                <a:ea typeface="Gisha"/>
                <a:cs typeface="Gisha"/>
                <a:sym typeface="Gisha"/>
              </a:rPr>
              <a:t>אפשר להסביר שיש מספר כיתות א' שביחד נקראות שכבה ושלכל כיתה יש מחנכת שהיא המורה שנמצאת איתה רוב הזמן ועוד מורים ומורות שמלמדים כל מיני מקצועות.</a:t>
            </a:r>
            <a:endParaRPr/>
          </a:p>
        </p:txBody>
      </p:sp>
      <p:sp>
        <p:nvSpPr>
          <p:cNvPr id="378" name="Google Shape;378;p1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386" name="Google Shape;386;p1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2" name="Google Shape;16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200"/>
              <a:buFont typeface="Calibri"/>
              <a:buNone/>
            </a:pPr>
            <a:r>
              <a:rPr lang="iw-IL" sz="1200" b="0" i="0" u="none" strike="noStrike" cap="none">
                <a:solidFill>
                  <a:srgbClr val="000000"/>
                </a:solidFill>
                <a:latin typeface="Calibri"/>
                <a:ea typeface="Calibri"/>
                <a:cs typeface="Calibri"/>
                <a:sym typeface="Calibri"/>
              </a:rPr>
              <a:t>על הפעילות הזו מומלץ לחזור מדי פעם כדי לאפשר לתלמידים לשתף בחוויות משותפות.</a:t>
            </a:r>
            <a:endParaRPr/>
          </a:p>
          <a:p>
            <a:pPr marL="0" lvl="0" indent="0" algn="r" rtl="1">
              <a:spcBef>
                <a:spcPts val="0"/>
              </a:spcBef>
              <a:spcAft>
                <a:spcPts val="0"/>
              </a:spcAft>
              <a:buNone/>
            </a:pPr>
            <a:endParaRPr/>
          </a:p>
        </p:txBody>
      </p:sp>
      <p:sp>
        <p:nvSpPr>
          <p:cNvPr id="408" name="Google Shape;408;p2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נשאל את שתי השאלות הללו אחרי כל אחד משלושת הסרטונים שבהם נצפה ביחד.</a:t>
            </a:r>
            <a:endParaRPr/>
          </a:p>
          <a:p>
            <a:pPr marL="0" lvl="0" indent="0" algn="r" rtl="1">
              <a:spcBef>
                <a:spcPts val="0"/>
              </a:spcBef>
              <a:spcAft>
                <a:spcPts val="0"/>
              </a:spcAft>
              <a:buNone/>
            </a:pPr>
            <a:endParaRPr/>
          </a:p>
          <a:p>
            <a:pPr marL="0" lvl="0" indent="0" algn="r" rtl="1">
              <a:spcBef>
                <a:spcPts val="0"/>
              </a:spcBef>
              <a:spcAft>
                <a:spcPts val="0"/>
              </a:spcAft>
              <a:buNone/>
            </a:pPr>
            <a:r>
              <a:rPr lang="iw-IL"/>
              <a:t>סרטון 1 – ירד שלג, לשני החברים היה קר. לפתע, מצאו שמיכה ורבו עליה, עד שנקרעה. הרעיון: לעזור אחד לשני, להתקרב זה לזה ולהתחמם ביחד.</a:t>
            </a:r>
            <a:endParaRPr/>
          </a:p>
          <a:p>
            <a:pPr marL="0" lvl="0" indent="0" algn="r" rtl="1">
              <a:spcBef>
                <a:spcPts val="0"/>
              </a:spcBef>
              <a:spcAft>
                <a:spcPts val="0"/>
              </a:spcAft>
              <a:buNone/>
            </a:pPr>
            <a:r>
              <a:rPr lang="iw-IL"/>
              <a:t>סרטון 2 – החברים רבו מי יאכל את הפירות שצמחו ללא הפסקה... הרעיון: לאסוף ולאכול אותם ביחד.</a:t>
            </a:r>
            <a:endParaRPr/>
          </a:p>
          <a:p>
            <a:pPr marL="0" lvl="0" indent="0" algn="r" rtl="1">
              <a:spcBef>
                <a:spcPts val="0"/>
              </a:spcBef>
              <a:spcAft>
                <a:spcPts val="0"/>
              </a:spcAft>
              <a:buNone/>
            </a:pPr>
            <a:r>
              <a:rPr lang="iw-IL"/>
              <a:t>סרטון 3 - בשעה שאחד החברים ניסה לישון, החבר השני ניגן בחוזקה. הרעיון: החבר החליט להתחשב ולנגן שיר ערש שקט שיעזור לחברו להירדם.</a:t>
            </a:r>
            <a:endParaRPr/>
          </a:p>
        </p:txBody>
      </p:sp>
      <p:sp>
        <p:nvSpPr>
          <p:cNvPr id="425" name="Google Shape;425;p2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שכנמצאים ביחד, אפשר למצוא ביחד דרכים שונות להסתדר, גם כאשר עולים קשיים.</a:t>
            </a:r>
            <a:endParaRPr/>
          </a:p>
        </p:txBody>
      </p:sp>
      <p:sp>
        <p:nvSpPr>
          <p:cNvPr id="436" name="Google Shape;436;p2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a:t>כמו בסרטון.</a:t>
            </a:r>
            <a:endParaRPr/>
          </a:p>
        </p:txBody>
      </p:sp>
      <p:sp>
        <p:nvSpPr>
          <p:cNvPr id="453" name="Google Shape;45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a:t>אפשר להדגיש שלכל אחד יש השפעה על האווירה בכיתה - ככל שכל אחד ואחת מהתלמידים יעזרו, יתפשרו ויתחשבו... כך יהיה נעים יותר בכיתה.</a:t>
            </a:r>
            <a:endParaRPr/>
          </a:p>
        </p:txBody>
      </p:sp>
      <p:sp>
        <p:nvSpPr>
          <p:cNvPr id="459" name="Google Shape;45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a:p>
        </p:txBody>
      </p:sp>
      <p:sp>
        <p:nvSpPr>
          <p:cNvPr id="467" name="Google Shape;467;p2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400"/>
              <a:buFont typeface="Arial"/>
              <a:buNone/>
            </a:pPr>
            <a:fld id="{00000000-1234-1234-1234-123412341234}" type="slidenum">
              <a:rPr lang="iw-IL"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מסכמים שיעור: כל תלמיד/ה יבחר משפט שהוא/היא רוצה להתייחס אליו </a:t>
            </a:r>
            <a:endParaRPr/>
          </a:p>
          <a:p>
            <a:pPr marL="0" lvl="0" indent="0" algn="r" rtl="1">
              <a:spcBef>
                <a:spcPts val="0"/>
              </a:spcBef>
              <a:spcAft>
                <a:spcPts val="0"/>
              </a:spcAft>
              <a:buNone/>
            </a:pPr>
            <a:r>
              <a:rPr lang="iw-IL"/>
              <a:t> </a:t>
            </a:r>
            <a:endParaRPr/>
          </a:p>
        </p:txBody>
      </p:sp>
      <p:sp>
        <p:nvSpPr>
          <p:cNvPr id="473" name="Google Shape;473;p2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iw-IL"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486" name="Google Shape;486;p2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200"/>
              <a:buFont typeface="Calibri"/>
              <a:buNone/>
            </a:pPr>
            <a:r>
              <a:rPr lang="iw-IL" sz="1200" b="0" i="0" u="none" strike="noStrike" cap="none">
                <a:solidFill>
                  <a:srgbClr val="000000"/>
                </a:solidFill>
                <a:latin typeface="Calibri"/>
                <a:ea typeface="Calibri"/>
                <a:cs typeface="Calibri"/>
                <a:sym typeface="Calibri"/>
              </a:rPr>
              <a:t>להדפסה לתלמידים – כל החלקים בפאזל מתחברים זה לזה.</a:t>
            </a:r>
            <a:endParaRPr/>
          </a:p>
          <a:p>
            <a:pPr marL="0" marR="0" lvl="0" indent="0" algn="r" rtl="1">
              <a:lnSpc>
                <a:spcPct val="100000"/>
              </a:lnSpc>
              <a:spcBef>
                <a:spcPts val="0"/>
              </a:spcBef>
              <a:spcAft>
                <a:spcPts val="0"/>
              </a:spcAft>
              <a:buClr>
                <a:srgbClr val="222222"/>
              </a:buClr>
              <a:buSzPts val="1200"/>
              <a:buFont typeface="Arial"/>
              <a:buNone/>
            </a:pPr>
            <a:r>
              <a:rPr lang="iw-IL" sz="1200" b="0" i="0" u="none" strike="noStrike" cap="none">
                <a:solidFill>
                  <a:srgbClr val="222222"/>
                </a:solidFill>
                <a:latin typeface="Arial"/>
                <a:ea typeface="Arial"/>
                <a:cs typeface="Arial"/>
                <a:sym typeface="Arial"/>
              </a:rPr>
              <a:t>רצוי לצלם כל חלק על דף A4.</a:t>
            </a:r>
            <a:endParaRPr/>
          </a:p>
          <a:p>
            <a:pPr marL="0" marR="0" lvl="0" indent="0" algn="r" rtl="1">
              <a:lnSpc>
                <a:spcPct val="100000"/>
              </a:lnSpc>
              <a:spcBef>
                <a:spcPts val="0"/>
              </a:spcBef>
              <a:spcAft>
                <a:spcPts val="0"/>
              </a:spcAft>
              <a:buClr>
                <a:srgbClr val="222222"/>
              </a:buClr>
              <a:buSzPts val="1200"/>
              <a:buFont typeface="Arial"/>
              <a:buNone/>
            </a:pPr>
            <a:r>
              <a:rPr lang="iw-IL" sz="1200" b="0" i="0" u="none" strike="noStrike" cap="none">
                <a:solidFill>
                  <a:srgbClr val="222222"/>
                </a:solidFill>
                <a:latin typeface="Arial"/>
                <a:ea typeface="Arial"/>
                <a:cs typeface="Arial"/>
                <a:sym typeface="Arial"/>
              </a:rPr>
              <a:t>כל ארבעה חלקים ( של ארבעה ילדים) מצטרפים לריבוע. חיבור הריבועים יוצר פאזל גדול שכולל את כל </a:t>
            </a:r>
            <a:r>
              <a:rPr lang="iw-IL" sz="1200" b="1" i="0" u="none" strike="noStrike" cap="none">
                <a:solidFill>
                  <a:srgbClr val="222222"/>
                </a:solidFill>
                <a:latin typeface="Arial"/>
                <a:ea typeface="Arial"/>
                <a:cs typeface="Arial"/>
                <a:sym typeface="Arial"/>
              </a:rPr>
              <a:t>ילדי הכיתה והמורה.</a:t>
            </a:r>
            <a:endParaRPr sz="1200" b="0" i="0" u="none" strike="noStrike" cap="none">
              <a:solidFill>
                <a:srgbClr val="000000"/>
              </a:solidFill>
              <a:latin typeface="Calibri"/>
              <a:ea typeface="Calibri"/>
              <a:cs typeface="Calibri"/>
              <a:sym typeface="Calibri"/>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493" name="Google Shape;493;p3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sz="1200">
              <a:solidFill>
                <a:srgbClr val="002060"/>
              </a:solidFill>
              <a:latin typeface="Gisha"/>
              <a:ea typeface="Gisha"/>
              <a:cs typeface="Gisha"/>
              <a:sym typeface="Gisha"/>
            </a:endParaRPr>
          </a:p>
        </p:txBody>
      </p:sp>
      <p:sp>
        <p:nvSpPr>
          <p:cNvPr id="171" name="Google Shape;171;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400"/>
              <a:buFont typeface="Arial"/>
              <a:buNone/>
            </a:pPr>
            <a:fld id="{00000000-1234-1234-1234-123412341234}" type="slidenum">
              <a:rPr lang="iw-IL"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200"/>
              <a:buFont typeface="Calibri"/>
              <a:buNone/>
            </a:pPr>
            <a:r>
              <a:rPr lang="iw-IL" sz="1200" b="0" i="0" u="none" strike="noStrike" cap="none">
                <a:solidFill>
                  <a:srgbClr val="000000"/>
                </a:solidFill>
                <a:latin typeface="Calibri"/>
                <a:ea typeface="Calibri"/>
                <a:cs typeface="Calibri"/>
                <a:sym typeface="Calibri"/>
              </a:rPr>
              <a:t>להדפסה לתלמידים – כל החלקים בפאזל מתחברים זה לזה.</a:t>
            </a:r>
            <a:endParaRPr/>
          </a:p>
          <a:p>
            <a:pPr marL="0" marR="0" lvl="0" indent="0" algn="r" rtl="1">
              <a:lnSpc>
                <a:spcPct val="100000"/>
              </a:lnSpc>
              <a:spcBef>
                <a:spcPts val="0"/>
              </a:spcBef>
              <a:spcAft>
                <a:spcPts val="0"/>
              </a:spcAft>
              <a:buClr>
                <a:srgbClr val="222222"/>
              </a:buClr>
              <a:buSzPts val="1200"/>
              <a:buFont typeface="Arial"/>
              <a:buNone/>
            </a:pPr>
            <a:r>
              <a:rPr lang="iw-IL" sz="1200" b="0" i="0" u="none" strike="noStrike" cap="none">
                <a:solidFill>
                  <a:srgbClr val="222222"/>
                </a:solidFill>
                <a:latin typeface="Arial"/>
                <a:ea typeface="Arial"/>
                <a:cs typeface="Arial"/>
                <a:sym typeface="Arial"/>
              </a:rPr>
              <a:t>רצוי לצלם כל חלק על דף A4.</a:t>
            </a:r>
            <a:endParaRPr/>
          </a:p>
          <a:p>
            <a:pPr marL="0" marR="0" lvl="0" indent="0" algn="r" rtl="1">
              <a:lnSpc>
                <a:spcPct val="100000"/>
              </a:lnSpc>
              <a:spcBef>
                <a:spcPts val="0"/>
              </a:spcBef>
              <a:spcAft>
                <a:spcPts val="0"/>
              </a:spcAft>
              <a:buClr>
                <a:srgbClr val="222222"/>
              </a:buClr>
              <a:buSzPts val="1200"/>
              <a:buFont typeface="Arial"/>
              <a:buNone/>
            </a:pPr>
            <a:r>
              <a:rPr lang="iw-IL" sz="1200" b="0" i="0" u="none" strike="noStrike" cap="none">
                <a:solidFill>
                  <a:srgbClr val="222222"/>
                </a:solidFill>
                <a:latin typeface="Arial"/>
                <a:ea typeface="Arial"/>
                <a:cs typeface="Arial"/>
                <a:sym typeface="Arial"/>
              </a:rPr>
              <a:t>כל ארבעה חלקים ( של ארבעה ילדים) מצטרפים לריבוע. חיבור הריבועים יוצר פאזל גדול שכולל את כל </a:t>
            </a:r>
            <a:r>
              <a:rPr lang="iw-IL" sz="1200" b="1" i="0" u="none" strike="noStrike" cap="none">
                <a:solidFill>
                  <a:srgbClr val="222222"/>
                </a:solidFill>
                <a:latin typeface="Arial"/>
                <a:ea typeface="Arial"/>
                <a:cs typeface="Arial"/>
                <a:sym typeface="Arial"/>
              </a:rPr>
              <a:t>ילדי הכיתה והמורה.</a:t>
            </a:r>
            <a:endParaRPr sz="1200" b="0" i="0" u="none" strike="noStrike" cap="none">
              <a:solidFill>
                <a:srgbClr val="000000"/>
              </a:solidFill>
              <a:latin typeface="Calibri"/>
              <a:ea typeface="Calibri"/>
              <a:cs typeface="Calibri"/>
              <a:sym typeface="Calibri"/>
            </a:endParaRPr>
          </a:p>
          <a:p>
            <a:pPr marL="0" lvl="0" indent="0" algn="r" rtl="1">
              <a:spcBef>
                <a:spcPts val="0"/>
              </a:spcBef>
              <a:spcAft>
                <a:spcPts val="0"/>
              </a:spcAft>
              <a:buNone/>
            </a:pPr>
            <a:endParaRPr/>
          </a:p>
        </p:txBody>
      </p:sp>
      <p:sp>
        <p:nvSpPr>
          <p:cNvPr id="508" name="Google Shape;508;p3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sz="1200">
              <a:solidFill>
                <a:srgbClr val="002060"/>
              </a:solidFill>
              <a:latin typeface="Gisha"/>
              <a:ea typeface="Gisha"/>
              <a:cs typeface="Gisha"/>
              <a:sym typeface="Gisha"/>
            </a:endParaRPr>
          </a:p>
        </p:txBody>
      </p:sp>
      <p:sp>
        <p:nvSpPr>
          <p:cNvPr id="182" name="Google Shape;182;p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400"/>
              <a:buFont typeface="Arial"/>
              <a:buNone/>
            </a:pPr>
            <a:fld id="{00000000-1234-1234-1234-123412341234}" type="slidenum">
              <a:rPr lang="iw-IL"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a:p>
        </p:txBody>
      </p:sp>
      <p:sp>
        <p:nvSpPr>
          <p:cNvPr id="196" name="Google Shape;196;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400"/>
              <a:buFont typeface="Arial"/>
              <a:buNone/>
            </a:pPr>
            <a:fld id="{00000000-1234-1234-1234-123412341234}" type="slidenum">
              <a:rPr lang="iw-IL"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1" name="Google Shape;2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a:p>
        </p:txBody>
      </p:sp>
      <p:sp>
        <p:nvSpPr>
          <p:cNvPr id="248" name="Google Shape;248;p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מה נלמד היום">
  <p:cSld name="מה נלמד היום">
    <p:spTree>
      <p:nvGrpSpPr>
        <p:cNvPr id="1" name="Shape 78"/>
        <p:cNvGrpSpPr/>
        <p:nvPr/>
      </p:nvGrpSpPr>
      <p:grpSpPr>
        <a:xfrm>
          <a:off x="0" y="0"/>
          <a:ext cx="0" cy="0"/>
          <a:chOff x="0" y="0"/>
          <a:chExt cx="0" cy="0"/>
        </a:xfrm>
      </p:grpSpPr>
      <p:sp>
        <p:nvSpPr>
          <p:cNvPr id="79" name="Google Shape;79;p45"/>
          <p:cNvSpPr/>
          <p:nvPr/>
        </p:nvSpPr>
        <p:spPr>
          <a:xfrm>
            <a:off x="0" y="0"/>
            <a:ext cx="12192000" cy="1487055"/>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80" name="Google Shape;80;p45"/>
          <p:cNvPicPr preferRelativeResize="0"/>
          <p:nvPr/>
        </p:nvPicPr>
        <p:blipFill rotWithShape="1">
          <a:blip r:embed="rId2">
            <a:alphaModFix/>
          </a:blip>
          <a:srcRect/>
          <a:stretch/>
        </p:blipFill>
        <p:spPr>
          <a:xfrm rot="-2662216">
            <a:off x="9720414" y="316224"/>
            <a:ext cx="1142698" cy="584334"/>
          </a:xfrm>
          <a:prstGeom prst="rect">
            <a:avLst/>
          </a:prstGeom>
          <a:noFill/>
          <a:ln>
            <a:noFill/>
          </a:ln>
        </p:spPr>
      </p:pic>
      <p:sp>
        <p:nvSpPr>
          <p:cNvPr id="81" name="Google Shape;81;p45"/>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chemeClr val="lt1"/>
                </a:solidFill>
                <a:latin typeface="Calibri"/>
                <a:ea typeface="Calibri"/>
                <a:cs typeface="Calibri"/>
                <a:sym typeface="Calibri"/>
              </a:rPr>
              <a:t>מה נלמד היום?</a:t>
            </a:r>
            <a:endParaRPr/>
          </a:p>
        </p:txBody>
      </p:sp>
      <p:sp>
        <p:nvSpPr>
          <p:cNvPr id="82" name="Google Shape;82;p45"/>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ללית">
  <p:cSld name="כללית">
    <p:spTree>
      <p:nvGrpSpPr>
        <p:cNvPr id="1" name="Shape 83"/>
        <p:cNvGrpSpPr/>
        <p:nvPr/>
      </p:nvGrpSpPr>
      <p:grpSpPr>
        <a:xfrm>
          <a:off x="0" y="0"/>
          <a:ext cx="0" cy="0"/>
          <a:chOff x="0" y="0"/>
          <a:chExt cx="0" cy="0"/>
        </a:xfrm>
      </p:grpSpPr>
      <p:sp>
        <p:nvSpPr>
          <p:cNvPr id="84" name="Google Shape;84;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6" name="Google Shape;86;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7" name="Google Shape;87;p4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88" name="Google Shape;88;p46"/>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שאלות לדיון בכיתה">
  <p:cSld name="שאלות לדיון בכיתה">
    <p:spTree>
      <p:nvGrpSpPr>
        <p:cNvPr id="1" name="Shape 89"/>
        <p:cNvGrpSpPr/>
        <p:nvPr/>
      </p:nvGrpSpPr>
      <p:grpSpPr>
        <a:xfrm>
          <a:off x="0" y="0"/>
          <a:ext cx="0" cy="0"/>
          <a:chOff x="0" y="0"/>
          <a:chExt cx="0" cy="0"/>
        </a:xfrm>
      </p:grpSpPr>
      <p:sp>
        <p:nvSpPr>
          <p:cNvPr id="90" name="Google Shape;90;p4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1" name="Google Shape;9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2" name="Google Shape;92;p4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3" name="Google Shape;93;p47"/>
          <p:cNvSpPr/>
          <p:nvPr/>
        </p:nvSpPr>
        <p:spPr>
          <a:xfrm>
            <a:off x="0" y="0"/>
            <a:ext cx="12192000" cy="1487055"/>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47"/>
          <p:cNvSpPr txBox="1"/>
          <p:nvPr/>
        </p:nvSpPr>
        <p:spPr>
          <a:xfrm>
            <a:off x="2565400" y="136525"/>
            <a:ext cx="706119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chemeClr val="lt1"/>
                </a:solidFill>
                <a:latin typeface="Calibri"/>
                <a:ea typeface="Calibri"/>
                <a:cs typeface="Calibri"/>
                <a:sym typeface="Calibri"/>
              </a:rPr>
              <a:t>שאלות לדיון בכיתה</a:t>
            </a:r>
            <a:endParaRPr/>
          </a:p>
        </p:txBody>
      </p:sp>
      <p:sp>
        <p:nvSpPr>
          <p:cNvPr id="95" name="Google Shape;95;p47"/>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מה למדנו היום?">
  <p:cSld name="מה למדנו היום?">
    <p:spTree>
      <p:nvGrpSpPr>
        <p:cNvPr id="1" name="Shape 96"/>
        <p:cNvGrpSpPr/>
        <p:nvPr/>
      </p:nvGrpSpPr>
      <p:grpSpPr>
        <a:xfrm>
          <a:off x="0" y="0"/>
          <a:ext cx="0" cy="0"/>
          <a:chOff x="0" y="0"/>
          <a:chExt cx="0" cy="0"/>
        </a:xfrm>
      </p:grpSpPr>
      <p:sp>
        <p:nvSpPr>
          <p:cNvPr id="97" name="Google Shape;97;p4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8" name="Google Shape;9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9" name="Google Shape;99;p4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00" name="Google Shape;100;p48"/>
          <p:cNvSpPr/>
          <p:nvPr/>
        </p:nvSpPr>
        <p:spPr>
          <a:xfrm>
            <a:off x="0" y="0"/>
            <a:ext cx="12192000" cy="1487055"/>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101" name="Google Shape;101;p48"/>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102" name="Google Shape;102;p48"/>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chemeClr val="lt1"/>
                </a:solidFill>
                <a:latin typeface="Calibri"/>
                <a:ea typeface="Calibri"/>
                <a:cs typeface="Calibri"/>
                <a:sym typeface="Calibri"/>
              </a:rPr>
              <a:t>מה למדנו היום?</a:t>
            </a:r>
            <a:endParaRPr/>
          </a:p>
        </p:txBody>
      </p:sp>
      <p:sp>
        <p:nvSpPr>
          <p:cNvPr id="103" name="Google Shape;103;p48"/>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מה המסר שלנו">
  <p:cSld name="מה המסר שלנו">
    <p:spTree>
      <p:nvGrpSpPr>
        <p:cNvPr id="1" name="Shape 104"/>
        <p:cNvGrpSpPr/>
        <p:nvPr/>
      </p:nvGrpSpPr>
      <p:grpSpPr>
        <a:xfrm>
          <a:off x="0" y="0"/>
          <a:ext cx="0" cy="0"/>
          <a:chOff x="0" y="0"/>
          <a:chExt cx="0" cy="0"/>
        </a:xfrm>
      </p:grpSpPr>
      <p:sp>
        <p:nvSpPr>
          <p:cNvPr id="105" name="Google Shape;105;p4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7" name="Google Shape;107;p4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08" name="Google Shape;108;p49"/>
          <p:cNvSpPr/>
          <p:nvPr/>
        </p:nvSpPr>
        <p:spPr>
          <a:xfrm>
            <a:off x="0" y="0"/>
            <a:ext cx="12192000" cy="1487055"/>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49"/>
          <p:cNvSpPr txBox="1"/>
          <p:nvPr/>
        </p:nvSpPr>
        <p:spPr>
          <a:xfrm>
            <a:off x="2941782" y="189529"/>
            <a:ext cx="6308436"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chemeClr val="lt1"/>
                </a:solidFill>
                <a:latin typeface="Calibri"/>
                <a:ea typeface="Calibri"/>
                <a:cs typeface="Calibri"/>
                <a:sym typeface="Calibri"/>
              </a:rPr>
              <a:t>מה המסר שלנו?</a:t>
            </a:r>
            <a:endParaRPr/>
          </a:p>
        </p:txBody>
      </p:sp>
      <p:sp>
        <p:nvSpPr>
          <p:cNvPr id="110" name="Google Shape;110;p49"/>
          <p:cNvSpPr txBox="1">
            <a:spLocks noGrp="1"/>
          </p:cNvSpPr>
          <p:nvPr>
            <p:ph type="body" idx="1"/>
          </p:nvPr>
        </p:nvSpPr>
        <p:spPr>
          <a:xfrm>
            <a:off x="1505527" y="2246457"/>
            <a:ext cx="9051637"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17"/>
        <p:cNvGrpSpPr/>
        <p:nvPr/>
      </p:nvGrpSpPr>
      <p:grpSpPr>
        <a:xfrm>
          <a:off x="0" y="0"/>
          <a:ext cx="0" cy="0"/>
          <a:chOff x="0" y="0"/>
          <a:chExt cx="0" cy="0"/>
        </a:xfrm>
      </p:grpSpPr>
      <p:sp>
        <p:nvSpPr>
          <p:cNvPr id="118" name="Google Shape;11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20" name="Google Shape;120;p3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888888"/>
              </a:buClr>
              <a:buSzPts val="1400"/>
              <a:buFont typeface="Calibri"/>
              <a:buNone/>
              <a:defRPr/>
            </a:lvl1pPr>
            <a:lvl2pPr lvl="1" algn="r" rtl="1">
              <a:spcBef>
                <a:spcPts val="0"/>
              </a:spcBef>
              <a:spcAft>
                <a:spcPts val="0"/>
              </a:spcAft>
              <a:buClr>
                <a:schemeClr val="dk1"/>
              </a:buClr>
              <a:buSzPts val="1400"/>
              <a:buFont typeface="Calibri"/>
              <a:buNone/>
              <a:defRPr/>
            </a:lvl2pPr>
            <a:lvl3pPr lvl="2" algn="r" rtl="1">
              <a:spcBef>
                <a:spcPts val="0"/>
              </a:spcBef>
              <a:spcAft>
                <a:spcPts val="0"/>
              </a:spcAft>
              <a:buClr>
                <a:schemeClr val="dk1"/>
              </a:buClr>
              <a:buSzPts val="1400"/>
              <a:buFont typeface="Calibri"/>
              <a:buNone/>
              <a:defRPr/>
            </a:lvl3pPr>
            <a:lvl4pPr lvl="3" algn="r" rtl="1">
              <a:spcBef>
                <a:spcPts val="0"/>
              </a:spcBef>
              <a:spcAft>
                <a:spcPts val="0"/>
              </a:spcAft>
              <a:buClr>
                <a:schemeClr val="dk1"/>
              </a:buClr>
              <a:buSzPts val="1400"/>
              <a:buFont typeface="Calibri"/>
              <a:buNone/>
              <a:defRPr/>
            </a:lvl4pPr>
            <a:lvl5pPr lvl="4" algn="r" rtl="1">
              <a:spcBef>
                <a:spcPts val="0"/>
              </a:spcBef>
              <a:spcAft>
                <a:spcPts val="0"/>
              </a:spcAft>
              <a:buClr>
                <a:schemeClr val="dk1"/>
              </a:buClr>
              <a:buSzPts val="1400"/>
              <a:buFont typeface="Calibri"/>
              <a:buNone/>
              <a:defRPr/>
            </a:lvl5pPr>
            <a:lvl6pPr lvl="5" algn="r" rtl="1">
              <a:spcBef>
                <a:spcPts val="0"/>
              </a:spcBef>
              <a:spcAft>
                <a:spcPts val="0"/>
              </a:spcAft>
              <a:buClr>
                <a:schemeClr val="dk1"/>
              </a:buClr>
              <a:buSzPts val="1400"/>
              <a:buFont typeface="Calibri"/>
              <a:buNone/>
              <a:defRPr/>
            </a:lvl6pPr>
            <a:lvl7pPr lvl="6" algn="r" rtl="1">
              <a:spcBef>
                <a:spcPts val="0"/>
              </a:spcBef>
              <a:spcAft>
                <a:spcPts val="0"/>
              </a:spcAft>
              <a:buClr>
                <a:schemeClr val="dk1"/>
              </a:buClr>
              <a:buSzPts val="1400"/>
              <a:buFont typeface="Calibri"/>
              <a:buNone/>
              <a:defRPr/>
            </a:lvl7pPr>
            <a:lvl8pPr lvl="7" algn="r" rtl="1">
              <a:spcBef>
                <a:spcPts val="0"/>
              </a:spcBef>
              <a:spcAft>
                <a:spcPts val="0"/>
              </a:spcAft>
              <a:buClr>
                <a:schemeClr val="dk1"/>
              </a:buClr>
              <a:buSzPts val="1400"/>
              <a:buFont typeface="Calibri"/>
              <a:buNone/>
              <a:defRPr/>
            </a:lvl8pPr>
            <a:lvl9pPr lvl="8" algn="r" rtl="1">
              <a:spcBef>
                <a:spcPts val="0"/>
              </a:spcBef>
              <a:spcAft>
                <a:spcPts val="0"/>
              </a:spcAft>
              <a:buClr>
                <a:schemeClr val="dk1"/>
              </a:buClr>
              <a:buSzPts val="1400"/>
              <a:buFont typeface="Calibri"/>
              <a:buNone/>
              <a:defRPr/>
            </a:lvl9pPr>
          </a:lstStyle>
          <a:p>
            <a:endParaRPr/>
          </a:p>
        </p:txBody>
      </p:sp>
      <p:sp>
        <p:nvSpPr>
          <p:cNvPr id="121" name="Google Shape;12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888888"/>
              </a:buClr>
              <a:buSzPts val="1400"/>
              <a:buFont typeface="Calibri"/>
              <a:buNone/>
              <a:defRPr/>
            </a:lvl1pPr>
            <a:lvl2pPr lvl="1" algn="r" rtl="1">
              <a:spcBef>
                <a:spcPts val="0"/>
              </a:spcBef>
              <a:spcAft>
                <a:spcPts val="0"/>
              </a:spcAft>
              <a:buClr>
                <a:schemeClr val="dk1"/>
              </a:buClr>
              <a:buSzPts val="1400"/>
              <a:buFont typeface="Calibri"/>
              <a:buNone/>
              <a:defRPr/>
            </a:lvl2pPr>
            <a:lvl3pPr lvl="2" algn="r" rtl="1">
              <a:spcBef>
                <a:spcPts val="0"/>
              </a:spcBef>
              <a:spcAft>
                <a:spcPts val="0"/>
              </a:spcAft>
              <a:buClr>
                <a:schemeClr val="dk1"/>
              </a:buClr>
              <a:buSzPts val="1400"/>
              <a:buFont typeface="Calibri"/>
              <a:buNone/>
              <a:defRPr/>
            </a:lvl3pPr>
            <a:lvl4pPr lvl="3" algn="r" rtl="1">
              <a:spcBef>
                <a:spcPts val="0"/>
              </a:spcBef>
              <a:spcAft>
                <a:spcPts val="0"/>
              </a:spcAft>
              <a:buClr>
                <a:schemeClr val="dk1"/>
              </a:buClr>
              <a:buSzPts val="1400"/>
              <a:buFont typeface="Calibri"/>
              <a:buNone/>
              <a:defRPr/>
            </a:lvl4pPr>
            <a:lvl5pPr lvl="4" algn="r" rtl="1">
              <a:spcBef>
                <a:spcPts val="0"/>
              </a:spcBef>
              <a:spcAft>
                <a:spcPts val="0"/>
              </a:spcAft>
              <a:buClr>
                <a:schemeClr val="dk1"/>
              </a:buClr>
              <a:buSzPts val="1400"/>
              <a:buFont typeface="Calibri"/>
              <a:buNone/>
              <a:defRPr/>
            </a:lvl5pPr>
            <a:lvl6pPr lvl="5" algn="r" rtl="1">
              <a:spcBef>
                <a:spcPts val="0"/>
              </a:spcBef>
              <a:spcAft>
                <a:spcPts val="0"/>
              </a:spcAft>
              <a:buClr>
                <a:schemeClr val="dk1"/>
              </a:buClr>
              <a:buSzPts val="1400"/>
              <a:buFont typeface="Calibri"/>
              <a:buNone/>
              <a:defRPr/>
            </a:lvl6pPr>
            <a:lvl7pPr lvl="6" algn="r" rtl="1">
              <a:spcBef>
                <a:spcPts val="0"/>
              </a:spcBef>
              <a:spcAft>
                <a:spcPts val="0"/>
              </a:spcAft>
              <a:buClr>
                <a:schemeClr val="dk1"/>
              </a:buClr>
              <a:buSzPts val="1400"/>
              <a:buFont typeface="Calibri"/>
              <a:buNone/>
              <a:defRPr/>
            </a:lvl7pPr>
            <a:lvl8pPr lvl="7" algn="r" rtl="1">
              <a:spcBef>
                <a:spcPts val="0"/>
              </a:spcBef>
              <a:spcAft>
                <a:spcPts val="0"/>
              </a:spcAft>
              <a:buClr>
                <a:schemeClr val="dk1"/>
              </a:buClr>
              <a:buSzPts val="1400"/>
              <a:buFont typeface="Calibri"/>
              <a:buNone/>
              <a:defRPr/>
            </a:lvl8pPr>
            <a:lvl9pPr lvl="8" algn="r" rtl="1">
              <a:spcBef>
                <a:spcPts val="0"/>
              </a:spcBef>
              <a:spcAft>
                <a:spcPts val="0"/>
              </a:spcAft>
              <a:buClr>
                <a:schemeClr val="dk1"/>
              </a:buClr>
              <a:buSzPts val="1400"/>
              <a:buFont typeface="Calibri"/>
              <a:buNone/>
              <a:defRPr/>
            </a:lvl9pPr>
          </a:lstStyle>
          <a:p>
            <a:endParaRPr/>
          </a:p>
        </p:txBody>
      </p:sp>
      <p:sp>
        <p:nvSpPr>
          <p:cNvPr id="122" name="Google Shape;122;p3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123"/>
        <p:cNvGrpSpPr/>
        <p:nvPr/>
      </p:nvGrpSpPr>
      <p:grpSpPr>
        <a:xfrm>
          <a:off x="0" y="0"/>
          <a:ext cx="0" cy="0"/>
          <a:chOff x="0" y="0"/>
          <a:chExt cx="0" cy="0"/>
        </a:xfrm>
      </p:grpSpPr>
      <p:sp>
        <p:nvSpPr>
          <p:cNvPr id="124" name="Google Shape;124;p3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888888"/>
              </a:buClr>
              <a:buSzPts val="1400"/>
              <a:buFont typeface="Calibri"/>
              <a:buNone/>
              <a:defRPr/>
            </a:lvl1pPr>
            <a:lvl2pPr lvl="1" algn="r" rtl="1">
              <a:spcBef>
                <a:spcPts val="0"/>
              </a:spcBef>
              <a:spcAft>
                <a:spcPts val="0"/>
              </a:spcAft>
              <a:buClr>
                <a:schemeClr val="dk1"/>
              </a:buClr>
              <a:buSzPts val="1400"/>
              <a:buFont typeface="Calibri"/>
              <a:buNone/>
              <a:defRPr/>
            </a:lvl2pPr>
            <a:lvl3pPr lvl="2" algn="r" rtl="1">
              <a:spcBef>
                <a:spcPts val="0"/>
              </a:spcBef>
              <a:spcAft>
                <a:spcPts val="0"/>
              </a:spcAft>
              <a:buClr>
                <a:schemeClr val="dk1"/>
              </a:buClr>
              <a:buSzPts val="1400"/>
              <a:buFont typeface="Calibri"/>
              <a:buNone/>
              <a:defRPr/>
            </a:lvl3pPr>
            <a:lvl4pPr lvl="3" algn="r" rtl="1">
              <a:spcBef>
                <a:spcPts val="0"/>
              </a:spcBef>
              <a:spcAft>
                <a:spcPts val="0"/>
              </a:spcAft>
              <a:buClr>
                <a:schemeClr val="dk1"/>
              </a:buClr>
              <a:buSzPts val="1400"/>
              <a:buFont typeface="Calibri"/>
              <a:buNone/>
              <a:defRPr/>
            </a:lvl4pPr>
            <a:lvl5pPr lvl="4" algn="r" rtl="1">
              <a:spcBef>
                <a:spcPts val="0"/>
              </a:spcBef>
              <a:spcAft>
                <a:spcPts val="0"/>
              </a:spcAft>
              <a:buClr>
                <a:schemeClr val="dk1"/>
              </a:buClr>
              <a:buSzPts val="1400"/>
              <a:buFont typeface="Calibri"/>
              <a:buNone/>
              <a:defRPr/>
            </a:lvl5pPr>
            <a:lvl6pPr lvl="5" algn="r" rtl="1">
              <a:spcBef>
                <a:spcPts val="0"/>
              </a:spcBef>
              <a:spcAft>
                <a:spcPts val="0"/>
              </a:spcAft>
              <a:buClr>
                <a:schemeClr val="dk1"/>
              </a:buClr>
              <a:buSzPts val="1400"/>
              <a:buFont typeface="Calibri"/>
              <a:buNone/>
              <a:defRPr/>
            </a:lvl6pPr>
            <a:lvl7pPr lvl="6" algn="r" rtl="1">
              <a:spcBef>
                <a:spcPts val="0"/>
              </a:spcBef>
              <a:spcAft>
                <a:spcPts val="0"/>
              </a:spcAft>
              <a:buClr>
                <a:schemeClr val="dk1"/>
              </a:buClr>
              <a:buSzPts val="1400"/>
              <a:buFont typeface="Calibri"/>
              <a:buNone/>
              <a:defRPr/>
            </a:lvl7pPr>
            <a:lvl8pPr lvl="7" algn="r" rtl="1">
              <a:spcBef>
                <a:spcPts val="0"/>
              </a:spcBef>
              <a:spcAft>
                <a:spcPts val="0"/>
              </a:spcAft>
              <a:buClr>
                <a:schemeClr val="dk1"/>
              </a:buClr>
              <a:buSzPts val="1400"/>
              <a:buFont typeface="Calibri"/>
              <a:buNone/>
              <a:defRPr/>
            </a:lvl8pPr>
            <a:lvl9pPr lvl="8" algn="r" rtl="1">
              <a:spcBef>
                <a:spcPts val="0"/>
              </a:spcBef>
              <a:spcAft>
                <a:spcPts val="0"/>
              </a:spcAft>
              <a:buClr>
                <a:schemeClr val="dk1"/>
              </a:buClr>
              <a:buSzPts val="1400"/>
              <a:buFont typeface="Calibri"/>
              <a:buNone/>
              <a:defRPr/>
            </a:lvl9pPr>
          </a:lstStyle>
          <a:p>
            <a:endParaRPr/>
          </a:p>
        </p:txBody>
      </p:sp>
      <p:sp>
        <p:nvSpPr>
          <p:cNvPr id="125" name="Google Shape;125;p3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126" name="Google Shape;126;p39"/>
          <p:cNvSpPr/>
          <p:nvPr/>
        </p:nvSpPr>
        <p:spPr>
          <a:xfrm>
            <a:off x="0" y="0"/>
            <a:ext cx="12192000" cy="1487055"/>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127" name="Google Shape;127;p39"/>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7200"/>
              <a:buFont typeface="Calibri"/>
              <a:buNone/>
              <a:defRPr sz="7200" b="1">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9"/>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29"/>
        <p:cNvGrpSpPr/>
        <p:nvPr/>
      </p:nvGrpSpPr>
      <p:grpSpPr>
        <a:xfrm>
          <a:off x="0" y="0"/>
          <a:ext cx="0" cy="0"/>
          <a:chOff x="0" y="0"/>
          <a:chExt cx="0" cy="0"/>
        </a:xfrm>
      </p:grpSpPr>
      <p:sp>
        <p:nvSpPr>
          <p:cNvPr id="130" name="Google Shape;130;p50"/>
          <p:cNvSpPr/>
          <p:nvPr/>
        </p:nvSpPr>
        <p:spPr>
          <a:xfrm>
            <a:off x="7673" y="0"/>
            <a:ext cx="3573727" cy="6858000"/>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131" name="Google Shape;131;p5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888888"/>
              </a:buClr>
              <a:buSzPts val="1400"/>
              <a:buFont typeface="Calibri"/>
              <a:buNone/>
              <a:defRPr/>
            </a:lvl1pPr>
            <a:lvl2pPr lvl="1" algn="r" rtl="1">
              <a:spcBef>
                <a:spcPts val="0"/>
              </a:spcBef>
              <a:spcAft>
                <a:spcPts val="0"/>
              </a:spcAft>
              <a:buClr>
                <a:schemeClr val="dk1"/>
              </a:buClr>
              <a:buSzPts val="1400"/>
              <a:buFont typeface="Calibri"/>
              <a:buNone/>
              <a:defRPr/>
            </a:lvl2pPr>
            <a:lvl3pPr lvl="2" algn="r" rtl="1">
              <a:spcBef>
                <a:spcPts val="0"/>
              </a:spcBef>
              <a:spcAft>
                <a:spcPts val="0"/>
              </a:spcAft>
              <a:buClr>
                <a:schemeClr val="dk1"/>
              </a:buClr>
              <a:buSzPts val="1400"/>
              <a:buFont typeface="Calibri"/>
              <a:buNone/>
              <a:defRPr/>
            </a:lvl3pPr>
            <a:lvl4pPr lvl="3" algn="r" rtl="1">
              <a:spcBef>
                <a:spcPts val="0"/>
              </a:spcBef>
              <a:spcAft>
                <a:spcPts val="0"/>
              </a:spcAft>
              <a:buClr>
                <a:schemeClr val="dk1"/>
              </a:buClr>
              <a:buSzPts val="1400"/>
              <a:buFont typeface="Calibri"/>
              <a:buNone/>
              <a:defRPr/>
            </a:lvl4pPr>
            <a:lvl5pPr lvl="4" algn="r" rtl="1">
              <a:spcBef>
                <a:spcPts val="0"/>
              </a:spcBef>
              <a:spcAft>
                <a:spcPts val="0"/>
              </a:spcAft>
              <a:buClr>
                <a:schemeClr val="dk1"/>
              </a:buClr>
              <a:buSzPts val="1400"/>
              <a:buFont typeface="Calibri"/>
              <a:buNone/>
              <a:defRPr/>
            </a:lvl5pPr>
            <a:lvl6pPr lvl="5" algn="r" rtl="1">
              <a:spcBef>
                <a:spcPts val="0"/>
              </a:spcBef>
              <a:spcAft>
                <a:spcPts val="0"/>
              </a:spcAft>
              <a:buClr>
                <a:schemeClr val="dk1"/>
              </a:buClr>
              <a:buSzPts val="1400"/>
              <a:buFont typeface="Calibri"/>
              <a:buNone/>
              <a:defRPr/>
            </a:lvl6pPr>
            <a:lvl7pPr lvl="6" algn="r" rtl="1">
              <a:spcBef>
                <a:spcPts val="0"/>
              </a:spcBef>
              <a:spcAft>
                <a:spcPts val="0"/>
              </a:spcAft>
              <a:buClr>
                <a:schemeClr val="dk1"/>
              </a:buClr>
              <a:buSzPts val="1400"/>
              <a:buFont typeface="Calibri"/>
              <a:buNone/>
              <a:defRPr/>
            </a:lvl7pPr>
            <a:lvl8pPr lvl="7" algn="r" rtl="1">
              <a:spcBef>
                <a:spcPts val="0"/>
              </a:spcBef>
              <a:spcAft>
                <a:spcPts val="0"/>
              </a:spcAft>
              <a:buClr>
                <a:schemeClr val="dk1"/>
              </a:buClr>
              <a:buSzPts val="1400"/>
              <a:buFont typeface="Calibri"/>
              <a:buNone/>
              <a:defRPr/>
            </a:lvl8pPr>
            <a:lvl9pPr lvl="8" algn="r" rtl="1">
              <a:spcBef>
                <a:spcPts val="0"/>
              </a:spcBef>
              <a:spcAft>
                <a:spcPts val="0"/>
              </a:spcAft>
              <a:buClr>
                <a:schemeClr val="dk1"/>
              </a:buClr>
              <a:buSzPts val="1400"/>
              <a:buFont typeface="Calibri"/>
              <a:buNone/>
              <a:defRPr/>
            </a:lvl9pPr>
          </a:lstStyle>
          <a:p>
            <a:endParaRPr/>
          </a:p>
        </p:txBody>
      </p:sp>
      <p:sp>
        <p:nvSpPr>
          <p:cNvPr id="132" name="Google Shape;13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888888"/>
              </a:buClr>
              <a:buSzPts val="1400"/>
              <a:buFont typeface="Calibri"/>
              <a:buNone/>
              <a:defRPr/>
            </a:lvl1pPr>
            <a:lvl2pPr lvl="1" algn="r" rtl="1">
              <a:spcBef>
                <a:spcPts val="0"/>
              </a:spcBef>
              <a:spcAft>
                <a:spcPts val="0"/>
              </a:spcAft>
              <a:buClr>
                <a:schemeClr val="dk1"/>
              </a:buClr>
              <a:buSzPts val="1400"/>
              <a:buFont typeface="Calibri"/>
              <a:buNone/>
              <a:defRPr/>
            </a:lvl2pPr>
            <a:lvl3pPr lvl="2" algn="r" rtl="1">
              <a:spcBef>
                <a:spcPts val="0"/>
              </a:spcBef>
              <a:spcAft>
                <a:spcPts val="0"/>
              </a:spcAft>
              <a:buClr>
                <a:schemeClr val="dk1"/>
              </a:buClr>
              <a:buSzPts val="1400"/>
              <a:buFont typeface="Calibri"/>
              <a:buNone/>
              <a:defRPr/>
            </a:lvl3pPr>
            <a:lvl4pPr lvl="3" algn="r" rtl="1">
              <a:spcBef>
                <a:spcPts val="0"/>
              </a:spcBef>
              <a:spcAft>
                <a:spcPts val="0"/>
              </a:spcAft>
              <a:buClr>
                <a:schemeClr val="dk1"/>
              </a:buClr>
              <a:buSzPts val="1400"/>
              <a:buFont typeface="Calibri"/>
              <a:buNone/>
              <a:defRPr/>
            </a:lvl4pPr>
            <a:lvl5pPr lvl="4" algn="r" rtl="1">
              <a:spcBef>
                <a:spcPts val="0"/>
              </a:spcBef>
              <a:spcAft>
                <a:spcPts val="0"/>
              </a:spcAft>
              <a:buClr>
                <a:schemeClr val="dk1"/>
              </a:buClr>
              <a:buSzPts val="1400"/>
              <a:buFont typeface="Calibri"/>
              <a:buNone/>
              <a:defRPr/>
            </a:lvl5pPr>
            <a:lvl6pPr lvl="5" algn="r" rtl="1">
              <a:spcBef>
                <a:spcPts val="0"/>
              </a:spcBef>
              <a:spcAft>
                <a:spcPts val="0"/>
              </a:spcAft>
              <a:buClr>
                <a:schemeClr val="dk1"/>
              </a:buClr>
              <a:buSzPts val="1400"/>
              <a:buFont typeface="Calibri"/>
              <a:buNone/>
              <a:defRPr/>
            </a:lvl6pPr>
            <a:lvl7pPr lvl="6" algn="r" rtl="1">
              <a:spcBef>
                <a:spcPts val="0"/>
              </a:spcBef>
              <a:spcAft>
                <a:spcPts val="0"/>
              </a:spcAft>
              <a:buClr>
                <a:schemeClr val="dk1"/>
              </a:buClr>
              <a:buSzPts val="1400"/>
              <a:buFont typeface="Calibri"/>
              <a:buNone/>
              <a:defRPr/>
            </a:lvl7pPr>
            <a:lvl8pPr lvl="7" algn="r" rtl="1">
              <a:spcBef>
                <a:spcPts val="0"/>
              </a:spcBef>
              <a:spcAft>
                <a:spcPts val="0"/>
              </a:spcAft>
              <a:buClr>
                <a:schemeClr val="dk1"/>
              </a:buClr>
              <a:buSzPts val="1400"/>
              <a:buFont typeface="Calibri"/>
              <a:buNone/>
              <a:defRPr/>
            </a:lvl8pPr>
            <a:lvl9pPr lvl="8" algn="r" rtl="1">
              <a:spcBef>
                <a:spcPts val="0"/>
              </a:spcBef>
              <a:spcAft>
                <a:spcPts val="0"/>
              </a:spcAft>
              <a:buClr>
                <a:schemeClr val="dk1"/>
              </a:buClr>
              <a:buSzPts val="1400"/>
              <a:buFont typeface="Calibri"/>
              <a:buNone/>
              <a:defRPr/>
            </a:lvl9pPr>
          </a:lstStyle>
          <a:p>
            <a:endParaRPr/>
          </a:p>
        </p:txBody>
      </p:sp>
      <p:sp>
        <p:nvSpPr>
          <p:cNvPr id="133" name="Google Shape;133;p5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134" name="Google Shape;134;p50"/>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50"/>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תמונה ">
  <p:cSld name="2_תמונה ">
    <p:spTree>
      <p:nvGrpSpPr>
        <p:cNvPr id="1" name="Shape 136"/>
        <p:cNvGrpSpPr/>
        <p:nvPr/>
      </p:nvGrpSpPr>
      <p:grpSpPr>
        <a:xfrm>
          <a:off x="0" y="0"/>
          <a:ext cx="0" cy="0"/>
          <a:chOff x="0" y="0"/>
          <a:chExt cx="0" cy="0"/>
        </a:xfrm>
      </p:grpSpPr>
      <p:sp>
        <p:nvSpPr>
          <p:cNvPr id="137" name="Google Shape;137;p51"/>
          <p:cNvSpPr/>
          <p:nvPr/>
        </p:nvSpPr>
        <p:spPr>
          <a:xfrm>
            <a:off x="0" y="0"/>
            <a:ext cx="3581400" cy="6858000"/>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Arial"/>
              <a:ea typeface="Arial"/>
              <a:cs typeface="Arial"/>
              <a:sym typeface="Arial"/>
            </a:endParaRPr>
          </a:p>
        </p:txBody>
      </p:sp>
      <p:sp>
        <p:nvSpPr>
          <p:cNvPr id="138" name="Google Shape;138;p51"/>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SzPts val="4400"/>
              <a:buNone/>
              <a:defRPr sz="5400" b="1">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5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888888"/>
              </a:buClr>
              <a:buSzPts val="1400"/>
              <a:buNone/>
              <a:defRPr/>
            </a:lvl1pPr>
            <a:lvl2pPr lvl="1" algn="r" rtl="1">
              <a:spcBef>
                <a:spcPts val="0"/>
              </a:spcBef>
              <a:spcAft>
                <a:spcPts val="0"/>
              </a:spcAft>
              <a:buClr>
                <a:schemeClr val="dk1"/>
              </a:buClr>
              <a:buSzPts val="1400"/>
              <a:buNone/>
              <a:defRPr/>
            </a:lvl2pPr>
            <a:lvl3pPr lvl="2" algn="r" rtl="1">
              <a:spcBef>
                <a:spcPts val="0"/>
              </a:spcBef>
              <a:spcAft>
                <a:spcPts val="0"/>
              </a:spcAft>
              <a:buClr>
                <a:schemeClr val="dk1"/>
              </a:buClr>
              <a:buSzPts val="1400"/>
              <a:buNone/>
              <a:defRPr/>
            </a:lvl3pPr>
            <a:lvl4pPr lvl="3" algn="r" rtl="1">
              <a:spcBef>
                <a:spcPts val="0"/>
              </a:spcBef>
              <a:spcAft>
                <a:spcPts val="0"/>
              </a:spcAft>
              <a:buClr>
                <a:schemeClr val="dk1"/>
              </a:buClr>
              <a:buSzPts val="1400"/>
              <a:buNone/>
              <a:defRPr/>
            </a:lvl4pPr>
            <a:lvl5pPr lvl="4" algn="r" rtl="1">
              <a:spcBef>
                <a:spcPts val="0"/>
              </a:spcBef>
              <a:spcAft>
                <a:spcPts val="0"/>
              </a:spcAft>
              <a:buClr>
                <a:schemeClr val="dk1"/>
              </a:buClr>
              <a:buSzPts val="1400"/>
              <a:buNone/>
              <a:defRPr/>
            </a:lvl5pPr>
            <a:lvl6pPr lvl="5" algn="r" rtl="1">
              <a:spcBef>
                <a:spcPts val="0"/>
              </a:spcBef>
              <a:spcAft>
                <a:spcPts val="0"/>
              </a:spcAft>
              <a:buClr>
                <a:schemeClr val="dk1"/>
              </a:buClr>
              <a:buSzPts val="1400"/>
              <a:buNone/>
              <a:defRPr/>
            </a:lvl6pPr>
            <a:lvl7pPr lvl="6" algn="r" rtl="1">
              <a:spcBef>
                <a:spcPts val="0"/>
              </a:spcBef>
              <a:spcAft>
                <a:spcPts val="0"/>
              </a:spcAft>
              <a:buClr>
                <a:schemeClr val="dk1"/>
              </a:buClr>
              <a:buSzPts val="1400"/>
              <a:buNone/>
              <a:defRPr/>
            </a:lvl7pPr>
            <a:lvl8pPr lvl="7" algn="r" rtl="1">
              <a:spcBef>
                <a:spcPts val="0"/>
              </a:spcBef>
              <a:spcAft>
                <a:spcPts val="0"/>
              </a:spcAft>
              <a:buClr>
                <a:schemeClr val="dk1"/>
              </a:buClr>
              <a:buSzPts val="1400"/>
              <a:buNone/>
              <a:defRPr/>
            </a:lvl8pPr>
            <a:lvl9pPr lvl="8" algn="r" rtl="1">
              <a:spcBef>
                <a:spcPts val="0"/>
              </a:spcBef>
              <a:spcAft>
                <a:spcPts val="0"/>
              </a:spcAft>
              <a:buClr>
                <a:schemeClr val="dk1"/>
              </a:buClr>
              <a:buSzPts val="1400"/>
              <a:buNone/>
              <a:defRPr/>
            </a:lvl9pPr>
          </a:lstStyle>
          <a:p>
            <a:endParaRPr/>
          </a:p>
        </p:txBody>
      </p:sp>
      <p:sp>
        <p:nvSpPr>
          <p:cNvPr id="140" name="Google Shape;14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888888"/>
              </a:buClr>
              <a:buSzPts val="1400"/>
              <a:buNone/>
              <a:defRPr/>
            </a:lvl1pPr>
            <a:lvl2pPr lvl="1" algn="r" rtl="1">
              <a:spcBef>
                <a:spcPts val="0"/>
              </a:spcBef>
              <a:spcAft>
                <a:spcPts val="0"/>
              </a:spcAft>
              <a:buClr>
                <a:schemeClr val="dk1"/>
              </a:buClr>
              <a:buSzPts val="1400"/>
              <a:buNone/>
              <a:defRPr/>
            </a:lvl2pPr>
            <a:lvl3pPr lvl="2" algn="r" rtl="1">
              <a:spcBef>
                <a:spcPts val="0"/>
              </a:spcBef>
              <a:spcAft>
                <a:spcPts val="0"/>
              </a:spcAft>
              <a:buClr>
                <a:schemeClr val="dk1"/>
              </a:buClr>
              <a:buSzPts val="1400"/>
              <a:buNone/>
              <a:defRPr/>
            </a:lvl3pPr>
            <a:lvl4pPr lvl="3" algn="r" rtl="1">
              <a:spcBef>
                <a:spcPts val="0"/>
              </a:spcBef>
              <a:spcAft>
                <a:spcPts val="0"/>
              </a:spcAft>
              <a:buClr>
                <a:schemeClr val="dk1"/>
              </a:buClr>
              <a:buSzPts val="1400"/>
              <a:buNone/>
              <a:defRPr/>
            </a:lvl4pPr>
            <a:lvl5pPr lvl="4" algn="r" rtl="1">
              <a:spcBef>
                <a:spcPts val="0"/>
              </a:spcBef>
              <a:spcAft>
                <a:spcPts val="0"/>
              </a:spcAft>
              <a:buClr>
                <a:schemeClr val="dk1"/>
              </a:buClr>
              <a:buSzPts val="1400"/>
              <a:buNone/>
              <a:defRPr/>
            </a:lvl5pPr>
            <a:lvl6pPr lvl="5" algn="r" rtl="1">
              <a:spcBef>
                <a:spcPts val="0"/>
              </a:spcBef>
              <a:spcAft>
                <a:spcPts val="0"/>
              </a:spcAft>
              <a:buClr>
                <a:schemeClr val="dk1"/>
              </a:buClr>
              <a:buSzPts val="1400"/>
              <a:buNone/>
              <a:defRPr/>
            </a:lvl6pPr>
            <a:lvl7pPr lvl="6" algn="r" rtl="1">
              <a:spcBef>
                <a:spcPts val="0"/>
              </a:spcBef>
              <a:spcAft>
                <a:spcPts val="0"/>
              </a:spcAft>
              <a:buClr>
                <a:schemeClr val="dk1"/>
              </a:buClr>
              <a:buSzPts val="1400"/>
              <a:buNone/>
              <a:defRPr/>
            </a:lvl7pPr>
            <a:lvl8pPr lvl="7" algn="r" rtl="1">
              <a:spcBef>
                <a:spcPts val="0"/>
              </a:spcBef>
              <a:spcAft>
                <a:spcPts val="0"/>
              </a:spcAft>
              <a:buClr>
                <a:schemeClr val="dk1"/>
              </a:buClr>
              <a:buSzPts val="1400"/>
              <a:buNone/>
              <a:defRPr/>
            </a:lvl8pPr>
            <a:lvl9pPr lvl="8" algn="r" rtl="1">
              <a:spcBef>
                <a:spcPts val="0"/>
              </a:spcBef>
              <a:spcAft>
                <a:spcPts val="0"/>
              </a:spcAft>
              <a:buClr>
                <a:schemeClr val="dk1"/>
              </a:buClr>
              <a:buSzPts val="1400"/>
              <a:buNone/>
              <a:defRPr/>
            </a:lvl9pPr>
          </a:lstStyle>
          <a:p>
            <a:endParaRPr/>
          </a:p>
        </p:txBody>
      </p:sp>
      <p:sp>
        <p:nvSpPr>
          <p:cNvPr id="141" name="Google Shape;141;p5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Clr>
                <a:srgbClr val="888888"/>
              </a:buClr>
              <a:buSzPts val="1200"/>
              <a:buFont typeface="Calibri"/>
              <a:buNone/>
              <a:defRPr/>
            </a:lvl1pPr>
            <a:lvl2pPr marL="0" marR="0" lvl="1" indent="0" algn="l" rtl="1">
              <a:spcBef>
                <a:spcPts val="0"/>
              </a:spcBef>
              <a:buClr>
                <a:srgbClr val="888888"/>
              </a:buClr>
              <a:buSzPts val="1200"/>
              <a:buFont typeface="Calibri"/>
              <a:buNone/>
              <a:defRPr/>
            </a:lvl2pPr>
            <a:lvl3pPr marL="0" marR="0" lvl="2" indent="0" algn="l" rtl="1">
              <a:spcBef>
                <a:spcPts val="0"/>
              </a:spcBef>
              <a:buClr>
                <a:srgbClr val="888888"/>
              </a:buClr>
              <a:buSzPts val="1200"/>
              <a:buFont typeface="Calibri"/>
              <a:buNone/>
              <a:defRPr/>
            </a:lvl3pPr>
            <a:lvl4pPr marL="0" marR="0" lvl="3" indent="0" algn="l" rtl="1">
              <a:spcBef>
                <a:spcPts val="0"/>
              </a:spcBef>
              <a:buClr>
                <a:srgbClr val="888888"/>
              </a:buClr>
              <a:buSzPts val="1200"/>
              <a:buFont typeface="Calibri"/>
              <a:buNone/>
              <a:defRPr/>
            </a:lvl4pPr>
            <a:lvl5pPr marL="0" marR="0" lvl="4" indent="0" algn="l" rtl="1">
              <a:spcBef>
                <a:spcPts val="0"/>
              </a:spcBef>
              <a:buClr>
                <a:srgbClr val="888888"/>
              </a:buClr>
              <a:buSzPts val="1200"/>
              <a:buFont typeface="Calibri"/>
              <a:buNone/>
              <a:defRPr/>
            </a:lvl5pPr>
            <a:lvl6pPr marL="0" marR="0" lvl="5" indent="0" algn="l" rtl="1">
              <a:spcBef>
                <a:spcPts val="0"/>
              </a:spcBef>
              <a:buClr>
                <a:srgbClr val="888888"/>
              </a:buClr>
              <a:buSzPts val="1200"/>
              <a:buFont typeface="Calibri"/>
              <a:buNone/>
              <a:defRPr/>
            </a:lvl6pPr>
            <a:lvl7pPr marL="0" marR="0" lvl="6" indent="0" algn="l" rtl="1">
              <a:spcBef>
                <a:spcPts val="0"/>
              </a:spcBef>
              <a:buClr>
                <a:srgbClr val="888888"/>
              </a:buClr>
              <a:buSzPts val="1200"/>
              <a:buFont typeface="Calibri"/>
              <a:buNone/>
              <a:defRPr/>
            </a:lvl7pPr>
            <a:lvl8pPr marL="0" marR="0" lvl="7" indent="0" algn="l" rtl="1">
              <a:spcBef>
                <a:spcPts val="0"/>
              </a:spcBef>
              <a:buClr>
                <a:srgbClr val="888888"/>
              </a:buClr>
              <a:buSzPts val="1200"/>
              <a:buFont typeface="Calibri"/>
              <a:buNone/>
              <a:defRPr/>
            </a:lvl8pPr>
            <a:lvl9pPr marL="0" marR="0" lvl="8" indent="0" algn="l" rtl="1">
              <a:spcBef>
                <a:spcPts val="0"/>
              </a:spcBef>
              <a:buClr>
                <a:srgbClr val="888888"/>
              </a:buClr>
              <a:buSzPts val="1200"/>
              <a:buFont typeface="Calibri"/>
              <a:buNone/>
              <a:defRPr/>
            </a:lvl9pPr>
          </a:lstStyle>
          <a:p>
            <a:pPr marL="0" lvl="0" indent="0" algn="l" rtl="1">
              <a:spcBef>
                <a:spcPts val="0"/>
              </a:spcBef>
              <a:spcAft>
                <a:spcPts val="0"/>
              </a:spcAft>
              <a:buNone/>
            </a:pPr>
            <a:fld id="{00000000-1234-1234-1234-123412341234}" type="slidenum">
              <a:rPr lang="iw-IL"/>
              <a:t>‹#›</a:t>
            </a:fld>
            <a:endParaRPr/>
          </a:p>
        </p:txBody>
      </p:sp>
      <p:pic>
        <p:nvPicPr>
          <p:cNvPr id="142" name="Google Shape;142;p51" descr="מדפסת עם מילוי מלא"/>
          <p:cNvPicPr preferRelativeResize="0"/>
          <p:nvPr/>
        </p:nvPicPr>
        <p:blipFill rotWithShape="1">
          <a:blip r:embed="rId2">
            <a:alphaModFix/>
          </a:blip>
          <a:srcRect t="10520" b="10519"/>
          <a:stretch/>
        </p:blipFill>
        <p:spPr>
          <a:xfrm>
            <a:off x="4826540" y="1073838"/>
            <a:ext cx="6172200" cy="48736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21"/>
        <p:cNvGrpSpPr/>
        <p:nvPr/>
      </p:nvGrpSpPr>
      <p:grpSpPr>
        <a:xfrm>
          <a:off x="0" y="0"/>
          <a:ext cx="0" cy="0"/>
          <a:chOff x="0" y="0"/>
          <a:chExt cx="0" cy="0"/>
        </a:xfrm>
      </p:grpSpPr>
      <p:sp>
        <p:nvSpPr>
          <p:cNvPr id="22" name="Google Shape;22;p36"/>
          <p:cNvSpPr/>
          <p:nvPr/>
        </p:nvSpPr>
        <p:spPr>
          <a:xfrm>
            <a:off x="0" y="0"/>
            <a:ext cx="3581400" cy="6858000"/>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23;p36"/>
          <p:cNvSpPr>
            <a:spLocks noGrp="1"/>
          </p:cNvSpPr>
          <p:nvPr>
            <p:ph type="pic" idx="2"/>
          </p:nvPr>
        </p:nvSpPr>
        <p:spPr>
          <a:xfrm>
            <a:off x="5183188" y="987425"/>
            <a:ext cx="6172200" cy="4873625"/>
          </a:xfrm>
          <a:prstGeom prst="rect">
            <a:avLst/>
          </a:prstGeom>
          <a:noFill/>
          <a:ln>
            <a:noFill/>
          </a:ln>
        </p:spPr>
      </p:sp>
      <p:sp>
        <p:nvSpPr>
          <p:cNvPr id="24" name="Google Shape;24;p36"/>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7" name="Google Shape;27;p3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8"/>
        <p:cNvGrpSpPr/>
        <p:nvPr/>
      </p:nvGrpSpPr>
      <p:grpSpPr>
        <a:xfrm>
          <a:off x="0" y="0"/>
          <a:ext cx="0" cy="0"/>
          <a:chOff x="0" y="0"/>
          <a:chExt cx="0" cy="0"/>
        </a:xfrm>
      </p:grpSpPr>
      <p:sp>
        <p:nvSpPr>
          <p:cNvPr id="29" name="Google Shape;29;p3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0" name="Google Shape;30;p3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1" name="Google Shape;31;p37"/>
          <p:cNvSpPr/>
          <p:nvPr/>
        </p:nvSpPr>
        <p:spPr>
          <a:xfrm>
            <a:off x="0" y="0"/>
            <a:ext cx="12192000" cy="1487055"/>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37"/>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7200"/>
              <a:buFont typeface="Calibri"/>
              <a:buNone/>
              <a:defRPr sz="72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7"/>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34"/>
        <p:cNvGrpSpPr/>
        <p:nvPr/>
      </p:nvGrpSpPr>
      <p:grpSpPr>
        <a:xfrm>
          <a:off x="0" y="0"/>
          <a:ext cx="0" cy="0"/>
          <a:chOff x="0" y="0"/>
          <a:chExt cx="0" cy="0"/>
        </a:xfrm>
      </p:grpSpPr>
      <p:sp>
        <p:nvSpPr>
          <p:cNvPr id="35" name="Google Shape;35;p38"/>
          <p:cNvSpPr/>
          <p:nvPr/>
        </p:nvSpPr>
        <p:spPr>
          <a:xfrm>
            <a:off x="7673" y="0"/>
            <a:ext cx="3573727" cy="6858000"/>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6;p3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8" name="Google Shape;38;p3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9" name="Google Shape;39;p38"/>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8"/>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מה המסר שלנו">
  <p:cSld name="1_מה המסר שלנו">
    <p:spTree>
      <p:nvGrpSpPr>
        <p:cNvPr id="1" name="Shape 41"/>
        <p:cNvGrpSpPr/>
        <p:nvPr/>
      </p:nvGrpSpPr>
      <p:grpSpPr>
        <a:xfrm>
          <a:off x="0" y="0"/>
          <a:ext cx="0" cy="0"/>
          <a:chOff x="0" y="0"/>
          <a:chExt cx="0" cy="0"/>
        </a:xfrm>
      </p:grpSpPr>
      <p:sp>
        <p:nvSpPr>
          <p:cNvPr id="42" name="Google Shape;42;p4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888888"/>
              </a:buClr>
              <a:buSzPts val="1400"/>
              <a:buFont typeface="Calibri"/>
              <a:buNone/>
              <a:defRPr/>
            </a:lvl1pPr>
            <a:lvl2pPr lvl="1" algn="r" rtl="1">
              <a:spcBef>
                <a:spcPts val="0"/>
              </a:spcBef>
              <a:spcAft>
                <a:spcPts val="0"/>
              </a:spcAft>
              <a:buClr>
                <a:schemeClr val="dk1"/>
              </a:buClr>
              <a:buSzPts val="1400"/>
              <a:buFont typeface="Calibri"/>
              <a:buNone/>
              <a:defRPr/>
            </a:lvl2pPr>
            <a:lvl3pPr lvl="2" algn="r" rtl="1">
              <a:spcBef>
                <a:spcPts val="0"/>
              </a:spcBef>
              <a:spcAft>
                <a:spcPts val="0"/>
              </a:spcAft>
              <a:buClr>
                <a:schemeClr val="dk1"/>
              </a:buClr>
              <a:buSzPts val="1400"/>
              <a:buFont typeface="Calibri"/>
              <a:buNone/>
              <a:defRPr/>
            </a:lvl3pPr>
            <a:lvl4pPr lvl="3" algn="r" rtl="1">
              <a:spcBef>
                <a:spcPts val="0"/>
              </a:spcBef>
              <a:spcAft>
                <a:spcPts val="0"/>
              </a:spcAft>
              <a:buClr>
                <a:schemeClr val="dk1"/>
              </a:buClr>
              <a:buSzPts val="1400"/>
              <a:buFont typeface="Calibri"/>
              <a:buNone/>
              <a:defRPr/>
            </a:lvl4pPr>
            <a:lvl5pPr lvl="4" algn="r" rtl="1">
              <a:spcBef>
                <a:spcPts val="0"/>
              </a:spcBef>
              <a:spcAft>
                <a:spcPts val="0"/>
              </a:spcAft>
              <a:buClr>
                <a:schemeClr val="dk1"/>
              </a:buClr>
              <a:buSzPts val="1400"/>
              <a:buFont typeface="Calibri"/>
              <a:buNone/>
              <a:defRPr/>
            </a:lvl5pPr>
            <a:lvl6pPr lvl="5" algn="r" rtl="1">
              <a:spcBef>
                <a:spcPts val="0"/>
              </a:spcBef>
              <a:spcAft>
                <a:spcPts val="0"/>
              </a:spcAft>
              <a:buClr>
                <a:schemeClr val="dk1"/>
              </a:buClr>
              <a:buSzPts val="1400"/>
              <a:buFont typeface="Calibri"/>
              <a:buNone/>
              <a:defRPr/>
            </a:lvl6pPr>
            <a:lvl7pPr lvl="6" algn="r" rtl="1">
              <a:spcBef>
                <a:spcPts val="0"/>
              </a:spcBef>
              <a:spcAft>
                <a:spcPts val="0"/>
              </a:spcAft>
              <a:buClr>
                <a:schemeClr val="dk1"/>
              </a:buClr>
              <a:buSzPts val="1400"/>
              <a:buFont typeface="Calibri"/>
              <a:buNone/>
              <a:defRPr/>
            </a:lvl7pPr>
            <a:lvl8pPr lvl="7" algn="r" rtl="1">
              <a:spcBef>
                <a:spcPts val="0"/>
              </a:spcBef>
              <a:spcAft>
                <a:spcPts val="0"/>
              </a:spcAft>
              <a:buClr>
                <a:schemeClr val="dk1"/>
              </a:buClr>
              <a:buSzPts val="1400"/>
              <a:buFont typeface="Calibri"/>
              <a:buNone/>
              <a:defRPr/>
            </a:lvl8pPr>
            <a:lvl9pPr lvl="8" algn="r" rtl="1">
              <a:spcBef>
                <a:spcPts val="0"/>
              </a:spcBef>
              <a:spcAft>
                <a:spcPts val="0"/>
              </a:spcAft>
              <a:buClr>
                <a:schemeClr val="dk1"/>
              </a:buClr>
              <a:buSzPts val="1400"/>
              <a:buFont typeface="Calibri"/>
              <a:buNone/>
              <a:defRPr/>
            </a:lvl9pPr>
          </a:lstStyle>
          <a:p>
            <a:endParaRPr/>
          </a:p>
        </p:txBody>
      </p:sp>
      <p:sp>
        <p:nvSpPr>
          <p:cNvPr id="43" name="Google Shape;4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888888"/>
              </a:buClr>
              <a:buSzPts val="1400"/>
              <a:buFont typeface="Calibri"/>
              <a:buNone/>
              <a:defRPr/>
            </a:lvl1pPr>
            <a:lvl2pPr lvl="1" algn="r" rtl="1">
              <a:spcBef>
                <a:spcPts val="0"/>
              </a:spcBef>
              <a:spcAft>
                <a:spcPts val="0"/>
              </a:spcAft>
              <a:buClr>
                <a:schemeClr val="dk1"/>
              </a:buClr>
              <a:buSzPts val="1400"/>
              <a:buFont typeface="Calibri"/>
              <a:buNone/>
              <a:defRPr/>
            </a:lvl2pPr>
            <a:lvl3pPr lvl="2" algn="r" rtl="1">
              <a:spcBef>
                <a:spcPts val="0"/>
              </a:spcBef>
              <a:spcAft>
                <a:spcPts val="0"/>
              </a:spcAft>
              <a:buClr>
                <a:schemeClr val="dk1"/>
              </a:buClr>
              <a:buSzPts val="1400"/>
              <a:buFont typeface="Calibri"/>
              <a:buNone/>
              <a:defRPr/>
            </a:lvl3pPr>
            <a:lvl4pPr lvl="3" algn="r" rtl="1">
              <a:spcBef>
                <a:spcPts val="0"/>
              </a:spcBef>
              <a:spcAft>
                <a:spcPts val="0"/>
              </a:spcAft>
              <a:buClr>
                <a:schemeClr val="dk1"/>
              </a:buClr>
              <a:buSzPts val="1400"/>
              <a:buFont typeface="Calibri"/>
              <a:buNone/>
              <a:defRPr/>
            </a:lvl4pPr>
            <a:lvl5pPr lvl="4" algn="r" rtl="1">
              <a:spcBef>
                <a:spcPts val="0"/>
              </a:spcBef>
              <a:spcAft>
                <a:spcPts val="0"/>
              </a:spcAft>
              <a:buClr>
                <a:schemeClr val="dk1"/>
              </a:buClr>
              <a:buSzPts val="1400"/>
              <a:buFont typeface="Calibri"/>
              <a:buNone/>
              <a:defRPr/>
            </a:lvl5pPr>
            <a:lvl6pPr lvl="5" algn="r" rtl="1">
              <a:spcBef>
                <a:spcPts val="0"/>
              </a:spcBef>
              <a:spcAft>
                <a:spcPts val="0"/>
              </a:spcAft>
              <a:buClr>
                <a:schemeClr val="dk1"/>
              </a:buClr>
              <a:buSzPts val="1400"/>
              <a:buFont typeface="Calibri"/>
              <a:buNone/>
              <a:defRPr/>
            </a:lvl6pPr>
            <a:lvl7pPr lvl="6" algn="r" rtl="1">
              <a:spcBef>
                <a:spcPts val="0"/>
              </a:spcBef>
              <a:spcAft>
                <a:spcPts val="0"/>
              </a:spcAft>
              <a:buClr>
                <a:schemeClr val="dk1"/>
              </a:buClr>
              <a:buSzPts val="1400"/>
              <a:buFont typeface="Calibri"/>
              <a:buNone/>
              <a:defRPr/>
            </a:lvl7pPr>
            <a:lvl8pPr lvl="7" algn="r" rtl="1">
              <a:spcBef>
                <a:spcPts val="0"/>
              </a:spcBef>
              <a:spcAft>
                <a:spcPts val="0"/>
              </a:spcAft>
              <a:buClr>
                <a:schemeClr val="dk1"/>
              </a:buClr>
              <a:buSzPts val="1400"/>
              <a:buFont typeface="Calibri"/>
              <a:buNone/>
              <a:defRPr/>
            </a:lvl8pPr>
            <a:lvl9pPr lvl="8" algn="r" rtl="1">
              <a:spcBef>
                <a:spcPts val="0"/>
              </a:spcBef>
              <a:spcAft>
                <a:spcPts val="0"/>
              </a:spcAft>
              <a:buClr>
                <a:schemeClr val="dk1"/>
              </a:buClr>
              <a:buSzPts val="1400"/>
              <a:buFont typeface="Calibri"/>
              <a:buNone/>
              <a:defRPr/>
            </a:lvl9pPr>
          </a:lstStyle>
          <a:p>
            <a:endParaRPr/>
          </a:p>
        </p:txBody>
      </p:sp>
      <p:sp>
        <p:nvSpPr>
          <p:cNvPr id="44" name="Google Shape;44;p4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45" name="Google Shape;45;p40"/>
          <p:cNvSpPr/>
          <p:nvPr/>
        </p:nvSpPr>
        <p:spPr>
          <a:xfrm>
            <a:off x="0" y="0"/>
            <a:ext cx="12192000" cy="1487055"/>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6" name="Google Shape;46;p40"/>
          <p:cNvSpPr txBox="1"/>
          <p:nvPr/>
        </p:nvSpPr>
        <p:spPr>
          <a:xfrm>
            <a:off x="2941782" y="189529"/>
            <a:ext cx="6308436"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Clr>
                <a:schemeClr val="lt1"/>
              </a:buClr>
              <a:buSzPts val="7200"/>
              <a:buFont typeface="Calibri"/>
              <a:buNone/>
            </a:pPr>
            <a:r>
              <a:rPr lang="iw-IL" sz="7200" b="1">
                <a:solidFill>
                  <a:schemeClr val="lt1"/>
                </a:solidFill>
                <a:latin typeface="Calibri"/>
                <a:ea typeface="Calibri"/>
                <a:cs typeface="Calibri"/>
                <a:sym typeface="Calibri"/>
              </a:rPr>
              <a:t>מָה הַמֶּסֶר שֶׁלָּנוּ?</a:t>
            </a:r>
            <a:endParaRPr sz="1800">
              <a:solidFill>
                <a:schemeClr val="dk1"/>
              </a:solidFill>
              <a:latin typeface="Calibri"/>
              <a:ea typeface="Calibri"/>
              <a:cs typeface="Calibri"/>
              <a:sym typeface="Calibri"/>
            </a:endParaRPr>
          </a:p>
        </p:txBody>
      </p:sp>
      <p:sp>
        <p:nvSpPr>
          <p:cNvPr id="47" name="Google Shape;47;p40"/>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מה למדנו היום?">
  <p:cSld name="1_מה למדנו היום?">
    <p:spTree>
      <p:nvGrpSpPr>
        <p:cNvPr id="1" name="Shape 48"/>
        <p:cNvGrpSpPr/>
        <p:nvPr/>
      </p:nvGrpSpPr>
      <p:grpSpPr>
        <a:xfrm>
          <a:off x="0" y="0"/>
          <a:ext cx="0" cy="0"/>
          <a:chOff x="0" y="0"/>
          <a:chExt cx="0" cy="0"/>
        </a:xfrm>
      </p:grpSpPr>
      <p:sp>
        <p:nvSpPr>
          <p:cNvPr id="49" name="Google Shape;49;p4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888888"/>
              </a:buClr>
              <a:buSzPts val="1400"/>
              <a:buFont typeface="Calibri"/>
              <a:buNone/>
              <a:defRPr/>
            </a:lvl1pPr>
            <a:lvl2pPr lvl="1" algn="r" rtl="1">
              <a:spcBef>
                <a:spcPts val="0"/>
              </a:spcBef>
              <a:spcAft>
                <a:spcPts val="0"/>
              </a:spcAft>
              <a:buClr>
                <a:schemeClr val="dk1"/>
              </a:buClr>
              <a:buSzPts val="1400"/>
              <a:buFont typeface="Calibri"/>
              <a:buNone/>
              <a:defRPr/>
            </a:lvl2pPr>
            <a:lvl3pPr lvl="2" algn="r" rtl="1">
              <a:spcBef>
                <a:spcPts val="0"/>
              </a:spcBef>
              <a:spcAft>
                <a:spcPts val="0"/>
              </a:spcAft>
              <a:buClr>
                <a:schemeClr val="dk1"/>
              </a:buClr>
              <a:buSzPts val="1400"/>
              <a:buFont typeface="Calibri"/>
              <a:buNone/>
              <a:defRPr/>
            </a:lvl3pPr>
            <a:lvl4pPr lvl="3" algn="r" rtl="1">
              <a:spcBef>
                <a:spcPts val="0"/>
              </a:spcBef>
              <a:spcAft>
                <a:spcPts val="0"/>
              </a:spcAft>
              <a:buClr>
                <a:schemeClr val="dk1"/>
              </a:buClr>
              <a:buSzPts val="1400"/>
              <a:buFont typeface="Calibri"/>
              <a:buNone/>
              <a:defRPr/>
            </a:lvl4pPr>
            <a:lvl5pPr lvl="4" algn="r" rtl="1">
              <a:spcBef>
                <a:spcPts val="0"/>
              </a:spcBef>
              <a:spcAft>
                <a:spcPts val="0"/>
              </a:spcAft>
              <a:buClr>
                <a:schemeClr val="dk1"/>
              </a:buClr>
              <a:buSzPts val="1400"/>
              <a:buFont typeface="Calibri"/>
              <a:buNone/>
              <a:defRPr/>
            </a:lvl5pPr>
            <a:lvl6pPr lvl="5" algn="r" rtl="1">
              <a:spcBef>
                <a:spcPts val="0"/>
              </a:spcBef>
              <a:spcAft>
                <a:spcPts val="0"/>
              </a:spcAft>
              <a:buClr>
                <a:schemeClr val="dk1"/>
              </a:buClr>
              <a:buSzPts val="1400"/>
              <a:buFont typeface="Calibri"/>
              <a:buNone/>
              <a:defRPr/>
            </a:lvl6pPr>
            <a:lvl7pPr lvl="6" algn="r" rtl="1">
              <a:spcBef>
                <a:spcPts val="0"/>
              </a:spcBef>
              <a:spcAft>
                <a:spcPts val="0"/>
              </a:spcAft>
              <a:buClr>
                <a:schemeClr val="dk1"/>
              </a:buClr>
              <a:buSzPts val="1400"/>
              <a:buFont typeface="Calibri"/>
              <a:buNone/>
              <a:defRPr/>
            </a:lvl7pPr>
            <a:lvl8pPr lvl="7" algn="r" rtl="1">
              <a:spcBef>
                <a:spcPts val="0"/>
              </a:spcBef>
              <a:spcAft>
                <a:spcPts val="0"/>
              </a:spcAft>
              <a:buClr>
                <a:schemeClr val="dk1"/>
              </a:buClr>
              <a:buSzPts val="1400"/>
              <a:buFont typeface="Calibri"/>
              <a:buNone/>
              <a:defRPr/>
            </a:lvl8pPr>
            <a:lvl9pPr lvl="8" algn="r" rtl="1">
              <a:spcBef>
                <a:spcPts val="0"/>
              </a:spcBef>
              <a:spcAft>
                <a:spcPts val="0"/>
              </a:spcAft>
              <a:buClr>
                <a:schemeClr val="dk1"/>
              </a:buClr>
              <a:buSzPts val="1400"/>
              <a:buFont typeface="Calibri"/>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888888"/>
              </a:buClr>
              <a:buSzPts val="1400"/>
              <a:buFont typeface="Calibri"/>
              <a:buNone/>
              <a:defRPr/>
            </a:lvl1pPr>
            <a:lvl2pPr lvl="1" algn="r" rtl="1">
              <a:spcBef>
                <a:spcPts val="0"/>
              </a:spcBef>
              <a:spcAft>
                <a:spcPts val="0"/>
              </a:spcAft>
              <a:buClr>
                <a:schemeClr val="dk1"/>
              </a:buClr>
              <a:buSzPts val="1400"/>
              <a:buFont typeface="Calibri"/>
              <a:buNone/>
              <a:defRPr/>
            </a:lvl2pPr>
            <a:lvl3pPr lvl="2" algn="r" rtl="1">
              <a:spcBef>
                <a:spcPts val="0"/>
              </a:spcBef>
              <a:spcAft>
                <a:spcPts val="0"/>
              </a:spcAft>
              <a:buClr>
                <a:schemeClr val="dk1"/>
              </a:buClr>
              <a:buSzPts val="1400"/>
              <a:buFont typeface="Calibri"/>
              <a:buNone/>
              <a:defRPr/>
            </a:lvl3pPr>
            <a:lvl4pPr lvl="3" algn="r" rtl="1">
              <a:spcBef>
                <a:spcPts val="0"/>
              </a:spcBef>
              <a:spcAft>
                <a:spcPts val="0"/>
              </a:spcAft>
              <a:buClr>
                <a:schemeClr val="dk1"/>
              </a:buClr>
              <a:buSzPts val="1400"/>
              <a:buFont typeface="Calibri"/>
              <a:buNone/>
              <a:defRPr/>
            </a:lvl4pPr>
            <a:lvl5pPr lvl="4" algn="r" rtl="1">
              <a:spcBef>
                <a:spcPts val="0"/>
              </a:spcBef>
              <a:spcAft>
                <a:spcPts val="0"/>
              </a:spcAft>
              <a:buClr>
                <a:schemeClr val="dk1"/>
              </a:buClr>
              <a:buSzPts val="1400"/>
              <a:buFont typeface="Calibri"/>
              <a:buNone/>
              <a:defRPr/>
            </a:lvl5pPr>
            <a:lvl6pPr lvl="5" algn="r" rtl="1">
              <a:spcBef>
                <a:spcPts val="0"/>
              </a:spcBef>
              <a:spcAft>
                <a:spcPts val="0"/>
              </a:spcAft>
              <a:buClr>
                <a:schemeClr val="dk1"/>
              </a:buClr>
              <a:buSzPts val="1400"/>
              <a:buFont typeface="Calibri"/>
              <a:buNone/>
              <a:defRPr/>
            </a:lvl6pPr>
            <a:lvl7pPr lvl="6" algn="r" rtl="1">
              <a:spcBef>
                <a:spcPts val="0"/>
              </a:spcBef>
              <a:spcAft>
                <a:spcPts val="0"/>
              </a:spcAft>
              <a:buClr>
                <a:schemeClr val="dk1"/>
              </a:buClr>
              <a:buSzPts val="1400"/>
              <a:buFont typeface="Calibri"/>
              <a:buNone/>
              <a:defRPr/>
            </a:lvl7pPr>
            <a:lvl8pPr lvl="7" algn="r" rtl="1">
              <a:spcBef>
                <a:spcPts val="0"/>
              </a:spcBef>
              <a:spcAft>
                <a:spcPts val="0"/>
              </a:spcAft>
              <a:buClr>
                <a:schemeClr val="dk1"/>
              </a:buClr>
              <a:buSzPts val="1400"/>
              <a:buFont typeface="Calibri"/>
              <a:buNone/>
              <a:defRPr/>
            </a:lvl8pPr>
            <a:lvl9pPr lvl="8" algn="r" rtl="1">
              <a:spcBef>
                <a:spcPts val="0"/>
              </a:spcBef>
              <a:spcAft>
                <a:spcPts val="0"/>
              </a:spcAft>
              <a:buClr>
                <a:schemeClr val="dk1"/>
              </a:buClr>
              <a:buSzPts val="1400"/>
              <a:buFont typeface="Calibri"/>
              <a:buNone/>
              <a:defRPr/>
            </a:lvl9pPr>
          </a:lstStyle>
          <a:p>
            <a:endParaRPr/>
          </a:p>
        </p:txBody>
      </p:sp>
      <p:sp>
        <p:nvSpPr>
          <p:cNvPr id="51" name="Google Shape;51;p4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l" rtl="1">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52" name="Google Shape;52;p41"/>
          <p:cNvSpPr/>
          <p:nvPr/>
        </p:nvSpPr>
        <p:spPr>
          <a:xfrm>
            <a:off x="0" y="0"/>
            <a:ext cx="12192000" cy="1487055"/>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53" name="Google Shape;53;p41"/>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54" name="Google Shape;54;p41"/>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chemeClr val="lt1"/>
              </a:buClr>
              <a:buSzPts val="7200"/>
              <a:buFont typeface="Calibri"/>
              <a:buNone/>
            </a:pPr>
            <a:r>
              <a:rPr lang="iw-IL" sz="7200" b="1">
                <a:solidFill>
                  <a:schemeClr val="lt1"/>
                </a:solidFill>
                <a:latin typeface="Calibri"/>
                <a:ea typeface="Calibri"/>
                <a:cs typeface="Calibri"/>
                <a:sym typeface="Calibri"/>
              </a:rPr>
              <a:t>מָה לָמַדְנוּ הַיּוֹם?</a:t>
            </a:r>
            <a:endParaRPr sz="1800">
              <a:solidFill>
                <a:schemeClr val="dk1"/>
              </a:solidFill>
              <a:latin typeface="Calibri"/>
              <a:ea typeface="Calibri"/>
              <a:cs typeface="Calibri"/>
              <a:sym typeface="Calibri"/>
            </a:endParaRPr>
          </a:p>
        </p:txBody>
      </p:sp>
      <p:sp>
        <p:nvSpPr>
          <p:cNvPr id="55" name="Google Shape;55;p41"/>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56"/>
        <p:cNvGrpSpPr/>
        <p:nvPr/>
      </p:nvGrpSpPr>
      <p:grpSpPr>
        <a:xfrm>
          <a:off x="0" y="0"/>
          <a:ext cx="0" cy="0"/>
          <a:chOff x="0" y="0"/>
          <a:chExt cx="0" cy="0"/>
        </a:xfrm>
      </p:grpSpPr>
      <p:sp>
        <p:nvSpPr>
          <p:cNvPr id="57" name="Google Shape;57;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59" name="Google Shape;59;p4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0" name="Google Shape;6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1" name="Google Shape;61;p4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62"/>
        <p:cNvGrpSpPr/>
        <p:nvPr/>
      </p:nvGrpSpPr>
      <p:grpSpPr>
        <a:xfrm>
          <a:off x="0" y="0"/>
          <a:ext cx="0" cy="0"/>
          <a:chOff x="0" y="0"/>
          <a:chExt cx="0" cy="0"/>
        </a:xfrm>
      </p:grpSpPr>
      <p:sp>
        <p:nvSpPr>
          <p:cNvPr id="63" name="Google Shape;63;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4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65" name="Google Shape;65;p4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66" name="Google Shape;66;p4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7" name="Google Shape;6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8" name="Google Shape;68;p4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69"/>
        <p:cNvGrpSpPr/>
        <p:nvPr/>
      </p:nvGrpSpPr>
      <p:grpSpPr>
        <a:xfrm>
          <a:off x="0" y="0"/>
          <a:ext cx="0" cy="0"/>
          <a:chOff x="0" y="0"/>
          <a:chExt cx="0" cy="0"/>
        </a:xfrm>
      </p:grpSpPr>
      <p:sp>
        <p:nvSpPr>
          <p:cNvPr id="70" name="Google Shape;70;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72" name="Google Shape;72;p4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3" name="Google Shape;73;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74" name="Google Shape;74;p4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 name="Google Shape;75;p4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4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111"/>
        <p:cNvGrpSpPr/>
        <p:nvPr/>
      </p:nvGrpSpPr>
      <p:grpSpPr>
        <a:xfrm>
          <a:off x="0" y="0"/>
          <a:ext cx="0" cy="0"/>
          <a:chOff x="0" y="0"/>
          <a:chExt cx="0" cy="0"/>
        </a:xfrm>
      </p:grpSpPr>
      <p:sp>
        <p:nvSpPr>
          <p:cNvPr id="112" name="Google Shape;112;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3" name="Google Shape;113;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3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5" name="Google Shape;11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3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l" rtl="1">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
          <p:cNvSpPr/>
          <p:nvPr/>
        </p:nvSpPr>
        <p:spPr>
          <a:xfrm>
            <a:off x="-21263" y="-30535"/>
            <a:ext cx="12199800" cy="5070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8" name="Google Shape;148;p1"/>
          <p:cNvSpPr/>
          <p:nvPr/>
        </p:nvSpPr>
        <p:spPr>
          <a:xfrm>
            <a:off x="0" y="2594478"/>
            <a:ext cx="12192000" cy="4263522"/>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9" name="Google Shape;149;p1"/>
          <p:cNvPicPr preferRelativeResize="0"/>
          <p:nvPr/>
        </p:nvPicPr>
        <p:blipFill rotWithShape="1">
          <a:blip r:embed="rId3">
            <a:alphaModFix/>
          </a:blip>
          <a:srcRect/>
          <a:stretch/>
        </p:blipFill>
        <p:spPr>
          <a:xfrm>
            <a:off x="356671" y="86693"/>
            <a:ext cx="776288" cy="892175"/>
          </a:xfrm>
          <a:prstGeom prst="rect">
            <a:avLst/>
          </a:prstGeom>
          <a:noFill/>
          <a:ln>
            <a:noFill/>
          </a:ln>
        </p:spPr>
      </p:pic>
      <p:sp>
        <p:nvSpPr>
          <p:cNvPr id="150" name="Google Shape;150;p1"/>
          <p:cNvSpPr/>
          <p:nvPr/>
        </p:nvSpPr>
        <p:spPr>
          <a:xfrm>
            <a:off x="-144081" y="791323"/>
            <a:ext cx="1605256" cy="40491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משרד החינוך</a:t>
            </a:r>
            <a:endParaRPr/>
          </a:p>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מינהל פדגוגי</a:t>
            </a:r>
            <a:endParaRPr sz="900" b="0" i="0" u="none" strike="noStrike" cap="none">
              <a:solidFill>
                <a:srgbClr val="002060"/>
              </a:solidFill>
              <a:latin typeface="Calibri"/>
              <a:ea typeface="Calibri"/>
              <a:cs typeface="Calibri"/>
              <a:sym typeface="Calibri"/>
            </a:endParaRPr>
          </a:p>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אגף בכיר שירות פסיכולוגי ייעוצי</a:t>
            </a:r>
            <a:endParaRPr/>
          </a:p>
        </p:txBody>
      </p:sp>
      <p:sp>
        <p:nvSpPr>
          <p:cNvPr id="151" name="Google Shape;151;p1"/>
          <p:cNvSpPr/>
          <p:nvPr/>
        </p:nvSpPr>
        <p:spPr>
          <a:xfrm>
            <a:off x="1485113" y="122178"/>
            <a:ext cx="9221700" cy="2246700"/>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iw-IL" sz="4000" b="0" i="0" u="none" strike="noStrike" cap="none">
                <a:solidFill>
                  <a:srgbClr val="002060"/>
                </a:solidFill>
                <a:latin typeface="Calibri"/>
                <a:ea typeface="Calibri"/>
                <a:cs typeface="Calibri"/>
                <a:sym typeface="Calibri"/>
              </a:rPr>
              <a:t>יחידת לימוד ב"כישורי חיים"</a:t>
            </a:r>
            <a:endParaRPr sz="4000"/>
          </a:p>
          <a:p>
            <a:pPr marL="0" marR="0" lvl="0" indent="0" algn="ctr" rtl="1">
              <a:lnSpc>
                <a:spcPct val="116666"/>
              </a:lnSpc>
              <a:spcBef>
                <a:spcPts val="0"/>
              </a:spcBef>
              <a:spcAft>
                <a:spcPts val="0"/>
              </a:spcAft>
              <a:buNone/>
            </a:pPr>
            <a:r>
              <a:rPr lang="iw-IL" sz="4000" b="1" i="0" u="none" strike="noStrike" cap="none">
                <a:solidFill>
                  <a:srgbClr val="002060"/>
                </a:solidFill>
                <a:latin typeface="Calibri"/>
                <a:ea typeface="Calibri"/>
                <a:cs typeface="Calibri"/>
                <a:sym typeface="Calibri"/>
              </a:rPr>
              <a:t>חברות, סובלנות ומניעת אלימות</a:t>
            </a:r>
            <a:endParaRPr sz="4000"/>
          </a:p>
          <a:p>
            <a:pPr marL="0" marR="0" lvl="0" indent="0" algn="ctr" rtl="1">
              <a:lnSpc>
                <a:spcPct val="116666"/>
              </a:lnSpc>
              <a:spcBef>
                <a:spcPts val="0"/>
              </a:spcBef>
              <a:spcAft>
                <a:spcPts val="0"/>
              </a:spcAft>
              <a:buNone/>
            </a:pPr>
            <a:r>
              <a:rPr lang="iw-IL" sz="4000" b="1" i="0" u="none" strike="noStrike" cap="none">
                <a:solidFill>
                  <a:srgbClr val="002060"/>
                </a:solidFill>
                <a:latin typeface="Calibri"/>
                <a:ea typeface="Calibri"/>
                <a:cs typeface="Calibri"/>
                <a:sym typeface="Calibri"/>
              </a:rPr>
              <a:t>"הכיתה שלנו"</a:t>
            </a:r>
            <a:endParaRPr sz="4000" b="0" i="0" u="none" strike="noStrike" cap="none">
              <a:solidFill>
                <a:srgbClr val="7F7F7F"/>
              </a:solidFill>
              <a:latin typeface="Calibri"/>
              <a:ea typeface="Calibri"/>
              <a:cs typeface="Calibri"/>
              <a:sym typeface="Calibri"/>
            </a:endParaRPr>
          </a:p>
        </p:txBody>
      </p:sp>
      <p:sp>
        <p:nvSpPr>
          <p:cNvPr id="152" name="Google Shape;152;p1"/>
          <p:cNvSpPr txBox="1"/>
          <p:nvPr/>
        </p:nvSpPr>
        <p:spPr>
          <a:xfrm>
            <a:off x="1473828" y="2910304"/>
            <a:ext cx="9221754" cy="1496820"/>
          </a:xfrm>
          <a:prstGeom prst="rect">
            <a:avLst/>
          </a:prstGeom>
          <a:noFill/>
          <a:ln>
            <a:noFill/>
          </a:ln>
        </p:spPr>
        <p:txBody>
          <a:bodyPr spcFirstLastPara="1" wrap="square" lIns="91425" tIns="45700" rIns="91425" bIns="45700" anchor="t" anchorCtr="0">
            <a:spAutoFit/>
          </a:bodyPr>
          <a:lstStyle/>
          <a:p>
            <a:pPr marL="0" marR="0" lvl="0" indent="0" algn="ctr" rtl="1">
              <a:lnSpc>
                <a:spcPct val="90000"/>
              </a:lnSpc>
              <a:spcBef>
                <a:spcPts val="0"/>
              </a:spcBef>
              <a:spcAft>
                <a:spcPts val="0"/>
              </a:spcAft>
              <a:buClr>
                <a:srgbClr val="FFFFFF"/>
              </a:buClr>
              <a:buSzPts val="6000"/>
              <a:buFont typeface="Arial"/>
              <a:buNone/>
            </a:pPr>
            <a:r>
              <a:rPr lang="iw-IL" sz="4000" b="1" i="0" u="none" strike="noStrike" cap="none">
                <a:solidFill>
                  <a:schemeClr val="lt1"/>
                </a:solidFill>
                <a:latin typeface="Calibri"/>
                <a:ea typeface="Calibri"/>
                <a:cs typeface="Calibri"/>
                <a:sym typeface="Calibri"/>
              </a:rPr>
              <a:t>שיעור 1</a:t>
            </a:r>
            <a:endParaRPr/>
          </a:p>
          <a:p>
            <a:pPr marL="0" marR="0" lvl="0" indent="0" algn="ctr" rtl="1">
              <a:lnSpc>
                <a:spcPct val="90000"/>
              </a:lnSpc>
              <a:spcBef>
                <a:spcPts val="800"/>
              </a:spcBef>
              <a:spcAft>
                <a:spcPts val="0"/>
              </a:spcAft>
              <a:buClr>
                <a:srgbClr val="FFFFFF"/>
              </a:buClr>
              <a:buSzPts val="6000"/>
              <a:buFont typeface="Arial"/>
              <a:buNone/>
            </a:pPr>
            <a:r>
              <a:rPr lang="iw-IL" sz="5400" b="1" i="0" u="none" strike="noStrike" cap="none">
                <a:solidFill>
                  <a:schemeClr val="lt1"/>
                </a:solidFill>
                <a:latin typeface="Calibri"/>
                <a:ea typeface="Calibri"/>
                <a:cs typeface="Calibri"/>
                <a:sym typeface="Calibri"/>
              </a:rPr>
              <a:t>הַפָּאזֶל הַכִּתָּתִי</a:t>
            </a:r>
            <a:endParaRPr sz="8000" b="0" i="0" u="none" strike="noStrike" cap="none">
              <a:solidFill>
                <a:schemeClr val="lt1"/>
              </a:solidFill>
              <a:latin typeface="Calibri"/>
              <a:ea typeface="Calibri"/>
              <a:cs typeface="Calibri"/>
              <a:sym typeface="Calibri"/>
            </a:endParaRPr>
          </a:p>
        </p:txBody>
      </p:sp>
      <p:sp>
        <p:nvSpPr>
          <p:cNvPr id="153" name="Google Shape;153;p1"/>
          <p:cNvSpPr txBox="1"/>
          <p:nvPr/>
        </p:nvSpPr>
        <p:spPr>
          <a:xfrm>
            <a:off x="5854953" y="4915108"/>
            <a:ext cx="6692346" cy="1820714"/>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iw-IL" sz="4800" b="1" i="0" u="none" strike="noStrike" cap="none" dirty="0">
                <a:solidFill>
                  <a:srgbClr val="002060"/>
                </a:solidFill>
                <a:latin typeface="Calibri"/>
                <a:ea typeface="Calibri"/>
                <a:cs typeface="Calibri"/>
                <a:sym typeface="Calibri"/>
              </a:rPr>
              <a:t>שכבת א'</a:t>
            </a:r>
            <a:r>
              <a:rPr lang="he-IL" sz="4800" b="1" i="0" u="none" strike="noStrike" cap="none" dirty="0">
                <a:solidFill>
                  <a:srgbClr val="002060"/>
                </a:solidFill>
                <a:latin typeface="Calibri"/>
                <a:ea typeface="Calibri"/>
                <a:cs typeface="Calibri"/>
                <a:sym typeface="Calibri"/>
              </a:rPr>
              <a:t> –תלמודי תורה חמ"ד</a:t>
            </a:r>
            <a:endParaRPr dirty="0"/>
          </a:p>
        </p:txBody>
      </p:sp>
      <p:pic>
        <p:nvPicPr>
          <p:cNvPr id="154" name="Google Shape;154;p1"/>
          <p:cNvPicPr preferRelativeResize="0"/>
          <p:nvPr/>
        </p:nvPicPr>
        <p:blipFill rotWithShape="1">
          <a:blip r:embed="rId4">
            <a:alphaModFix/>
          </a:blip>
          <a:srcRect/>
          <a:stretch/>
        </p:blipFill>
        <p:spPr>
          <a:xfrm rot="10800000">
            <a:off x="1372" y="5039397"/>
            <a:ext cx="5300642" cy="1361175"/>
          </a:xfrm>
          <a:prstGeom prst="rect">
            <a:avLst/>
          </a:prstGeom>
          <a:noFill/>
          <a:ln>
            <a:noFill/>
          </a:ln>
        </p:spPr>
      </p:pic>
      <p:sp>
        <p:nvSpPr>
          <p:cNvPr id="155" name="Google Shape;155;p1"/>
          <p:cNvSpPr txBox="1"/>
          <p:nvPr/>
        </p:nvSpPr>
        <p:spPr>
          <a:xfrm>
            <a:off x="356671" y="5058681"/>
            <a:ext cx="3491753" cy="1311128"/>
          </a:xfrm>
          <a:prstGeom prst="rect">
            <a:avLst/>
          </a:prstGeom>
          <a:noFill/>
          <a:ln>
            <a:noFill/>
          </a:ln>
        </p:spPr>
        <p:txBody>
          <a:bodyPr spcFirstLastPara="1" wrap="square" lIns="91425" tIns="45700" rIns="91425" bIns="45700" anchor="t" anchorCtr="0">
            <a:spAutoFit/>
          </a:bodyPr>
          <a:lstStyle/>
          <a:p>
            <a:pPr marL="0" marR="0" lvl="0" indent="0" algn="ctr" rtl="1">
              <a:lnSpc>
                <a:spcPct val="110000"/>
              </a:lnSpc>
              <a:spcBef>
                <a:spcPts val="0"/>
              </a:spcBef>
              <a:spcAft>
                <a:spcPts val="0"/>
              </a:spcAft>
              <a:buNone/>
            </a:pPr>
            <a:r>
              <a:rPr lang="iw-IL" sz="2400" b="1" i="0" u="none" strike="noStrike" cap="none">
                <a:solidFill>
                  <a:srgbClr val="002060"/>
                </a:solidFill>
                <a:latin typeface="Calibri"/>
                <a:ea typeface="Calibri"/>
                <a:cs typeface="Calibri"/>
                <a:sym typeface="Calibri"/>
              </a:rPr>
              <a:t>מיומנות מרכזית:</a:t>
            </a:r>
            <a:endParaRPr/>
          </a:p>
          <a:p>
            <a:pPr marL="0" marR="0" lvl="0" indent="0" algn="ctr" rtl="1">
              <a:lnSpc>
                <a:spcPct val="110000"/>
              </a:lnSpc>
              <a:spcBef>
                <a:spcPts val="0"/>
              </a:spcBef>
              <a:spcAft>
                <a:spcPts val="0"/>
              </a:spcAft>
              <a:buNone/>
            </a:pPr>
            <a:r>
              <a:rPr lang="iw-IL" sz="2400" b="1" i="0" u="none" strike="noStrike" cap="none">
                <a:solidFill>
                  <a:srgbClr val="002060"/>
                </a:solidFill>
                <a:latin typeface="Calibri"/>
                <a:ea typeface="Calibri"/>
                <a:cs typeface="Calibri"/>
                <a:sym typeface="Calibri"/>
              </a:rPr>
              <a:t>מודעות חברתית</a:t>
            </a:r>
            <a:br>
              <a:rPr lang="iw-IL" sz="2400" b="1" i="0" u="none" strike="noStrike" cap="none">
                <a:solidFill>
                  <a:srgbClr val="002060"/>
                </a:solidFill>
                <a:latin typeface="Calibri"/>
                <a:ea typeface="Calibri"/>
                <a:cs typeface="Calibri"/>
                <a:sym typeface="Calibri"/>
              </a:rPr>
            </a:br>
            <a:r>
              <a:rPr lang="iw-IL" sz="2400" b="1" i="0" u="none" strike="noStrike" cap="none">
                <a:solidFill>
                  <a:schemeClr val="dk1"/>
                </a:solidFill>
                <a:latin typeface="Calibri"/>
                <a:ea typeface="Calibri"/>
                <a:cs typeface="Calibri"/>
                <a:sym typeface="Calibri"/>
              </a:rPr>
              <a:t>התנהלות חברתית</a:t>
            </a:r>
            <a:endParaRPr sz="2000" b="1" i="0" u="none" strike="noStrike" cap="none">
              <a:solidFill>
                <a:srgbClr val="002060"/>
              </a:solidFill>
              <a:latin typeface="Calibri"/>
              <a:ea typeface="Calibri"/>
              <a:cs typeface="Calibri"/>
              <a:sym typeface="Calibri"/>
            </a:endParaRPr>
          </a:p>
        </p:txBody>
      </p:sp>
      <p:pic>
        <p:nvPicPr>
          <p:cNvPr id="156" name="Google Shape;156;p1" descr="https://lh4.googleusercontent.com/8nRRSCAcVTz6bY4JOpdRVQLqYC2-9FNFzr01ZHnANkdWoXgfBA8ZiUiq5SdUpJlx1NvNt1_xVh4dNYQztGfeqFRU3E1WRjRHcksMLGmdX4hu_WPe7nX_DKwB5he-5rid4A"/>
          <p:cNvPicPr preferRelativeResize="0"/>
          <p:nvPr/>
        </p:nvPicPr>
        <p:blipFill rotWithShape="1">
          <a:blip r:embed="rId5">
            <a:alphaModFix/>
          </a:blip>
          <a:srcRect/>
          <a:stretch/>
        </p:blipFill>
        <p:spPr>
          <a:xfrm>
            <a:off x="1255777" y="119921"/>
            <a:ext cx="1457325" cy="638175"/>
          </a:xfrm>
          <a:prstGeom prst="rect">
            <a:avLst/>
          </a:prstGeom>
          <a:noFill/>
          <a:ln>
            <a:noFill/>
          </a:ln>
        </p:spPr>
      </p:pic>
      <p:sp>
        <p:nvSpPr>
          <p:cNvPr id="157" name="Google Shape;157;p1"/>
          <p:cNvSpPr txBox="1"/>
          <p:nvPr/>
        </p:nvSpPr>
        <p:spPr>
          <a:xfrm>
            <a:off x="1165043" y="651080"/>
            <a:ext cx="1638791" cy="55399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i="0" u="none" strike="noStrike" cap="none">
                <a:solidFill>
                  <a:schemeClr val="dk1"/>
                </a:solidFill>
                <a:latin typeface="Calibri"/>
                <a:ea typeface="Calibri"/>
                <a:cs typeface="Calibri"/>
                <a:sym typeface="Calibri"/>
              </a:rPr>
              <a:t>כישורי חיים</a:t>
            </a:r>
            <a:endParaRPr sz="1800" b="1" i="0" u="none" strike="noStrike" cap="none">
              <a:solidFill>
                <a:srgbClr val="1E9EE4"/>
              </a:solidFill>
              <a:latin typeface="Calibri"/>
              <a:ea typeface="Calibri"/>
              <a:cs typeface="Calibri"/>
              <a:sym typeface="Calibri"/>
            </a:endParaRPr>
          </a:p>
          <a:p>
            <a:pPr marL="0" marR="0" lvl="0" indent="0" algn="ctr" rtl="1">
              <a:spcBef>
                <a:spcPts val="0"/>
              </a:spcBef>
              <a:spcAft>
                <a:spcPts val="0"/>
              </a:spcAft>
              <a:buNone/>
            </a:pPr>
            <a:r>
              <a:rPr lang="iw-IL" sz="1200" b="1" i="0" u="none" strike="noStrike" cap="none">
                <a:solidFill>
                  <a:srgbClr val="1E9EE4"/>
                </a:solidFill>
                <a:latin typeface="Calibri"/>
                <a:ea typeface="Calibri"/>
                <a:cs typeface="Calibri"/>
                <a:sym typeface="Calibri"/>
              </a:rPr>
              <a:t>לגדול </a:t>
            </a:r>
            <a:r>
              <a:rPr lang="iw-IL" sz="1200" b="1" i="0" u="none" strike="noStrike" cap="none">
                <a:solidFill>
                  <a:srgbClr val="1795DA"/>
                </a:solidFill>
                <a:latin typeface="Calibri"/>
                <a:ea typeface="Calibri"/>
                <a:cs typeface="Calibri"/>
                <a:sym typeface="Calibri"/>
              </a:rPr>
              <a:t>עם כ"ח בחמ"ד</a:t>
            </a:r>
            <a:endParaRPr/>
          </a:p>
        </p:txBody>
      </p:sp>
      <p:sp>
        <p:nvSpPr>
          <p:cNvPr id="158" name="Google Shape;158;p1"/>
          <p:cNvSpPr txBox="1"/>
          <p:nvPr/>
        </p:nvSpPr>
        <p:spPr>
          <a:xfrm>
            <a:off x="10695564" y="363426"/>
            <a:ext cx="750000" cy="33870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600" i="0" u="none" strike="noStrike" cap="none">
                <a:solidFill>
                  <a:srgbClr val="A62172"/>
                </a:solidFill>
                <a:latin typeface="Tahoma"/>
                <a:ea typeface="Tahoma"/>
                <a:cs typeface="Tahoma"/>
                <a:sym typeface="Tahoma"/>
              </a:rPr>
              <a:t>בס"ד</a:t>
            </a:r>
            <a:endParaRPr sz="1600">
              <a:solidFill>
                <a:srgbClr val="A62172"/>
              </a:solidFill>
              <a:latin typeface="Tahoma"/>
              <a:ea typeface="Tahoma"/>
              <a:cs typeface="Tahoma"/>
              <a:sym typeface="Tahoma"/>
            </a:endParaRPr>
          </a:p>
        </p:txBody>
      </p:sp>
      <p:pic>
        <p:nvPicPr>
          <p:cNvPr id="159" name="Google Shape;159;p1"/>
          <p:cNvPicPr preferRelativeResize="0"/>
          <p:nvPr/>
        </p:nvPicPr>
        <p:blipFill rotWithShape="1">
          <a:blip r:embed="rId6">
            <a:alphaModFix/>
          </a:blip>
          <a:srcRect/>
          <a:stretch/>
        </p:blipFill>
        <p:spPr>
          <a:xfrm>
            <a:off x="9152821" y="270084"/>
            <a:ext cx="3039180" cy="14474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0"/>
          <p:cNvSpPr txBox="1"/>
          <p:nvPr/>
        </p:nvSpPr>
        <p:spPr>
          <a:xfrm>
            <a:off x="6335486" y="1630569"/>
            <a:ext cx="4746856" cy="523156"/>
          </a:xfrm>
          <a:prstGeom prst="rect">
            <a:avLst/>
          </a:prstGeom>
          <a:noFill/>
          <a:ln>
            <a:noFill/>
          </a:ln>
        </p:spPr>
        <p:txBody>
          <a:bodyPr spcFirstLastPara="1" wrap="square" lIns="91400" tIns="45675" rIns="91400" bIns="45675"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iw-IL" sz="2800" b="0" i="0" u="none" strike="noStrike" cap="none">
                <a:solidFill>
                  <a:srgbClr val="002060"/>
                </a:solidFill>
                <a:latin typeface="Calibri"/>
                <a:ea typeface="Calibri"/>
                <a:cs typeface="Calibri"/>
                <a:sym typeface="Calibri"/>
              </a:rPr>
              <a:t>נַקְשִׁיב לַחֲבֵר/ה מִמָּקוֹם מִתְעַנְיֵן</a:t>
            </a:r>
            <a:endParaRPr sz="2800" b="0" i="0" u="none" strike="noStrike" cap="none">
              <a:solidFill>
                <a:srgbClr val="002060"/>
              </a:solidFill>
              <a:latin typeface="Calibri"/>
              <a:ea typeface="Calibri"/>
              <a:cs typeface="Calibri"/>
              <a:sym typeface="Calibri"/>
            </a:endParaRPr>
          </a:p>
        </p:txBody>
      </p:sp>
      <p:sp>
        <p:nvSpPr>
          <p:cNvPr id="281" name="Google Shape;281;p10"/>
          <p:cNvSpPr txBox="1"/>
          <p:nvPr/>
        </p:nvSpPr>
        <p:spPr>
          <a:xfrm>
            <a:off x="5320579" y="5249967"/>
            <a:ext cx="5513239" cy="523156"/>
          </a:xfrm>
          <a:prstGeom prst="rect">
            <a:avLst/>
          </a:prstGeom>
          <a:noFill/>
          <a:ln>
            <a:noFill/>
          </a:ln>
        </p:spPr>
        <p:txBody>
          <a:bodyPr spcFirstLastPara="1" wrap="square" lIns="91400" tIns="45675" rIns="91400" bIns="45675" anchor="t" anchorCtr="0">
            <a:spAutoFit/>
          </a:bodyPr>
          <a:lstStyle/>
          <a:p>
            <a:pPr marL="0" marR="0" lvl="0" indent="0" algn="r" rtl="1">
              <a:lnSpc>
                <a:spcPct val="100000"/>
              </a:lnSpc>
              <a:spcBef>
                <a:spcPts val="0"/>
              </a:spcBef>
              <a:spcAft>
                <a:spcPts val="0"/>
              </a:spcAft>
              <a:buClr>
                <a:srgbClr val="0070C0"/>
              </a:buClr>
              <a:buSzPts val="2400"/>
              <a:buFont typeface="Arial"/>
              <a:buNone/>
            </a:pPr>
            <a:r>
              <a:rPr lang="iw-IL" sz="2800" b="0" i="0" u="none" strike="noStrike" cap="none">
                <a:solidFill>
                  <a:srgbClr val="002060"/>
                </a:solidFill>
                <a:latin typeface="Calibri"/>
                <a:ea typeface="Calibri"/>
                <a:cs typeface="Calibri"/>
                <a:sym typeface="Calibri"/>
              </a:rPr>
              <a:t>נִזְכֹּר שֶׁהַנֶּאֱמָר בַּשִּׂיחַ נִשְׁאַר בֵּינֵנוּ</a:t>
            </a:r>
            <a:endParaRPr sz="2800" b="0" i="0" u="none" strike="noStrike" cap="none">
              <a:solidFill>
                <a:srgbClr val="FB19F0"/>
              </a:solidFill>
              <a:latin typeface="Calibri"/>
              <a:ea typeface="Calibri"/>
              <a:cs typeface="Calibri"/>
              <a:sym typeface="Calibri"/>
            </a:endParaRPr>
          </a:p>
        </p:txBody>
      </p:sp>
      <p:sp>
        <p:nvSpPr>
          <p:cNvPr id="282" name="Google Shape;282;p10"/>
          <p:cNvSpPr txBox="1"/>
          <p:nvPr/>
        </p:nvSpPr>
        <p:spPr>
          <a:xfrm>
            <a:off x="8077198" y="2734170"/>
            <a:ext cx="2982553"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iw-IL" sz="2800" b="0" i="0" u="none" strike="noStrike" cap="none">
                <a:solidFill>
                  <a:srgbClr val="002060"/>
                </a:solidFill>
                <a:latin typeface="Calibri"/>
                <a:ea typeface="Calibri"/>
                <a:cs typeface="Calibri"/>
                <a:sym typeface="Calibri"/>
              </a:rPr>
              <a:t>נְשַׁתֵּף מֵהַלֵּב וּנְכַבֵּד</a:t>
            </a:r>
            <a:endParaRPr sz="2800" b="1" i="0" u="sng" strike="noStrike" cap="none">
              <a:solidFill>
                <a:srgbClr val="002060"/>
              </a:solidFill>
              <a:latin typeface="Calibri"/>
              <a:ea typeface="Calibri"/>
              <a:cs typeface="Calibri"/>
              <a:sym typeface="Calibri"/>
            </a:endParaRPr>
          </a:p>
        </p:txBody>
      </p:sp>
      <p:sp>
        <p:nvSpPr>
          <p:cNvPr id="283" name="Google Shape;283;p10"/>
          <p:cNvSpPr/>
          <p:nvPr/>
        </p:nvSpPr>
        <p:spPr>
          <a:xfrm>
            <a:off x="2777671" y="-57344"/>
            <a:ext cx="6920988" cy="137813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Arial"/>
              <a:buNone/>
            </a:pPr>
            <a:r>
              <a:rPr lang="iw-IL" sz="5400" b="1" i="0" u="none" strike="noStrike" cap="none">
                <a:solidFill>
                  <a:srgbClr val="002060"/>
                </a:solidFill>
                <a:latin typeface="Calibri"/>
                <a:ea typeface="Calibri"/>
                <a:cs typeface="Calibri"/>
                <a:sym typeface="Calibri"/>
              </a:rPr>
              <a:t>הַנְחָיוֹת לְשִׂיחַ מֵיטָבִי</a:t>
            </a:r>
            <a:endParaRPr/>
          </a:p>
        </p:txBody>
      </p:sp>
      <p:pic>
        <p:nvPicPr>
          <p:cNvPr id="284" name="Google Shape;284;p10"/>
          <p:cNvPicPr preferRelativeResize="0"/>
          <p:nvPr/>
        </p:nvPicPr>
        <p:blipFill rotWithShape="1">
          <a:blip r:embed="rId3">
            <a:alphaModFix/>
          </a:blip>
          <a:srcRect/>
          <a:stretch/>
        </p:blipFill>
        <p:spPr>
          <a:xfrm>
            <a:off x="1181841" y="5567574"/>
            <a:ext cx="3191660" cy="874321"/>
          </a:xfrm>
          <a:prstGeom prst="rect">
            <a:avLst/>
          </a:prstGeom>
          <a:noFill/>
          <a:ln>
            <a:noFill/>
          </a:ln>
        </p:spPr>
      </p:pic>
      <p:grpSp>
        <p:nvGrpSpPr>
          <p:cNvPr id="285" name="Google Shape;285;p10"/>
          <p:cNvGrpSpPr/>
          <p:nvPr/>
        </p:nvGrpSpPr>
        <p:grpSpPr>
          <a:xfrm>
            <a:off x="260116" y="5652036"/>
            <a:ext cx="989143" cy="874321"/>
            <a:chOff x="2923822" y="2971800"/>
            <a:chExt cx="3629378" cy="3629378"/>
          </a:xfrm>
        </p:grpSpPr>
        <p:pic>
          <p:nvPicPr>
            <p:cNvPr id="286" name="Google Shape;286;p10" descr="הערה - לב שבור קו מיתאר"/>
            <p:cNvPicPr preferRelativeResize="0"/>
            <p:nvPr/>
          </p:nvPicPr>
          <p:blipFill rotWithShape="1">
            <a:blip r:embed="rId4">
              <a:alphaModFix/>
            </a:blip>
            <a:srcRect/>
            <a:stretch/>
          </p:blipFill>
          <p:spPr>
            <a:xfrm>
              <a:off x="2923822" y="2971800"/>
              <a:ext cx="3629378" cy="3629378"/>
            </a:xfrm>
            <a:prstGeom prst="rect">
              <a:avLst/>
            </a:prstGeom>
            <a:noFill/>
            <a:ln>
              <a:noFill/>
            </a:ln>
          </p:spPr>
        </p:pic>
        <p:sp>
          <p:nvSpPr>
            <p:cNvPr id="287" name="Google Shape;287;p10"/>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pic>
        <p:nvPicPr>
          <p:cNvPr id="288" name="Google Shape;288;p10" descr="תג לב עם מילוי מלא"/>
          <p:cNvPicPr preferRelativeResize="0"/>
          <p:nvPr/>
        </p:nvPicPr>
        <p:blipFill rotWithShape="1">
          <a:blip r:embed="rId5">
            <a:alphaModFix/>
          </a:blip>
          <a:srcRect/>
          <a:stretch/>
        </p:blipFill>
        <p:spPr>
          <a:xfrm>
            <a:off x="11059751" y="2538580"/>
            <a:ext cx="914400" cy="914400"/>
          </a:xfrm>
          <a:prstGeom prst="rect">
            <a:avLst/>
          </a:prstGeom>
          <a:noFill/>
          <a:ln>
            <a:noFill/>
          </a:ln>
        </p:spPr>
      </p:pic>
      <p:pic>
        <p:nvPicPr>
          <p:cNvPr id="289" name="Google Shape;289;p10" descr="אוזן עם מילוי מלא"/>
          <p:cNvPicPr preferRelativeResize="0"/>
          <p:nvPr/>
        </p:nvPicPr>
        <p:blipFill rotWithShape="1">
          <a:blip r:embed="rId6">
            <a:alphaModFix/>
          </a:blip>
          <a:srcRect/>
          <a:stretch/>
        </p:blipFill>
        <p:spPr>
          <a:xfrm>
            <a:off x="10980743" y="1277411"/>
            <a:ext cx="1056548" cy="1056548"/>
          </a:xfrm>
          <a:prstGeom prst="rect">
            <a:avLst/>
          </a:prstGeom>
          <a:noFill/>
          <a:ln>
            <a:noFill/>
          </a:ln>
        </p:spPr>
      </p:pic>
      <p:sp>
        <p:nvSpPr>
          <p:cNvPr id="290" name="Google Shape;290;p10"/>
          <p:cNvSpPr txBox="1"/>
          <p:nvPr/>
        </p:nvSpPr>
        <p:spPr>
          <a:xfrm>
            <a:off x="8948056" y="4035761"/>
            <a:ext cx="1957729"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iw-IL" sz="2800" b="0" i="0" u="none" strike="noStrike" cap="none">
                <a:solidFill>
                  <a:srgbClr val="002060"/>
                </a:solidFill>
                <a:latin typeface="Calibri"/>
                <a:ea typeface="Calibri"/>
                <a:cs typeface="Calibri"/>
                <a:sym typeface="Calibri"/>
              </a:rPr>
              <a:t>נְדַבֵּר בִּרְשׁוּת</a:t>
            </a:r>
            <a:endParaRPr/>
          </a:p>
        </p:txBody>
      </p:sp>
      <p:pic>
        <p:nvPicPr>
          <p:cNvPr id="291" name="Google Shape;291;p10" descr="Hands, Counting, Gestures, Hand Gestures, Numeral"/>
          <p:cNvPicPr preferRelativeResize="0"/>
          <p:nvPr/>
        </p:nvPicPr>
        <p:blipFill rotWithShape="1">
          <a:blip r:embed="rId7">
            <a:alphaModFix/>
          </a:blip>
          <a:srcRect l="12882" t="1403" r="75243" b="40732"/>
          <a:stretch/>
        </p:blipFill>
        <p:spPr>
          <a:xfrm>
            <a:off x="11097379" y="3470887"/>
            <a:ext cx="846668" cy="1336240"/>
          </a:xfrm>
          <a:prstGeom prst="rect">
            <a:avLst/>
          </a:prstGeom>
          <a:noFill/>
          <a:ln>
            <a:noFill/>
          </a:ln>
        </p:spPr>
      </p:pic>
      <p:pic>
        <p:nvPicPr>
          <p:cNvPr id="292" name="Google Shape;292;p10" descr="Lips, Kiss, Kissing, Line, Mouth"/>
          <p:cNvPicPr preferRelativeResize="0"/>
          <p:nvPr/>
        </p:nvPicPr>
        <p:blipFill rotWithShape="1">
          <a:blip r:embed="rId8">
            <a:alphaModFix/>
          </a:blip>
          <a:srcRect/>
          <a:stretch/>
        </p:blipFill>
        <p:spPr>
          <a:xfrm>
            <a:off x="10980742" y="5191203"/>
            <a:ext cx="1016000" cy="510117"/>
          </a:xfrm>
          <a:prstGeom prst="rect">
            <a:avLst/>
          </a:prstGeom>
          <a:noFill/>
          <a:ln>
            <a:noFill/>
          </a:ln>
        </p:spPr>
      </p:pic>
      <p:pic>
        <p:nvPicPr>
          <p:cNvPr id="293" name="Google Shape;293;p10"/>
          <p:cNvPicPr preferRelativeResize="0"/>
          <p:nvPr/>
        </p:nvPicPr>
        <p:blipFill rotWithShape="1">
          <a:blip r:embed="rId9">
            <a:alphaModFix/>
          </a:blip>
          <a:srcRect t="51107" r="85104"/>
          <a:stretch/>
        </p:blipFill>
        <p:spPr>
          <a:xfrm>
            <a:off x="11031377" y="5105561"/>
            <a:ext cx="965365" cy="11915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11"/>
          <p:cNvPicPr preferRelativeResize="0"/>
          <p:nvPr/>
        </p:nvPicPr>
        <p:blipFill rotWithShape="1">
          <a:blip r:embed="rId3">
            <a:alphaModFix/>
          </a:blip>
          <a:srcRect/>
          <a:stretch/>
        </p:blipFill>
        <p:spPr>
          <a:xfrm flipH="1">
            <a:off x="4109893" y="3715438"/>
            <a:ext cx="3468362" cy="2846131"/>
          </a:xfrm>
          <a:prstGeom prst="rect">
            <a:avLst/>
          </a:prstGeom>
          <a:noFill/>
          <a:ln>
            <a:noFill/>
          </a:ln>
        </p:spPr>
      </p:pic>
      <p:pic>
        <p:nvPicPr>
          <p:cNvPr id="299" name="Google Shape;299;p11"/>
          <p:cNvPicPr preferRelativeResize="0"/>
          <p:nvPr/>
        </p:nvPicPr>
        <p:blipFill rotWithShape="1">
          <a:blip r:embed="rId3">
            <a:alphaModFix/>
          </a:blip>
          <a:srcRect/>
          <a:stretch/>
        </p:blipFill>
        <p:spPr>
          <a:xfrm>
            <a:off x="8226137" y="3617763"/>
            <a:ext cx="3392995" cy="2445039"/>
          </a:xfrm>
          <a:prstGeom prst="rect">
            <a:avLst/>
          </a:prstGeom>
          <a:noFill/>
          <a:ln>
            <a:noFill/>
          </a:ln>
        </p:spPr>
      </p:pic>
      <p:pic>
        <p:nvPicPr>
          <p:cNvPr id="300" name="Google Shape;300;p11"/>
          <p:cNvPicPr preferRelativeResize="0">
            <a:picLocks noGrp="1"/>
          </p:cNvPicPr>
          <p:nvPr>
            <p:ph type="pic" idx="2"/>
          </p:nvPr>
        </p:nvPicPr>
        <p:blipFill rotWithShape="1">
          <a:blip r:embed="rId4">
            <a:alphaModFix/>
          </a:blip>
          <a:srcRect/>
          <a:stretch/>
        </p:blipFill>
        <p:spPr>
          <a:xfrm>
            <a:off x="4574087" y="-339828"/>
            <a:ext cx="6008336" cy="4351337"/>
          </a:xfrm>
          <a:prstGeom prst="rect">
            <a:avLst/>
          </a:prstGeom>
          <a:noFill/>
          <a:ln>
            <a:noFill/>
          </a:ln>
        </p:spPr>
      </p:pic>
      <p:sp>
        <p:nvSpPr>
          <p:cNvPr id="301" name="Google Shape;301;p11"/>
          <p:cNvSpPr txBox="1">
            <a:spLocks noGrp="1"/>
          </p:cNvSpPr>
          <p:nvPr>
            <p:ph type="title"/>
          </p:nvPr>
        </p:nvSpPr>
        <p:spPr>
          <a:xfrm>
            <a:off x="0" y="1471113"/>
            <a:ext cx="3351197" cy="281247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lt1"/>
              </a:buClr>
              <a:buSzPts val="6000"/>
              <a:buFont typeface="Calibri"/>
              <a:buNone/>
            </a:pPr>
            <a:r>
              <a:rPr lang="iw-IL" sz="6000" dirty="0"/>
              <a:t>מִי אוֹהֵב לְהַרְכִּיב</a:t>
            </a:r>
            <a:br>
              <a:rPr lang="iw-IL" sz="6000" dirty="0"/>
            </a:br>
            <a:r>
              <a:rPr lang="iw-IL" sz="6000" dirty="0"/>
              <a:t>פָּאזֶלִים?</a:t>
            </a:r>
            <a:endParaRPr sz="6000" dirty="0"/>
          </a:p>
        </p:txBody>
      </p:sp>
      <p:sp>
        <p:nvSpPr>
          <p:cNvPr id="302" name="Google Shape;302;p11"/>
          <p:cNvSpPr txBox="1">
            <a:spLocks noGrp="1"/>
          </p:cNvSpPr>
          <p:nvPr>
            <p:ph type="body" idx="4294967295"/>
          </p:nvPr>
        </p:nvSpPr>
        <p:spPr>
          <a:xfrm>
            <a:off x="4574087" y="4283586"/>
            <a:ext cx="2533295" cy="1507138"/>
          </a:xfrm>
          <a:prstGeom prst="rect">
            <a:avLst/>
          </a:prstGeom>
          <a:noFill/>
          <a:ln>
            <a:noFill/>
          </a:ln>
        </p:spPr>
        <p:txBody>
          <a:bodyPr spcFirstLastPara="1" wrap="square" lIns="91425" tIns="45700" rIns="91425" bIns="45700" anchor="t" anchorCtr="0">
            <a:normAutofit/>
          </a:bodyPr>
          <a:lstStyle/>
          <a:p>
            <a:pPr marL="50800" marR="0" lvl="0" indent="0" algn="ctr" rtl="1">
              <a:lnSpc>
                <a:spcPct val="90000"/>
              </a:lnSpc>
              <a:spcBef>
                <a:spcPts val="0"/>
              </a:spcBef>
              <a:spcAft>
                <a:spcPts val="0"/>
              </a:spcAft>
              <a:buClr>
                <a:srgbClr val="0070C0"/>
              </a:buClr>
              <a:buSzPts val="5600"/>
              <a:buFont typeface="Arial"/>
              <a:buNone/>
            </a:pPr>
            <a:r>
              <a:rPr lang="iw-IL" sz="2800" b="0" i="0" u="none" strike="noStrike" cap="none">
                <a:solidFill>
                  <a:srgbClr val="0070C0"/>
                </a:solidFill>
                <a:latin typeface="Calibri"/>
                <a:ea typeface="Calibri"/>
                <a:cs typeface="Calibri"/>
                <a:sym typeface="Calibri"/>
              </a:rPr>
              <a:t>הִסְבִּירוּ לָנוּ –</a:t>
            </a:r>
            <a:endParaRPr sz="2800" b="0" i="0" u="none" strike="noStrike" cap="none">
              <a:solidFill>
                <a:srgbClr val="0070C0"/>
              </a:solidFill>
              <a:latin typeface="Calibri"/>
              <a:ea typeface="Calibri"/>
              <a:cs typeface="Calibri"/>
              <a:sym typeface="Calibri"/>
            </a:endParaRPr>
          </a:p>
          <a:p>
            <a:pPr marL="50800" marR="0" lvl="0" indent="0" algn="ctr" rtl="1">
              <a:lnSpc>
                <a:spcPct val="90000"/>
              </a:lnSpc>
              <a:spcBef>
                <a:spcPts val="1000"/>
              </a:spcBef>
              <a:spcAft>
                <a:spcPts val="0"/>
              </a:spcAft>
              <a:buClr>
                <a:srgbClr val="0070C0"/>
              </a:buClr>
              <a:buSzPts val="5600"/>
              <a:buFont typeface="Arial"/>
              <a:buNone/>
            </a:pPr>
            <a:r>
              <a:rPr lang="iw-IL" sz="2800" b="0" i="0" u="none" strike="noStrike" cap="none">
                <a:solidFill>
                  <a:srgbClr val="0070C0"/>
                </a:solidFill>
                <a:latin typeface="Calibri"/>
                <a:ea typeface="Calibri"/>
                <a:cs typeface="Calibri"/>
                <a:sym typeface="Calibri"/>
              </a:rPr>
              <a:t>כֵּיצַד</a:t>
            </a:r>
            <a:endParaRPr/>
          </a:p>
          <a:p>
            <a:pPr marL="50800" marR="0" lvl="0" indent="0" algn="ctr" rtl="1">
              <a:lnSpc>
                <a:spcPct val="90000"/>
              </a:lnSpc>
              <a:spcBef>
                <a:spcPts val="1000"/>
              </a:spcBef>
              <a:spcAft>
                <a:spcPts val="0"/>
              </a:spcAft>
              <a:buClr>
                <a:srgbClr val="0070C0"/>
              </a:buClr>
              <a:buSzPts val="5600"/>
              <a:buFont typeface="Arial"/>
              <a:buNone/>
            </a:pPr>
            <a:r>
              <a:rPr lang="iw-IL" sz="2800" b="0" i="0" u="none" strike="noStrike" cap="none">
                <a:solidFill>
                  <a:srgbClr val="0070C0"/>
                </a:solidFill>
                <a:latin typeface="Calibri"/>
                <a:ea typeface="Calibri"/>
                <a:cs typeface="Calibri"/>
                <a:sym typeface="Calibri"/>
              </a:rPr>
              <a:t> מַרְכִּיבִים פָּאזֶל?</a:t>
            </a:r>
            <a:endParaRPr/>
          </a:p>
        </p:txBody>
      </p:sp>
      <p:sp>
        <p:nvSpPr>
          <p:cNvPr id="303" name="Google Shape;303;p11"/>
          <p:cNvSpPr txBox="1"/>
          <p:nvPr/>
        </p:nvSpPr>
        <p:spPr>
          <a:xfrm>
            <a:off x="8723826" y="4243971"/>
            <a:ext cx="2521527" cy="954107"/>
          </a:xfrm>
          <a:prstGeom prst="rect">
            <a:avLst/>
          </a:prstGeom>
          <a:noFill/>
          <a:ln>
            <a:noFill/>
          </a:ln>
        </p:spPr>
        <p:txBody>
          <a:bodyPr spcFirstLastPara="1" wrap="square" lIns="91425" tIns="45700" rIns="91425" bIns="45700" anchor="t" anchorCtr="0">
            <a:spAutoFit/>
          </a:bodyPr>
          <a:lstStyle/>
          <a:p>
            <a:pPr marL="50800" marR="0" lvl="0" indent="0" algn="ctr" rtl="1">
              <a:spcBef>
                <a:spcPts val="0"/>
              </a:spcBef>
              <a:spcAft>
                <a:spcPts val="0"/>
              </a:spcAft>
              <a:buClr>
                <a:srgbClr val="0070C0"/>
              </a:buClr>
              <a:buSzPts val="5600"/>
              <a:buFont typeface="Calibri"/>
              <a:buNone/>
            </a:pPr>
            <a:r>
              <a:rPr lang="iw-IL" sz="2800">
                <a:solidFill>
                  <a:srgbClr val="0070C0"/>
                </a:solidFill>
                <a:latin typeface="Calibri"/>
                <a:ea typeface="Calibri"/>
                <a:cs typeface="Calibri"/>
                <a:sym typeface="Calibri"/>
              </a:rPr>
              <a:t>אֵלּוּ פָּאזֶלִים</a:t>
            </a:r>
            <a:endParaRPr/>
          </a:p>
          <a:p>
            <a:pPr marL="50800" marR="0" lvl="0" indent="0" algn="ctr" rtl="1">
              <a:spcBef>
                <a:spcPts val="0"/>
              </a:spcBef>
              <a:spcAft>
                <a:spcPts val="0"/>
              </a:spcAft>
              <a:buClr>
                <a:srgbClr val="0070C0"/>
              </a:buClr>
              <a:buSzPts val="5600"/>
              <a:buFont typeface="Calibri"/>
              <a:buNone/>
            </a:pPr>
            <a:r>
              <a:rPr lang="iw-IL" sz="2800">
                <a:solidFill>
                  <a:srgbClr val="0070C0"/>
                </a:solidFill>
                <a:latin typeface="Calibri"/>
                <a:ea typeface="Calibri"/>
                <a:cs typeface="Calibri"/>
                <a:sym typeface="Calibri"/>
              </a:rPr>
              <a:t>אַתֶּם מַרְכִּיבִים?</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500"/>
                                        <p:tgtEl>
                                          <p:spTgt spid="303"/>
                                        </p:tgtEl>
                                      </p:cBhvr>
                                    </p:animEffect>
                                  </p:childTnLst>
                                </p:cTn>
                              </p:par>
                              <p:par>
                                <p:cTn id="8" presetID="10" presetClass="entr" presetSubtype="0" fill="hold"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500"/>
                                        <p:tgtEl>
                                          <p:spTgt spid="29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1">
              <a:lnSpc>
                <a:spcPct val="90000"/>
              </a:lnSpc>
              <a:spcBef>
                <a:spcPts val="0"/>
              </a:spcBef>
              <a:spcAft>
                <a:spcPts val="0"/>
              </a:spcAft>
              <a:buClr>
                <a:schemeClr val="lt1"/>
              </a:buClr>
              <a:buSzPct val="100000"/>
              <a:buFont typeface="Calibri"/>
              <a:buNone/>
            </a:pPr>
            <a:r>
              <a:rPr lang="iw-IL"/>
              <a:t>הַמִּלָּה הָעִבְרִית לְפָאזֶל הִיא תַּצְרֵף </a:t>
            </a:r>
            <a:endParaRPr/>
          </a:p>
        </p:txBody>
      </p:sp>
      <p:pic>
        <p:nvPicPr>
          <p:cNvPr id="310" name="Google Shape;310;p12"/>
          <p:cNvPicPr preferRelativeResize="0"/>
          <p:nvPr/>
        </p:nvPicPr>
        <p:blipFill rotWithShape="1">
          <a:blip r:embed="rId3">
            <a:alphaModFix/>
          </a:blip>
          <a:srcRect/>
          <a:stretch/>
        </p:blipFill>
        <p:spPr>
          <a:xfrm flipH="1">
            <a:off x="4959246" y="1889713"/>
            <a:ext cx="2533297" cy="2151863"/>
          </a:xfrm>
          <a:prstGeom prst="rect">
            <a:avLst/>
          </a:prstGeom>
          <a:noFill/>
          <a:ln>
            <a:noFill/>
          </a:ln>
        </p:spPr>
      </p:pic>
      <p:pic>
        <p:nvPicPr>
          <p:cNvPr id="311" name="Google Shape;311;p12"/>
          <p:cNvPicPr preferRelativeResize="0"/>
          <p:nvPr/>
        </p:nvPicPr>
        <p:blipFill rotWithShape="1">
          <a:blip r:embed="rId4">
            <a:alphaModFix/>
          </a:blip>
          <a:srcRect/>
          <a:stretch/>
        </p:blipFill>
        <p:spPr>
          <a:xfrm>
            <a:off x="8914102" y="1622694"/>
            <a:ext cx="2830201" cy="1986368"/>
          </a:xfrm>
          <a:prstGeom prst="rect">
            <a:avLst/>
          </a:prstGeom>
          <a:noFill/>
          <a:ln>
            <a:noFill/>
          </a:ln>
        </p:spPr>
      </p:pic>
      <p:sp>
        <p:nvSpPr>
          <p:cNvPr id="312" name="Google Shape;312;p12"/>
          <p:cNvSpPr txBox="1"/>
          <p:nvPr/>
        </p:nvSpPr>
        <p:spPr>
          <a:xfrm>
            <a:off x="9155684" y="2036007"/>
            <a:ext cx="2521527" cy="954107"/>
          </a:xfrm>
          <a:prstGeom prst="rect">
            <a:avLst/>
          </a:prstGeom>
          <a:noFill/>
          <a:ln>
            <a:noFill/>
          </a:ln>
        </p:spPr>
        <p:txBody>
          <a:bodyPr spcFirstLastPara="1" wrap="square" lIns="91425" tIns="45700" rIns="91425" bIns="45700" anchor="t" anchorCtr="0">
            <a:spAutoFit/>
          </a:bodyPr>
          <a:lstStyle/>
          <a:p>
            <a:pPr marL="50800" marR="0" lvl="0" indent="0" algn="ctr" rtl="1">
              <a:spcBef>
                <a:spcPts val="0"/>
              </a:spcBef>
              <a:spcAft>
                <a:spcPts val="0"/>
              </a:spcAft>
              <a:buNone/>
            </a:pPr>
            <a:r>
              <a:rPr lang="iw-IL" sz="2800">
                <a:solidFill>
                  <a:srgbClr val="6A9B48"/>
                </a:solidFill>
                <a:latin typeface="Calibri"/>
                <a:ea typeface="Calibri"/>
                <a:cs typeface="Calibri"/>
                <a:sym typeface="Calibri"/>
              </a:rPr>
              <a:t>מָה</a:t>
            </a:r>
            <a:r>
              <a:rPr lang="iw-IL" sz="2800">
                <a:solidFill>
                  <a:srgbClr val="6DA04B"/>
                </a:solidFill>
                <a:latin typeface="Calibri"/>
                <a:ea typeface="Calibri"/>
                <a:cs typeface="Calibri"/>
                <a:sym typeface="Calibri"/>
              </a:rPr>
              <a:t> הַמִּלָּה </a:t>
            </a:r>
            <a:endParaRPr/>
          </a:p>
          <a:p>
            <a:pPr marL="50800" marR="0" lvl="0" indent="0" algn="ctr" rtl="1">
              <a:spcBef>
                <a:spcPts val="0"/>
              </a:spcBef>
              <a:spcAft>
                <a:spcPts val="0"/>
              </a:spcAft>
              <a:buNone/>
            </a:pPr>
            <a:r>
              <a:rPr lang="iw-IL" sz="2800">
                <a:solidFill>
                  <a:srgbClr val="6DA04B"/>
                </a:solidFill>
                <a:latin typeface="Calibri"/>
                <a:ea typeface="Calibri"/>
                <a:cs typeface="Calibri"/>
                <a:sym typeface="Calibri"/>
              </a:rPr>
              <a:t>מַזְכִּירָה לָכֶם?</a:t>
            </a:r>
            <a:endParaRPr/>
          </a:p>
        </p:txBody>
      </p:sp>
      <p:pic>
        <p:nvPicPr>
          <p:cNvPr id="313" name="Google Shape;313;p12"/>
          <p:cNvPicPr preferRelativeResize="0"/>
          <p:nvPr/>
        </p:nvPicPr>
        <p:blipFill rotWithShape="1">
          <a:blip r:embed="rId5">
            <a:alphaModFix/>
          </a:blip>
          <a:srcRect/>
          <a:stretch/>
        </p:blipFill>
        <p:spPr>
          <a:xfrm flipH="1">
            <a:off x="6904533" y="3262144"/>
            <a:ext cx="3259511" cy="2644670"/>
          </a:xfrm>
          <a:prstGeom prst="rect">
            <a:avLst/>
          </a:prstGeom>
          <a:noFill/>
          <a:ln>
            <a:noFill/>
          </a:ln>
        </p:spPr>
      </p:pic>
      <p:pic>
        <p:nvPicPr>
          <p:cNvPr id="314" name="Google Shape;314;p12" descr="Owl, Bird, Animal, Plumage, Cute"/>
          <p:cNvPicPr preferRelativeResize="0"/>
          <p:nvPr/>
        </p:nvPicPr>
        <p:blipFill rotWithShape="1">
          <a:blip r:embed="rId6">
            <a:alphaModFix/>
          </a:blip>
          <a:srcRect/>
          <a:stretch/>
        </p:blipFill>
        <p:spPr>
          <a:xfrm>
            <a:off x="5392043" y="5067166"/>
            <a:ext cx="1627552" cy="1790834"/>
          </a:xfrm>
          <a:prstGeom prst="rect">
            <a:avLst/>
          </a:prstGeom>
          <a:noFill/>
          <a:ln>
            <a:noFill/>
          </a:ln>
        </p:spPr>
      </p:pic>
      <p:sp>
        <p:nvSpPr>
          <p:cNvPr id="315" name="Google Shape;315;p12"/>
          <p:cNvSpPr txBox="1"/>
          <p:nvPr/>
        </p:nvSpPr>
        <p:spPr>
          <a:xfrm>
            <a:off x="7104659" y="3959872"/>
            <a:ext cx="2945098" cy="95410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800">
                <a:solidFill>
                  <a:srgbClr val="BF9000"/>
                </a:solidFill>
                <a:latin typeface="Calibri"/>
                <a:ea typeface="Calibri"/>
                <a:cs typeface="Calibri"/>
                <a:sym typeface="Calibri"/>
              </a:rPr>
              <a:t>אֲנַחְנוּ מְצָרְפִים</a:t>
            </a:r>
            <a:endParaRPr/>
          </a:p>
          <a:p>
            <a:pPr marL="0" marR="0" lvl="0" indent="0" algn="ctr" rtl="1">
              <a:spcBef>
                <a:spcPts val="0"/>
              </a:spcBef>
              <a:spcAft>
                <a:spcPts val="0"/>
              </a:spcAft>
              <a:buNone/>
            </a:pPr>
            <a:r>
              <a:rPr lang="iw-IL" sz="2800">
                <a:solidFill>
                  <a:srgbClr val="BF9000"/>
                </a:solidFill>
                <a:latin typeface="Calibri"/>
                <a:ea typeface="Calibri"/>
                <a:cs typeface="Calibri"/>
                <a:sym typeface="Calibri"/>
              </a:rPr>
              <a:t>אֶת הַחֲלָקִים זֶה לְזֶה</a:t>
            </a:r>
            <a:endParaRPr/>
          </a:p>
        </p:txBody>
      </p:sp>
      <p:pic>
        <p:nvPicPr>
          <p:cNvPr id="316" name="Google Shape;316;p12" descr="מחידה"/>
          <p:cNvPicPr preferRelativeResize="0"/>
          <p:nvPr/>
        </p:nvPicPr>
        <p:blipFill rotWithShape="1">
          <a:blip r:embed="rId7">
            <a:alphaModFix/>
          </a:blip>
          <a:srcRect/>
          <a:stretch/>
        </p:blipFill>
        <p:spPr>
          <a:xfrm>
            <a:off x="76319" y="1291857"/>
            <a:ext cx="5406656" cy="54066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500"/>
                                        <p:tgtEl>
                                          <p:spTgt spid="312"/>
                                        </p:tgtEl>
                                      </p:cBhvr>
                                    </p:animEffect>
                                  </p:childTnLst>
                                </p:cTn>
                              </p:par>
                              <p:par>
                                <p:cTn id="8" presetID="10" presetClass="entr" presetSubtype="0" fill="hold" nodeType="withEffect">
                                  <p:stCondLst>
                                    <p:cond delay="0"/>
                                  </p:stCondLst>
                                  <p:childTnLst>
                                    <p:set>
                                      <p:cBhvr>
                                        <p:cTn id="9" dur="1" fill="hold">
                                          <p:stCondLst>
                                            <p:cond delay="0"/>
                                          </p:stCondLst>
                                        </p:cTn>
                                        <p:tgtEl>
                                          <p:spTgt spid="311"/>
                                        </p:tgtEl>
                                        <p:attrNameLst>
                                          <p:attrName>style.visibility</p:attrName>
                                        </p:attrNameLst>
                                      </p:cBhvr>
                                      <p:to>
                                        <p:strVal val="visible"/>
                                      </p:to>
                                    </p:set>
                                    <p:animEffect transition="in" filter="fade">
                                      <p:cBhvr>
                                        <p:cTn id="10" dur="500"/>
                                        <p:tgtEl>
                                          <p:spTgt spid="3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3"/>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lt1"/>
              </a:buClr>
              <a:buSzPts val="7200"/>
              <a:buFont typeface="Calibri"/>
              <a:buNone/>
            </a:pPr>
            <a:r>
              <a:rPr lang="iw-IL"/>
              <a:t>כָּעֵת נַרְכִּיב בְּיַחַד פַּאזֵל</a:t>
            </a:r>
            <a:endParaRPr/>
          </a:p>
        </p:txBody>
      </p:sp>
      <p:pic>
        <p:nvPicPr>
          <p:cNvPr id="323" name="Google Shape;323;p13" descr="חתיכות פאזל קו מיתאר"/>
          <p:cNvPicPr preferRelativeResize="0">
            <a:picLocks noGrp="1"/>
          </p:cNvPicPr>
          <p:nvPr>
            <p:ph type="body" idx="1"/>
          </p:nvPr>
        </p:nvPicPr>
        <p:blipFill rotWithShape="1">
          <a:blip r:embed="rId3">
            <a:alphaModFix/>
          </a:blip>
          <a:srcRect/>
          <a:stretch/>
        </p:blipFill>
        <p:spPr>
          <a:xfrm>
            <a:off x="3331779" y="1487055"/>
            <a:ext cx="5738451" cy="51027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4"/>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lt1"/>
              </a:buClr>
              <a:buSzPts val="7200"/>
              <a:buFont typeface="Calibri"/>
              <a:buNone/>
            </a:pPr>
            <a:r>
              <a:rPr lang="iw-IL"/>
              <a:t>כָּעֵת נַרְכִּיב בְּיַחַד פָּאזֶל</a:t>
            </a:r>
            <a:endParaRPr/>
          </a:p>
        </p:txBody>
      </p:sp>
      <p:pic>
        <p:nvPicPr>
          <p:cNvPr id="330" name="Google Shape;330;p14"/>
          <p:cNvPicPr preferRelativeResize="0"/>
          <p:nvPr/>
        </p:nvPicPr>
        <p:blipFill rotWithShape="1">
          <a:blip r:embed="rId3">
            <a:alphaModFix/>
          </a:blip>
          <a:srcRect l="39375" t="23600" r="38219" b="23000"/>
          <a:stretch/>
        </p:blipFill>
        <p:spPr>
          <a:xfrm>
            <a:off x="626110" y="2623532"/>
            <a:ext cx="2731770" cy="3458718"/>
          </a:xfrm>
          <a:prstGeom prst="rect">
            <a:avLst/>
          </a:prstGeom>
          <a:noFill/>
          <a:ln>
            <a:noFill/>
          </a:ln>
        </p:spPr>
      </p:pic>
      <p:pic>
        <p:nvPicPr>
          <p:cNvPr id="331" name="Google Shape;331;p14"/>
          <p:cNvPicPr preferRelativeResize="0"/>
          <p:nvPr/>
        </p:nvPicPr>
        <p:blipFill rotWithShape="1">
          <a:blip r:embed="rId3">
            <a:alphaModFix/>
          </a:blip>
          <a:srcRect l="39375" t="23600" r="38219" b="23000"/>
          <a:stretch/>
        </p:blipFill>
        <p:spPr>
          <a:xfrm>
            <a:off x="3379970" y="2621330"/>
            <a:ext cx="2731770" cy="3458718"/>
          </a:xfrm>
          <a:prstGeom prst="rect">
            <a:avLst/>
          </a:prstGeom>
          <a:noFill/>
          <a:ln>
            <a:noFill/>
          </a:ln>
        </p:spPr>
      </p:pic>
      <p:pic>
        <p:nvPicPr>
          <p:cNvPr id="332" name="Google Shape;332;p14"/>
          <p:cNvPicPr preferRelativeResize="0"/>
          <p:nvPr/>
        </p:nvPicPr>
        <p:blipFill rotWithShape="1">
          <a:blip r:embed="rId3">
            <a:alphaModFix/>
          </a:blip>
          <a:srcRect l="39375" t="23600" r="38219" b="23000"/>
          <a:stretch/>
        </p:blipFill>
        <p:spPr>
          <a:xfrm>
            <a:off x="6035733" y="2621330"/>
            <a:ext cx="2731770" cy="3458718"/>
          </a:xfrm>
          <a:prstGeom prst="rect">
            <a:avLst/>
          </a:prstGeom>
          <a:noFill/>
          <a:ln>
            <a:noFill/>
          </a:ln>
        </p:spPr>
      </p:pic>
      <p:pic>
        <p:nvPicPr>
          <p:cNvPr id="333" name="Google Shape;333;p14"/>
          <p:cNvPicPr preferRelativeResize="0"/>
          <p:nvPr/>
        </p:nvPicPr>
        <p:blipFill rotWithShape="1">
          <a:blip r:embed="rId3">
            <a:alphaModFix/>
          </a:blip>
          <a:srcRect l="39375" t="23600" r="38219" b="23000"/>
          <a:stretch/>
        </p:blipFill>
        <p:spPr>
          <a:xfrm>
            <a:off x="8789593" y="2621330"/>
            <a:ext cx="2731770" cy="3458718"/>
          </a:xfrm>
          <a:prstGeom prst="rect">
            <a:avLst/>
          </a:prstGeom>
          <a:noFill/>
          <a:ln>
            <a:noFill/>
          </a:ln>
        </p:spPr>
      </p:pic>
      <p:pic>
        <p:nvPicPr>
          <p:cNvPr id="334" name="Google Shape;334;p14" descr="חתיכות פאזל קו מיתאר"/>
          <p:cNvPicPr preferRelativeResize="0"/>
          <p:nvPr/>
        </p:nvPicPr>
        <p:blipFill rotWithShape="1">
          <a:blip r:embed="rId4">
            <a:alphaModFix/>
          </a:blip>
          <a:srcRect/>
          <a:stretch/>
        </p:blipFill>
        <p:spPr>
          <a:xfrm>
            <a:off x="838200" y="128828"/>
            <a:ext cx="1474076" cy="13582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5"/>
          <p:cNvSpPr txBox="1">
            <a:spLocks noGrp="1"/>
          </p:cNvSpPr>
          <p:nvPr>
            <p:ph type="title"/>
          </p:nvPr>
        </p:nvSpPr>
        <p:spPr>
          <a:xfrm>
            <a:off x="428625" y="651164"/>
            <a:ext cx="2828636" cy="3325091"/>
          </a:xfrm>
          <a:prstGeom prst="rect">
            <a:avLst/>
          </a:prstGeom>
          <a:noFill/>
          <a:ln>
            <a:noFill/>
          </a:ln>
        </p:spPr>
        <p:txBody>
          <a:bodyPr spcFirstLastPara="1" wrap="square" lIns="91425" tIns="45700" rIns="91425" bIns="45700" anchor="ctr" anchorCtr="0">
            <a:normAutofit fontScale="90000"/>
          </a:bodyPr>
          <a:lstStyle/>
          <a:p>
            <a:pPr marL="0" lvl="0" indent="0" algn="ctr" rtl="1">
              <a:lnSpc>
                <a:spcPct val="90000"/>
              </a:lnSpc>
              <a:spcBef>
                <a:spcPts val="0"/>
              </a:spcBef>
              <a:spcAft>
                <a:spcPts val="0"/>
              </a:spcAft>
              <a:buClr>
                <a:schemeClr val="lt1"/>
              </a:buClr>
              <a:buSzPct val="100000"/>
              <a:buFont typeface="Calibri"/>
              <a:buNone/>
            </a:pPr>
            <a:r>
              <a:rPr lang="iw-IL" sz="6000"/>
              <a:t>הַחֵלֶק שֶׁלִּי בַּפָּאזֶל הַכִּתָּתִי</a:t>
            </a:r>
            <a:endParaRPr/>
          </a:p>
        </p:txBody>
      </p:sp>
      <p:pic>
        <p:nvPicPr>
          <p:cNvPr id="341" name="Google Shape;341;p15" descr="Jigsaw Puzzle, Puzzle, Shape, Part"/>
          <p:cNvPicPr preferRelativeResize="0"/>
          <p:nvPr/>
        </p:nvPicPr>
        <p:blipFill rotWithShape="1">
          <a:blip r:embed="rId3">
            <a:alphaModFix/>
          </a:blip>
          <a:srcRect/>
          <a:stretch/>
        </p:blipFill>
        <p:spPr>
          <a:xfrm>
            <a:off x="5335953" y="2932069"/>
            <a:ext cx="4810125" cy="3238500"/>
          </a:xfrm>
          <a:prstGeom prst="rect">
            <a:avLst/>
          </a:prstGeom>
          <a:noFill/>
          <a:ln>
            <a:noFill/>
          </a:ln>
        </p:spPr>
      </p:pic>
      <p:sp>
        <p:nvSpPr>
          <p:cNvPr id="342" name="Google Shape;342;p15"/>
          <p:cNvSpPr txBox="1"/>
          <p:nvPr/>
        </p:nvSpPr>
        <p:spPr>
          <a:xfrm>
            <a:off x="6666665" y="4057543"/>
            <a:ext cx="211873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11F5"/>
              </a:buClr>
              <a:buSzPts val="6000"/>
              <a:buFont typeface="Gisha"/>
              <a:buNone/>
            </a:pPr>
            <a:r>
              <a:rPr lang="he-IL" sz="6000" b="1" i="0" u="none" strike="noStrike" cap="none" dirty="0">
                <a:solidFill>
                  <a:srgbClr val="BF11F5"/>
                </a:solidFill>
                <a:latin typeface="Gisha"/>
                <a:ea typeface="Gisha"/>
                <a:cs typeface="Gisha"/>
                <a:sym typeface="Gisha"/>
              </a:rPr>
              <a:t>ינון</a:t>
            </a:r>
            <a:endParaRPr dirty="0"/>
          </a:p>
        </p:txBody>
      </p:sp>
      <p:pic>
        <p:nvPicPr>
          <p:cNvPr id="343" name="Google Shape;343;p15" descr="Neon, Coffee, Food, Ice Cream, Pineapple"/>
          <p:cNvPicPr preferRelativeResize="0"/>
          <p:nvPr/>
        </p:nvPicPr>
        <p:blipFill rotWithShape="1">
          <a:blip r:embed="rId4">
            <a:alphaModFix/>
          </a:blip>
          <a:srcRect l="31860" t="-2800" r="28988" b="63945"/>
          <a:stretch/>
        </p:blipFill>
        <p:spPr>
          <a:xfrm>
            <a:off x="6056949" y="4647654"/>
            <a:ext cx="1219432" cy="1258304"/>
          </a:xfrm>
          <a:prstGeom prst="rect">
            <a:avLst/>
          </a:prstGeom>
          <a:noFill/>
          <a:ln>
            <a:noFill/>
          </a:ln>
        </p:spPr>
      </p:pic>
      <p:pic>
        <p:nvPicPr>
          <p:cNvPr id="344" name="Google Shape;344;p15" descr="The Sun, Summer, Beach, Hot, Weather"/>
          <p:cNvPicPr preferRelativeResize="0"/>
          <p:nvPr/>
        </p:nvPicPr>
        <p:blipFill rotWithShape="1">
          <a:blip r:embed="rId5">
            <a:alphaModFix/>
          </a:blip>
          <a:srcRect/>
          <a:stretch/>
        </p:blipFill>
        <p:spPr>
          <a:xfrm>
            <a:off x="8206569" y="3394045"/>
            <a:ext cx="926230" cy="844284"/>
          </a:xfrm>
          <a:prstGeom prst="rect">
            <a:avLst/>
          </a:prstGeom>
          <a:noFill/>
          <a:ln>
            <a:noFill/>
          </a:ln>
        </p:spPr>
      </p:pic>
      <p:sp>
        <p:nvSpPr>
          <p:cNvPr id="345" name="Google Shape;345;p15"/>
          <p:cNvSpPr/>
          <p:nvPr/>
        </p:nvSpPr>
        <p:spPr>
          <a:xfrm>
            <a:off x="4322618" y="66160"/>
            <a:ext cx="6885709" cy="2651171"/>
          </a:xfrm>
          <a:prstGeom prst="round2DiagRect">
            <a:avLst>
              <a:gd name="adj1" fmla="val 16667"/>
              <a:gd name="adj2" fmla="val 0"/>
            </a:avLst>
          </a:prstGeom>
          <a:noFill/>
          <a:ln w="57150" cap="flat" cmpd="sng">
            <a:solidFill>
              <a:srgbClr val="A6217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50000"/>
              </a:lnSpc>
              <a:spcBef>
                <a:spcPts val="0"/>
              </a:spcBef>
              <a:spcAft>
                <a:spcPts val="0"/>
              </a:spcAft>
              <a:buNone/>
            </a:pPr>
            <a:r>
              <a:rPr lang="iw-IL" sz="2800" dirty="0">
                <a:solidFill>
                  <a:srgbClr val="002060"/>
                </a:solidFill>
                <a:latin typeface="Calibri"/>
                <a:ea typeface="Calibri"/>
                <a:cs typeface="Calibri"/>
                <a:sym typeface="Calibri"/>
              </a:rPr>
              <a:t>כָּעֵת, אֲחַלֵּק לְכָל אֶחָד מִכֶּם</a:t>
            </a:r>
            <a:endParaRPr dirty="0"/>
          </a:p>
          <a:p>
            <a:pPr marL="0" marR="0" lvl="0" indent="0" algn="ctr" rtl="1">
              <a:lnSpc>
                <a:spcPct val="150000"/>
              </a:lnSpc>
              <a:spcBef>
                <a:spcPts val="0"/>
              </a:spcBef>
              <a:spcAft>
                <a:spcPts val="0"/>
              </a:spcAft>
              <a:buNone/>
            </a:pPr>
            <a:r>
              <a:rPr lang="iw-IL" sz="2800" dirty="0">
                <a:solidFill>
                  <a:srgbClr val="002060"/>
                </a:solidFill>
                <a:latin typeface="Calibri"/>
                <a:ea typeface="Calibri"/>
                <a:cs typeface="Calibri"/>
                <a:sym typeface="Calibri"/>
              </a:rPr>
              <a:t>חֵלֶק מִפּאָזֶל כִּתָּתִי שֶׁנַּרְכִּיב בְּיַחַד.</a:t>
            </a:r>
            <a:endParaRPr dirty="0"/>
          </a:p>
          <a:p>
            <a:pPr marL="0" marR="0" lvl="0" indent="0" algn="ctr" rtl="1">
              <a:lnSpc>
                <a:spcPct val="150000"/>
              </a:lnSpc>
              <a:spcBef>
                <a:spcPts val="0"/>
              </a:spcBef>
              <a:spcAft>
                <a:spcPts val="0"/>
              </a:spcAft>
              <a:buNone/>
            </a:pPr>
            <a:r>
              <a:rPr lang="iw-IL" sz="2800" dirty="0">
                <a:solidFill>
                  <a:srgbClr val="002060"/>
                </a:solidFill>
                <a:latin typeface="Calibri"/>
                <a:ea typeface="Calibri"/>
                <a:cs typeface="Calibri"/>
                <a:sym typeface="Calibri"/>
              </a:rPr>
              <a:t>אַתֶּם מֻזְמָנִים לִרְשֹׁם אֶת שִׁמְכֶם</a:t>
            </a:r>
            <a:endParaRPr dirty="0"/>
          </a:p>
          <a:p>
            <a:pPr marL="0" marR="0" lvl="0" indent="0" algn="ctr" rtl="1">
              <a:lnSpc>
                <a:spcPct val="150000"/>
              </a:lnSpc>
              <a:spcBef>
                <a:spcPts val="0"/>
              </a:spcBef>
              <a:spcAft>
                <a:spcPts val="0"/>
              </a:spcAft>
              <a:buNone/>
            </a:pPr>
            <a:r>
              <a:rPr lang="iw-IL" sz="2800" dirty="0">
                <a:solidFill>
                  <a:srgbClr val="002060"/>
                </a:solidFill>
                <a:latin typeface="Calibri"/>
                <a:ea typeface="Calibri"/>
                <a:cs typeface="Calibri"/>
                <a:sym typeface="Calibri"/>
              </a:rPr>
              <a:t>וְלִצְבֹּעַ אֶת הַחֵלֶק שֶׁקִּבַּלְתֶּם, כִּרְצוֹנְכֶם.</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6"/>
          <p:cNvSpPr/>
          <p:nvPr/>
        </p:nvSpPr>
        <p:spPr>
          <a:xfrm>
            <a:off x="8397803" y="3481916"/>
            <a:ext cx="3422503" cy="1970553"/>
          </a:xfrm>
          <a:prstGeom prst="cloudCallout">
            <a:avLst>
              <a:gd name="adj1" fmla="val 43936"/>
              <a:gd name="adj2" fmla="val -79522"/>
            </a:avLst>
          </a:prstGeom>
          <a:solidFill>
            <a:srgbClr val="D4E5F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50800" marR="0" lvl="0" indent="0" algn="ctr" rtl="1">
              <a:spcBef>
                <a:spcPts val="0"/>
              </a:spcBef>
              <a:spcAft>
                <a:spcPts val="0"/>
              </a:spcAft>
              <a:buNone/>
            </a:pPr>
            <a:r>
              <a:rPr lang="iw-IL" sz="3200">
                <a:solidFill>
                  <a:schemeClr val="accent1"/>
                </a:solidFill>
                <a:latin typeface="Calibri"/>
                <a:ea typeface="Calibri"/>
                <a:cs typeface="Calibri"/>
                <a:sym typeface="Calibri"/>
              </a:rPr>
              <a:t>מִמָּה מֻרְכָּב </a:t>
            </a:r>
            <a:endParaRPr/>
          </a:p>
          <a:p>
            <a:pPr marL="50800" marR="0" lvl="0" indent="0" algn="ctr" rtl="1">
              <a:spcBef>
                <a:spcPts val="560"/>
              </a:spcBef>
              <a:spcAft>
                <a:spcPts val="0"/>
              </a:spcAft>
              <a:buNone/>
            </a:pPr>
            <a:r>
              <a:rPr lang="iw-IL" sz="3200">
                <a:solidFill>
                  <a:schemeClr val="accent1"/>
                </a:solidFill>
                <a:latin typeface="Calibri"/>
                <a:ea typeface="Calibri"/>
                <a:cs typeface="Calibri"/>
                <a:sym typeface="Calibri"/>
              </a:rPr>
              <a:t>הַפָּאזֶל הַכִּתָּתִי?</a:t>
            </a:r>
            <a:endParaRPr sz="3200" b="0" i="0" u="none" strike="noStrike" cap="none">
              <a:solidFill>
                <a:schemeClr val="accent1"/>
              </a:solidFill>
              <a:latin typeface="Calibri"/>
              <a:ea typeface="Calibri"/>
              <a:cs typeface="Calibri"/>
              <a:sym typeface="Calibri"/>
            </a:endParaRPr>
          </a:p>
        </p:txBody>
      </p:sp>
      <p:sp>
        <p:nvSpPr>
          <p:cNvPr id="352" name="Google Shape;352;p16"/>
          <p:cNvSpPr/>
          <p:nvPr/>
        </p:nvSpPr>
        <p:spPr>
          <a:xfrm>
            <a:off x="5809484" y="1870600"/>
            <a:ext cx="3422503" cy="1970553"/>
          </a:xfrm>
          <a:prstGeom prst="cloudCallout">
            <a:avLst>
              <a:gd name="adj1" fmla="val -54432"/>
              <a:gd name="adj2" fmla="val 54135"/>
            </a:avLst>
          </a:prstGeom>
          <a:solidFill>
            <a:srgbClr val="CDE9E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50800" marR="0" lvl="0" indent="0" algn="ctr" rtl="1">
              <a:spcBef>
                <a:spcPts val="0"/>
              </a:spcBef>
              <a:spcAft>
                <a:spcPts val="0"/>
              </a:spcAft>
              <a:buNone/>
            </a:pPr>
            <a:r>
              <a:rPr lang="iw-IL" sz="3200">
                <a:solidFill>
                  <a:schemeClr val="accent1"/>
                </a:solidFill>
                <a:latin typeface="Calibri"/>
                <a:ea typeface="Calibri"/>
                <a:cs typeface="Calibri"/>
                <a:sym typeface="Calibri"/>
              </a:rPr>
              <a:t>מָה נוֹצַר?</a:t>
            </a:r>
            <a:endParaRPr sz="3200" b="0" i="0" u="none" strike="noStrike" cap="none">
              <a:solidFill>
                <a:schemeClr val="accent1"/>
              </a:solidFill>
              <a:latin typeface="Calibri"/>
              <a:ea typeface="Calibri"/>
              <a:cs typeface="Calibri"/>
              <a:sym typeface="Calibri"/>
            </a:endParaRPr>
          </a:p>
        </p:txBody>
      </p:sp>
      <p:sp>
        <p:nvSpPr>
          <p:cNvPr id="353" name="Google Shape;353;p16"/>
          <p:cNvSpPr txBox="1"/>
          <p:nvPr/>
        </p:nvSpPr>
        <p:spPr>
          <a:xfrm>
            <a:off x="1900989" y="59823"/>
            <a:ext cx="9432757" cy="1325563"/>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chemeClr val="lt1"/>
              </a:buClr>
              <a:buSzPts val="4800"/>
              <a:buFont typeface="Calibri"/>
              <a:buNone/>
            </a:pPr>
            <a:r>
              <a:rPr lang="iw-IL" sz="4800" b="1">
                <a:solidFill>
                  <a:schemeClr val="lt1"/>
                </a:solidFill>
                <a:latin typeface="Calibri"/>
                <a:ea typeface="Calibri"/>
                <a:cs typeface="Calibri"/>
                <a:sym typeface="Calibri"/>
              </a:rPr>
              <a:t>דִּיּוּן בְּעִקְבוֹת הַפְּעִילוּת</a:t>
            </a:r>
            <a:endParaRPr/>
          </a:p>
          <a:p>
            <a:pPr marL="0" marR="0" lvl="0" indent="0" algn="ctr" rtl="1">
              <a:lnSpc>
                <a:spcPct val="90000"/>
              </a:lnSpc>
              <a:spcBef>
                <a:spcPts val="0"/>
              </a:spcBef>
              <a:spcAft>
                <a:spcPts val="0"/>
              </a:spcAft>
              <a:buClr>
                <a:schemeClr val="lt1"/>
              </a:buClr>
              <a:buSzPts val="4800"/>
              <a:buFont typeface="Calibri"/>
              <a:buNone/>
            </a:pPr>
            <a:r>
              <a:rPr lang="iw-IL" sz="4800" b="1">
                <a:solidFill>
                  <a:schemeClr val="lt1"/>
                </a:solidFill>
                <a:latin typeface="Calibri"/>
                <a:ea typeface="Calibri"/>
                <a:cs typeface="Calibri"/>
                <a:sym typeface="Calibri"/>
              </a:rPr>
              <a:t>מַרְכִּיבִים אֶת הַפָּאזֶל הַכִּתָּתִי</a:t>
            </a:r>
            <a:endParaRPr/>
          </a:p>
        </p:txBody>
      </p:sp>
      <p:pic>
        <p:nvPicPr>
          <p:cNvPr id="354" name="Google Shape;354;p16" descr="Jigsaw Puzzle, Puzzle, Shape, Part"/>
          <p:cNvPicPr preferRelativeResize="0"/>
          <p:nvPr/>
        </p:nvPicPr>
        <p:blipFill rotWithShape="1">
          <a:blip r:embed="rId3">
            <a:alphaModFix/>
          </a:blip>
          <a:srcRect/>
          <a:stretch/>
        </p:blipFill>
        <p:spPr>
          <a:xfrm>
            <a:off x="171332" y="2344547"/>
            <a:ext cx="2548148" cy="1715585"/>
          </a:xfrm>
          <a:prstGeom prst="rect">
            <a:avLst/>
          </a:prstGeom>
          <a:noFill/>
          <a:ln>
            <a:noFill/>
          </a:ln>
        </p:spPr>
      </p:pic>
      <p:sp>
        <p:nvSpPr>
          <p:cNvPr id="355" name="Google Shape;355;p16"/>
          <p:cNvSpPr txBox="1"/>
          <p:nvPr/>
        </p:nvSpPr>
        <p:spPr>
          <a:xfrm>
            <a:off x="476808" y="3054381"/>
            <a:ext cx="211873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11F5"/>
              </a:buClr>
              <a:buSzPts val="2800"/>
              <a:buFont typeface="Calibri"/>
              <a:buNone/>
            </a:pPr>
            <a:r>
              <a:rPr lang="he-IL" sz="2800" b="1" i="0" u="none" strike="noStrike" cap="none" dirty="0">
                <a:solidFill>
                  <a:srgbClr val="BF11F5"/>
                </a:solidFill>
                <a:latin typeface="Calibri"/>
                <a:ea typeface="Calibri"/>
                <a:cs typeface="Calibri"/>
                <a:sym typeface="Calibri"/>
              </a:rPr>
              <a:t>איתן</a:t>
            </a:r>
            <a:endParaRPr dirty="0"/>
          </a:p>
        </p:txBody>
      </p:sp>
      <p:pic>
        <p:nvPicPr>
          <p:cNvPr id="356" name="Google Shape;356;p16" descr="Neon, Coffee, Food, Ice Cream, Pineapple"/>
          <p:cNvPicPr preferRelativeResize="0"/>
          <p:nvPr/>
        </p:nvPicPr>
        <p:blipFill rotWithShape="1">
          <a:blip r:embed="rId4">
            <a:alphaModFix/>
          </a:blip>
          <a:srcRect l="31860" t="-2800" r="28988" b="63945"/>
          <a:stretch/>
        </p:blipFill>
        <p:spPr>
          <a:xfrm>
            <a:off x="371694" y="2734937"/>
            <a:ext cx="1006409" cy="1258304"/>
          </a:xfrm>
          <a:prstGeom prst="rect">
            <a:avLst/>
          </a:prstGeom>
          <a:noFill/>
          <a:ln>
            <a:noFill/>
          </a:ln>
        </p:spPr>
      </p:pic>
      <p:pic>
        <p:nvPicPr>
          <p:cNvPr id="357" name="Google Shape;357;p16" descr="The Sun, Summer, Beach, Hot, Weather"/>
          <p:cNvPicPr preferRelativeResize="0"/>
          <p:nvPr/>
        </p:nvPicPr>
        <p:blipFill rotWithShape="1">
          <a:blip r:embed="rId5">
            <a:alphaModFix/>
          </a:blip>
          <a:srcRect/>
          <a:stretch/>
        </p:blipFill>
        <p:spPr>
          <a:xfrm>
            <a:off x="1502043" y="2557505"/>
            <a:ext cx="786466" cy="716885"/>
          </a:xfrm>
          <a:prstGeom prst="rect">
            <a:avLst/>
          </a:prstGeom>
          <a:noFill/>
          <a:ln>
            <a:noFill/>
          </a:ln>
        </p:spPr>
      </p:pic>
      <p:pic>
        <p:nvPicPr>
          <p:cNvPr id="358" name="Google Shape;358;p16" descr="Jigsaw Puzzle, Puzzle, Shape, Part"/>
          <p:cNvPicPr preferRelativeResize="0"/>
          <p:nvPr/>
        </p:nvPicPr>
        <p:blipFill rotWithShape="1">
          <a:blip r:embed="rId3">
            <a:alphaModFix/>
          </a:blip>
          <a:srcRect/>
          <a:stretch/>
        </p:blipFill>
        <p:spPr>
          <a:xfrm rot="-5400000">
            <a:off x="156643" y="3845282"/>
            <a:ext cx="2548148" cy="1715585"/>
          </a:xfrm>
          <a:prstGeom prst="rect">
            <a:avLst/>
          </a:prstGeom>
          <a:noFill/>
          <a:ln>
            <a:noFill/>
          </a:ln>
        </p:spPr>
      </p:pic>
      <p:pic>
        <p:nvPicPr>
          <p:cNvPr id="359" name="Google Shape;359;p16" descr="Guitar"/>
          <p:cNvPicPr preferRelativeResize="0"/>
          <p:nvPr/>
        </p:nvPicPr>
        <p:blipFill rotWithShape="1">
          <a:blip r:embed="rId6">
            <a:alphaModFix/>
          </a:blip>
          <a:srcRect/>
          <a:stretch/>
        </p:blipFill>
        <p:spPr>
          <a:xfrm>
            <a:off x="833334" y="4557008"/>
            <a:ext cx="914400" cy="914400"/>
          </a:xfrm>
          <a:prstGeom prst="rect">
            <a:avLst/>
          </a:prstGeom>
          <a:noFill/>
          <a:ln>
            <a:noFill/>
          </a:ln>
        </p:spPr>
      </p:pic>
      <p:sp>
        <p:nvSpPr>
          <p:cNvPr id="360" name="Google Shape;360;p16"/>
          <p:cNvSpPr txBox="1"/>
          <p:nvPr/>
        </p:nvSpPr>
        <p:spPr>
          <a:xfrm>
            <a:off x="436970" y="4051075"/>
            <a:ext cx="211873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11F5"/>
              </a:buClr>
              <a:buSzPts val="2800"/>
              <a:buFont typeface="Calibri"/>
              <a:buNone/>
            </a:pPr>
            <a:r>
              <a:rPr lang="he-IL" sz="2800" b="1" i="0" u="none" strike="noStrike" cap="none" dirty="0">
                <a:solidFill>
                  <a:srgbClr val="BF11F5"/>
                </a:solidFill>
                <a:latin typeface="Calibri"/>
                <a:ea typeface="Calibri"/>
                <a:cs typeface="Calibri"/>
                <a:sym typeface="Calibri"/>
              </a:rPr>
              <a:t>אלחנן</a:t>
            </a:r>
            <a:endParaRPr dirty="0"/>
          </a:p>
        </p:txBody>
      </p:sp>
      <p:pic>
        <p:nvPicPr>
          <p:cNvPr id="361" name="Google Shape;361;p16" descr="Jigsaw Puzzle, Puzzle, Shape, Part"/>
          <p:cNvPicPr preferRelativeResize="0"/>
          <p:nvPr/>
        </p:nvPicPr>
        <p:blipFill rotWithShape="1">
          <a:blip r:embed="rId3">
            <a:alphaModFix/>
          </a:blip>
          <a:srcRect/>
          <a:stretch/>
        </p:blipFill>
        <p:spPr>
          <a:xfrm rot="-5400000">
            <a:off x="1815097" y="2296169"/>
            <a:ext cx="2548148" cy="1715585"/>
          </a:xfrm>
          <a:prstGeom prst="rect">
            <a:avLst/>
          </a:prstGeom>
          <a:noFill/>
          <a:ln>
            <a:noFill/>
          </a:ln>
        </p:spPr>
      </p:pic>
      <p:pic>
        <p:nvPicPr>
          <p:cNvPr id="362" name="Google Shape;362;p16" descr="Jigsaw Puzzle, Puzzle, Shape, Part"/>
          <p:cNvPicPr preferRelativeResize="0"/>
          <p:nvPr/>
        </p:nvPicPr>
        <p:blipFill rotWithShape="1">
          <a:blip r:embed="rId3">
            <a:alphaModFix/>
          </a:blip>
          <a:srcRect/>
          <a:stretch/>
        </p:blipFill>
        <p:spPr>
          <a:xfrm rot="10800000">
            <a:off x="1736053" y="3889213"/>
            <a:ext cx="2548148" cy="1715585"/>
          </a:xfrm>
          <a:prstGeom prst="rect">
            <a:avLst/>
          </a:prstGeom>
          <a:noFill/>
          <a:ln>
            <a:noFill/>
          </a:ln>
        </p:spPr>
      </p:pic>
      <p:sp>
        <p:nvSpPr>
          <p:cNvPr id="363" name="Google Shape;363;p16"/>
          <p:cNvSpPr txBox="1"/>
          <p:nvPr/>
        </p:nvSpPr>
        <p:spPr>
          <a:xfrm>
            <a:off x="2029498" y="3207729"/>
            <a:ext cx="211873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BDBDB"/>
              </a:buClr>
              <a:buSzPts val="2800"/>
              <a:buFont typeface="Calibri"/>
              <a:buNone/>
            </a:pPr>
            <a:r>
              <a:rPr lang="iw-IL" sz="2800" b="1" i="0" u="none" strike="noStrike">
                <a:solidFill>
                  <a:srgbClr val="DBDBDB"/>
                </a:solidFill>
                <a:latin typeface="Calibri"/>
                <a:ea typeface="Calibri"/>
                <a:cs typeface="Calibri"/>
                <a:sym typeface="Calibri"/>
              </a:rPr>
              <a:t>יוני</a:t>
            </a:r>
            <a:endParaRPr/>
          </a:p>
        </p:txBody>
      </p:sp>
      <p:pic>
        <p:nvPicPr>
          <p:cNvPr id="364" name="Google Shape;364;p16" descr="Soccer ball"/>
          <p:cNvPicPr preferRelativeResize="0"/>
          <p:nvPr/>
        </p:nvPicPr>
        <p:blipFill rotWithShape="1">
          <a:blip r:embed="rId7">
            <a:alphaModFix/>
          </a:blip>
          <a:srcRect/>
          <a:stretch/>
        </p:blipFill>
        <p:spPr>
          <a:xfrm>
            <a:off x="2599230" y="2401591"/>
            <a:ext cx="914400" cy="914400"/>
          </a:xfrm>
          <a:prstGeom prst="rect">
            <a:avLst/>
          </a:prstGeom>
          <a:noFill/>
          <a:ln>
            <a:noFill/>
          </a:ln>
        </p:spPr>
      </p:pic>
      <p:sp>
        <p:nvSpPr>
          <p:cNvPr id="365" name="Google Shape;365;p16"/>
          <p:cNvSpPr txBox="1"/>
          <p:nvPr/>
        </p:nvSpPr>
        <p:spPr>
          <a:xfrm>
            <a:off x="2011267" y="4353372"/>
            <a:ext cx="211873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DD3CC"/>
              </a:buClr>
              <a:buSzPts val="2800"/>
              <a:buFont typeface="Calibri"/>
              <a:buNone/>
            </a:pPr>
            <a:r>
              <a:rPr lang="he-IL" sz="2800" b="1" i="0" u="none" strike="noStrike" dirty="0">
                <a:solidFill>
                  <a:srgbClr val="9DD3CC"/>
                </a:solidFill>
                <a:latin typeface="Calibri"/>
                <a:ea typeface="Calibri"/>
                <a:cs typeface="Calibri"/>
                <a:sym typeface="Calibri"/>
              </a:rPr>
              <a:t>משה</a:t>
            </a:r>
            <a:endParaRPr dirty="0"/>
          </a:p>
        </p:txBody>
      </p:sp>
      <p:pic>
        <p:nvPicPr>
          <p:cNvPr id="366" name="Google Shape;366;p16" descr="Cat"/>
          <p:cNvPicPr preferRelativeResize="0"/>
          <p:nvPr/>
        </p:nvPicPr>
        <p:blipFill rotWithShape="1">
          <a:blip r:embed="rId8">
            <a:alphaModFix/>
          </a:blip>
          <a:srcRect/>
          <a:stretch/>
        </p:blipFill>
        <p:spPr>
          <a:xfrm>
            <a:off x="2191251" y="4732033"/>
            <a:ext cx="720436" cy="720436"/>
          </a:xfrm>
          <a:prstGeom prst="rect">
            <a:avLst/>
          </a:prstGeom>
          <a:noFill/>
          <a:ln>
            <a:noFill/>
          </a:ln>
        </p:spPr>
      </p:pic>
      <p:sp>
        <p:nvSpPr>
          <p:cNvPr id="367" name="Google Shape;367;p16"/>
          <p:cNvSpPr/>
          <p:nvPr/>
        </p:nvSpPr>
        <p:spPr>
          <a:xfrm>
            <a:off x="4676299" y="4251681"/>
            <a:ext cx="3422503" cy="1970553"/>
          </a:xfrm>
          <a:prstGeom prst="cloudCallout">
            <a:avLst>
              <a:gd name="adj1" fmla="val -58367"/>
              <a:gd name="adj2" fmla="val -41992"/>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50800" marR="0" lvl="0" indent="0" algn="ctr" rtl="1">
              <a:spcBef>
                <a:spcPts val="0"/>
              </a:spcBef>
              <a:spcAft>
                <a:spcPts val="0"/>
              </a:spcAft>
              <a:buNone/>
            </a:pPr>
            <a:r>
              <a:rPr lang="iw-IL" sz="3200">
                <a:solidFill>
                  <a:srgbClr val="0070C0"/>
                </a:solidFill>
                <a:latin typeface="Calibri"/>
                <a:ea typeface="Calibri"/>
                <a:cs typeface="Calibri"/>
                <a:sym typeface="Calibri"/>
              </a:rPr>
              <a:t>הַאִם יֶשְׁנָם חֲלָקִים זֵהִים?</a:t>
            </a:r>
            <a:endParaRPr sz="3200" b="0" i="0" u="none" strike="noStrike" cap="none">
              <a:solidFill>
                <a:srgbClr val="0070C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7"/>
                                        </p:tgtEl>
                                        <p:attrNameLst>
                                          <p:attrName>style.visibility</p:attrName>
                                        </p:attrNameLst>
                                      </p:cBhvr>
                                      <p:to>
                                        <p:strVal val="visible"/>
                                      </p:to>
                                    </p:set>
                                    <p:animEffect transition="in" filter="fade">
                                      <p:cBhvr>
                                        <p:cTn id="12"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17"/>
          <p:cNvPicPr preferRelativeResize="0">
            <a:picLocks noGrp="1"/>
          </p:cNvPicPr>
          <p:nvPr>
            <p:ph type="body" idx="1"/>
          </p:nvPr>
        </p:nvPicPr>
        <p:blipFill rotWithShape="1">
          <a:blip r:embed="rId3">
            <a:alphaModFix/>
          </a:blip>
          <a:srcRect t="11336" b="18131"/>
          <a:stretch/>
        </p:blipFill>
        <p:spPr>
          <a:xfrm>
            <a:off x="103259" y="0"/>
            <a:ext cx="12191980" cy="6857990"/>
          </a:xfrm>
          <a:prstGeom prst="rect">
            <a:avLst/>
          </a:prstGeom>
          <a:noFill/>
          <a:ln>
            <a:noFill/>
          </a:ln>
        </p:spPr>
      </p:pic>
      <p:sp>
        <p:nvSpPr>
          <p:cNvPr id="374" name="Google Shape;374;p17"/>
          <p:cNvSpPr/>
          <p:nvPr/>
        </p:nvSpPr>
        <p:spPr>
          <a:xfrm rot="619736">
            <a:off x="2539536" y="1168257"/>
            <a:ext cx="7750418" cy="5078273"/>
          </a:xfrm>
          <a:custGeom>
            <a:avLst/>
            <a:gdLst/>
            <a:ahLst/>
            <a:cxnLst/>
            <a:rect l="l" t="t" r="r" b="b"/>
            <a:pathLst>
              <a:path w="7750418" h="5823454" fill="none" extrusionOk="0">
                <a:moveTo>
                  <a:pt x="0" y="0"/>
                </a:moveTo>
                <a:cubicBezTo>
                  <a:pt x="2716106" y="45423"/>
                  <a:pt x="6827455" y="-49106"/>
                  <a:pt x="7750418" y="0"/>
                </a:cubicBezTo>
                <a:cubicBezTo>
                  <a:pt x="8175912" y="2875015"/>
                  <a:pt x="7410281" y="4159860"/>
                  <a:pt x="7750418" y="5823454"/>
                </a:cubicBezTo>
                <a:cubicBezTo>
                  <a:pt x="7491834" y="5625025"/>
                  <a:pt x="3514094" y="5234244"/>
                  <a:pt x="0" y="5823454"/>
                </a:cubicBezTo>
                <a:cubicBezTo>
                  <a:pt x="122446" y="3856480"/>
                  <a:pt x="175798" y="2659840"/>
                  <a:pt x="0" y="0"/>
                </a:cubicBezTo>
                <a:close/>
              </a:path>
              <a:path w="7750418" h="5823454" extrusionOk="0">
                <a:moveTo>
                  <a:pt x="0" y="0"/>
                </a:moveTo>
                <a:cubicBezTo>
                  <a:pt x="2066590" y="60192"/>
                  <a:pt x="6068386" y="65915"/>
                  <a:pt x="7750418" y="0"/>
                </a:cubicBezTo>
                <a:cubicBezTo>
                  <a:pt x="8087173" y="1793089"/>
                  <a:pt x="7843690" y="4075669"/>
                  <a:pt x="7750418" y="5823454"/>
                </a:cubicBezTo>
                <a:cubicBezTo>
                  <a:pt x="4903333" y="5622490"/>
                  <a:pt x="1763514" y="5691940"/>
                  <a:pt x="0" y="5823454"/>
                </a:cubicBezTo>
                <a:cubicBezTo>
                  <a:pt x="-301391" y="3756166"/>
                  <a:pt x="28864" y="1040721"/>
                  <a:pt x="0" y="0"/>
                </a:cubicBezTo>
                <a:close/>
              </a:path>
              <a:path w="7750418" h="5823454" fill="none" extrusionOk="0">
                <a:moveTo>
                  <a:pt x="0" y="0"/>
                </a:moveTo>
                <a:cubicBezTo>
                  <a:pt x="2515296" y="325824"/>
                  <a:pt x="6960012" y="256574"/>
                  <a:pt x="7750418" y="0"/>
                </a:cubicBezTo>
                <a:cubicBezTo>
                  <a:pt x="8014728" y="2631426"/>
                  <a:pt x="7714621" y="4348491"/>
                  <a:pt x="7750418" y="5823454"/>
                </a:cubicBezTo>
                <a:cubicBezTo>
                  <a:pt x="6374302" y="5373085"/>
                  <a:pt x="4227564" y="6535910"/>
                  <a:pt x="0" y="5823454"/>
                </a:cubicBezTo>
                <a:cubicBezTo>
                  <a:pt x="-250600" y="4117968"/>
                  <a:pt x="-45998" y="2530219"/>
                  <a:pt x="0" y="0"/>
                </a:cubicBezTo>
                <a:close/>
              </a:path>
              <a:path w="7750418" h="5823454" fill="none" extrusionOk="0">
                <a:moveTo>
                  <a:pt x="0" y="0"/>
                </a:moveTo>
                <a:cubicBezTo>
                  <a:pt x="2658806" y="99459"/>
                  <a:pt x="6904265" y="3229"/>
                  <a:pt x="7750418" y="0"/>
                </a:cubicBezTo>
                <a:cubicBezTo>
                  <a:pt x="7868141" y="2800069"/>
                  <a:pt x="7581249" y="4144833"/>
                  <a:pt x="7750418" y="5823454"/>
                </a:cubicBezTo>
                <a:cubicBezTo>
                  <a:pt x="7078900" y="5317498"/>
                  <a:pt x="3825637" y="5991189"/>
                  <a:pt x="0" y="5823454"/>
                </a:cubicBezTo>
                <a:cubicBezTo>
                  <a:pt x="-22633" y="4025817"/>
                  <a:pt x="118834" y="2478470"/>
                  <a:pt x="0" y="0"/>
                </a:cubicBezTo>
                <a:close/>
              </a:path>
            </a:pathLst>
          </a:cu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50800" marR="0" lvl="0" indent="0" algn="ctr" rtl="1">
              <a:lnSpc>
                <a:spcPct val="150000"/>
              </a:lnSpc>
              <a:spcBef>
                <a:spcPts val="0"/>
              </a:spcBef>
              <a:spcAft>
                <a:spcPts val="0"/>
              </a:spcAft>
              <a:buClr>
                <a:srgbClr val="A62172"/>
              </a:buClr>
              <a:buSzPts val="6480"/>
              <a:buFont typeface="Calibri"/>
              <a:buNone/>
            </a:pPr>
            <a:r>
              <a:rPr lang="iw-IL" sz="3600" b="1" i="0" u="none" strike="noStrike" cap="none" dirty="0">
                <a:solidFill>
                  <a:srgbClr val="A62172"/>
                </a:solidFill>
                <a:latin typeface="Calibri"/>
                <a:ea typeface="Calibri"/>
                <a:cs typeface="Calibri"/>
                <a:sym typeface="Calibri"/>
              </a:rPr>
              <a:t>כָּל חֵלֶק הוּא יָחִיד וּמְיֻחָד</a:t>
            </a:r>
            <a:endParaRPr dirty="0"/>
          </a:p>
          <a:p>
            <a:pPr marL="50800" marR="0" lvl="0" indent="0" algn="ctr" rtl="1">
              <a:lnSpc>
                <a:spcPct val="150000"/>
              </a:lnSpc>
              <a:spcBef>
                <a:spcPts val="0"/>
              </a:spcBef>
              <a:spcAft>
                <a:spcPts val="0"/>
              </a:spcAft>
              <a:buClr>
                <a:srgbClr val="A62172"/>
              </a:buClr>
              <a:buSzPts val="6480"/>
              <a:buFont typeface="Calibri"/>
              <a:buNone/>
            </a:pPr>
            <a:r>
              <a:rPr lang="iw-IL" sz="3600" b="1" i="0" u="none" strike="noStrike" cap="none" dirty="0">
                <a:solidFill>
                  <a:srgbClr val="A62172"/>
                </a:solidFill>
                <a:latin typeface="Calibri"/>
                <a:ea typeface="Calibri"/>
                <a:cs typeface="Calibri"/>
                <a:sym typeface="Calibri"/>
              </a:rPr>
              <a:t>וּבְיַחַד נוֹצַר פָּאזֶל יָחִיד וּמְיֻחָד!</a:t>
            </a:r>
            <a:endParaRPr dirty="0"/>
          </a:p>
          <a:p>
            <a:pPr marL="50800" marR="0" lvl="0" indent="0" algn="ctr" rtl="1">
              <a:lnSpc>
                <a:spcPct val="150000"/>
              </a:lnSpc>
              <a:spcBef>
                <a:spcPts val="0"/>
              </a:spcBef>
              <a:spcAft>
                <a:spcPts val="0"/>
              </a:spcAft>
              <a:buClr>
                <a:srgbClr val="A62172"/>
              </a:buClr>
              <a:buSzPts val="6480"/>
              <a:buFont typeface="Calibri"/>
              <a:buNone/>
            </a:pPr>
            <a:r>
              <a:rPr lang="iw-IL" sz="3600" b="1" i="0" u="none" strike="noStrike" cap="none" dirty="0">
                <a:solidFill>
                  <a:srgbClr val="A62172"/>
                </a:solidFill>
                <a:latin typeface="Calibri"/>
                <a:ea typeface="Calibri"/>
                <a:cs typeface="Calibri"/>
                <a:sym typeface="Calibri"/>
              </a:rPr>
              <a:t>בְּדִיּוּק כְּשֵׁם שֶׁכָּל  יֶלֶד הוּא יָחִיד וּמְיוּחָד, </a:t>
            </a:r>
            <a:endParaRPr sz="3600" b="1" i="0" u="none" strike="noStrike" cap="none" dirty="0">
              <a:solidFill>
                <a:srgbClr val="A62172"/>
              </a:solidFill>
              <a:latin typeface="Calibri"/>
              <a:ea typeface="Calibri"/>
              <a:cs typeface="Calibri"/>
              <a:sym typeface="Calibri"/>
            </a:endParaRPr>
          </a:p>
          <a:p>
            <a:pPr marL="50800" marR="0" lvl="0" indent="0" algn="ctr" rtl="1">
              <a:lnSpc>
                <a:spcPct val="150000"/>
              </a:lnSpc>
              <a:spcBef>
                <a:spcPts val="0"/>
              </a:spcBef>
              <a:spcAft>
                <a:spcPts val="0"/>
              </a:spcAft>
              <a:buClr>
                <a:srgbClr val="A62172"/>
              </a:buClr>
              <a:buSzPts val="6480"/>
              <a:buFont typeface="Calibri"/>
              <a:buNone/>
            </a:pPr>
            <a:r>
              <a:rPr lang="iw-IL" sz="3600" b="1" i="0" u="none" strike="noStrike" cap="none" dirty="0">
                <a:solidFill>
                  <a:srgbClr val="A62172"/>
                </a:solidFill>
                <a:latin typeface="Calibri"/>
                <a:ea typeface="Calibri"/>
                <a:cs typeface="Calibri"/>
                <a:sym typeface="Calibri"/>
              </a:rPr>
              <a:t>בְּיַחַד נוֹצֶרֶת כִּתָּה,</a:t>
            </a:r>
            <a:endParaRPr dirty="0"/>
          </a:p>
          <a:p>
            <a:pPr marL="50800" marR="0" lvl="0" indent="0" algn="ctr" rtl="1">
              <a:lnSpc>
                <a:spcPct val="150000"/>
              </a:lnSpc>
              <a:spcBef>
                <a:spcPts val="0"/>
              </a:spcBef>
              <a:spcAft>
                <a:spcPts val="0"/>
              </a:spcAft>
              <a:buClr>
                <a:srgbClr val="A62172"/>
              </a:buClr>
              <a:buSzPts val="6480"/>
              <a:buFont typeface="Calibri"/>
              <a:buNone/>
            </a:pPr>
            <a:r>
              <a:rPr lang="iw-IL" sz="3600" b="1" i="0" u="none" strike="noStrike" cap="none" dirty="0">
                <a:solidFill>
                  <a:srgbClr val="A62172"/>
                </a:solidFill>
                <a:latin typeface="Calibri"/>
                <a:ea typeface="Calibri"/>
                <a:cs typeface="Calibri"/>
                <a:sym typeface="Calibri"/>
              </a:rPr>
              <a:t>כִּתָּה אַחַת וִיחִידָה – הַכִּתָּה שֶׁלָּנוּ!</a:t>
            </a:r>
            <a:endParaRPr dirty="0"/>
          </a:p>
          <a:p>
            <a:pPr marL="50800" marR="0" lvl="0" indent="0" algn="ctr" rtl="1">
              <a:lnSpc>
                <a:spcPct val="150000"/>
              </a:lnSpc>
              <a:spcBef>
                <a:spcPts val="0"/>
              </a:spcBef>
              <a:spcAft>
                <a:spcPts val="0"/>
              </a:spcAft>
              <a:buClr>
                <a:schemeClr val="dk1"/>
              </a:buClr>
              <a:buSzPts val="6480"/>
              <a:buFont typeface="Calibri"/>
              <a:buNone/>
            </a:pPr>
            <a:endParaRPr sz="3600" b="1" i="0" u="none" strike="noStrike" cap="none" dirty="0">
              <a:solidFill>
                <a:srgbClr val="A62172"/>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8"/>
          <p:cNvSpPr txBox="1">
            <a:spLocks noGrp="1"/>
          </p:cNvSpPr>
          <p:nvPr>
            <p:ph type="title"/>
          </p:nvPr>
        </p:nvSpPr>
        <p:spPr>
          <a:xfrm>
            <a:off x="838200" y="-266700"/>
            <a:ext cx="10515600" cy="1753755"/>
          </a:xfrm>
          <a:prstGeom prst="rect">
            <a:avLst/>
          </a:prstGeom>
          <a:noFill/>
          <a:ln>
            <a:noFill/>
          </a:ln>
        </p:spPr>
        <p:txBody>
          <a:bodyPr spcFirstLastPara="1" wrap="square" lIns="91425" tIns="45700" rIns="91425" bIns="45700" anchor="t" anchorCtr="0">
            <a:noAutofit/>
          </a:bodyPr>
          <a:lstStyle/>
          <a:p>
            <a:pPr marL="50800" marR="0" lvl="0" indent="0" algn="ctr" rtl="1">
              <a:lnSpc>
                <a:spcPct val="150000"/>
              </a:lnSpc>
              <a:spcBef>
                <a:spcPts val="0"/>
              </a:spcBef>
              <a:spcAft>
                <a:spcPts val="0"/>
              </a:spcAft>
              <a:buClr>
                <a:srgbClr val="39CDE7"/>
              </a:buClr>
              <a:buSzPts val="12960"/>
              <a:buFont typeface="Noto Sans Symbols"/>
              <a:buNone/>
            </a:pPr>
            <a:r>
              <a:rPr lang="iw-IL" b="1" i="0" u="none" strike="noStrike" cap="none">
                <a:latin typeface="Calibri"/>
                <a:ea typeface="Calibri"/>
                <a:cs typeface="Calibri"/>
                <a:sym typeface="Calibri"/>
              </a:rPr>
              <a:t>מַהִי כִּתָּה?</a:t>
            </a:r>
            <a:endParaRPr/>
          </a:p>
        </p:txBody>
      </p:sp>
      <p:sp>
        <p:nvSpPr>
          <p:cNvPr id="382" name="Google Shape;382;p18"/>
          <p:cNvSpPr/>
          <p:nvPr/>
        </p:nvSpPr>
        <p:spPr>
          <a:xfrm>
            <a:off x="3212432" y="2759622"/>
            <a:ext cx="5702968" cy="3779946"/>
          </a:xfrm>
          <a:custGeom>
            <a:avLst/>
            <a:gdLst/>
            <a:ahLst/>
            <a:cxnLst/>
            <a:rect l="l" t="t" r="r" b="b"/>
            <a:pathLst>
              <a:path w="5702968" h="3779946" fill="none" extrusionOk="0">
                <a:moveTo>
                  <a:pt x="0" y="0"/>
                </a:moveTo>
                <a:cubicBezTo>
                  <a:pt x="328130" y="43939"/>
                  <a:pt x="498419" y="18662"/>
                  <a:pt x="633663" y="0"/>
                </a:cubicBezTo>
                <a:cubicBezTo>
                  <a:pt x="750815" y="-22434"/>
                  <a:pt x="1072335" y="-11863"/>
                  <a:pt x="1267326" y="0"/>
                </a:cubicBezTo>
                <a:cubicBezTo>
                  <a:pt x="1406790" y="-51466"/>
                  <a:pt x="1610714" y="57283"/>
                  <a:pt x="1900989" y="0"/>
                </a:cubicBezTo>
                <a:cubicBezTo>
                  <a:pt x="2200887" y="2146"/>
                  <a:pt x="2213728" y="-12555"/>
                  <a:pt x="2363563" y="0"/>
                </a:cubicBezTo>
                <a:cubicBezTo>
                  <a:pt x="2532863" y="8024"/>
                  <a:pt x="2849876" y="46362"/>
                  <a:pt x="2997227" y="0"/>
                </a:cubicBezTo>
                <a:cubicBezTo>
                  <a:pt x="3112534" y="37577"/>
                  <a:pt x="3349870" y="-53913"/>
                  <a:pt x="3687919" y="0"/>
                </a:cubicBezTo>
                <a:cubicBezTo>
                  <a:pt x="3976265" y="-7652"/>
                  <a:pt x="3996972" y="5971"/>
                  <a:pt x="4150493" y="0"/>
                </a:cubicBezTo>
                <a:cubicBezTo>
                  <a:pt x="4258819" y="8075"/>
                  <a:pt x="4589729" y="95056"/>
                  <a:pt x="4898216" y="0"/>
                </a:cubicBezTo>
                <a:cubicBezTo>
                  <a:pt x="5077972" y="-27273"/>
                  <a:pt x="5496138" y="-7683"/>
                  <a:pt x="5702968" y="0"/>
                </a:cubicBezTo>
                <a:cubicBezTo>
                  <a:pt x="5691771" y="92742"/>
                  <a:pt x="5652248" y="415108"/>
                  <a:pt x="5702968" y="592191"/>
                </a:cubicBezTo>
                <a:cubicBezTo>
                  <a:pt x="5719865" y="778279"/>
                  <a:pt x="5707369" y="1101710"/>
                  <a:pt x="5702968" y="1297781"/>
                </a:cubicBezTo>
                <a:cubicBezTo>
                  <a:pt x="5695233" y="1472518"/>
                  <a:pt x="5758503" y="1637827"/>
                  <a:pt x="5702968" y="1814374"/>
                </a:cubicBezTo>
                <a:cubicBezTo>
                  <a:pt x="5717651" y="1954739"/>
                  <a:pt x="5677046" y="2107957"/>
                  <a:pt x="5702968" y="2330967"/>
                </a:cubicBezTo>
                <a:cubicBezTo>
                  <a:pt x="5750317" y="2528891"/>
                  <a:pt x="5704833" y="2714035"/>
                  <a:pt x="5702968" y="2847558"/>
                </a:cubicBezTo>
                <a:cubicBezTo>
                  <a:pt x="5650192" y="2968584"/>
                  <a:pt x="5665015" y="3448506"/>
                  <a:pt x="5702968" y="3779945"/>
                </a:cubicBezTo>
                <a:cubicBezTo>
                  <a:pt x="5369908" y="3755695"/>
                  <a:pt x="5252726" y="3713531"/>
                  <a:pt x="5126335" y="3779945"/>
                </a:cubicBezTo>
                <a:cubicBezTo>
                  <a:pt x="4951379" y="3725938"/>
                  <a:pt x="4614350" y="3777524"/>
                  <a:pt x="4435642" y="3779945"/>
                </a:cubicBezTo>
                <a:cubicBezTo>
                  <a:pt x="4298947" y="3758625"/>
                  <a:pt x="4098871" y="3781555"/>
                  <a:pt x="3859008" y="3779945"/>
                </a:cubicBezTo>
                <a:cubicBezTo>
                  <a:pt x="3710511" y="3746065"/>
                  <a:pt x="3394093" y="3784663"/>
                  <a:pt x="3282375" y="3779945"/>
                </a:cubicBezTo>
                <a:cubicBezTo>
                  <a:pt x="3162893" y="3757684"/>
                  <a:pt x="2769754" y="3807590"/>
                  <a:pt x="2648712" y="3779945"/>
                </a:cubicBezTo>
                <a:cubicBezTo>
                  <a:pt x="2479596" y="3693960"/>
                  <a:pt x="2278489" y="3841553"/>
                  <a:pt x="1900989" y="3779945"/>
                </a:cubicBezTo>
                <a:cubicBezTo>
                  <a:pt x="1556600" y="3758714"/>
                  <a:pt x="1408090" y="3757939"/>
                  <a:pt x="1153267" y="3779945"/>
                </a:cubicBezTo>
                <a:cubicBezTo>
                  <a:pt x="894975" y="3754349"/>
                  <a:pt x="895619" y="3777595"/>
                  <a:pt x="690693" y="3779945"/>
                </a:cubicBezTo>
                <a:cubicBezTo>
                  <a:pt x="590111" y="3804047"/>
                  <a:pt x="313715" y="3777310"/>
                  <a:pt x="0" y="3779945"/>
                </a:cubicBezTo>
                <a:cubicBezTo>
                  <a:pt x="63216" y="3558507"/>
                  <a:pt x="45537" y="3365540"/>
                  <a:pt x="0" y="3225553"/>
                </a:cubicBezTo>
                <a:cubicBezTo>
                  <a:pt x="3309" y="3162035"/>
                  <a:pt x="52425" y="2827093"/>
                  <a:pt x="0" y="2557763"/>
                </a:cubicBezTo>
                <a:cubicBezTo>
                  <a:pt x="-54805" y="2307113"/>
                  <a:pt x="-8370" y="2230191"/>
                  <a:pt x="0" y="2003371"/>
                </a:cubicBezTo>
                <a:cubicBezTo>
                  <a:pt x="-39218" y="1757839"/>
                  <a:pt x="33011" y="1497047"/>
                  <a:pt x="0" y="1373380"/>
                </a:cubicBezTo>
                <a:cubicBezTo>
                  <a:pt x="28838" y="1200812"/>
                  <a:pt x="-8178" y="954822"/>
                  <a:pt x="0" y="705589"/>
                </a:cubicBezTo>
                <a:cubicBezTo>
                  <a:pt x="-20513" y="386117"/>
                  <a:pt x="-25609" y="361294"/>
                  <a:pt x="0" y="0"/>
                </a:cubicBezTo>
                <a:close/>
              </a:path>
              <a:path w="5702968" h="3779946" extrusionOk="0">
                <a:moveTo>
                  <a:pt x="0" y="0"/>
                </a:moveTo>
                <a:cubicBezTo>
                  <a:pt x="161808" y="14548"/>
                  <a:pt x="364053" y="16634"/>
                  <a:pt x="690693" y="0"/>
                </a:cubicBezTo>
                <a:cubicBezTo>
                  <a:pt x="990588" y="23082"/>
                  <a:pt x="1003415" y="5659"/>
                  <a:pt x="1153267" y="0"/>
                </a:cubicBezTo>
                <a:cubicBezTo>
                  <a:pt x="1276994" y="-66761"/>
                  <a:pt x="1569860" y="-126676"/>
                  <a:pt x="1900989" y="0"/>
                </a:cubicBezTo>
                <a:cubicBezTo>
                  <a:pt x="2276206" y="16825"/>
                  <a:pt x="2282827" y="-6757"/>
                  <a:pt x="2477623" y="0"/>
                </a:cubicBezTo>
                <a:cubicBezTo>
                  <a:pt x="2668352" y="-1281"/>
                  <a:pt x="2778207" y="-10241"/>
                  <a:pt x="3054256" y="0"/>
                </a:cubicBezTo>
                <a:cubicBezTo>
                  <a:pt x="3329677" y="10394"/>
                  <a:pt x="3392026" y="-191"/>
                  <a:pt x="3573860" y="0"/>
                </a:cubicBezTo>
                <a:cubicBezTo>
                  <a:pt x="3795361" y="-70504"/>
                  <a:pt x="3921407" y="-29435"/>
                  <a:pt x="4093464" y="0"/>
                </a:cubicBezTo>
                <a:cubicBezTo>
                  <a:pt x="4231495" y="8071"/>
                  <a:pt x="4410953" y="-36367"/>
                  <a:pt x="4556038" y="0"/>
                </a:cubicBezTo>
                <a:cubicBezTo>
                  <a:pt x="4649868" y="-54745"/>
                  <a:pt x="5297134" y="-200244"/>
                  <a:pt x="5702968" y="0"/>
                </a:cubicBezTo>
                <a:cubicBezTo>
                  <a:pt x="5688710" y="193225"/>
                  <a:pt x="5742035" y="318276"/>
                  <a:pt x="5702968" y="592191"/>
                </a:cubicBezTo>
                <a:cubicBezTo>
                  <a:pt x="5718348" y="844121"/>
                  <a:pt x="5709246" y="1184879"/>
                  <a:pt x="5702968" y="1297781"/>
                </a:cubicBezTo>
                <a:cubicBezTo>
                  <a:pt x="5708313" y="1482109"/>
                  <a:pt x="5658057" y="1556679"/>
                  <a:pt x="5702968" y="1814374"/>
                </a:cubicBezTo>
                <a:cubicBezTo>
                  <a:pt x="5690467" y="2061695"/>
                  <a:pt x="5735914" y="2281993"/>
                  <a:pt x="5702968" y="2444365"/>
                </a:cubicBezTo>
                <a:cubicBezTo>
                  <a:pt x="5723673" y="2624343"/>
                  <a:pt x="5709704" y="2929644"/>
                  <a:pt x="5702968" y="3149954"/>
                </a:cubicBezTo>
                <a:cubicBezTo>
                  <a:pt x="5689687" y="3425438"/>
                  <a:pt x="5721467" y="3510059"/>
                  <a:pt x="5702968" y="3779945"/>
                </a:cubicBezTo>
                <a:cubicBezTo>
                  <a:pt x="5561155" y="3819359"/>
                  <a:pt x="5287783" y="3794334"/>
                  <a:pt x="4955246" y="3779945"/>
                </a:cubicBezTo>
                <a:cubicBezTo>
                  <a:pt x="4675508" y="3786770"/>
                  <a:pt x="4615530" y="3768590"/>
                  <a:pt x="4435642" y="3779945"/>
                </a:cubicBezTo>
                <a:cubicBezTo>
                  <a:pt x="4298269" y="3812378"/>
                  <a:pt x="3894805" y="3737951"/>
                  <a:pt x="3744949" y="3779945"/>
                </a:cubicBezTo>
                <a:cubicBezTo>
                  <a:pt x="3579359" y="3803358"/>
                  <a:pt x="3192936" y="3778646"/>
                  <a:pt x="2997227" y="3779945"/>
                </a:cubicBezTo>
                <a:cubicBezTo>
                  <a:pt x="2850644" y="3835504"/>
                  <a:pt x="2590070" y="3778653"/>
                  <a:pt x="2306534" y="3779945"/>
                </a:cubicBezTo>
                <a:cubicBezTo>
                  <a:pt x="2044762" y="3800209"/>
                  <a:pt x="1953703" y="3827042"/>
                  <a:pt x="1786930" y="3779945"/>
                </a:cubicBezTo>
                <a:cubicBezTo>
                  <a:pt x="1643985" y="3766186"/>
                  <a:pt x="1474113" y="3767576"/>
                  <a:pt x="1267326" y="3779945"/>
                </a:cubicBezTo>
                <a:cubicBezTo>
                  <a:pt x="1118968" y="3936157"/>
                  <a:pt x="631893" y="3848709"/>
                  <a:pt x="0" y="3779945"/>
                </a:cubicBezTo>
                <a:cubicBezTo>
                  <a:pt x="10586" y="3481564"/>
                  <a:pt x="-47478" y="3303716"/>
                  <a:pt x="0" y="3074356"/>
                </a:cubicBezTo>
                <a:cubicBezTo>
                  <a:pt x="31516" y="2843021"/>
                  <a:pt x="41994" y="2687652"/>
                  <a:pt x="0" y="2406565"/>
                </a:cubicBezTo>
                <a:cubicBezTo>
                  <a:pt x="26484" y="2164829"/>
                  <a:pt x="5640" y="2014263"/>
                  <a:pt x="0" y="1738775"/>
                </a:cubicBezTo>
                <a:cubicBezTo>
                  <a:pt x="-18273" y="1455831"/>
                  <a:pt x="12832" y="1335017"/>
                  <a:pt x="0" y="1184383"/>
                </a:cubicBezTo>
                <a:cubicBezTo>
                  <a:pt x="25853" y="1032607"/>
                  <a:pt x="-54614" y="577940"/>
                  <a:pt x="0" y="0"/>
                </a:cubicBezTo>
                <a:close/>
              </a:path>
              <a:path w="5702968" h="3779946" fill="none" extrusionOk="0">
                <a:moveTo>
                  <a:pt x="0" y="0"/>
                </a:moveTo>
                <a:cubicBezTo>
                  <a:pt x="306043" y="9005"/>
                  <a:pt x="493454" y="-44245"/>
                  <a:pt x="633663" y="0"/>
                </a:cubicBezTo>
                <a:cubicBezTo>
                  <a:pt x="780578" y="21658"/>
                  <a:pt x="1133304" y="24855"/>
                  <a:pt x="1267326" y="0"/>
                </a:cubicBezTo>
                <a:cubicBezTo>
                  <a:pt x="1441574" y="-31861"/>
                  <a:pt x="1686438" y="-24152"/>
                  <a:pt x="1900989" y="0"/>
                </a:cubicBezTo>
                <a:cubicBezTo>
                  <a:pt x="2199771" y="2777"/>
                  <a:pt x="2211077" y="-2794"/>
                  <a:pt x="2363563" y="0"/>
                </a:cubicBezTo>
                <a:cubicBezTo>
                  <a:pt x="2512637" y="-22944"/>
                  <a:pt x="2772571" y="30727"/>
                  <a:pt x="2997227" y="0"/>
                </a:cubicBezTo>
                <a:cubicBezTo>
                  <a:pt x="3167862" y="-13625"/>
                  <a:pt x="3369738" y="-30439"/>
                  <a:pt x="3687919" y="0"/>
                </a:cubicBezTo>
                <a:cubicBezTo>
                  <a:pt x="3980158" y="-2812"/>
                  <a:pt x="3986208" y="3116"/>
                  <a:pt x="4150493" y="0"/>
                </a:cubicBezTo>
                <a:cubicBezTo>
                  <a:pt x="4260695" y="22033"/>
                  <a:pt x="4658631" y="4531"/>
                  <a:pt x="4898216" y="0"/>
                </a:cubicBezTo>
                <a:cubicBezTo>
                  <a:pt x="5103794" y="-15181"/>
                  <a:pt x="5427499" y="-33432"/>
                  <a:pt x="5702968" y="0"/>
                </a:cubicBezTo>
                <a:cubicBezTo>
                  <a:pt x="5750871" y="23913"/>
                  <a:pt x="5634264" y="379459"/>
                  <a:pt x="5702968" y="592191"/>
                </a:cubicBezTo>
                <a:cubicBezTo>
                  <a:pt x="5716686" y="820394"/>
                  <a:pt x="5682702" y="1144214"/>
                  <a:pt x="5702968" y="1297781"/>
                </a:cubicBezTo>
                <a:cubicBezTo>
                  <a:pt x="5747786" y="1456544"/>
                  <a:pt x="5716563" y="1666429"/>
                  <a:pt x="5702968" y="1814374"/>
                </a:cubicBezTo>
                <a:cubicBezTo>
                  <a:pt x="5680765" y="1962891"/>
                  <a:pt x="5661286" y="2194037"/>
                  <a:pt x="5702968" y="2330967"/>
                </a:cubicBezTo>
                <a:cubicBezTo>
                  <a:pt x="5721734" y="2527739"/>
                  <a:pt x="5729686" y="2701364"/>
                  <a:pt x="5702968" y="2847558"/>
                </a:cubicBezTo>
                <a:cubicBezTo>
                  <a:pt x="5725989" y="2991878"/>
                  <a:pt x="5699657" y="3574683"/>
                  <a:pt x="5702968" y="3779945"/>
                </a:cubicBezTo>
                <a:cubicBezTo>
                  <a:pt x="5385926" y="3742578"/>
                  <a:pt x="5273121" y="3766588"/>
                  <a:pt x="5126335" y="3779945"/>
                </a:cubicBezTo>
                <a:cubicBezTo>
                  <a:pt x="4987857" y="3818622"/>
                  <a:pt x="4631094" y="3753165"/>
                  <a:pt x="4435642" y="3779945"/>
                </a:cubicBezTo>
                <a:cubicBezTo>
                  <a:pt x="4234399" y="3771624"/>
                  <a:pt x="4034722" y="3814803"/>
                  <a:pt x="3859008" y="3779945"/>
                </a:cubicBezTo>
                <a:cubicBezTo>
                  <a:pt x="3671886" y="3744841"/>
                  <a:pt x="3416018" y="3824247"/>
                  <a:pt x="3282375" y="3779945"/>
                </a:cubicBezTo>
                <a:cubicBezTo>
                  <a:pt x="3100442" y="3761222"/>
                  <a:pt x="2780212" y="3821976"/>
                  <a:pt x="2648712" y="3779945"/>
                </a:cubicBezTo>
                <a:cubicBezTo>
                  <a:pt x="2508525" y="3815136"/>
                  <a:pt x="2192566" y="3763150"/>
                  <a:pt x="1900989" y="3779945"/>
                </a:cubicBezTo>
                <a:cubicBezTo>
                  <a:pt x="1605808" y="3819956"/>
                  <a:pt x="1421175" y="3772727"/>
                  <a:pt x="1153267" y="3779945"/>
                </a:cubicBezTo>
                <a:cubicBezTo>
                  <a:pt x="880443" y="3757002"/>
                  <a:pt x="892983" y="3776088"/>
                  <a:pt x="690693" y="3779945"/>
                </a:cubicBezTo>
                <a:cubicBezTo>
                  <a:pt x="497785" y="3804185"/>
                  <a:pt x="270870" y="3815483"/>
                  <a:pt x="0" y="3779945"/>
                </a:cubicBezTo>
                <a:cubicBezTo>
                  <a:pt x="-2715" y="3546961"/>
                  <a:pt x="1300" y="3427353"/>
                  <a:pt x="0" y="3225553"/>
                </a:cubicBezTo>
                <a:cubicBezTo>
                  <a:pt x="-13916" y="3085439"/>
                  <a:pt x="58313" y="2813110"/>
                  <a:pt x="0" y="2557763"/>
                </a:cubicBezTo>
                <a:cubicBezTo>
                  <a:pt x="-33381" y="2323853"/>
                  <a:pt x="-20073" y="2174494"/>
                  <a:pt x="0" y="2003371"/>
                </a:cubicBezTo>
                <a:cubicBezTo>
                  <a:pt x="54121" y="1805965"/>
                  <a:pt x="-17558" y="1557622"/>
                  <a:pt x="0" y="1373380"/>
                </a:cubicBezTo>
                <a:cubicBezTo>
                  <a:pt x="-7647" y="1194370"/>
                  <a:pt x="865" y="1034711"/>
                  <a:pt x="0" y="705589"/>
                </a:cubicBezTo>
                <a:cubicBezTo>
                  <a:pt x="-17209" y="394404"/>
                  <a:pt x="-12591" y="345675"/>
                  <a:pt x="0" y="0"/>
                </a:cubicBezTo>
                <a:close/>
              </a:path>
              <a:path w="5702968" h="3779946" fill="none" extrusionOk="0">
                <a:moveTo>
                  <a:pt x="0" y="0"/>
                </a:moveTo>
                <a:cubicBezTo>
                  <a:pt x="303557" y="34322"/>
                  <a:pt x="506328" y="-800"/>
                  <a:pt x="633663" y="0"/>
                </a:cubicBezTo>
                <a:cubicBezTo>
                  <a:pt x="761096" y="27440"/>
                  <a:pt x="1108279" y="-14938"/>
                  <a:pt x="1267326" y="0"/>
                </a:cubicBezTo>
                <a:cubicBezTo>
                  <a:pt x="1419641" y="-24247"/>
                  <a:pt x="1621441" y="30877"/>
                  <a:pt x="1900989" y="0"/>
                </a:cubicBezTo>
                <a:cubicBezTo>
                  <a:pt x="2201163" y="2591"/>
                  <a:pt x="2211917" y="-8427"/>
                  <a:pt x="2363563" y="0"/>
                </a:cubicBezTo>
                <a:cubicBezTo>
                  <a:pt x="2538045" y="35659"/>
                  <a:pt x="2824267" y="32401"/>
                  <a:pt x="2997227" y="0"/>
                </a:cubicBezTo>
                <a:cubicBezTo>
                  <a:pt x="3166199" y="25449"/>
                  <a:pt x="3366590" y="-35638"/>
                  <a:pt x="3687919" y="0"/>
                </a:cubicBezTo>
                <a:cubicBezTo>
                  <a:pt x="3978145" y="-5504"/>
                  <a:pt x="3994598" y="5894"/>
                  <a:pt x="4150493" y="0"/>
                </a:cubicBezTo>
                <a:cubicBezTo>
                  <a:pt x="4225082" y="-577"/>
                  <a:pt x="4650589" y="53825"/>
                  <a:pt x="4898216" y="0"/>
                </a:cubicBezTo>
                <a:cubicBezTo>
                  <a:pt x="5072124" y="-24200"/>
                  <a:pt x="5489691" y="-4506"/>
                  <a:pt x="5702968" y="0"/>
                </a:cubicBezTo>
                <a:cubicBezTo>
                  <a:pt x="5696076" y="90372"/>
                  <a:pt x="5665582" y="389635"/>
                  <a:pt x="5702968" y="592191"/>
                </a:cubicBezTo>
                <a:cubicBezTo>
                  <a:pt x="5735027" y="794704"/>
                  <a:pt x="5699685" y="1146204"/>
                  <a:pt x="5702968" y="1297781"/>
                </a:cubicBezTo>
                <a:cubicBezTo>
                  <a:pt x="5700004" y="1493900"/>
                  <a:pt x="5760814" y="1659306"/>
                  <a:pt x="5702968" y="1814374"/>
                </a:cubicBezTo>
                <a:cubicBezTo>
                  <a:pt x="5718798" y="1950069"/>
                  <a:pt x="5678181" y="2133578"/>
                  <a:pt x="5702968" y="2330967"/>
                </a:cubicBezTo>
                <a:cubicBezTo>
                  <a:pt x="5730367" y="2529078"/>
                  <a:pt x="5715573" y="2722239"/>
                  <a:pt x="5702968" y="2847558"/>
                </a:cubicBezTo>
                <a:cubicBezTo>
                  <a:pt x="5741880" y="2968270"/>
                  <a:pt x="5702055" y="3525947"/>
                  <a:pt x="5702968" y="3779945"/>
                </a:cubicBezTo>
                <a:cubicBezTo>
                  <a:pt x="5392003" y="3753520"/>
                  <a:pt x="5256276" y="3733875"/>
                  <a:pt x="5126335" y="3779945"/>
                </a:cubicBezTo>
                <a:cubicBezTo>
                  <a:pt x="4985126" y="3743523"/>
                  <a:pt x="4619133" y="3761644"/>
                  <a:pt x="4435642" y="3779945"/>
                </a:cubicBezTo>
                <a:cubicBezTo>
                  <a:pt x="4212939" y="3770504"/>
                  <a:pt x="4062999" y="3775957"/>
                  <a:pt x="3859008" y="3779945"/>
                </a:cubicBezTo>
                <a:cubicBezTo>
                  <a:pt x="3696940" y="3766163"/>
                  <a:pt x="3421247" y="3799169"/>
                  <a:pt x="3282375" y="3779945"/>
                </a:cubicBezTo>
                <a:cubicBezTo>
                  <a:pt x="3135061" y="3764549"/>
                  <a:pt x="2806312" y="3813538"/>
                  <a:pt x="2648712" y="3779945"/>
                </a:cubicBezTo>
                <a:cubicBezTo>
                  <a:pt x="2487396" y="3767135"/>
                  <a:pt x="2218673" y="3793542"/>
                  <a:pt x="1900989" y="3779945"/>
                </a:cubicBezTo>
                <a:cubicBezTo>
                  <a:pt x="1556975" y="3795987"/>
                  <a:pt x="1409124" y="3755326"/>
                  <a:pt x="1153267" y="3779945"/>
                </a:cubicBezTo>
                <a:cubicBezTo>
                  <a:pt x="888998" y="3755480"/>
                  <a:pt x="893186" y="3774720"/>
                  <a:pt x="690693" y="3779945"/>
                </a:cubicBezTo>
                <a:cubicBezTo>
                  <a:pt x="576117" y="3794214"/>
                  <a:pt x="299333" y="3803245"/>
                  <a:pt x="0" y="3779945"/>
                </a:cubicBezTo>
                <a:cubicBezTo>
                  <a:pt x="17267" y="3567634"/>
                  <a:pt x="17774" y="3394666"/>
                  <a:pt x="0" y="3225553"/>
                </a:cubicBezTo>
                <a:cubicBezTo>
                  <a:pt x="10321" y="3112804"/>
                  <a:pt x="47803" y="2868862"/>
                  <a:pt x="0" y="2557763"/>
                </a:cubicBezTo>
                <a:cubicBezTo>
                  <a:pt x="-62218" y="2304437"/>
                  <a:pt x="-9445" y="2196121"/>
                  <a:pt x="0" y="2003371"/>
                </a:cubicBezTo>
                <a:cubicBezTo>
                  <a:pt x="-15479" y="1783945"/>
                  <a:pt x="28139" y="1545380"/>
                  <a:pt x="0" y="1373380"/>
                </a:cubicBezTo>
                <a:cubicBezTo>
                  <a:pt x="-6510" y="1219776"/>
                  <a:pt x="-14527" y="1009832"/>
                  <a:pt x="0" y="705589"/>
                </a:cubicBezTo>
                <a:cubicBezTo>
                  <a:pt x="-23850" y="392528"/>
                  <a:pt x="-20627" y="358954"/>
                  <a:pt x="0" y="0"/>
                </a:cubicBezTo>
                <a:close/>
              </a:path>
            </a:pathLst>
          </a:custGeom>
          <a:solidFill>
            <a:srgbClr val="F2F2F2"/>
          </a:solidFill>
          <a:ln w="57150" cap="flat" cmpd="sng">
            <a:solidFill>
              <a:srgbClr val="A62172"/>
            </a:solidFill>
            <a:prstDash val="solid"/>
            <a:round/>
            <a:headEnd type="none" w="sm" len="sm"/>
            <a:tailEnd type="none" w="sm" len="sm"/>
          </a:ln>
        </p:spPr>
        <p:txBody>
          <a:bodyPr spcFirstLastPara="1" wrap="square" lIns="91425" tIns="45700" rIns="91425" bIns="45700" anchor="ctr" anchorCtr="0">
            <a:spAutoFit/>
          </a:bodyPr>
          <a:lstStyle/>
          <a:p>
            <a:pPr marL="50800" marR="0" lvl="0" indent="0" algn="ctr" rtl="1">
              <a:lnSpc>
                <a:spcPct val="150000"/>
              </a:lnSpc>
              <a:spcBef>
                <a:spcPts val="0"/>
              </a:spcBef>
              <a:spcAft>
                <a:spcPts val="0"/>
              </a:spcAft>
              <a:buClr>
                <a:srgbClr val="39CDE7"/>
              </a:buClr>
              <a:buSzPts val="9720"/>
              <a:buFont typeface="Noto Sans Symbols"/>
              <a:buNone/>
            </a:pPr>
            <a:r>
              <a:rPr lang="iw-IL" sz="5400" b="1" i="0" u="none" strike="noStrike" cap="none">
                <a:solidFill>
                  <a:srgbClr val="0070C0"/>
                </a:solidFill>
                <a:latin typeface="Calibri"/>
                <a:ea typeface="Calibri"/>
                <a:cs typeface="Calibri"/>
                <a:sym typeface="Calibri"/>
              </a:rPr>
              <a:t>מַהִי כִּתָּה?</a:t>
            </a:r>
            <a:endParaRPr/>
          </a:p>
          <a:p>
            <a:pPr marL="50800" marR="0" lvl="0" indent="0" algn="ctr" rtl="1">
              <a:lnSpc>
                <a:spcPct val="150000"/>
              </a:lnSpc>
              <a:spcBef>
                <a:spcPts val="560"/>
              </a:spcBef>
              <a:spcAft>
                <a:spcPts val="0"/>
              </a:spcAft>
              <a:buClr>
                <a:srgbClr val="39CDE7"/>
              </a:buClr>
              <a:buSzPts val="9720"/>
              <a:buFont typeface="Noto Sans Symbols"/>
              <a:buNone/>
            </a:pPr>
            <a:r>
              <a:rPr lang="iw-IL" sz="5400" b="1" i="0" u="none" strike="noStrike" cap="none">
                <a:solidFill>
                  <a:srgbClr val="0070C0"/>
                </a:solidFill>
                <a:latin typeface="Calibri"/>
                <a:ea typeface="Calibri"/>
                <a:cs typeface="Calibri"/>
                <a:sym typeface="Calibri"/>
              </a:rPr>
              <a:t>מָה אֲנַחְנוּ עוֹשִׂים בְּיַחַד בַּכִּתָּה?</a:t>
            </a:r>
            <a:endParaRPr/>
          </a:p>
        </p:txBody>
      </p:sp>
      <p:pic>
        <p:nvPicPr>
          <p:cNvPr id="2" name="תמונה 1">
            <a:extLst>
              <a:ext uri="{FF2B5EF4-FFF2-40B4-BE49-F238E27FC236}">
                <a16:creationId xmlns:a16="http://schemas.microsoft.com/office/drawing/2014/main" id="{36821B19-59CA-4F90-FB9B-5935F9E8537F}"/>
              </a:ext>
            </a:extLst>
          </p:cNvPr>
          <p:cNvPicPr>
            <a:picLocks noChangeAspect="1"/>
          </p:cNvPicPr>
          <p:nvPr/>
        </p:nvPicPr>
        <p:blipFill>
          <a:blip r:embed="rId3"/>
          <a:stretch>
            <a:fillRect/>
          </a:stretch>
        </p:blipFill>
        <p:spPr>
          <a:xfrm>
            <a:off x="838200" y="2924343"/>
            <a:ext cx="1847248" cy="2219136"/>
          </a:xfrm>
          <a:prstGeom prst="rect">
            <a:avLst/>
          </a:prstGeom>
        </p:spPr>
      </p:pic>
      <p:pic>
        <p:nvPicPr>
          <p:cNvPr id="3" name="תמונה 2">
            <a:extLst>
              <a:ext uri="{FF2B5EF4-FFF2-40B4-BE49-F238E27FC236}">
                <a16:creationId xmlns:a16="http://schemas.microsoft.com/office/drawing/2014/main" id="{7C87B23D-7D6F-8AE1-F3F3-565393B47758}"/>
              </a:ext>
            </a:extLst>
          </p:cNvPr>
          <p:cNvPicPr>
            <a:picLocks noChangeAspect="1"/>
          </p:cNvPicPr>
          <p:nvPr/>
        </p:nvPicPr>
        <p:blipFill>
          <a:blip r:embed="rId4"/>
          <a:stretch>
            <a:fillRect/>
          </a:stretch>
        </p:blipFill>
        <p:spPr>
          <a:xfrm>
            <a:off x="1353357" y="3528875"/>
            <a:ext cx="408467" cy="10973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9"/>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spcBef>
                <a:spcPts val="0"/>
              </a:spcBef>
              <a:spcAft>
                <a:spcPts val="0"/>
              </a:spcAft>
              <a:buClr>
                <a:schemeClr val="lt1"/>
              </a:buClr>
              <a:buSzPts val="4400"/>
              <a:buFont typeface="Calibri"/>
              <a:buNone/>
            </a:pPr>
            <a:r>
              <a:rPr lang="iw-IL" sz="4400"/>
              <a:t>מָה עוֹשִׂים בְּיַחַד עַם הַחֲבֵרִים וְהַחֲבֵרוֹת מֵהַכִּתָּה?</a:t>
            </a:r>
            <a:endParaRPr/>
          </a:p>
        </p:txBody>
      </p:sp>
      <p:pic>
        <p:nvPicPr>
          <p:cNvPr id="389" name="Google Shape;389;p19" descr="Anak Anak Sekolah, Meja, Sekolah, Kelas"/>
          <p:cNvPicPr preferRelativeResize="0"/>
          <p:nvPr/>
        </p:nvPicPr>
        <p:blipFill rotWithShape="1">
          <a:blip r:embed="rId3">
            <a:alphaModFix/>
          </a:blip>
          <a:srcRect r="87900" b="50000"/>
          <a:stretch/>
        </p:blipFill>
        <p:spPr>
          <a:xfrm flipH="1">
            <a:off x="1629766" y="2280127"/>
            <a:ext cx="1344797" cy="2730372"/>
          </a:xfrm>
          <a:prstGeom prst="rect">
            <a:avLst/>
          </a:prstGeom>
          <a:noFill/>
          <a:ln>
            <a:noFill/>
          </a:ln>
        </p:spPr>
      </p:pic>
      <p:sp>
        <p:nvSpPr>
          <p:cNvPr id="390" name="Google Shape;390;p19"/>
          <p:cNvSpPr/>
          <p:nvPr/>
        </p:nvSpPr>
        <p:spPr>
          <a:xfrm>
            <a:off x="12975771" y="2656114"/>
            <a:ext cx="45719" cy="93876"/>
          </a:xfrm>
          <a:prstGeom prst="wedgeEllipseCallout">
            <a:avLst>
              <a:gd name="adj1" fmla="val -20833"/>
              <a:gd name="adj2" fmla="val 62500"/>
            </a:avLst>
          </a:prstGeom>
          <a:solidFill>
            <a:srgbClr val="39CDE7"/>
          </a:solidFill>
          <a:ln w="25400" cap="flat" cmpd="sng">
            <a:solidFill>
              <a:srgbClr val="2995A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91" name="Google Shape;391;p19" descr="Little Boy, Boy, Black Boy"/>
          <p:cNvPicPr preferRelativeResize="0"/>
          <p:nvPr/>
        </p:nvPicPr>
        <p:blipFill rotWithShape="1">
          <a:blip r:embed="rId4">
            <a:alphaModFix/>
          </a:blip>
          <a:srcRect r="64899" b="48622"/>
          <a:stretch/>
        </p:blipFill>
        <p:spPr>
          <a:xfrm>
            <a:off x="10268777" y="4134793"/>
            <a:ext cx="1762866" cy="2074036"/>
          </a:xfrm>
          <a:prstGeom prst="rect">
            <a:avLst/>
          </a:prstGeom>
          <a:noFill/>
          <a:ln>
            <a:noFill/>
          </a:ln>
        </p:spPr>
      </p:pic>
      <p:pic>
        <p:nvPicPr>
          <p:cNvPr id="392" name="Google Shape;392;p19" descr="Little Boy, Boy, Black Boy"/>
          <p:cNvPicPr preferRelativeResize="0"/>
          <p:nvPr/>
        </p:nvPicPr>
        <p:blipFill rotWithShape="1">
          <a:blip r:embed="rId5">
            <a:alphaModFix/>
          </a:blip>
          <a:srcRect l="-1566" t="45004" r="64899"/>
          <a:stretch/>
        </p:blipFill>
        <p:spPr>
          <a:xfrm>
            <a:off x="8994118" y="3265714"/>
            <a:ext cx="1841541" cy="2220114"/>
          </a:xfrm>
          <a:prstGeom prst="rect">
            <a:avLst/>
          </a:prstGeom>
          <a:noFill/>
          <a:ln>
            <a:noFill/>
          </a:ln>
        </p:spPr>
      </p:pic>
      <p:sp>
        <p:nvSpPr>
          <p:cNvPr id="393" name="Google Shape;393;p19"/>
          <p:cNvSpPr/>
          <p:nvPr/>
        </p:nvSpPr>
        <p:spPr>
          <a:xfrm>
            <a:off x="6557982" y="4575254"/>
            <a:ext cx="2767083" cy="2029304"/>
          </a:xfrm>
          <a:custGeom>
            <a:avLst/>
            <a:gdLst/>
            <a:ahLst/>
            <a:cxnLst/>
            <a:rect l="l" t="t" r="r" b="b"/>
            <a:pathLst>
              <a:path w="2767083" h="2029304" fill="none" extrusionOk="0">
                <a:moveTo>
                  <a:pt x="2606841" y="-39328"/>
                </a:moveTo>
                <a:cubicBezTo>
                  <a:pt x="2554128" y="57022"/>
                  <a:pt x="2509251" y="200192"/>
                  <a:pt x="2464868" y="381687"/>
                </a:cubicBezTo>
                <a:cubicBezTo>
                  <a:pt x="3025903" y="877660"/>
                  <a:pt x="2785169" y="1689490"/>
                  <a:pt x="2031759" y="1911049"/>
                </a:cubicBezTo>
                <a:cubicBezTo>
                  <a:pt x="1465180" y="2104779"/>
                  <a:pt x="967612" y="2151060"/>
                  <a:pt x="498774" y="1794712"/>
                </a:cubicBezTo>
                <a:cubicBezTo>
                  <a:pt x="-174503" y="1395536"/>
                  <a:pt x="-55746" y="604991"/>
                  <a:pt x="529557" y="216353"/>
                </a:cubicBezTo>
                <a:cubicBezTo>
                  <a:pt x="986786" y="-19120"/>
                  <a:pt x="1623317" y="-133414"/>
                  <a:pt x="2062812" y="130708"/>
                </a:cubicBezTo>
                <a:cubicBezTo>
                  <a:pt x="2311325" y="38857"/>
                  <a:pt x="2453017" y="-16572"/>
                  <a:pt x="2606841" y="-39328"/>
                </a:cubicBezTo>
                <a:close/>
              </a:path>
              <a:path w="2767083" h="2029304" extrusionOk="0">
                <a:moveTo>
                  <a:pt x="2606841" y="-39328"/>
                </a:moveTo>
                <a:cubicBezTo>
                  <a:pt x="2601524" y="94875"/>
                  <a:pt x="2509746" y="304638"/>
                  <a:pt x="2464868" y="381687"/>
                </a:cubicBezTo>
                <a:cubicBezTo>
                  <a:pt x="2931546" y="914656"/>
                  <a:pt x="2793139" y="1582778"/>
                  <a:pt x="2031759" y="1911049"/>
                </a:cubicBezTo>
                <a:cubicBezTo>
                  <a:pt x="1573214" y="2194904"/>
                  <a:pt x="932878" y="1977031"/>
                  <a:pt x="498774" y="1794712"/>
                </a:cubicBezTo>
                <a:cubicBezTo>
                  <a:pt x="-43677" y="1444803"/>
                  <a:pt x="-126837" y="645279"/>
                  <a:pt x="529557" y="216353"/>
                </a:cubicBezTo>
                <a:cubicBezTo>
                  <a:pt x="930603" y="2287"/>
                  <a:pt x="1590391" y="-75338"/>
                  <a:pt x="2062812" y="130708"/>
                </a:cubicBezTo>
                <a:cubicBezTo>
                  <a:pt x="2235302" y="66930"/>
                  <a:pt x="2411941" y="-9823"/>
                  <a:pt x="2606841" y="-39328"/>
                </a:cubicBezTo>
                <a:close/>
              </a:path>
            </a:pathLst>
          </a:custGeom>
          <a:solidFill>
            <a:srgbClr val="F4B4B8"/>
          </a:solidFill>
          <a:ln w="25400" cap="flat" cmpd="sng">
            <a:solidFill>
              <a:srgbClr val="A6217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3200">
                <a:solidFill>
                  <a:srgbClr val="134F5A"/>
                </a:solidFill>
                <a:latin typeface="Calibri"/>
                <a:ea typeface="Calibri"/>
                <a:cs typeface="Calibri"/>
                <a:sym typeface="Calibri"/>
              </a:rPr>
              <a:t>צוֹחֲקִים יַחַד</a:t>
            </a:r>
            <a:endParaRPr sz="3200" b="0" i="0" u="none" cap="none">
              <a:solidFill>
                <a:srgbClr val="134F5A"/>
              </a:solidFill>
              <a:latin typeface="Calibri"/>
              <a:ea typeface="Calibri"/>
              <a:cs typeface="Calibri"/>
              <a:sym typeface="Calibri"/>
            </a:endParaRPr>
          </a:p>
        </p:txBody>
      </p:sp>
      <p:sp>
        <p:nvSpPr>
          <p:cNvPr id="394" name="Google Shape;394;p19"/>
          <p:cNvSpPr/>
          <p:nvPr/>
        </p:nvSpPr>
        <p:spPr>
          <a:xfrm>
            <a:off x="557028" y="4364020"/>
            <a:ext cx="2767083" cy="2029304"/>
          </a:xfrm>
          <a:custGeom>
            <a:avLst/>
            <a:gdLst/>
            <a:ahLst/>
            <a:cxnLst/>
            <a:rect l="l" t="t" r="r" b="b"/>
            <a:pathLst>
              <a:path w="2767083" h="2029304" fill="none" extrusionOk="0">
                <a:moveTo>
                  <a:pt x="2606841" y="-39328"/>
                </a:moveTo>
                <a:cubicBezTo>
                  <a:pt x="2603441" y="23982"/>
                  <a:pt x="2543237" y="261035"/>
                  <a:pt x="2464868" y="381687"/>
                </a:cubicBezTo>
                <a:cubicBezTo>
                  <a:pt x="2934772" y="868708"/>
                  <a:pt x="2746481" y="1744508"/>
                  <a:pt x="2031759" y="1911049"/>
                </a:cubicBezTo>
                <a:cubicBezTo>
                  <a:pt x="1581139" y="2029272"/>
                  <a:pt x="867164" y="2020378"/>
                  <a:pt x="498774" y="1794712"/>
                </a:cubicBezTo>
                <a:cubicBezTo>
                  <a:pt x="-229459" y="1390496"/>
                  <a:pt x="-141901" y="646444"/>
                  <a:pt x="529557" y="216353"/>
                </a:cubicBezTo>
                <a:cubicBezTo>
                  <a:pt x="940373" y="-31659"/>
                  <a:pt x="1615031" y="-37453"/>
                  <a:pt x="2062812" y="130708"/>
                </a:cubicBezTo>
                <a:cubicBezTo>
                  <a:pt x="2227044" y="80422"/>
                  <a:pt x="2529409" y="-27387"/>
                  <a:pt x="2606841" y="-39328"/>
                </a:cubicBezTo>
                <a:close/>
              </a:path>
              <a:path w="2767083" h="2029304" extrusionOk="0">
                <a:moveTo>
                  <a:pt x="2606841" y="-39328"/>
                </a:moveTo>
                <a:cubicBezTo>
                  <a:pt x="2568515" y="147604"/>
                  <a:pt x="2511710" y="332460"/>
                  <a:pt x="2464868" y="381687"/>
                </a:cubicBezTo>
                <a:cubicBezTo>
                  <a:pt x="3037214" y="847825"/>
                  <a:pt x="2701014" y="1553118"/>
                  <a:pt x="2031759" y="1911049"/>
                </a:cubicBezTo>
                <a:cubicBezTo>
                  <a:pt x="1546922" y="2079060"/>
                  <a:pt x="938277" y="1966549"/>
                  <a:pt x="498774" y="1794712"/>
                </a:cubicBezTo>
                <a:cubicBezTo>
                  <a:pt x="-135737" y="1370398"/>
                  <a:pt x="-99740" y="515160"/>
                  <a:pt x="529557" y="216353"/>
                </a:cubicBezTo>
                <a:cubicBezTo>
                  <a:pt x="1002789" y="-26801"/>
                  <a:pt x="1602352" y="-97327"/>
                  <a:pt x="2062812" y="130708"/>
                </a:cubicBezTo>
                <a:cubicBezTo>
                  <a:pt x="2279816" y="61061"/>
                  <a:pt x="2363540" y="53356"/>
                  <a:pt x="2606841" y="-39328"/>
                </a:cubicBezTo>
                <a:close/>
              </a:path>
            </a:pathLst>
          </a:custGeom>
          <a:solidFill>
            <a:srgbClr val="EAE0A0"/>
          </a:solidFill>
          <a:ln w="25400" cap="flat" cmpd="sng">
            <a:solidFill>
              <a:srgbClr val="A6217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34F5A"/>
              </a:buClr>
              <a:buSzPts val="3200"/>
              <a:buFont typeface="Calibri"/>
              <a:buNone/>
            </a:pPr>
            <a:r>
              <a:rPr lang="iw-IL" sz="3200" b="0" i="0" u="none" strike="noStrike" cap="none">
                <a:solidFill>
                  <a:srgbClr val="134F5A"/>
                </a:solidFill>
                <a:latin typeface="Calibri"/>
                <a:ea typeface="Calibri"/>
                <a:cs typeface="Calibri"/>
                <a:sym typeface="Calibri"/>
              </a:rPr>
              <a:t>לוֹמְדִים</a:t>
            </a:r>
            <a:endParaRPr/>
          </a:p>
          <a:p>
            <a:pPr marL="0" marR="0" lvl="0" indent="0" algn="ctr" rtl="1">
              <a:lnSpc>
                <a:spcPct val="100000"/>
              </a:lnSpc>
              <a:spcBef>
                <a:spcPts val="0"/>
              </a:spcBef>
              <a:spcAft>
                <a:spcPts val="0"/>
              </a:spcAft>
              <a:buClr>
                <a:srgbClr val="134F5A"/>
              </a:buClr>
              <a:buSzPts val="3200"/>
              <a:buFont typeface="Calibri"/>
              <a:buNone/>
            </a:pPr>
            <a:r>
              <a:rPr lang="iw-IL" sz="3200" b="0" i="0" u="none" strike="noStrike" cap="none">
                <a:solidFill>
                  <a:srgbClr val="134F5A"/>
                </a:solidFill>
                <a:latin typeface="Calibri"/>
                <a:ea typeface="Calibri"/>
                <a:cs typeface="Calibri"/>
                <a:sym typeface="Calibri"/>
              </a:rPr>
              <a:t>בְּיַחַד</a:t>
            </a:r>
            <a:endParaRPr/>
          </a:p>
        </p:txBody>
      </p:sp>
      <p:sp>
        <p:nvSpPr>
          <p:cNvPr id="395" name="Google Shape;395;p19"/>
          <p:cNvSpPr/>
          <p:nvPr/>
        </p:nvSpPr>
        <p:spPr>
          <a:xfrm>
            <a:off x="8885250" y="1708800"/>
            <a:ext cx="2767083" cy="2029304"/>
          </a:xfrm>
          <a:custGeom>
            <a:avLst/>
            <a:gdLst/>
            <a:ahLst/>
            <a:cxnLst/>
            <a:rect l="l" t="t" r="r" b="b"/>
            <a:pathLst>
              <a:path w="2767083" h="2029304" fill="none" extrusionOk="0">
                <a:moveTo>
                  <a:pt x="2185940" y="2195869"/>
                </a:moveTo>
                <a:cubicBezTo>
                  <a:pt x="2067153" y="2144780"/>
                  <a:pt x="1808895" y="2033159"/>
                  <a:pt x="1752847" y="1992489"/>
                </a:cubicBezTo>
                <a:cubicBezTo>
                  <a:pt x="1275040" y="2134390"/>
                  <a:pt x="549866" y="1958863"/>
                  <a:pt x="248705" y="1595052"/>
                </a:cubicBezTo>
                <a:cubicBezTo>
                  <a:pt x="-221206" y="1017442"/>
                  <a:pt x="117877" y="477687"/>
                  <a:pt x="779677" y="101746"/>
                </a:cubicBezTo>
                <a:cubicBezTo>
                  <a:pt x="1348585" y="-43002"/>
                  <a:pt x="1798174" y="-76328"/>
                  <a:pt x="2296209" y="252075"/>
                </a:cubicBezTo>
                <a:cubicBezTo>
                  <a:pt x="2947066" y="538318"/>
                  <a:pt x="2807502" y="1467067"/>
                  <a:pt x="2225434" y="1819828"/>
                </a:cubicBezTo>
                <a:cubicBezTo>
                  <a:pt x="2203155" y="1885065"/>
                  <a:pt x="2175383" y="2051677"/>
                  <a:pt x="2185940" y="2195869"/>
                </a:cubicBezTo>
                <a:close/>
              </a:path>
              <a:path w="2767083" h="2029304" extrusionOk="0">
                <a:moveTo>
                  <a:pt x="2185940" y="2195869"/>
                </a:moveTo>
                <a:cubicBezTo>
                  <a:pt x="2042220" y="2085138"/>
                  <a:pt x="1810462" y="2053604"/>
                  <a:pt x="1752847" y="1992489"/>
                </a:cubicBezTo>
                <a:cubicBezTo>
                  <a:pt x="1200554" y="2103186"/>
                  <a:pt x="668802" y="1984556"/>
                  <a:pt x="248705" y="1595052"/>
                </a:cubicBezTo>
                <a:cubicBezTo>
                  <a:pt x="-238311" y="1100723"/>
                  <a:pt x="83705" y="398474"/>
                  <a:pt x="779677" y="101746"/>
                </a:cubicBezTo>
                <a:cubicBezTo>
                  <a:pt x="1280058" y="-12343"/>
                  <a:pt x="1910399" y="-483"/>
                  <a:pt x="2296209" y="252075"/>
                </a:cubicBezTo>
                <a:cubicBezTo>
                  <a:pt x="3082971" y="639385"/>
                  <a:pt x="2775041" y="1415288"/>
                  <a:pt x="2225434" y="1819828"/>
                </a:cubicBezTo>
                <a:cubicBezTo>
                  <a:pt x="2234044" y="1875297"/>
                  <a:pt x="2185129" y="2088262"/>
                  <a:pt x="2185940" y="2195869"/>
                </a:cubicBezTo>
                <a:close/>
              </a:path>
            </a:pathLst>
          </a:custGeom>
          <a:solidFill>
            <a:srgbClr val="D6F4FA"/>
          </a:solidFill>
          <a:ln w="25400" cap="flat" cmpd="sng">
            <a:solidFill>
              <a:srgbClr val="A6217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3600">
                <a:solidFill>
                  <a:srgbClr val="134F5A"/>
                </a:solidFill>
                <a:latin typeface="Calibri"/>
                <a:ea typeface="Calibri"/>
                <a:cs typeface="Calibri"/>
                <a:sym typeface="Calibri"/>
              </a:rPr>
              <a:t>מְשׂוֹחֲחִים</a:t>
            </a:r>
            <a:endParaRPr sz="3600" b="0" i="0" u="none" cap="none">
              <a:solidFill>
                <a:srgbClr val="134F5A"/>
              </a:solidFill>
              <a:latin typeface="Calibri"/>
              <a:ea typeface="Calibri"/>
              <a:cs typeface="Calibri"/>
              <a:sym typeface="Calibri"/>
            </a:endParaRPr>
          </a:p>
        </p:txBody>
      </p:sp>
      <p:sp>
        <p:nvSpPr>
          <p:cNvPr id="396" name="Google Shape;396;p19"/>
          <p:cNvSpPr/>
          <p:nvPr/>
        </p:nvSpPr>
        <p:spPr>
          <a:xfrm>
            <a:off x="3529110" y="4007879"/>
            <a:ext cx="2767083" cy="2029304"/>
          </a:xfrm>
          <a:custGeom>
            <a:avLst/>
            <a:gdLst/>
            <a:ahLst/>
            <a:cxnLst/>
            <a:rect l="l" t="t" r="r" b="b"/>
            <a:pathLst>
              <a:path w="2767083" h="2029304" fill="none" extrusionOk="0">
                <a:moveTo>
                  <a:pt x="1823065" y="-140935"/>
                </a:moveTo>
                <a:cubicBezTo>
                  <a:pt x="1908816" y="-48106"/>
                  <a:pt x="1995124" y="73901"/>
                  <a:pt x="2002726" y="107283"/>
                </a:cubicBezTo>
                <a:cubicBezTo>
                  <a:pt x="2859923" y="330274"/>
                  <a:pt x="3074569" y="1063521"/>
                  <a:pt x="2515088" y="1598498"/>
                </a:cubicBezTo>
                <a:cubicBezTo>
                  <a:pt x="2123007" y="1924818"/>
                  <a:pt x="1691358" y="2094672"/>
                  <a:pt x="1021748" y="1993998"/>
                </a:cubicBezTo>
                <a:cubicBezTo>
                  <a:pt x="201894" y="1792515"/>
                  <a:pt x="-262958" y="1307365"/>
                  <a:pt x="66317" y="704282"/>
                </a:cubicBezTo>
                <a:cubicBezTo>
                  <a:pt x="255156" y="293135"/>
                  <a:pt x="872817" y="-39912"/>
                  <a:pt x="1494156" y="3248"/>
                </a:cubicBezTo>
                <a:cubicBezTo>
                  <a:pt x="1552660" y="-53107"/>
                  <a:pt x="1748066" y="-115079"/>
                  <a:pt x="1823065" y="-140935"/>
                </a:cubicBezTo>
                <a:close/>
              </a:path>
              <a:path w="2767083" h="2029304" extrusionOk="0">
                <a:moveTo>
                  <a:pt x="1823065" y="-140935"/>
                </a:moveTo>
                <a:cubicBezTo>
                  <a:pt x="1892768" y="-11568"/>
                  <a:pt x="1970386" y="82381"/>
                  <a:pt x="2002726" y="107283"/>
                </a:cubicBezTo>
                <a:cubicBezTo>
                  <a:pt x="2775519" y="401356"/>
                  <a:pt x="2970112" y="1146890"/>
                  <a:pt x="2515088" y="1598498"/>
                </a:cubicBezTo>
                <a:cubicBezTo>
                  <a:pt x="2236815" y="1875992"/>
                  <a:pt x="1604565" y="2181153"/>
                  <a:pt x="1021748" y="1993998"/>
                </a:cubicBezTo>
                <a:cubicBezTo>
                  <a:pt x="329662" y="1879878"/>
                  <a:pt x="-262982" y="1220462"/>
                  <a:pt x="66317" y="704282"/>
                </a:cubicBezTo>
                <a:cubicBezTo>
                  <a:pt x="313707" y="262131"/>
                  <a:pt x="737666" y="11735"/>
                  <a:pt x="1494156" y="3248"/>
                </a:cubicBezTo>
                <a:cubicBezTo>
                  <a:pt x="1640267" y="-51015"/>
                  <a:pt x="1690959" y="-88837"/>
                  <a:pt x="1823065" y="-140935"/>
                </a:cubicBezTo>
                <a:close/>
              </a:path>
            </a:pathLst>
          </a:custGeom>
          <a:solidFill>
            <a:srgbClr val="EEC1FC"/>
          </a:solidFill>
          <a:ln w="25400" cap="flat" cmpd="sng">
            <a:solidFill>
              <a:srgbClr val="A6217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34F5A"/>
              </a:buClr>
              <a:buSzPts val="3200"/>
              <a:buFont typeface="Calibri"/>
              <a:buNone/>
            </a:pPr>
            <a:r>
              <a:rPr lang="iw-IL" sz="3200" b="0" i="0" u="none" strike="noStrike" cap="none">
                <a:solidFill>
                  <a:srgbClr val="134F5A"/>
                </a:solidFill>
                <a:latin typeface="Calibri"/>
                <a:ea typeface="Calibri"/>
                <a:cs typeface="Calibri"/>
                <a:sym typeface="Calibri"/>
              </a:rPr>
              <a:t>מְשַׂחֲקִים בְּיַחַד</a:t>
            </a:r>
            <a:endParaRPr/>
          </a:p>
        </p:txBody>
      </p:sp>
      <p:pic>
        <p:nvPicPr>
          <p:cNvPr id="397" name="Google Shape;397;p19"/>
          <p:cNvPicPr preferRelativeResize="0"/>
          <p:nvPr/>
        </p:nvPicPr>
        <p:blipFill rotWithShape="1">
          <a:blip r:embed="rId6">
            <a:alphaModFix/>
          </a:blip>
          <a:srcRect/>
          <a:stretch/>
        </p:blipFill>
        <p:spPr>
          <a:xfrm>
            <a:off x="3646147" y="1961022"/>
            <a:ext cx="1303738" cy="2614232"/>
          </a:xfrm>
          <a:prstGeom prst="rect">
            <a:avLst/>
          </a:prstGeom>
          <a:noFill/>
          <a:ln>
            <a:noFill/>
          </a:ln>
        </p:spPr>
      </p:pic>
      <p:pic>
        <p:nvPicPr>
          <p:cNvPr id="398" name="Google Shape;398;p19" descr="Children, Marbles, Playing, Childhood, Happiness, Play"/>
          <p:cNvPicPr preferRelativeResize="0"/>
          <p:nvPr/>
        </p:nvPicPr>
        <p:blipFill rotWithShape="1">
          <a:blip r:embed="rId7">
            <a:alphaModFix/>
          </a:blip>
          <a:srcRect t="21597" r="68102" b="21319"/>
          <a:stretch/>
        </p:blipFill>
        <p:spPr>
          <a:xfrm flipH="1">
            <a:off x="5381113" y="1708791"/>
            <a:ext cx="1596625" cy="2680466"/>
          </a:xfrm>
          <a:prstGeom prst="rect">
            <a:avLst/>
          </a:prstGeom>
          <a:noFill/>
          <a:ln>
            <a:noFill/>
          </a:ln>
        </p:spPr>
      </p:pic>
      <p:pic>
        <p:nvPicPr>
          <p:cNvPr id="399" name="Google Shape;399;p19"/>
          <p:cNvPicPr preferRelativeResize="0"/>
          <p:nvPr/>
        </p:nvPicPr>
        <p:blipFill rotWithShape="1">
          <a:blip r:embed="rId8">
            <a:alphaModFix/>
          </a:blip>
          <a:srcRect/>
          <a:stretch/>
        </p:blipFill>
        <p:spPr>
          <a:xfrm>
            <a:off x="4788844" y="3155833"/>
            <a:ext cx="978960" cy="978960"/>
          </a:xfrm>
          <a:prstGeom prst="rect">
            <a:avLst/>
          </a:prstGeom>
          <a:noFill/>
          <a:ln>
            <a:noFill/>
          </a:ln>
        </p:spPr>
      </p:pic>
      <p:sp>
        <p:nvSpPr>
          <p:cNvPr id="400" name="Google Shape;400;p19"/>
          <p:cNvSpPr/>
          <p:nvPr/>
        </p:nvSpPr>
        <p:spPr>
          <a:xfrm>
            <a:off x="5927834" y="1822735"/>
            <a:ext cx="525357" cy="138287"/>
          </a:xfrm>
          <a:prstGeom prst="ellipse">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19"/>
          <p:cNvSpPr/>
          <p:nvPr/>
        </p:nvSpPr>
        <p:spPr>
          <a:xfrm>
            <a:off x="3951890" y="2066982"/>
            <a:ext cx="504496" cy="129680"/>
          </a:xfrm>
          <a:prstGeom prst="ellipse">
            <a:avLst/>
          </a:prstGeom>
          <a:solidFill>
            <a:srgbClr val="757B80"/>
          </a:solidFill>
          <a:ln w="12700" cap="flat" cmpd="sng">
            <a:solidFill>
              <a:srgbClr val="757B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02" name="Google Shape;402;p19"/>
          <p:cNvSpPr/>
          <p:nvPr/>
        </p:nvSpPr>
        <p:spPr>
          <a:xfrm>
            <a:off x="2122750" y="2354318"/>
            <a:ext cx="399890" cy="126124"/>
          </a:xfrm>
          <a:prstGeom prst="ellipse">
            <a:avLst/>
          </a:prstGeom>
          <a:solidFill>
            <a:srgbClr val="0164C8"/>
          </a:solidFill>
          <a:ln w="12700" cap="flat" cmpd="sng">
            <a:solidFill>
              <a:srgbClr val="757B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19"/>
          <p:cNvSpPr/>
          <p:nvPr/>
        </p:nvSpPr>
        <p:spPr>
          <a:xfrm>
            <a:off x="10750320" y="4313674"/>
            <a:ext cx="399890" cy="100691"/>
          </a:xfrm>
          <a:prstGeom prst="ellipse">
            <a:avLst/>
          </a:prstGeom>
          <a:solidFill>
            <a:srgbClr val="006666"/>
          </a:solidFill>
          <a:ln w="12700" cap="flat" cmpd="sng">
            <a:solidFill>
              <a:srgbClr val="757B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19"/>
          <p:cNvSpPr/>
          <p:nvPr/>
        </p:nvSpPr>
        <p:spPr>
          <a:xfrm>
            <a:off x="9514998" y="3876628"/>
            <a:ext cx="399890" cy="100691"/>
          </a:xfrm>
          <a:prstGeom prst="ellipse">
            <a:avLst/>
          </a:prstGeom>
          <a:solidFill>
            <a:srgbClr val="006666"/>
          </a:solidFill>
          <a:ln w="12700" cap="flat" cmpd="sng">
            <a:solidFill>
              <a:srgbClr val="757B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
          <p:cNvSpPr/>
          <p:nvPr/>
        </p:nvSpPr>
        <p:spPr>
          <a:xfrm>
            <a:off x="0" y="1665262"/>
            <a:ext cx="12192000" cy="5192738"/>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5" name="Google Shape;165;p2"/>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rgbClr val="FFFFFF"/>
                </a:solidFill>
                <a:latin typeface="Calibri"/>
                <a:ea typeface="Calibri"/>
                <a:cs typeface="Calibri"/>
                <a:sym typeface="Calibri"/>
              </a:rPr>
              <a:t>משרד החינוך</a:t>
            </a:r>
            <a:endParaRPr sz="1400" b="0" i="0" u="none" strike="noStrike" cap="none">
              <a:solidFill>
                <a:srgbClr val="000000"/>
              </a:solidFill>
              <a:latin typeface="Arial"/>
              <a:ea typeface="Arial"/>
              <a:cs typeface="Arial"/>
              <a:sym typeface="Arial"/>
            </a:endParaRPr>
          </a:p>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rgbClr val="FFFFFF"/>
                </a:solidFill>
                <a:latin typeface="Calibri"/>
                <a:ea typeface="Calibri"/>
                <a:cs typeface="Calibri"/>
                <a:sym typeface="Calibri"/>
              </a:rPr>
              <a:t>מינהל פדגוגי</a:t>
            </a:r>
            <a:endParaRPr sz="900" b="0" i="0" u="none" strike="noStrike" cap="none">
              <a:solidFill>
                <a:srgbClr val="FFFFFF"/>
              </a:solidFill>
              <a:latin typeface="Calibri"/>
              <a:ea typeface="Calibri"/>
              <a:cs typeface="Calibri"/>
              <a:sym typeface="Calibri"/>
            </a:endParaRPr>
          </a:p>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rgbClr val="FFFFFF"/>
                </a:solidFill>
                <a:latin typeface="Calibri"/>
                <a:ea typeface="Calibri"/>
                <a:cs typeface="Calibri"/>
                <a:sym typeface="Calibri"/>
              </a:rPr>
              <a:t>אגף בכיר שירות פסיכולוגי ייעוצי</a:t>
            </a:r>
            <a:endParaRPr sz="900" b="0" i="0" u="none" strike="noStrike" cap="none">
              <a:solidFill>
                <a:srgbClr val="FFFFFF"/>
              </a:solidFill>
              <a:latin typeface="Calibri"/>
              <a:ea typeface="Calibri"/>
              <a:cs typeface="Calibri"/>
              <a:sym typeface="Calibri"/>
            </a:endParaRPr>
          </a:p>
        </p:txBody>
      </p:sp>
      <p:sp>
        <p:nvSpPr>
          <p:cNvPr id="166" name="Google Shape;166;p2"/>
          <p:cNvSpPr/>
          <p:nvPr/>
        </p:nvSpPr>
        <p:spPr>
          <a:xfrm>
            <a:off x="1443286" y="748464"/>
            <a:ext cx="9221755" cy="874663"/>
          </a:xfrm>
          <a:prstGeom prst="rect">
            <a:avLst/>
          </a:prstGeom>
          <a:noFill/>
          <a:ln>
            <a:noFill/>
          </a:ln>
        </p:spPr>
        <p:txBody>
          <a:bodyPr spcFirstLastPara="1" wrap="square" lIns="91425" tIns="45700" rIns="91425" bIns="45700" anchor="t" anchorCtr="0">
            <a:spAutoFit/>
          </a:bodyPr>
          <a:lstStyle/>
          <a:p>
            <a:pPr marL="0" marR="0" lvl="0" indent="0" algn="ctr" rtl="1">
              <a:lnSpc>
                <a:spcPct val="77777"/>
              </a:lnSpc>
              <a:spcBef>
                <a:spcPts val="0"/>
              </a:spcBef>
              <a:spcAft>
                <a:spcPts val="0"/>
              </a:spcAft>
              <a:buClr>
                <a:srgbClr val="000000"/>
              </a:buClr>
              <a:buSzPts val="7200"/>
              <a:buFont typeface="Arial"/>
              <a:buNone/>
            </a:pPr>
            <a:r>
              <a:rPr lang="iw-IL" sz="7200" b="1" i="0" u="none" strike="noStrike" cap="none">
                <a:solidFill>
                  <a:srgbClr val="002060"/>
                </a:solidFill>
                <a:latin typeface="Calibri"/>
                <a:ea typeface="Calibri"/>
                <a:cs typeface="Calibri"/>
                <a:sym typeface="Calibri"/>
              </a:rPr>
              <a:t>מטרות היחידה</a:t>
            </a:r>
            <a:endParaRPr sz="7200" b="1" i="0" u="none" strike="noStrike" cap="none">
              <a:solidFill>
                <a:srgbClr val="002060"/>
              </a:solidFill>
              <a:latin typeface="Calibri"/>
              <a:ea typeface="Calibri"/>
              <a:cs typeface="Calibri"/>
              <a:sym typeface="Calibri"/>
            </a:endParaRPr>
          </a:p>
        </p:txBody>
      </p:sp>
      <p:sp>
        <p:nvSpPr>
          <p:cNvPr id="167" name="Google Shape;167;p2"/>
          <p:cNvSpPr txBox="1"/>
          <p:nvPr/>
        </p:nvSpPr>
        <p:spPr>
          <a:xfrm>
            <a:off x="968924" y="2386714"/>
            <a:ext cx="10430539" cy="3046948"/>
          </a:xfrm>
          <a:prstGeom prst="rect">
            <a:avLst/>
          </a:prstGeom>
          <a:noFill/>
          <a:ln>
            <a:noFill/>
          </a:ln>
        </p:spPr>
        <p:txBody>
          <a:bodyPr spcFirstLastPara="1" wrap="square" lIns="91425" tIns="45700" rIns="91425" bIns="45700" anchor="t" anchorCtr="0">
            <a:spAutoFit/>
          </a:bodyPr>
          <a:lstStyle/>
          <a:p>
            <a:pPr marL="457200" marR="0" lvl="0" indent="-457200" algn="r" rtl="1">
              <a:lnSpc>
                <a:spcPct val="150000"/>
              </a:lnSpc>
              <a:spcBef>
                <a:spcPts val="0"/>
              </a:spcBef>
              <a:spcAft>
                <a:spcPts val="0"/>
              </a:spcAft>
              <a:buClr>
                <a:srgbClr val="FFFFFF"/>
              </a:buClr>
              <a:buSzPts val="2400"/>
              <a:buFont typeface="Noto Sans Symbols"/>
              <a:buChar char="▪"/>
            </a:pPr>
            <a:r>
              <a:rPr lang="iw-IL" sz="3200" b="0" i="0" u="none" strike="noStrike" cap="none">
                <a:solidFill>
                  <a:srgbClr val="FFFFFF"/>
                </a:solidFill>
                <a:latin typeface="Calibri"/>
                <a:ea typeface="Calibri"/>
                <a:cs typeface="Calibri"/>
                <a:sym typeface="Calibri"/>
              </a:rPr>
              <a:t>לפתח בקרב התלמידים את תחושת החיבור והשייכות לכיתה.</a:t>
            </a:r>
            <a:endParaRPr/>
          </a:p>
          <a:p>
            <a:pPr marL="457200" marR="0" lvl="0" indent="-457200" algn="r" rtl="1">
              <a:lnSpc>
                <a:spcPct val="150000"/>
              </a:lnSpc>
              <a:spcBef>
                <a:spcPts val="0"/>
              </a:spcBef>
              <a:spcAft>
                <a:spcPts val="0"/>
              </a:spcAft>
              <a:buClr>
                <a:srgbClr val="FFFFFF"/>
              </a:buClr>
              <a:buSzPts val="2400"/>
              <a:buFont typeface="Noto Sans Symbols"/>
              <a:buChar char="▪"/>
            </a:pPr>
            <a:r>
              <a:rPr lang="iw-IL" sz="3200">
                <a:solidFill>
                  <a:srgbClr val="FFFFFF"/>
                </a:solidFill>
                <a:latin typeface="Calibri"/>
                <a:ea typeface="Calibri"/>
                <a:cs typeface="Calibri"/>
                <a:sym typeface="Calibri"/>
              </a:rPr>
              <a:t>ליצור בקרב התלמידים הרגלים ונורמות התנהגות</a:t>
            </a:r>
            <a:br>
              <a:rPr lang="iw-IL" sz="3200">
                <a:solidFill>
                  <a:srgbClr val="FFFFFF"/>
                </a:solidFill>
                <a:latin typeface="Calibri"/>
                <a:ea typeface="Calibri"/>
                <a:cs typeface="Calibri"/>
                <a:sym typeface="Calibri"/>
              </a:rPr>
            </a:br>
            <a:r>
              <a:rPr lang="iw-IL" sz="3200">
                <a:solidFill>
                  <a:srgbClr val="FFFFFF"/>
                </a:solidFill>
                <a:latin typeface="Calibri"/>
                <a:ea typeface="Calibri"/>
                <a:cs typeface="Calibri"/>
                <a:sym typeface="Calibri"/>
              </a:rPr>
              <a:t>שיובילו לביסוס אקלים מיטבי בכיתה.</a:t>
            </a:r>
            <a:endParaRPr/>
          </a:p>
          <a:p>
            <a:pPr marL="457200" marR="0" lvl="0" indent="-457200" algn="r" rtl="1">
              <a:lnSpc>
                <a:spcPct val="150000"/>
              </a:lnSpc>
              <a:spcBef>
                <a:spcPts val="0"/>
              </a:spcBef>
              <a:spcAft>
                <a:spcPts val="0"/>
              </a:spcAft>
              <a:buClr>
                <a:srgbClr val="FFFFFF"/>
              </a:buClr>
              <a:buSzPts val="2400"/>
              <a:buFont typeface="Noto Sans Symbols"/>
              <a:buChar char="▪"/>
            </a:pPr>
            <a:r>
              <a:rPr lang="iw-IL" sz="3200">
                <a:solidFill>
                  <a:srgbClr val="FFFFFF"/>
                </a:solidFill>
                <a:latin typeface="Calibri"/>
                <a:ea typeface="Calibri"/>
                <a:cs typeface="Calibri"/>
                <a:sym typeface="Calibri"/>
              </a:rPr>
              <a:t>לפתח בקרב התלמידים מיומנויות לחיים ביחד ככיתה.</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0"/>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lt1"/>
              </a:buClr>
              <a:buSzPts val="7200"/>
              <a:buFont typeface="Calibri"/>
              <a:buNone/>
            </a:pPr>
            <a:r>
              <a:rPr lang="iw-IL"/>
              <a:t>מְשַׁתְּפִים</a:t>
            </a:r>
            <a:endParaRPr/>
          </a:p>
        </p:txBody>
      </p:sp>
      <p:pic>
        <p:nvPicPr>
          <p:cNvPr id="411" name="Google Shape;411;p20" descr="Owl, Bird, Animal, Plumage, Cute"/>
          <p:cNvPicPr preferRelativeResize="0"/>
          <p:nvPr/>
        </p:nvPicPr>
        <p:blipFill rotWithShape="1">
          <a:blip r:embed="rId3">
            <a:alphaModFix/>
          </a:blip>
          <a:srcRect/>
          <a:stretch/>
        </p:blipFill>
        <p:spPr>
          <a:xfrm>
            <a:off x="4792554" y="3899338"/>
            <a:ext cx="2439096" cy="2958662"/>
          </a:xfrm>
          <a:prstGeom prst="rect">
            <a:avLst/>
          </a:prstGeom>
          <a:noFill/>
          <a:ln>
            <a:noFill/>
          </a:ln>
        </p:spPr>
      </p:pic>
      <p:sp>
        <p:nvSpPr>
          <p:cNvPr id="412" name="Google Shape;412;p20"/>
          <p:cNvSpPr/>
          <p:nvPr/>
        </p:nvSpPr>
        <p:spPr>
          <a:xfrm>
            <a:off x="7744684" y="1714337"/>
            <a:ext cx="3896157" cy="2489530"/>
          </a:xfrm>
          <a:prstGeom prst="cloudCallout">
            <a:avLst>
              <a:gd name="adj1" fmla="val -57815"/>
              <a:gd name="adj2" fmla="val 53039"/>
            </a:avLst>
          </a:prstGeom>
          <a:solidFill>
            <a:srgbClr val="4DCDDB"/>
          </a:solidFill>
          <a:ln w="12700" cap="flat" cmpd="sng">
            <a:solidFill>
              <a:srgbClr val="6A71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3200">
                <a:solidFill>
                  <a:schemeClr val="lt1"/>
                </a:solidFill>
                <a:latin typeface="Calibri"/>
                <a:ea typeface="Calibri"/>
                <a:cs typeface="Calibri"/>
                <a:sym typeface="Calibri"/>
              </a:rPr>
              <a:t>סַפְּרוּ עַל מַשֶּׁהוּ שֶׁעֲשִׂיתֶם בְּיַחַד בְּבֵית הַסֵּפֶר</a:t>
            </a:r>
            <a:endParaRPr/>
          </a:p>
        </p:txBody>
      </p:sp>
      <p:sp>
        <p:nvSpPr>
          <p:cNvPr id="413" name="Google Shape;413;p20"/>
          <p:cNvSpPr/>
          <p:nvPr/>
        </p:nvSpPr>
        <p:spPr>
          <a:xfrm flipH="1">
            <a:off x="329479" y="1645062"/>
            <a:ext cx="4114799" cy="2489530"/>
          </a:xfrm>
          <a:prstGeom prst="cloudCallout">
            <a:avLst>
              <a:gd name="adj1" fmla="val -57815"/>
              <a:gd name="adj2" fmla="val 53039"/>
            </a:avLst>
          </a:prstGeom>
          <a:solidFill>
            <a:srgbClr val="AEFAF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dk2"/>
              </a:buClr>
              <a:buSzPts val="3200"/>
              <a:buFont typeface="Calibri"/>
              <a:buNone/>
            </a:pPr>
            <a:r>
              <a:rPr lang="iw-IL" sz="3200" b="0" i="0" u="none" strike="noStrike" cap="none">
                <a:solidFill>
                  <a:schemeClr val="dk2"/>
                </a:solidFill>
                <a:latin typeface="Calibri"/>
                <a:ea typeface="Calibri"/>
                <a:cs typeface="Calibri"/>
                <a:sym typeface="Calibri"/>
              </a:rPr>
              <a:t>מָה הִרְגַּשְׁתֶּם?</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365FE52-CCFC-5841-0DB2-9134060431C6}"/>
              </a:ext>
            </a:extLst>
          </p:cNvPr>
          <p:cNvSpPr>
            <a:spLocks noGrp="1"/>
          </p:cNvSpPr>
          <p:nvPr>
            <p:ph type="title"/>
          </p:nvPr>
        </p:nvSpPr>
        <p:spPr/>
        <p:txBody>
          <a:bodyPr>
            <a:noAutofit/>
          </a:bodyPr>
          <a:lstStyle/>
          <a:p>
            <a:br>
              <a:rPr lang="he-IL" sz="4000" dirty="0"/>
            </a:br>
            <a:br>
              <a:rPr lang="he-IL" sz="4000" dirty="0"/>
            </a:br>
            <a:br>
              <a:rPr lang="he-IL" sz="4000" dirty="0"/>
            </a:br>
            <a:br>
              <a:rPr lang="he-IL" sz="4000" dirty="0"/>
            </a:br>
            <a:r>
              <a:rPr lang="he-IL" sz="4000" dirty="0"/>
              <a:t>לבחירת המורה אם לצפות יחד בסרטון, במידה וכן-ישנם שקופיות המתייחסות לסרטון</a:t>
            </a:r>
          </a:p>
        </p:txBody>
      </p:sp>
      <p:pic>
        <p:nvPicPr>
          <p:cNvPr id="4" name="סרטון חברות כיתה א">
            <a:hlinkClick r:id="" action="ppaction://media"/>
            <a:extLst>
              <a:ext uri="{FF2B5EF4-FFF2-40B4-BE49-F238E27FC236}">
                <a16:creationId xmlns:a16="http://schemas.microsoft.com/office/drawing/2014/main" id="{42014480-3271-DD8E-ACB8-CF44DED9E4CE}"/>
              </a:ext>
            </a:extLst>
          </p:cNvPr>
          <p:cNvPicPr>
            <a:picLocks noGrp="1" noChangeAspect="1"/>
          </p:cNvPicPr>
          <p:nvPr>
            <p:ph type="media" idx="2"/>
            <a:videoFile r:link="rId2"/>
            <p:extLst>
              <p:ext uri="{DAA4B4D4-6D71-4841-9C94-3DE7FCFB9230}">
                <p14:media xmlns:p14="http://schemas.microsoft.com/office/powerpoint/2010/main" r:embed="rId1"/>
              </p:ext>
            </p:extLst>
          </p:nvPr>
        </p:nvPicPr>
        <p:blipFill>
          <a:blip r:embed="rId4"/>
          <a:stretch>
            <a:fillRect/>
          </a:stretch>
        </p:blipFill>
        <p:spPr>
          <a:xfrm>
            <a:off x="3707168" y="1189831"/>
            <a:ext cx="8339423" cy="4690464"/>
          </a:xfrm>
        </p:spPr>
      </p:pic>
    </p:spTree>
    <p:extLst>
      <p:ext uri="{BB962C8B-B14F-4D97-AF65-F5344CB8AC3E}">
        <p14:creationId xmlns:p14="http://schemas.microsoft.com/office/powerpoint/2010/main" val="118687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2"/>
          <p:cNvSpPr txBox="1">
            <a:spLocks noGrp="1"/>
          </p:cNvSpPr>
          <p:nvPr>
            <p:ph type="title"/>
          </p:nvPr>
        </p:nvSpPr>
        <p:spPr>
          <a:xfrm>
            <a:off x="1801091" y="115241"/>
            <a:ext cx="8839199"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lt1"/>
              </a:buClr>
              <a:buSzPts val="7200"/>
              <a:buFont typeface="Calibri"/>
              <a:buNone/>
            </a:pPr>
            <a:r>
              <a:rPr lang="iw-IL"/>
              <a:t>צוֹפִים בְּיַחַד בַּסִּרְטוֹן</a:t>
            </a:r>
            <a:endParaRPr/>
          </a:p>
        </p:txBody>
      </p:sp>
      <p:sp>
        <p:nvSpPr>
          <p:cNvPr id="428" name="Google Shape;428;p22"/>
          <p:cNvSpPr txBox="1"/>
          <p:nvPr/>
        </p:nvSpPr>
        <p:spPr>
          <a:xfrm>
            <a:off x="0" y="3959954"/>
            <a:ext cx="3860883" cy="156966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3200">
                <a:solidFill>
                  <a:schemeClr val="accent1"/>
                </a:solidFill>
                <a:latin typeface="Calibri"/>
                <a:ea typeface="Calibri"/>
                <a:cs typeface="Calibri"/>
                <a:sym typeface="Calibri"/>
              </a:rPr>
              <a:t>מָה הָיָה הָרַעְיוֹן</a:t>
            </a:r>
            <a:endParaRPr/>
          </a:p>
          <a:p>
            <a:pPr marL="0" marR="0" lvl="0" indent="0" algn="ctr" rtl="1">
              <a:spcBef>
                <a:spcPts val="0"/>
              </a:spcBef>
              <a:spcAft>
                <a:spcPts val="0"/>
              </a:spcAft>
              <a:buNone/>
            </a:pPr>
            <a:r>
              <a:rPr lang="iw-IL" sz="3200">
                <a:solidFill>
                  <a:schemeClr val="accent1"/>
                </a:solidFill>
                <a:latin typeface="Calibri"/>
                <a:ea typeface="Calibri"/>
                <a:cs typeface="Calibri"/>
                <a:sym typeface="Calibri"/>
              </a:rPr>
              <a:t>שֶׁעָזַר לָהֶם </a:t>
            </a:r>
            <a:endParaRPr/>
          </a:p>
          <a:p>
            <a:pPr marL="0" marR="0" lvl="0" indent="0" algn="ctr" rtl="1">
              <a:spcBef>
                <a:spcPts val="0"/>
              </a:spcBef>
              <a:spcAft>
                <a:spcPts val="0"/>
              </a:spcAft>
              <a:buNone/>
            </a:pPr>
            <a:r>
              <a:rPr lang="iw-IL" sz="3200">
                <a:solidFill>
                  <a:schemeClr val="accent1"/>
                </a:solidFill>
                <a:latin typeface="Calibri"/>
                <a:ea typeface="Calibri"/>
                <a:cs typeface="Calibri"/>
                <a:sym typeface="Calibri"/>
              </a:rPr>
              <a:t>לְהִסְתַּדֵּר בְּיַחַד?</a:t>
            </a:r>
            <a:endParaRPr/>
          </a:p>
        </p:txBody>
      </p:sp>
      <p:pic>
        <p:nvPicPr>
          <p:cNvPr id="429" name="Google Shape;429;p22" descr="Ide, Awan, Memikirkan, Konsep, Simbol, Desain, Bisnis"/>
          <p:cNvPicPr preferRelativeResize="0"/>
          <p:nvPr/>
        </p:nvPicPr>
        <p:blipFill rotWithShape="1">
          <a:blip r:embed="rId3">
            <a:alphaModFix/>
          </a:blip>
          <a:srcRect t="33626" r="85767" b="40145"/>
          <a:stretch/>
        </p:blipFill>
        <p:spPr>
          <a:xfrm>
            <a:off x="1448840" y="2235868"/>
            <a:ext cx="1556160" cy="1896759"/>
          </a:xfrm>
          <a:prstGeom prst="rect">
            <a:avLst/>
          </a:prstGeom>
          <a:noFill/>
          <a:ln>
            <a:noFill/>
          </a:ln>
        </p:spPr>
      </p:pic>
      <p:pic>
        <p:nvPicPr>
          <p:cNvPr id="430" name="Google Shape;430;p22" descr="Biji Pohon Ek, Kacang, Ek, Pohon, Musim Gugur, Benih"/>
          <p:cNvPicPr preferRelativeResize="0"/>
          <p:nvPr/>
        </p:nvPicPr>
        <p:blipFill rotWithShape="1">
          <a:blip r:embed="rId4">
            <a:alphaModFix/>
          </a:blip>
          <a:srcRect/>
          <a:stretch/>
        </p:blipFill>
        <p:spPr>
          <a:xfrm>
            <a:off x="9564214" y="2798618"/>
            <a:ext cx="851016" cy="1260764"/>
          </a:xfrm>
          <a:prstGeom prst="rect">
            <a:avLst/>
          </a:prstGeom>
          <a:noFill/>
          <a:ln>
            <a:noFill/>
          </a:ln>
        </p:spPr>
      </p:pic>
      <p:pic>
        <p:nvPicPr>
          <p:cNvPr id="431" name="Google Shape;431;p22" descr="Tree, Wood, Forest, Oak, Nature"/>
          <p:cNvPicPr preferRelativeResize="0"/>
          <p:nvPr/>
        </p:nvPicPr>
        <p:blipFill rotWithShape="1">
          <a:blip r:embed="rId5">
            <a:alphaModFix/>
          </a:blip>
          <a:srcRect/>
          <a:stretch/>
        </p:blipFill>
        <p:spPr>
          <a:xfrm>
            <a:off x="3972210" y="2037146"/>
            <a:ext cx="4247580" cy="4429991"/>
          </a:xfrm>
          <a:prstGeom prst="rect">
            <a:avLst/>
          </a:prstGeom>
          <a:noFill/>
          <a:ln>
            <a:noFill/>
          </a:ln>
        </p:spPr>
      </p:pic>
      <p:sp>
        <p:nvSpPr>
          <p:cNvPr id="432" name="Google Shape;432;p22"/>
          <p:cNvSpPr txBox="1"/>
          <p:nvPr/>
        </p:nvSpPr>
        <p:spPr>
          <a:xfrm>
            <a:off x="8562107" y="4059382"/>
            <a:ext cx="3235194" cy="156966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3200">
                <a:solidFill>
                  <a:schemeClr val="accent1"/>
                </a:solidFill>
                <a:latin typeface="Calibri"/>
                <a:ea typeface="Calibri"/>
                <a:cs typeface="Calibri"/>
                <a:sym typeface="Calibri"/>
              </a:rPr>
              <a:t>מָה קָרָה</a:t>
            </a:r>
            <a:endParaRPr/>
          </a:p>
          <a:p>
            <a:pPr marL="0" marR="0" lvl="0" indent="0" algn="ctr" rtl="1">
              <a:spcBef>
                <a:spcPts val="0"/>
              </a:spcBef>
              <a:spcAft>
                <a:spcPts val="0"/>
              </a:spcAft>
              <a:buNone/>
            </a:pPr>
            <a:r>
              <a:rPr lang="iw-IL" sz="3200">
                <a:solidFill>
                  <a:schemeClr val="accent1"/>
                </a:solidFill>
                <a:latin typeface="Calibri"/>
                <a:ea typeface="Calibri"/>
                <a:cs typeface="Calibri"/>
                <a:sym typeface="Calibri"/>
              </a:rPr>
              <a:t>בֵּין הַחֲבֵרִים </a:t>
            </a:r>
            <a:endParaRPr/>
          </a:p>
          <a:p>
            <a:pPr marL="0" marR="0" lvl="0" indent="0" algn="ctr" rtl="1">
              <a:spcBef>
                <a:spcPts val="0"/>
              </a:spcBef>
              <a:spcAft>
                <a:spcPts val="0"/>
              </a:spcAft>
              <a:buNone/>
            </a:pPr>
            <a:r>
              <a:rPr lang="iw-IL" sz="3200">
                <a:solidFill>
                  <a:schemeClr val="accent1"/>
                </a:solidFill>
                <a:latin typeface="Calibri"/>
                <a:ea typeface="Calibri"/>
                <a:cs typeface="Calibri"/>
                <a:sym typeface="Calibri"/>
              </a:rPr>
              <a:t>בִּתְחִלַּת הַסִּרְטוֹן?</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23"/>
          <p:cNvPicPr preferRelativeResize="0"/>
          <p:nvPr/>
        </p:nvPicPr>
        <p:blipFill rotWithShape="1">
          <a:blip r:embed="rId3">
            <a:alphaModFix/>
          </a:blip>
          <a:srcRect l="11718" r="17360" b="1"/>
          <a:stretch/>
        </p:blipFill>
        <p:spPr>
          <a:xfrm>
            <a:off x="7947468" y="415925"/>
            <a:ext cx="3815907" cy="3013075"/>
          </a:xfrm>
          <a:custGeom>
            <a:avLst/>
            <a:gdLst/>
            <a:ahLst/>
            <a:cxnLst/>
            <a:rect l="l" t="t" r="r" b="b"/>
            <a:pathLst>
              <a:path w="3815907" h="3013075" extrusionOk="0">
                <a:moveTo>
                  <a:pt x="0" y="0"/>
                </a:moveTo>
                <a:cubicBezTo>
                  <a:pt x="1511686" y="1042"/>
                  <a:pt x="2481537" y="105058"/>
                  <a:pt x="3815907" y="0"/>
                </a:cubicBezTo>
                <a:cubicBezTo>
                  <a:pt x="3761816" y="980498"/>
                  <a:pt x="3949231" y="1813216"/>
                  <a:pt x="3815907" y="3013075"/>
                </a:cubicBezTo>
                <a:cubicBezTo>
                  <a:pt x="2155707" y="3087084"/>
                  <a:pt x="558633" y="3063266"/>
                  <a:pt x="0" y="3013075"/>
                </a:cubicBezTo>
                <a:cubicBezTo>
                  <a:pt x="191211" y="1567490"/>
                  <a:pt x="31680" y="956414"/>
                  <a:pt x="0" y="0"/>
                </a:cubicBezTo>
                <a:close/>
              </a:path>
            </a:pathLst>
          </a:custGeom>
          <a:noFill/>
          <a:ln w="9525" cap="flat" cmpd="sng">
            <a:solidFill>
              <a:schemeClr val="dk1"/>
            </a:solidFill>
            <a:prstDash val="solid"/>
            <a:round/>
            <a:headEnd type="none" w="sm" len="sm"/>
            <a:tailEnd type="none" w="sm" len="sm"/>
          </a:ln>
        </p:spPr>
      </p:pic>
      <p:sp>
        <p:nvSpPr>
          <p:cNvPr id="439" name="Google Shape;439;p23"/>
          <p:cNvSpPr txBox="1">
            <a:spLocks noGrp="1"/>
          </p:cNvSpPr>
          <p:nvPr>
            <p:ph type="title"/>
          </p:nvPr>
        </p:nvSpPr>
        <p:spPr>
          <a:xfrm>
            <a:off x="108169" y="515008"/>
            <a:ext cx="3327400" cy="5644054"/>
          </a:xfrm>
          <a:prstGeom prst="rect">
            <a:avLst/>
          </a:prstGeom>
          <a:noFill/>
          <a:ln>
            <a:noFill/>
          </a:ln>
        </p:spPr>
        <p:txBody>
          <a:bodyPr spcFirstLastPara="1" wrap="square" lIns="91425" tIns="45700" rIns="91425" bIns="45700" anchor="ctr" anchorCtr="0">
            <a:normAutofit fontScale="90000"/>
          </a:bodyPr>
          <a:lstStyle/>
          <a:p>
            <a:pPr marL="0" lvl="0" indent="0" algn="ctr" rtl="1">
              <a:lnSpc>
                <a:spcPct val="150000"/>
              </a:lnSpc>
              <a:spcBef>
                <a:spcPts val="0"/>
              </a:spcBef>
              <a:spcAft>
                <a:spcPts val="0"/>
              </a:spcAft>
              <a:buClr>
                <a:schemeClr val="lt1"/>
              </a:buClr>
              <a:buSzPct val="100000"/>
              <a:buFont typeface="Calibri"/>
              <a:buNone/>
            </a:pPr>
            <a:r>
              <a:rPr lang="iw-IL" sz="4400" b="0"/>
              <a:t>בְּכָל אֶחָד מְהַסִרְטוֹנִים, מָצְאוּ הַחֲבֵרִים דֶּרֶךְ שֶׁבָּהּ יוּכְלוּ לִהְיוֹת בְּיַחַד בַּנְּעִימִים</a:t>
            </a:r>
            <a:endParaRPr/>
          </a:p>
        </p:txBody>
      </p:sp>
      <p:pic>
        <p:nvPicPr>
          <p:cNvPr id="440" name="Google Shape;440;p23"/>
          <p:cNvPicPr preferRelativeResize="0"/>
          <p:nvPr/>
        </p:nvPicPr>
        <p:blipFill rotWithShape="1">
          <a:blip r:embed="rId4">
            <a:alphaModFix/>
          </a:blip>
          <a:srcRect/>
          <a:stretch/>
        </p:blipFill>
        <p:spPr>
          <a:xfrm>
            <a:off x="4191000" y="3689282"/>
            <a:ext cx="4837748" cy="2752793"/>
          </a:xfrm>
          <a:custGeom>
            <a:avLst/>
            <a:gdLst/>
            <a:ahLst/>
            <a:cxnLst/>
            <a:rect l="l" t="t" r="r" b="b"/>
            <a:pathLst>
              <a:path w="4837748" h="2752793" extrusionOk="0">
                <a:moveTo>
                  <a:pt x="0" y="0"/>
                </a:moveTo>
                <a:cubicBezTo>
                  <a:pt x="1183547" y="-50023"/>
                  <a:pt x="3498236" y="41651"/>
                  <a:pt x="4837748" y="0"/>
                </a:cubicBezTo>
                <a:cubicBezTo>
                  <a:pt x="4773481" y="927669"/>
                  <a:pt x="4973698" y="1623089"/>
                  <a:pt x="4837748" y="2752793"/>
                </a:cubicBezTo>
                <a:cubicBezTo>
                  <a:pt x="2742505" y="2636779"/>
                  <a:pt x="952457" y="2796928"/>
                  <a:pt x="0" y="2752793"/>
                </a:cubicBezTo>
                <a:cubicBezTo>
                  <a:pt x="-65263" y="2259304"/>
                  <a:pt x="-190356" y="485010"/>
                  <a:pt x="0" y="0"/>
                </a:cubicBezTo>
                <a:close/>
              </a:path>
            </a:pathLst>
          </a:custGeom>
          <a:noFill/>
          <a:ln w="9525" cap="flat" cmpd="sng">
            <a:solidFill>
              <a:schemeClr val="dk1"/>
            </a:solidFill>
            <a:prstDash val="solid"/>
            <a:round/>
            <a:headEnd type="none" w="sm" len="sm"/>
            <a:tailEnd type="none" w="sm" len="sm"/>
          </a:ln>
        </p:spPr>
      </p:pic>
      <p:sp>
        <p:nvSpPr>
          <p:cNvPr id="441" name="Google Shape;441;p23"/>
          <p:cNvSpPr/>
          <p:nvPr/>
        </p:nvSpPr>
        <p:spPr>
          <a:xfrm>
            <a:off x="3835400" y="1716121"/>
            <a:ext cx="2438400" cy="1712879"/>
          </a:xfrm>
          <a:prstGeom prst="wedgeEllipseCallout">
            <a:avLst>
              <a:gd name="adj1" fmla="val 19277"/>
              <a:gd name="adj2" fmla="val 54760"/>
            </a:avLst>
          </a:prstGeom>
          <a:solidFill>
            <a:srgbClr val="A7E0F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3200">
                <a:solidFill>
                  <a:schemeClr val="accent1"/>
                </a:solidFill>
                <a:latin typeface="Calibri"/>
                <a:ea typeface="Calibri"/>
                <a:cs typeface="Calibri"/>
                <a:sym typeface="Calibri"/>
              </a:rPr>
              <a:t>מִתְפַּשְּׁרִים</a:t>
            </a:r>
            <a:endParaRPr/>
          </a:p>
        </p:txBody>
      </p:sp>
      <p:sp>
        <p:nvSpPr>
          <p:cNvPr id="442" name="Google Shape;442;p23"/>
          <p:cNvSpPr/>
          <p:nvPr/>
        </p:nvSpPr>
        <p:spPr>
          <a:xfrm>
            <a:off x="9350374" y="3848100"/>
            <a:ext cx="2574926" cy="1930400"/>
          </a:xfrm>
          <a:prstGeom prst="wedgeEllipseCallout">
            <a:avLst>
              <a:gd name="adj1" fmla="val -51547"/>
              <a:gd name="adj2" fmla="val 40376"/>
            </a:avLst>
          </a:prstGeom>
          <a:solidFill>
            <a:srgbClr val="7FA67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3200">
                <a:solidFill>
                  <a:schemeClr val="lt1"/>
                </a:solidFill>
                <a:latin typeface="Calibri"/>
                <a:ea typeface="Calibri"/>
                <a:cs typeface="Calibri"/>
                <a:sym typeface="Calibri"/>
              </a:rPr>
              <a:t>מִתְחַשְּׁבִים</a:t>
            </a:r>
            <a:endParaRPr/>
          </a:p>
        </p:txBody>
      </p:sp>
      <p:sp>
        <p:nvSpPr>
          <p:cNvPr id="443" name="Google Shape;443;p23"/>
          <p:cNvSpPr/>
          <p:nvPr/>
        </p:nvSpPr>
        <p:spPr>
          <a:xfrm>
            <a:off x="5613401" y="133383"/>
            <a:ext cx="2219768" cy="1582738"/>
          </a:xfrm>
          <a:prstGeom prst="wedgeEllipseCallout">
            <a:avLst>
              <a:gd name="adj1" fmla="val 42571"/>
              <a:gd name="adj2" fmla="val 45335"/>
            </a:avLst>
          </a:prstGeom>
          <a:solidFill>
            <a:srgbClr val="6A71A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3200">
                <a:solidFill>
                  <a:schemeClr val="lt1"/>
                </a:solidFill>
                <a:latin typeface="Calibri"/>
                <a:ea typeface="Calibri"/>
                <a:cs typeface="Calibri"/>
                <a:sym typeface="Calibri"/>
              </a:rPr>
              <a:t>מִתְקָרְבִים</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24" descr="Owl, Bird, Animal, Plumage, Cute"/>
          <p:cNvPicPr preferRelativeResize="0"/>
          <p:nvPr/>
        </p:nvPicPr>
        <p:blipFill rotWithShape="1">
          <a:blip r:embed="rId3">
            <a:alphaModFix/>
          </a:blip>
          <a:srcRect/>
          <a:stretch/>
        </p:blipFill>
        <p:spPr>
          <a:xfrm>
            <a:off x="5392825" y="4095201"/>
            <a:ext cx="2122072" cy="2382982"/>
          </a:xfrm>
          <a:prstGeom prst="rect">
            <a:avLst/>
          </a:prstGeom>
          <a:noFill/>
          <a:ln>
            <a:noFill/>
          </a:ln>
        </p:spPr>
      </p:pic>
      <p:sp>
        <p:nvSpPr>
          <p:cNvPr id="449" name="Google Shape;449;p24"/>
          <p:cNvSpPr/>
          <p:nvPr/>
        </p:nvSpPr>
        <p:spPr>
          <a:xfrm flipH="1">
            <a:off x="6475680" y="899421"/>
            <a:ext cx="4114799" cy="2489530"/>
          </a:xfrm>
          <a:prstGeom prst="cloudCallout">
            <a:avLst>
              <a:gd name="adj1" fmla="val 25013"/>
              <a:gd name="adj2" fmla="val 79752"/>
            </a:avLst>
          </a:prstGeom>
          <a:solidFill>
            <a:srgbClr val="4EF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dk2"/>
              </a:buClr>
              <a:buSzPts val="4000"/>
              <a:buFont typeface="Calibri"/>
              <a:buNone/>
            </a:pPr>
            <a:r>
              <a:rPr lang="iw-IL" sz="4000" b="0" i="0" u="none" strike="noStrike" cap="none">
                <a:solidFill>
                  <a:schemeClr val="dk2"/>
                </a:solidFill>
                <a:latin typeface="Calibri"/>
                <a:ea typeface="Calibri"/>
                <a:cs typeface="Calibri"/>
                <a:sym typeface="Calibri"/>
              </a:rPr>
              <a:t>וְאֵיךְ כָּל זֶה קָשׁוּר</a:t>
            </a:r>
            <a:endParaRPr/>
          </a:p>
          <a:p>
            <a:pPr marL="0" marR="0" lvl="0" indent="0" algn="ctr" rtl="1">
              <a:lnSpc>
                <a:spcPct val="100000"/>
              </a:lnSpc>
              <a:spcBef>
                <a:spcPts val="0"/>
              </a:spcBef>
              <a:spcAft>
                <a:spcPts val="0"/>
              </a:spcAft>
              <a:buClr>
                <a:schemeClr val="dk2"/>
              </a:buClr>
              <a:buSzPts val="4000"/>
              <a:buFont typeface="Calibri"/>
              <a:buNone/>
            </a:pPr>
            <a:r>
              <a:rPr lang="iw-IL" sz="4000" b="0" i="0" u="none" strike="noStrike" cap="none">
                <a:solidFill>
                  <a:schemeClr val="dk2"/>
                </a:solidFill>
                <a:latin typeface="Calibri"/>
                <a:ea typeface="Calibri"/>
                <a:cs typeface="Calibri"/>
                <a:sym typeface="Calibri"/>
              </a:rPr>
              <a:t>לַכִּתָּה שֶׁלָּנוּ?</a:t>
            </a:r>
            <a:endParaRPr/>
          </a:p>
        </p:txBody>
      </p:sp>
      <p:sp>
        <p:nvSpPr>
          <p:cNvPr id="450" name="Google Shape;450;p24"/>
          <p:cNvSpPr txBox="1">
            <a:spLocks noGrp="1"/>
          </p:cNvSpPr>
          <p:nvPr>
            <p:ph type="title"/>
          </p:nvPr>
        </p:nvSpPr>
        <p:spPr>
          <a:xfrm>
            <a:off x="439135" y="1136485"/>
            <a:ext cx="2828925" cy="3677253"/>
          </a:xfrm>
          <a:prstGeom prst="rect">
            <a:avLst/>
          </a:prstGeom>
          <a:noFill/>
          <a:ln>
            <a:noFill/>
          </a:ln>
        </p:spPr>
        <p:txBody>
          <a:bodyPr spcFirstLastPara="1" wrap="square" lIns="91425" tIns="45700" rIns="91425" bIns="45700" anchor="ctr" anchorCtr="0">
            <a:normAutofit fontScale="90000"/>
          </a:bodyPr>
          <a:lstStyle/>
          <a:p>
            <a:pPr marL="0" lvl="0" indent="0" algn="ctr" rtl="1">
              <a:lnSpc>
                <a:spcPct val="150000"/>
              </a:lnSpc>
              <a:spcBef>
                <a:spcPts val="0"/>
              </a:spcBef>
              <a:spcAft>
                <a:spcPts val="0"/>
              </a:spcAft>
              <a:buClr>
                <a:schemeClr val="lt1"/>
              </a:buClr>
              <a:buSzPct val="100000"/>
              <a:buFont typeface="Calibri"/>
              <a:buNone/>
            </a:pPr>
            <a:r>
              <a:rPr lang="iw-IL" sz="6000"/>
              <a:t>בְּעִקְבוֹת הַצְּפִיָּה בַּסִּרְטוֹן</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6" name="Google Shape;456;p25"/>
          <p:cNvSpPr/>
          <p:nvPr/>
        </p:nvSpPr>
        <p:spPr>
          <a:xfrm>
            <a:off x="3082413" y="2672821"/>
            <a:ext cx="5865071" cy="3844129"/>
          </a:xfrm>
          <a:custGeom>
            <a:avLst/>
            <a:gdLst/>
            <a:ahLst/>
            <a:cxnLst/>
            <a:rect l="l" t="t" r="r" b="b"/>
            <a:pathLst>
              <a:path w="5865071" h="3844129" fill="none" extrusionOk="0">
                <a:moveTo>
                  <a:pt x="0" y="0"/>
                </a:moveTo>
                <a:cubicBezTo>
                  <a:pt x="336928" y="44119"/>
                  <a:pt x="506872" y="3454"/>
                  <a:pt x="651674" y="0"/>
                </a:cubicBezTo>
                <a:cubicBezTo>
                  <a:pt x="785951" y="-3729"/>
                  <a:pt x="1109423" y="-6514"/>
                  <a:pt x="1303348" y="0"/>
                </a:cubicBezTo>
                <a:cubicBezTo>
                  <a:pt x="1441762" y="-65303"/>
                  <a:pt x="1652099" y="21823"/>
                  <a:pt x="1955023" y="0"/>
                </a:cubicBezTo>
                <a:cubicBezTo>
                  <a:pt x="2264059" y="1015"/>
                  <a:pt x="2274518" y="-9045"/>
                  <a:pt x="2430745" y="0"/>
                </a:cubicBezTo>
                <a:cubicBezTo>
                  <a:pt x="2610858" y="8823"/>
                  <a:pt x="2950940" y="63922"/>
                  <a:pt x="3082421" y="0"/>
                </a:cubicBezTo>
                <a:cubicBezTo>
                  <a:pt x="3192519" y="45207"/>
                  <a:pt x="3468664" y="-24962"/>
                  <a:pt x="3792745" y="0"/>
                </a:cubicBezTo>
                <a:cubicBezTo>
                  <a:pt x="4085476" y="-9667"/>
                  <a:pt x="4108026" y="6033"/>
                  <a:pt x="4268467" y="0"/>
                </a:cubicBezTo>
                <a:cubicBezTo>
                  <a:pt x="4402918" y="1973"/>
                  <a:pt x="4744062" y="58149"/>
                  <a:pt x="5037444" y="0"/>
                </a:cubicBezTo>
                <a:cubicBezTo>
                  <a:pt x="5242570" y="-23619"/>
                  <a:pt x="5679359" y="-6393"/>
                  <a:pt x="5865071" y="0"/>
                </a:cubicBezTo>
                <a:cubicBezTo>
                  <a:pt x="5850830" y="80879"/>
                  <a:pt x="5834435" y="401297"/>
                  <a:pt x="5865071" y="602246"/>
                </a:cubicBezTo>
                <a:cubicBezTo>
                  <a:pt x="5885683" y="785119"/>
                  <a:pt x="5859078" y="1139573"/>
                  <a:pt x="5865071" y="1319816"/>
                </a:cubicBezTo>
                <a:cubicBezTo>
                  <a:pt x="5825284" y="1525177"/>
                  <a:pt x="5931183" y="1664111"/>
                  <a:pt x="5865071" y="1845181"/>
                </a:cubicBezTo>
                <a:cubicBezTo>
                  <a:pt x="5880345" y="1987789"/>
                  <a:pt x="5840471" y="2156050"/>
                  <a:pt x="5865071" y="2370546"/>
                </a:cubicBezTo>
                <a:cubicBezTo>
                  <a:pt x="5916946" y="2572680"/>
                  <a:pt x="5844955" y="2730121"/>
                  <a:pt x="5865071" y="2895909"/>
                </a:cubicBezTo>
                <a:cubicBezTo>
                  <a:pt x="5773965" y="3019425"/>
                  <a:pt x="5826525" y="3508972"/>
                  <a:pt x="5865071" y="3844129"/>
                </a:cubicBezTo>
                <a:cubicBezTo>
                  <a:pt x="5535981" y="3819152"/>
                  <a:pt x="5403427" y="3780340"/>
                  <a:pt x="5272047" y="3844129"/>
                </a:cubicBezTo>
                <a:cubicBezTo>
                  <a:pt x="5107724" y="3830155"/>
                  <a:pt x="4706357" y="3824269"/>
                  <a:pt x="4561722" y="3844129"/>
                </a:cubicBezTo>
                <a:cubicBezTo>
                  <a:pt x="4386972" y="3825417"/>
                  <a:pt x="4215724" y="3845833"/>
                  <a:pt x="3968697" y="3844129"/>
                </a:cubicBezTo>
                <a:cubicBezTo>
                  <a:pt x="3839509" y="3804865"/>
                  <a:pt x="3491180" y="3849258"/>
                  <a:pt x="3375674" y="3844129"/>
                </a:cubicBezTo>
                <a:cubicBezTo>
                  <a:pt x="3288954" y="3823083"/>
                  <a:pt x="2854822" y="3871172"/>
                  <a:pt x="2723999" y="3844129"/>
                </a:cubicBezTo>
                <a:cubicBezTo>
                  <a:pt x="2553872" y="3790241"/>
                  <a:pt x="2327603" y="3885472"/>
                  <a:pt x="1955023" y="3844129"/>
                </a:cubicBezTo>
                <a:cubicBezTo>
                  <a:pt x="1602447" y="3825366"/>
                  <a:pt x="1452406" y="3840348"/>
                  <a:pt x="1186047" y="3844129"/>
                </a:cubicBezTo>
                <a:cubicBezTo>
                  <a:pt x="919124" y="3818312"/>
                  <a:pt x="920341" y="3842203"/>
                  <a:pt x="710325" y="3844129"/>
                </a:cubicBezTo>
                <a:cubicBezTo>
                  <a:pt x="546464" y="3854032"/>
                  <a:pt x="335686" y="3839052"/>
                  <a:pt x="0" y="3844129"/>
                </a:cubicBezTo>
                <a:cubicBezTo>
                  <a:pt x="70710" y="3619284"/>
                  <a:pt x="37043" y="3429313"/>
                  <a:pt x="0" y="3280323"/>
                </a:cubicBezTo>
                <a:cubicBezTo>
                  <a:pt x="2850" y="3211028"/>
                  <a:pt x="56592" y="2876854"/>
                  <a:pt x="0" y="2601193"/>
                </a:cubicBezTo>
                <a:cubicBezTo>
                  <a:pt x="-37577" y="2355291"/>
                  <a:pt x="-9436" y="2278859"/>
                  <a:pt x="0" y="2037387"/>
                </a:cubicBezTo>
                <a:cubicBezTo>
                  <a:pt x="-12611" y="1818997"/>
                  <a:pt x="36331" y="1513759"/>
                  <a:pt x="0" y="1396699"/>
                </a:cubicBezTo>
                <a:cubicBezTo>
                  <a:pt x="56699" y="1221519"/>
                  <a:pt x="16536" y="1022605"/>
                  <a:pt x="0" y="717570"/>
                </a:cubicBezTo>
                <a:cubicBezTo>
                  <a:pt x="-18072" y="392384"/>
                  <a:pt x="-27549" y="370214"/>
                  <a:pt x="0" y="0"/>
                </a:cubicBezTo>
                <a:close/>
              </a:path>
              <a:path w="5865071" h="3844129" extrusionOk="0">
                <a:moveTo>
                  <a:pt x="0" y="0"/>
                </a:moveTo>
                <a:cubicBezTo>
                  <a:pt x="265228" y="23781"/>
                  <a:pt x="374143" y="-1807"/>
                  <a:pt x="710325" y="0"/>
                </a:cubicBezTo>
                <a:cubicBezTo>
                  <a:pt x="1018101" y="25199"/>
                  <a:pt x="1030941" y="6334"/>
                  <a:pt x="1186047" y="0"/>
                </a:cubicBezTo>
                <a:cubicBezTo>
                  <a:pt x="1281847" y="-19862"/>
                  <a:pt x="1589116" y="-66006"/>
                  <a:pt x="1955023" y="0"/>
                </a:cubicBezTo>
                <a:cubicBezTo>
                  <a:pt x="2331924" y="19718"/>
                  <a:pt x="2349623" y="-10931"/>
                  <a:pt x="2548047" y="0"/>
                </a:cubicBezTo>
                <a:cubicBezTo>
                  <a:pt x="2758573" y="-27143"/>
                  <a:pt x="2862333" y="-45761"/>
                  <a:pt x="3141071" y="0"/>
                </a:cubicBezTo>
                <a:cubicBezTo>
                  <a:pt x="3425255" y="-12555"/>
                  <a:pt x="3482467" y="2836"/>
                  <a:pt x="3675444" y="0"/>
                </a:cubicBezTo>
                <a:cubicBezTo>
                  <a:pt x="3879835" y="-43667"/>
                  <a:pt x="4028491" y="-16286"/>
                  <a:pt x="4209817" y="0"/>
                </a:cubicBezTo>
                <a:cubicBezTo>
                  <a:pt x="4337666" y="-49012"/>
                  <a:pt x="4523187" y="-20471"/>
                  <a:pt x="4685540" y="0"/>
                </a:cubicBezTo>
                <a:cubicBezTo>
                  <a:pt x="4728323" y="-31567"/>
                  <a:pt x="5390591" y="-162274"/>
                  <a:pt x="5865071" y="0"/>
                </a:cubicBezTo>
                <a:cubicBezTo>
                  <a:pt x="5842773" y="181185"/>
                  <a:pt x="5900849" y="313810"/>
                  <a:pt x="5865071" y="602246"/>
                </a:cubicBezTo>
                <a:cubicBezTo>
                  <a:pt x="5841221" y="889942"/>
                  <a:pt x="5896511" y="1197702"/>
                  <a:pt x="5865071" y="1319816"/>
                </a:cubicBezTo>
                <a:cubicBezTo>
                  <a:pt x="5850572" y="1510212"/>
                  <a:pt x="5814994" y="1606389"/>
                  <a:pt x="5865071" y="1845181"/>
                </a:cubicBezTo>
                <a:cubicBezTo>
                  <a:pt x="5843289" y="2088732"/>
                  <a:pt x="5887687" y="2313391"/>
                  <a:pt x="5865071" y="2485869"/>
                </a:cubicBezTo>
                <a:cubicBezTo>
                  <a:pt x="5885758" y="2721649"/>
                  <a:pt x="5876004" y="2956322"/>
                  <a:pt x="5865071" y="3203440"/>
                </a:cubicBezTo>
                <a:cubicBezTo>
                  <a:pt x="5857470" y="3480294"/>
                  <a:pt x="5878568" y="3558385"/>
                  <a:pt x="5865071" y="3844129"/>
                </a:cubicBezTo>
                <a:cubicBezTo>
                  <a:pt x="5772587" y="3853674"/>
                  <a:pt x="5485685" y="3794481"/>
                  <a:pt x="5096095" y="3844129"/>
                </a:cubicBezTo>
                <a:cubicBezTo>
                  <a:pt x="4785608" y="3848839"/>
                  <a:pt x="4742721" y="3843399"/>
                  <a:pt x="4561722" y="3844129"/>
                </a:cubicBezTo>
                <a:cubicBezTo>
                  <a:pt x="4391241" y="3911918"/>
                  <a:pt x="4007184" y="3810235"/>
                  <a:pt x="3851396" y="3844129"/>
                </a:cubicBezTo>
                <a:cubicBezTo>
                  <a:pt x="3636590" y="3892087"/>
                  <a:pt x="3272349" y="3847117"/>
                  <a:pt x="3082421" y="3844129"/>
                </a:cubicBezTo>
                <a:cubicBezTo>
                  <a:pt x="2929914" y="3912751"/>
                  <a:pt x="2540703" y="3844778"/>
                  <a:pt x="2372095" y="3844129"/>
                </a:cubicBezTo>
                <a:cubicBezTo>
                  <a:pt x="2090382" y="3840826"/>
                  <a:pt x="2000744" y="3891023"/>
                  <a:pt x="1837722" y="3844129"/>
                </a:cubicBezTo>
                <a:cubicBezTo>
                  <a:pt x="1671042" y="3862038"/>
                  <a:pt x="1540474" y="3814844"/>
                  <a:pt x="1303348" y="3844129"/>
                </a:cubicBezTo>
                <a:cubicBezTo>
                  <a:pt x="1123387" y="4049753"/>
                  <a:pt x="622080" y="3869249"/>
                  <a:pt x="0" y="3844129"/>
                </a:cubicBezTo>
                <a:cubicBezTo>
                  <a:pt x="66231" y="3554418"/>
                  <a:pt x="-84282" y="3379712"/>
                  <a:pt x="0" y="3126557"/>
                </a:cubicBezTo>
                <a:cubicBezTo>
                  <a:pt x="72591" y="2903322"/>
                  <a:pt x="11884" y="2733948"/>
                  <a:pt x="0" y="2447428"/>
                </a:cubicBezTo>
                <a:cubicBezTo>
                  <a:pt x="29155" y="2174146"/>
                  <a:pt x="7850" y="2025232"/>
                  <a:pt x="0" y="1768298"/>
                </a:cubicBezTo>
                <a:cubicBezTo>
                  <a:pt x="6537" y="1481932"/>
                  <a:pt x="-39790" y="1360829"/>
                  <a:pt x="0" y="1204493"/>
                </a:cubicBezTo>
                <a:cubicBezTo>
                  <a:pt x="112202" y="1035268"/>
                  <a:pt x="-70210" y="725816"/>
                  <a:pt x="0" y="0"/>
                </a:cubicBezTo>
                <a:close/>
              </a:path>
              <a:path w="5865071" h="3844129" fill="none" extrusionOk="0">
                <a:moveTo>
                  <a:pt x="0" y="0"/>
                </a:moveTo>
                <a:cubicBezTo>
                  <a:pt x="343032" y="57911"/>
                  <a:pt x="503849" y="-23948"/>
                  <a:pt x="651674" y="0"/>
                </a:cubicBezTo>
                <a:cubicBezTo>
                  <a:pt x="769087" y="38919"/>
                  <a:pt x="1137922" y="-23401"/>
                  <a:pt x="1303348" y="0"/>
                </a:cubicBezTo>
                <a:cubicBezTo>
                  <a:pt x="1435058" y="-27583"/>
                  <a:pt x="1678691" y="-41734"/>
                  <a:pt x="1955023" y="0"/>
                </a:cubicBezTo>
                <a:cubicBezTo>
                  <a:pt x="2260829" y="5315"/>
                  <a:pt x="2272692" y="-2757"/>
                  <a:pt x="2430745" y="0"/>
                </a:cubicBezTo>
                <a:cubicBezTo>
                  <a:pt x="2634399" y="32300"/>
                  <a:pt x="2884633" y="54786"/>
                  <a:pt x="3082421" y="0"/>
                </a:cubicBezTo>
                <a:cubicBezTo>
                  <a:pt x="3315841" y="-29269"/>
                  <a:pt x="3467974" y="-20277"/>
                  <a:pt x="3792745" y="0"/>
                </a:cubicBezTo>
                <a:cubicBezTo>
                  <a:pt x="4094235" y="-6919"/>
                  <a:pt x="4100419" y="5988"/>
                  <a:pt x="4268467" y="0"/>
                </a:cubicBezTo>
                <a:cubicBezTo>
                  <a:pt x="4360062" y="-12824"/>
                  <a:pt x="4798213" y="68789"/>
                  <a:pt x="5037444" y="0"/>
                </a:cubicBezTo>
                <a:cubicBezTo>
                  <a:pt x="5305787" y="16867"/>
                  <a:pt x="5583547" y="11796"/>
                  <a:pt x="5865071" y="0"/>
                </a:cubicBezTo>
                <a:cubicBezTo>
                  <a:pt x="5900674" y="49915"/>
                  <a:pt x="5794735" y="361036"/>
                  <a:pt x="5865071" y="602246"/>
                </a:cubicBezTo>
                <a:cubicBezTo>
                  <a:pt x="5881376" y="840993"/>
                  <a:pt x="5875790" y="1182614"/>
                  <a:pt x="5865071" y="1319816"/>
                </a:cubicBezTo>
                <a:cubicBezTo>
                  <a:pt x="5894009" y="1503356"/>
                  <a:pt x="5884053" y="1718611"/>
                  <a:pt x="5865071" y="1845181"/>
                </a:cubicBezTo>
                <a:cubicBezTo>
                  <a:pt x="5903426" y="1980245"/>
                  <a:pt x="5811430" y="2171300"/>
                  <a:pt x="5865071" y="2370546"/>
                </a:cubicBezTo>
                <a:cubicBezTo>
                  <a:pt x="5851998" y="2570068"/>
                  <a:pt x="5870936" y="2763836"/>
                  <a:pt x="5865071" y="2895909"/>
                </a:cubicBezTo>
                <a:cubicBezTo>
                  <a:pt x="5875176" y="3042059"/>
                  <a:pt x="5879520" y="3610446"/>
                  <a:pt x="5865071" y="3844129"/>
                </a:cubicBezTo>
                <a:cubicBezTo>
                  <a:pt x="5538927" y="3820479"/>
                  <a:pt x="5402380" y="3850811"/>
                  <a:pt x="5272047" y="3844129"/>
                </a:cubicBezTo>
                <a:cubicBezTo>
                  <a:pt x="5143867" y="3838736"/>
                  <a:pt x="4812740" y="3888924"/>
                  <a:pt x="4561722" y="3844129"/>
                </a:cubicBezTo>
                <a:cubicBezTo>
                  <a:pt x="4272121" y="3840625"/>
                  <a:pt x="4131552" y="3871485"/>
                  <a:pt x="3968697" y="3844129"/>
                </a:cubicBezTo>
                <a:cubicBezTo>
                  <a:pt x="3805568" y="3822323"/>
                  <a:pt x="3553113" y="3880396"/>
                  <a:pt x="3375674" y="3844129"/>
                </a:cubicBezTo>
                <a:cubicBezTo>
                  <a:pt x="3233784" y="3828951"/>
                  <a:pt x="2879615" y="3867999"/>
                  <a:pt x="2723999" y="3844129"/>
                </a:cubicBezTo>
                <a:cubicBezTo>
                  <a:pt x="2569826" y="3855458"/>
                  <a:pt x="2206596" y="3746132"/>
                  <a:pt x="1955023" y="3844129"/>
                </a:cubicBezTo>
                <a:cubicBezTo>
                  <a:pt x="1615525" y="3875138"/>
                  <a:pt x="1496187" y="3855455"/>
                  <a:pt x="1186047" y="3844129"/>
                </a:cubicBezTo>
                <a:cubicBezTo>
                  <a:pt x="905811" y="3819704"/>
                  <a:pt x="914866" y="3842507"/>
                  <a:pt x="710325" y="3844129"/>
                </a:cubicBezTo>
                <a:cubicBezTo>
                  <a:pt x="569291" y="3853680"/>
                  <a:pt x="276888" y="3842538"/>
                  <a:pt x="0" y="3844129"/>
                </a:cubicBezTo>
                <a:cubicBezTo>
                  <a:pt x="29269" y="3626308"/>
                  <a:pt x="19419" y="3484650"/>
                  <a:pt x="0" y="3280323"/>
                </a:cubicBezTo>
                <a:cubicBezTo>
                  <a:pt x="59667" y="3086723"/>
                  <a:pt x="3368" y="2839103"/>
                  <a:pt x="0" y="2601193"/>
                </a:cubicBezTo>
                <a:cubicBezTo>
                  <a:pt x="-53719" y="2374652"/>
                  <a:pt x="-6816" y="2219051"/>
                  <a:pt x="0" y="2037387"/>
                </a:cubicBezTo>
                <a:cubicBezTo>
                  <a:pt x="-16926" y="1872092"/>
                  <a:pt x="24495" y="1589731"/>
                  <a:pt x="0" y="1396699"/>
                </a:cubicBezTo>
                <a:cubicBezTo>
                  <a:pt x="-44054" y="1226431"/>
                  <a:pt x="31917" y="1054689"/>
                  <a:pt x="0" y="717570"/>
                </a:cubicBezTo>
                <a:cubicBezTo>
                  <a:pt x="-26613" y="398461"/>
                  <a:pt x="-20023" y="362601"/>
                  <a:pt x="0" y="0"/>
                </a:cubicBezTo>
                <a:close/>
              </a:path>
              <a:path w="5865071" h="3844129" fill="none" extrusionOk="0">
                <a:moveTo>
                  <a:pt x="0" y="0"/>
                </a:moveTo>
                <a:cubicBezTo>
                  <a:pt x="331311" y="42123"/>
                  <a:pt x="534425" y="-6040"/>
                  <a:pt x="651674" y="0"/>
                </a:cubicBezTo>
                <a:cubicBezTo>
                  <a:pt x="779186" y="23414"/>
                  <a:pt x="1139011" y="-30674"/>
                  <a:pt x="1303348" y="0"/>
                </a:cubicBezTo>
                <a:cubicBezTo>
                  <a:pt x="1450618" y="-47151"/>
                  <a:pt x="1701676" y="8972"/>
                  <a:pt x="1955023" y="0"/>
                </a:cubicBezTo>
                <a:cubicBezTo>
                  <a:pt x="2264613" y="866"/>
                  <a:pt x="2273131" y="-5381"/>
                  <a:pt x="2430745" y="0"/>
                </a:cubicBezTo>
                <a:cubicBezTo>
                  <a:pt x="2608446" y="11905"/>
                  <a:pt x="2902968" y="47007"/>
                  <a:pt x="3082421" y="0"/>
                </a:cubicBezTo>
                <a:cubicBezTo>
                  <a:pt x="3236004" y="23425"/>
                  <a:pt x="3453197" y="-62524"/>
                  <a:pt x="3792745" y="0"/>
                </a:cubicBezTo>
                <a:cubicBezTo>
                  <a:pt x="4089276" y="-7342"/>
                  <a:pt x="4100215" y="5608"/>
                  <a:pt x="4268467" y="0"/>
                </a:cubicBezTo>
                <a:cubicBezTo>
                  <a:pt x="4388752" y="-6913"/>
                  <a:pt x="4825925" y="42086"/>
                  <a:pt x="5037444" y="0"/>
                </a:cubicBezTo>
                <a:cubicBezTo>
                  <a:pt x="5228148" y="-23235"/>
                  <a:pt x="5645594" y="-4702"/>
                  <a:pt x="5865071" y="0"/>
                </a:cubicBezTo>
                <a:cubicBezTo>
                  <a:pt x="5863983" y="77138"/>
                  <a:pt x="5820075" y="385848"/>
                  <a:pt x="5865071" y="602246"/>
                </a:cubicBezTo>
                <a:cubicBezTo>
                  <a:pt x="5909906" y="803183"/>
                  <a:pt x="5858057" y="1159556"/>
                  <a:pt x="5865071" y="1319816"/>
                </a:cubicBezTo>
                <a:cubicBezTo>
                  <a:pt x="5854042" y="1503093"/>
                  <a:pt x="5930017" y="1702231"/>
                  <a:pt x="5865071" y="1845181"/>
                </a:cubicBezTo>
                <a:cubicBezTo>
                  <a:pt x="5868057" y="1997766"/>
                  <a:pt x="5838249" y="2178280"/>
                  <a:pt x="5865071" y="2370546"/>
                </a:cubicBezTo>
                <a:cubicBezTo>
                  <a:pt x="5895624" y="2575713"/>
                  <a:pt x="5885594" y="2736482"/>
                  <a:pt x="5865071" y="2895909"/>
                </a:cubicBezTo>
                <a:cubicBezTo>
                  <a:pt x="5881355" y="3018703"/>
                  <a:pt x="5855710" y="3569468"/>
                  <a:pt x="5865071" y="3844129"/>
                </a:cubicBezTo>
                <a:cubicBezTo>
                  <a:pt x="5534973" y="3815027"/>
                  <a:pt x="5404558" y="3807156"/>
                  <a:pt x="5272047" y="3844129"/>
                </a:cubicBezTo>
                <a:cubicBezTo>
                  <a:pt x="5125259" y="3847045"/>
                  <a:pt x="4732163" y="3826533"/>
                  <a:pt x="4561722" y="3844129"/>
                </a:cubicBezTo>
                <a:cubicBezTo>
                  <a:pt x="4326259" y="3833089"/>
                  <a:pt x="4178120" y="3853816"/>
                  <a:pt x="3968697" y="3844129"/>
                </a:cubicBezTo>
                <a:cubicBezTo>
                  <a:pt x="3819460" y="3836519"/>
                  <a:pt x="3529151" y="3868546"/>
                  <a:pt x="3375674" y="3844129"/>
                </a:cubicBezTo>
                <a:cubicBezTo>
                  <a:pt x="3220008" y="3834236"/>
                  <a:pt x="2900836" y="3890832"/>
                  <a:pt x="2723999" y="3844129"/>
                </a:cubicBezTo>
                <a:cubicBezTo>
                  <a:pt x="2559514" y="3850857"/>
                  <a:pt x="2288964" y="3847587"/>
                  <a:pt x="1955023" y="3844129"/>
                </a:cubicBezTo>
                <a:cubicBezTo>
                  <a:pt x="1614366" y="3857550"/>
                  <a:pt x="1449794" y="3822250"/>
                  <a:pt x="1186047" y="3844129"/>
                </a:cubicBezTo>
                <a:cubicBezTo>
                  <a:pt x="908932" y="3820421"/>
                  <a:pt x="917858" y="3841041"/>
                  <a:pt x="710325" y="3844129"/>
                </a:cubicBezTo>
                <a:cubicBezTo>
                  <a:pt x="560654" y="3851344"/>
                  <a:pt x="316925" y="3878550"/>
                  <a:pt x="0" y="3844129"/>
                </a:cubicBezTo>
                <a:cubicBezTo>
                  <a:pt x="40318" y="3625122"/>
                  <a:pt x="22208" y="3472901"/>
                  <a:pt x="0" y="3280323"/>
                </a:cubicBezTo>
                <a:cubicBezTo>
                  <a:pt x="10334" y="3163992"/>
                  <a:pt x="50578" y="2881390"/>
                  <a:pt x="0" y="2601193"/>
                </a:cubicBezTo>
                <a:cubicBezTo>
                  <a:pt x="-43790" y="2353020"/>
                  <a:pt x="-8845" y="2239628"/>
                  <a:pt x="0" y="2037387"/>
                </a:cubicBezTo>
                <a:cubicBezTo>
                  <a:pt x="-5469" y="1826426"/>
                  <a:pt x="31785" y="1553321"/>
                  <a:pt x="0" y="1396699"/>
                </a:cubicBezTo>
                <a:cubicBezTo>
                  <a:pt x="1737" y="1242351"/>
                  <a:pt x="-10866" y="1043260"/>
                  <a:pt x="0" y="717570"/>
                </a:cubicBezTo>
                <a:cubicBezTo>
                  <a:pt x="-20088" y="398840"/>
                  <a:pt x="-23605" y="364257"/>
                  <a:pt x="0" y="0"/>
                </a:cubicBezTo>
                <a:close/>
              </a:path>
            </a:pathLst>
          </a:custGeom>
          <a:solidFill>
            <a:srgbClr val="F2F2F2"/>
          </a:solidFill>
          <a:ln w="57150" cap="flat" cmpd="sng">
            <a:solidFill>
              <a:srgbClr val="A62172"/>
            </a:solidFill>
            <a:prstDash val="solid"/>
            <a:round/>
            <a:headEnd type="none" w="sm" len="sm"/>
            <a:tailEnd type="none" w="sm" len="sm"/>
          </a:ln>
        </p:spPr>
        <p:txBody>
          <a:bodyPr spcFirstLastPara="1" wrap="square" lIns="91425" tIns="45700" rIns="91425" bIns="45700" anchor="ctr" anchorCtr="0">
            <a:spAutoFit/>
          </a:bodyPr>
          <a:lstStyle/>
          <a:p>
            <a:pPr marL="50800" marR="0" lvl="0" indent="0" algn="ctr" rtl="1">
              <a:lnSpc>
                <a:spcPct val="150000"/>
              </a:lnSpc>
              <a:spcBef>
                <a:spcPts val="0"/>
              </a:spcBef>
              <a:spcAft>
                <a:spcPts val="0"/>
              </a:spcAft>
              <a:buClr>
                <a:srgbClr val="39CDE7"/>
              </a:buClr>
              <a:buSzPts val="7200"/>
              <a:buFont typeface="Noto Sans Symbols"/>
              <a:buNone/>
            </a:pPr>
            <a:r>
              <a:rPr lang="iw-IL" sz="4000" i="0" u="none" strike="noStrike" cap="none">
                <a:solidFill>
                  <a:srgbClr val="0070C0"/>
                </a:solidFill>
                <a:latin typeface="Calibri"/>
                <a:ea typeface="Calibri"/>
                <a:cs typeface="Calibri"/>
                <a:sym typeface="Calibri"/>
              </a:rPr>
              <a:t>גַּם בַּכִּתָּה שֶׁלָּנוּ –</a:t>
            </a:r>
            <a:endParaRPr/>
          </a:p>
          <a:p>
            <a:pPr marL="50800" marR="0" lvl="0" indent="0" algn="ctr" rtl="1">
              <a:lnSpc>
                <a:spcPct val="150000"/>
              </a:lnSpc>
              <a:spcBef>
                <a:spcPts val="560"/>
              </a:spcBef>
              <a:spcAft>
                <a:spcPts val="0"/>
              </a:spcAft>
              <a:buClr>
                <a:srgbClr val="39CDE7"/>
              </a:buClr>
              <a:buSzPts val="7200"/>
              <a:buFont typeface="Noto Sans Symbols"/>
              <a:buNone/>
            </a:pPr>
            <a:r>
              <a:rPr lang="iw-IL" sz="4000" i="0" u="none" strike="noStrike" cap="none">
                <a:solidFill>
                  <a:srgbClr val="0070C0"/>
                </a:solidFill>
                <a:latin typeface="Calibri"/>
                <a:ea typeface="Calibri"/>
                <a:cs typeface="Calibri"/>
                <a:sym typeface="Calibri"/>
              </a:rPr>
              <a:t>נַעֲזֹר, נִתְפַּשֵּׁר, </a:t>
            </a:r>
            <a:r>
              <a:rPr lang="iw-IL" sz="4000" b="0" i="0" u="none" strike="noStrike" cap="none">
                <a:solidFill>
                  <a:srgbClr val="0070C0"/>
                </a:solidFill>
                <a:latin typeface="Calibri"/>
                <a:ea typeface="Calibri"/>
                <a:cs typeface="Calibri"/>
                <a:sym typeface="Calibri"/>
              </a:rPr>
              <a:t>נִתְחַשֵּׁב</a:t>
            </a:r>
            <a:r>
              <a:rPr lang="iw-IL" sz="4000" i="0" u="none" strike="noStrike" cap="none">
                <a:solidFill>
                  <a:srgbClr val="0070C0"/>
                </a:solidFill>
                <a:latin typeface="Calibri"/>
                <a:ea typeface="Calibri"/>
                <a:cs typeface="Calibri"/>
                <a:sym typeface="Calibri"/>
              </a:rPr>
              <a:t>                 וְנַעֲשֶׂה דְּבָרִים בְּיַחַד!</a:t>
            </a:r>
            <a:endParaRPr sz="4000">
              <a:solidFill>
                <a:srgbClr val="0070C0"/>
              </a:solidFill>
              <a:latin typeface="Calibri"/>
              <a:ea typeface="Calibri"/>
              <a:cs typeface="Calibri"/>
              <a:sym typeface="Calibri"/>
            </a:endParaRPr>
          </a:p>
          <a:p>
            <a:pPr marL="50800" marR="0" lvl="0" indent="0" algn="ctr" rtl="1">
              <a:lnSpc>
                <a:spcPct val="150000"/>
              </a:lnSpc>
              <a:spcBef>
                <a:spcPts val="560"/>
              </a:spcBef>
              <a:spcAft>
                <a:spcPts val="0"/>
              </a:spcAft>
              <a:buClr>
                <a:srgbClr val="39CDE7"/>
              </a:buClr>
              <a:buSzPts val="7200"/>
              <a:buFont typeface="Noto Sans Symbols"/>
              <a:buNone/>
            </a:pPr>
            <a:endParaRPr sz="4000" i="0" u="none" strike="noStrike" cap="none">
              <a:solidFill>
                <a:srgbClr val="0070C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6"/>
          <p:cNvSpPr txBox="1"/>
          <p:nvPr/>
        </p:nvSpPr>
        <p:spPr>
          <a:xfrm>
            <a:off x="3668110" y="4855779"/>
            <a:ext cx="5906813" cy="1400383"/>
          </a:xfrm>
          <a:prstGeom prst="rect">
            <a:avLst/>
          </a:prstGeom>
          <a:noFill/>
          <a:ln>
            <a:noFill/>
          </a:ln>
        </p:spPr>
        <p:txBody>
          <a:bodyPr spcFirstLastPara="1" wrap="square" lIns="91425" tIns="45700" rIns="91425" bIns="45700" anchor="t" anchorCtr="0">
            <a:spAutoFit/>
          </a:bodyPr>
          <a:lstStyle/>
          <a:p>
            <a:pPr marL="50800" marR="0" lvl="0" indent="0" algn="ctr" rtl="1">
              <a:spcBef>
                <a:spcPts val="0"/>
              </a:spcBef>
              <a:spcAft>
                <a:spcPts val="0"/>
              </a:spcAft>
              <a:buNone/>
            </a:pPr>
            <a:r>
              <a:rPr lang="iw-IL" sz="2500" b="1">
                <a:solidFill>
                  <a:schemeClr val="lt1"/>
                </a:solidFill>
                <a:latin typeface="Calibri"/>
                <a:ea typeface="Calibri"/>
                <a:cs typeface="Calibri"/>
                <a:sym typeface="Calibri"/>
              </a:rPr>
              <a:t>כְּכָל שֶׁיּוֹתֵר תַּלְמִידִים וְתַלְמִידוֹת יִתְחַבְרוּ, יַעַזְרוּ,</a:t>
            </a:r>
            <a:endParaRPr/>
          </a:p>
          <a:p>
            <a:pPr marL="50800" marR="0" lvl="0" indent="0" algn="ctr" rtl="1">
              <a:spcBef>
                <a:spcPts val="560"/>
              </a:spcBef>
              <a:spcAft>
                <a:spcPts val="0"/>
              </a:spcAft>
              <a:buNone/>
            </a:pPr>
            <a:r>
              <a:rPr lang="iw-IL" sz="2500" b="1">
                <a:solidFill>
                  <a:schemeClr val="lt1"/>
                </a:solidFill>
                <a:latin typeface="Calibri"/>
                <a:ea typeface="Calibri"/>
                <a:cs typeface="Calibri"/>
                <a:sym typeface="Calibri"/>
              </a:rPr>
              <a:t>יִתְפַּשְּׁרוּ וְיִתְחַשְּׁבוּ,</a:t>
            </a:r>
            <a:endParaRPr/>
          </a:p>
          <a:p>
            <a:pPr marL="50800" marR="0" lvl="0" indent="0" algn="ctr" rtl="1">
              <a:spcBef>
                <a:spcPts val="560"/>
              </a:spcBef>
              <a:spcAft>
                <a:spcPts val="0"/>
              </a:spcAft>
              <a:buNone/>
            </a:pPr>
            <a:r>
              <a:rPr lang="iw-IL" sz="2500" b="1">
                <a:solidFill>
                  <a:schemeClr val="lt1"/>
                </a:solidFill>
                <a:latin typeface="Calibri"/>
                <a:ea typeface="Calibri"/>
                <a:cs typeface="Calibri"/>
                <a:sym typeface="Calibri"/>
              </a:rPr>
              <a:t>כָּךְ יִהְיֶה נָעִים יוֹתֵר בַּכִּיתָּה</a:t>
            </a:r>
            <a:endParaRPr sz="2500" b="1">
              <a:solidFill>
                <a:schemeClr val="lt1"/>
              </a:solidFill>
              <a:latin typeface="Calibri"/>
              <a:ea typeface="Calibri"/>
              <a:cs typeface="Calibri"/>
              <a:sym typeface="Calibri"/>
            </a:endParaRPr>
          </a:p>
        </p:txBody>
      </p:sp>
      <p:sp>
        <p:nvSpPr>
          <p:cNvPr id="463" name="Google Shape;463;p26"/>
          <p:cNvSpPr/>
          <p:nvPr/>
        </p:nvSpPr>
        <p:spPr>
          <a:xfrm>
            <a:off x="3226676" y="2703145"/>
            <a:ext cx="5372379" cy="3570208"/>
          </a:xfrm>
          <a:custGeom>
            <a:avLst/>
            <a:gdLst/>
            <a:ahLst/>
            <a:cxnLst/>
            <a:rect l="l" t="t" r="r" b="b"/>
            <a:pathLst>
              <a:path w="5702968" h="3844129" fill="none" extrusionOk="0">
                <a:moveTo>
                  <a:pt x="0" y="0"/>
                </a:moveTo>
                <a:cubicBezTo>
                  <a:pt x="292281" y="13092"/>
                  <a:pt x="488918" y="4361"/>
                  <a:pt x="633663" y="0"/>
                </a:cubicBezTo>
                <a:cubicBezTo>
                  <a:pt x="758829" y="-21527"/>
                  <a:pt x="1113305" y="55998"/>
                  <a:pt x="1267326" y="0"/>
                </a:cubicBezTo>
                <a:cubicBezTo>
                  <a:pt x="1427684" y="-61764"/>
                  <a:pt x="1617679" y="-21040"/>
                  <a:pt x="1900989" y="0"/>
                </a:cubicBezTo>
                <a:cubicBezTo>
                  <a:pt x="2204251" y="5531"/>
                  <a:pt x="2215216" y="-6366"/>
                  <a:pt x="2363563" y="0"/>
                </a:cubicBezTo>
                <a:cubicBezTo>
                  <a:pt x="2523111" y="38391"/>
                  <a:pt x="2811349" y="4557"/>
                  <a:pt x="2997227" y="0"/>
                </a:cubicBezTo>
                <a:cubicBezTo>
                  <a:pt x="3120663" y="-4245"/>
                  <a:pt x="3391090" y="-21815"/>
                  <a:pt x="3687919" y="0"/>
                </a:cubicBezTo>
                <a:cubicBezTo>
                  <a:pt x="3975593" y="-7723"/>
                  <a:pt x="3991358" y="9063"/>
                  <a:pt x="4150493" y="0"/>
                </a:cubicBezTo>
                <a:cubicBezTo>
                  <a:pt x="4175443" y="-3150"/>
                  <a:pt x="4651158" y="69945"/>
                  <a:pt x="4898216" y="0"/>
                </a:cubicBezTo>
                <a:cubicBezTo>
                  <a:pt x="5108914" y="-52453"/>
                  <a:pt x="5447365" y="17710"/>
                  <a:pt x="5702968" y="0"/>
                </a:cubicBezTo>
                <a:cubicBezTo>
                  <a:pt x="5702116" y="85071"/>
                  <a:pt x="5717899" y="339158"/>
                  <a:pt x="5702968" y="602246"/>
                </a:cubicBezTo>
                <a:cubicBezTo>
                  <a:pt x="5680184" y="844130"/>
                  <a:pt x="5723185" y="1154296"/>
                  <a:pt x="5702968" y="1319817"/>
                </a:cubicBezTo>
                <a:cubicBezTo>
                  <a:pt x="5731499" y="1463555"/>
                  <a:pt x="5743885" y="1661104"/>
                  <a:pt x="5702968" y="1845182"/>
                </a:cubicBezTo>
                <a:cubicBezTo>
                  <a:pt x="5714932" y="2000277"/>
                  <a:pt x="5658458" y="2113919"/>
                  <a:pt x="5702968" y="2370546"/>
                </a:cubicBezTo>
                <a:cubicBezTo>
                  <a:pt x="5728822" y="2569558"/>
                  <a:pt x="5700526" y="2750055"/>
                  <a:pt x="5702968" y="2895910"/>
                </a:cubicBezTo>
                <a:cubicBezTo>
                  <a:pt x="5640232" y="3019359"/>
                  <a:pt x="5676902" y="3519223"/>
                  <a:pt x="5702968" y="3844129"/>
                </a:cubicBezTo>
                <a:cubicBezTo>
                  <a:pt x="5380642" y="3794049"/>
                  <a:pt x="5239465" y="3784814"/>
                  <a:pt x="5126335" y="3844129"/>
                </a:cubicBezTo>
                <a:cubicBezTo>
                  <a:pt x="4995911" y="3816608"/>
                  <a:pt x="4680503" y="3839012"/>
                  <a:pt x="4435642" y="3844129"/>
                </a:cubicBezTo>
                <a:cubicBezTo>
                  <a:pt x="4260484" y="3822122"/>
                  <a:pt x="4030152" y="3845978"/>
                  <a:pt x="3859008" y="3844129"/>
                </a:cubicBezTo>
                <a:cubicBezTo>
                  <a:pt x="3730234" y="3810119"/>
                  <a:pt x="3403710" y="3860161"/>
                  <a:pt x="3282375" y="3844129"/>
                </a:cubicBezTo>
                <a:cubicBezTo>
                  <a:pt x="3175265" y="3798210"/>
                  <a:pt x="2794582" y="3875951"/>
                  <a:pt x="2648712" y="3844129"/>
                </a:cubicBezTo>
                <a:cubicBezTo>
                  <a:pt x="2449213" y="3723388"/>
                  <a:pt x="2230211" y="3800242"/>
                  <a:pt x="1900989" y="3844129"/>
                </a:cubicBezTo>
                <a:cubicBezTo>
                  <a:pt x="1763274" y="3830820"/>
                  <a:pt x="1685010" y="3849747"/>
                  <a:pt x="1542082" y="3844129"/>
                </a:cubicBezTo>
                <a:cubicBezTo>
                  <a:pt x="1399154" y="3838511"/>
                  <a:pt x="1295569" y="3847787"/>
                  <a:pt x="1153267" y="3844129"/>
                </a:cubicBezTo>
                <a:cubicBezTo>
                  <a:pt x="895921" y="3818724"/>
                  <a:pt x="896379" y="3841035"/>
                  <a:pt x="690693" y="3844129"/>
                </a:cubicBezTo>
                <a:cubicBezTo>
                  <a:pt x="532575" y="3863282"/>
                  <a:pt x="321691" y="3881695"/>
                  <a:pt x="0" y="3844129"/>
                </a:cubicBezTo>
                <a:cubicBezTo>
                  <a:pt x="38186" y="3612511"/>
                  <a:pt x="17224" y="3477060"/>
                  <a:pt x="0" y="3280323"/>
                </a:cubicBezTo>
                <a:cubicBezTo>
                  <a:pt x="-47512" y="3101375"/>
                  <a:pt x="36378" y="2846298"/>
                  <a:pt x="0" y="2601193"/>
                </a:cubicBezTo>
                <a:cubicBezTo>
                  <a:pt x="-1569" y="2361157"/>
                  <a:pt x="-12688" y="2242821"/>
                  <a:pt x="0" y="2037388"/>
                </a:cubicBezTo>
                <a:cubicBezTo>
                  <a:pt x="-14441" y="1805897"/>
                  <a:pt x="17280" y="1571278"/>
                  <a:pt x="0" y="1396699"/>
                </a:cubicBezTo>
                <a:cubicBezTo>
                  <a:pt x="-11767" y="1231390"/>
                  <a:pt x="3445" y="1046650"/>
                  <a:pt x="0" y="717570"/>
                </a:cubicBezTo>
                <a:cubicBezTo>
                  <a:pt x="-13631" y="398310"/>
                  <a:pt x="-24311" y="365765"/>
                  <a:pt x="0" y="0"/>
                </a:cubicBezTo>
                <a:close/>
              </a:path>
              <a:path w="5702968" h="3844129" extrusionOk="0">
                <a:moveTo>
                  <a:pt x="0" y="0"/>
                </a:moveTo>
                <a:cubicBezTo>
                  <a:pt x="234718" y="-23978"/>
                  <a:pt x="373212" y="-13212"/>
                  <a:pt x="690693" y="0"/>
                </a:cubicBezTo>
                <a:cubicBezTo>
                  <a:pt x="982708" y="18627"/>
                  <a:pt x="1001868" y="2017"/>
                  <a:pt x="1153267" y="0"/>
                </a:cubicBezTo>
                <a:cubicBezTo>
                  <a:pt x="1258253" y="-27668"/>
                  <a:pt x="1561693" y="-130707"/>
                  <a:pt x="1900989" y="0"/>
                </a:cubicBezTo>
                <a:cubicBezTo>
                  <a:pt x="2267558" y="18951"/>
                  <a:pt x="2284581" y="-8847"/>
                  <a:pt x="2477623" y="0"/>
                </a:cubicBezTo>
                <a:cubicBezTo>
                  <a:pt x="2688028" y="-26499"/>
                  <a:pt x="2774049" y="-22587"/>
                  <a:pt x="3054256" y="0"/>
                </a:cubicBezTo>
                <a:cubicBezTo>
                  <a:pt x="3330155" y="-13044"/>
                  <a:pt x="3398614" y="554"/>
                  <a:pt x="3573860" y="0"/>
                </a:cubicBezTo>
                <a:cubicBezTo>
                  <a:pt x="3752588" y="-42517"/>
                  <a:pt x="3936817" y="-12076"/>
                  <a:pt x="4093464" y="0"/>
                </a:cubicBezTo>
                <a:cubicBezTo>
                  <a:pt x="4191967" y="-18408"/>
                  <a:pt x="4429196" y="-28345"/>
                  <a:pt x="4556038" y="0"/>
                </a:cubicBezTo>
                <a:cubicBezTo>
                  <a:pt x="4610946" y="27085"/>
                  <a:pt x="5340477" y="-61962"/>
                  <a:pt x="5702968" y="0"/>
                </a:cubicBezTo>
                <a:cubicBezTo>
                  <a:pt x="5675776" y="199926"/>
                  <a:pt x="5706883" y="324780"/>
                  <a:pt x="5702968" y="602246"/>
                </a:cubicBezTo>
                <a:cubicBezTo>
                  <a:pt x="5672611" y="878337"/>
                  <a:pt x="5728353" y="1174485"/>
                  <a:pt x="5702968" y="1319817"/>
                </a:cubicBezTo>
                <a:cubicBezTo>
                  <a:pt x="5699919" y="1500376"/>
                  <a:pt x="5680598" y="1628185"/>
                  <a:pt x="5702968" y="1845182"/>
                </a:cubicBezTo>
                <a:cubicBezTo>
                  <a:pt x="5702802" y="2090650"/>
                  <a:pt x="5653643" y="2315064"/>
                  <a:pt x="5702968" y="2485870"/>
                </a:cubicBezTo>
                <a:cubicBezTo>
                  <a:pt x="5734757" y="2680082"/>
                  <a:pt x="5766962" y="2945392"/>
                  <a:pt x="5702968" y="3203440"/>
                </a:cubicBezTo>
                <a:cubicBezTo>
                  <a:pt x="5694483" y="3486996"/>
                  <a:pt x="5728966" y="3573425"/>
                  <a:pt x="5702968" y="3844129"/>
                </a:cubicBezTo>
                <a:cubicBezTo>
                  <a:pt x="5548579" y="3881660"/>
                  <a:pt x="5288296" y="3767640"/>
                  <a:pt x="4955246" y="3844129"/>
                </a:cubicBezTo>
                <a:cubicBezTo>
                  <a:pt x="4651920" y="3850638"/>
                  <a:pt x="4609281" y="3835001"/>
                  <a:pt x="4435642" y="3844129"/>
                </a:cubicBezTo>
                <a:cubicBezTo>
                  <a:pt x="4269698" y="3893670"/>
                  <a:pt x="3863599" y="3825038"/>
                  <a:pt x="3744949" y="3844129"/>
                </a:cubicBezTo>
                <a:cubicBezTo>
                  <a:pt x="3564540" y="3835840"/>
                  <a:pt x="3163695" y="3856638"/>
                  <a:pt x="2997227" y="3844129"/>
                </a:cubicBezTo>
                <a:cubicBezTo>
                  <a:pt x="2854326" y="3902989"/>
                  <a:pt x="2589734" y="3799380"/>
                  <a:pt x="2306534" y="3844129"/>
                </a:cubicBezTo>
                <a:cubicBezTo>
                  <a:pt x="2041286" y="3857123"/>
                  <a:pt x="1952418" y="3887387"/>
                  <a:pt x="1786930" y="3844129"/>
                </a:cubicBezTo>
                <a:cubicBezTo>
                  <a:pt x="1629431" y="3843386"/>
                  <a:pt x="1485335" y="3820314"/>
                  <a:pt x="1267326" y="3844129"/>
                </a:cubicBezTo>
                <a:cubicBezTo>
                  <a:pt x="1080439" y="3912079"/>
                  <a:pt x="634592" y="3913226"/>
                  <a:pt x="0" y="3844129"/>
                </a:cubicBezTo>
                <a:cubicBezTo>
                  <a:pt x="51357" y="3542585"/>
                  <a:pt x="-32731" y="3334093"/>
                  <a:pt x="0" y="3126558"/>
                </a:cubicBezTo>
                <a:cubicBezTo>
                  <a:pt x="77344" y="2913051"/>
                  <a:pt x="-41251" y="2721479"/>
                  <a:pt x="0" y="2447429"/>
                </a:cubicBezTo>
                <a:cubicBezTo>
                  <a:pt x="11478" y="2183802"/>
                  <a:pt x="1280" y="2068563"/>
                  <a:pt x="0" y="1768299"/>
                </a:cubicBezTo>
                <a:cubicBezTo>
                  <a:pt x="13005" y="1487897"/>
                  <a:pt x="-30366" y="1357507"/>
                  <a:pt x="0" y="1204493"/>
                </a:cubicBezTo>
                <a:cubicBezTo>
                  <a:pt x="-25966" y="1058222"/>
                  <a:pt x="-93820" y="545423"/>
                  <a:pt x="0" y="0"/>
                </a:cubicBezTo>
                <a:close/>
              </a:path>
              <a:path w="5702968" h="3844129" fill="none" extrusionOk="0">
                <a:moveTo>
                  <a:pt x="0" y="0"/>
                </a:moveTo>
                <a:cubicBezTo>
                  <a:pt x="294030" y="30705"/>
                  <a:pt x="507685" y="-36507"/>
                  <a:pt x="633663" y="0"/>
                </a:cubicBezTo>
                <a:cubicBezTo>
                  <a:pt x="747812" y="48584"/>
                  <a:pt x="1098266" y="18802"/>
                  <a:pt x="1267326" y="0"/>
                </a:cubicBezTo>
                <a:cubicBezTo>
                  <a:pt x="1430353" y="-17174"/>
                  <a:pt x="1643368" y="10736"/>
                  <a:pt x="1900989" y="0"/>
                </a:cubicBezTo>
                <a:cubicBezTo>
                  <a:pt x="2203097" y="1764"/>
                  <a:pt x="2210117" y="-862"/>
                  <a:pt x="2363563" y="0"/>
                </a:cubicBezTo>
                <a:cubicBezTo>
                  <a:pt x="2532357" y="11428"/>
                  <a:pt x="2782045" y="26006"/>
                  <a:pt x="2997227" y="0"/>
                </a:cubicBezTo>
                <a:cubicBezTo>
                  <a:pt x="3173505" y="-1562"/>
                  <a:pt x="3362105" y="-18510"/>
                  <a:pt x="3687919" y="0"/>
                </a:cubicBezTo>
                <a:cubicBezTo>
                  <a:pt x="3980828" y="-4046"/>
                  <a:pt x="3987555" y="9253"/>
                  <a:pt x="4150493" y="0"/>
                </a:cubicBezTo>
                <a:cubicBezTo>
                  <a:pt x="4327178" y="-38444"/>
                  <a:pt x="4672005" y="39731"/>
                  <a:pt x="4898216" y="0"/>
                </a:cubicBezTo>
                <a:cubicBezTo>
                  <a:pt x="5137070" y="4776"/>
                  <a:pt x="5447486" y="-11178"/>
                  <a:pt x="5702968" y="0"/>
                </a:cubicBezTo>
                <a:cubicBezTo>
                  <a:pt x="5748259" y="125732"/>
                  <a:pt x="5649156" y="371957"/>
                  <a:pt x="5702968" y="602246"/>
                </a:cubicBezTo>
                <a:cubicBezTo>
                  <a:pt x="5734852" y="817711"/>
                  <a:pt x="5655110" y="1168972"/>
                  <a:pt x="5702968" y="1319817"/>
                </a:cubicBezTo>
                <a:cubicBezTo>
                  <a:pt x="5712512" y="1492147"/>
                  <a:pt x="5721069" y="1696230"/>
                  <a:pt x="5702968" y="1845182"/>
                </a:cubicBezTo>
                <a:cubicBezTo>
                  <a:pt x="5689372" y="2032169"/>
                  <a:pt x="5671865" y="2189884"/>
                  <a:pt x="5702968" y="2370546"/>
                </a:cubicBezTo>
                <a:cubicBezTo>
                  <a:pt x="5714644" y="2605400"/>
                  <a:pt x="5716943" y="2789427"/>
                  <a:pt x="5702968" y="2895910"/>
                </a:cubicBezTo>
                <a:cubicBezTo>
                  <a:pt x="5708007" y="3036778"/>
                  <a:pt x="5733948" y="3627959"/>
                  <a:pt x="5702968" y="3844129"/>
                </a:cubicBezTo>
                <a:cubicBezTo>
                  <a:pt x="5384605" y="3818953"/>
                  <a:pt x="5251919" y="3840390"/>
                  <a:pt x="5126335" y="3844129"/>
                </a:cubicBezTo>
                <a:cubicBezTo>
                  <a:pt x="5043243" y="3813767"/>
                  <a:pt x="4608967" y="3816623"/>
                  <a:pt x="4435642" y="3844129"/>
                </a:cubicBezTo>
                <a:cubicBezTo>
                  <a:pt x="4203360" y="3833767"/>
                  <a:pt x="4029608" y="3843019"/>
                  <a:pt x="3859008" y="3844129"/>
                </a:cubicBezTo>
                <a:cubicBezTo>
                  <a:pt x="3701445" y="3842693"/>
                  <a:pt x="3442829" y="3857792"/>
                  <a:pt x="3282375" y="3844129"/>
                </a:cubicBezTo>
                <a:cubicBezTo>
                  <a:pt x="3097100" y="3812733"/>
                  <a:pt x="2829020" y="3879512"/>
                  <a:pt x="2648712" y="3844129"/>
                </a:cubicBezTo>
                <a:cubicBezTo>
                  <a:pt x="2452726" y="3859972"/>
                  <a:pt x="2132208" y="3783866"/>
                  <a:pt x="1900989" y="3844129"/>
                </a:cubicBezTo>
                <a:cubicBezTo>
                  <a:pt x="1599076" y="3884163"/>
                  <a:pt x="1408576" y="3809490"/>
                  <a:pt x="1153267" y="3844129"/>
                </a:cubicBezTo>
                <a:cubicBezTo>
                  <a:pt x="888547" y="3821100"/>
                  <a:pt x="891210" y="3842369"/>
                  <a:pt x="690693" y="3844129"/>
                </a:cubicBezTo>
                <a:cubicBezTo>
                  <a:pt x="519317" y="3835446"/>
                  <a:pt x="246337" y="3812213"/>
                  <a:pt x="0" y="3844129"/>
                </a:cubicBezTo>
                <a:cubicBezTo>
                  <a:pt x="-16537" y="3638811"/>
                  <a:pt x="22681" y="3432896"/>
                  <a:pt x="0" y="3280323"/>
                </a:cubicBezTo>
                <a:cubicBezTo>
                  <a:pt x="-39143" y="3122299"/>
                  <a:pt x="29690" y="2808889"/>
                  <a:pt x="0" y="2601193"/>
                </a:cubicBezTo>
                <a:cubicBezTo>
                  <a:pt x="-46269" y="2349474"/>
                  <a:pt x="-3067" y="2229410"/>
                  <a:pt x="0" y="2037388"/>
                </a:cubicBezTo>
                <a:cubicBezTo>
                  <a:pt x="15846" y="1897743"/>
                  <a:pt x="22234" y="1668996"/>
                  <a:pt x="0" y="1396699"/>
                </a:cubicBezTo>
                <a:cubicBezTo>
                  <a:pt x="-11630" y="1228401"/>
                  <a:pt x="1953" y="1060163"/>
                  <a:pt x="0" y="717570"/>
                </a:cubicBezTo>
                <a:cubicBezTo>
                  <a:pt x="-30475" y="396527"/>
                  <a:pt x="-20691" y="361549"/>
                  <a:pt x="0" y="0"/>
                </a:cubicBezTo>
                <a:close/>
              </a:path>
              <a:path w="5702968" h="3844129" fill="none" extrusionOk="0">
                <a:moveTo>
                  <a:pt x="0" y="0"/>
                </a:moveTo>
                <a:cubicBezTo>
                  <a:pt x="316142" y="39694"/>
                  <a:pt x="513785" y="9146"/>
                  <a:pt x="633663" y="0"/>
                </a:cubicBezTo>
                <a:cubicBezTo>
                  <a:pt x="759273" y="11753"/>
                  <a:pt x="1111018" y="3689"/>
                  <a:pt x="1267326" y="0"/>
                </a:cubicBezTo>
                <a:cubicBezTo>
                  <a:pt x="1427672" y="-15606"/>
                  <a:pt x="1620440" y="4340"/>
                  <a:pt x="1900989" y="0"/>
                </a:cubicBezTo>
                <a:cubicBezTo>
                  <a:pt x="2201222" y="2625"/>
                  <a:pt x="2211926" y="-6771"/>
                  <a:pt x="2363563" y="0"/>
                </a:cubicBezTo>
                <a:cubicBezTo>
                  <a:pt x="2570627" y="41840"/>
                  <a:pt x="2811046" y="30860"/>
                  <a:pt x="2997227" y="0"/>
                </a:cubicBezTo>
                <a:cubicBezTo>
                  <a:pt x="3186828" y="42552"/>
                  <a:pt x="3370500" y="-30394"/>
                  <a:pt x="3687919" y="0"/>
                </a:cubicBezTo>
                <a:cubicBezTo>
                  <a:pt x="3979149" y="-3730"/>
                  <a:pt x="3991826" y="5898"/>
                  <a:pt x="4150493" y="0"/>
                </a:cubicBezTo>
                <a:cubicBezTo>
                  <a:pt x="4197020" y="5571"/>
                  <a:pt x="4672387" y="88505"/>
                  <a:pt x="4898216" y="0"/>
                </a:cubicBezTo>
                <a:cubicBezTo>
                  <a:pt x="5087310" y="-22955"/>
                  <a:pt x="5507779" y="919"/>
                  <a:pt x="5702968" y="0"/>
                </a:cubicBezTo>
                <a:cubicBezTo>
                  <a:pt x="5706258" y="63581"/>
                  <a:pt x="5676036" y="374994"/>
                  <a:pt x="5702968" y="602246"/>
                </a:cubicBezTo>
                <a:cubicBezTo>
                  <a:pt x="5725212" y="815631"/>
                  <a:pt x="5689969" y="1175741"/>
                  <a:pt x="5702968" y="1319817"/>
                </a:cubicBezTo>
                <a:cubicBezTo>
                  <a:pt x="5713856" y="1495380"/>
                  <a:pt x="5753961" y="1688958"/>
                  <a:pt x="5702968" y="1845182"/>
                </a:cubicBezTo>
                <a:cubicBezTo>
                  <a:pt x="5711598" y="1993552"/>
                  <a:pt x="5672203" y="2157087"/>
                  <a:pt x="5702968" y="2370546"/>
                </a:cubicBezTo>
                <a:cubicBezTo>
                  <a:pt x="5726992" y="2581549"/>
                  <a:pt x="5730205" y="2754955"/>
                  <a:pt x="5702968" y="2895910"/>
                </a:cubicBezTo>
                <a:cubicBezTo>
                  <a:pt x="5694516" y="3018877"/>
                  <a:pt x="5709922" y="3596112"/>
                  <a:pt x="5702968" y="3844129"/>
                </a:cubicBezTo>
                <a:cubicBezTo>
                  <a:pt x="5373396" y="3817201"/>
                  <a:pt x="5246816" y="3814983"/>
                  <a:pt x="5126335" y="3844129"/>
                </a:cubicBezTo>
                <a:cubicBezTo>
                  <a:pt x="4966308" y="3813487"/>
                  <a:pt x="4628738" y="3827979"/>
                  <a:pt x="4435642" y="3844129"/>
                </a:cubicBezTo>
                <a:cubicBezTo>
                  <a:pt x="4225065" y="3829427"/>
                  <a:pt x="4063506" y="3828218"/>
                  <a:pt x="3859008" y="3844129"/>
                </a:cubicBezTo>
                <a:cubicBezTo>
                  <a:pt x="3716800" y="3818896"/>
                  <a:pt x="3413729" y="3860014"/>
                  <a:pt x="3282375" y="3844129"/>
                </a:cubicBezTo>
                <a:cubicBezTo>
                  <a:pt x="3159417" y="3828469"/>
                  <a:pt x="2796609" y="3878895"/>
                  <a:pt x="2648712" y="3844129"/>
                </a:cubicBezTo>
                <a:cubicBezTo>
                  <a:pt x="2486024" y="3826297"/>
                  <a:pt x="2218073" y="3852036"/>
                  <a:pt x="1900989" y="3844129"/>
                </a:cubicBezTo>
                <a:cubicBezTo>
                  <a:pt x="1770393" y="3842476"/>
                  <a:pt x="1617915" y="3857173"/>
                  <a:pt x="1512174" y="3844129"/>
                </a:cubicBezTo>
                <a:cubicBezTo>
                  <a:pt x="1406433" y="3831085"/>
                  <a:pt x="1257803" y="3832055"/>
                  <a:pt x="1153267" y="3844129"/>
                </a:cubicBezTo>
                <a:cubicBezTo>
                  <a:pt x="898669" y="3818730"/>
                  <a:pt x="895059" y="3846910"/>
                  <a:pt x="690693" y="3844129"/>
                </a:cubicBezTo>
                <a:cubicBezTo>
                  <a:pt x="493418" y="3870345"/>
                  <a:pt x="290917" y="3861672"/>
                  <a:pt x="0" y="3844129"/>
                </a:cubicBezTo>
                <a:cubicBezTo>
                  <a:pt x="65761" y="3614898"/>
                  <a:pt x="23639" y="3471488"/>
                  <a:pt x="0" y="3280323"/>
                </a:cubicBezTo>
                <a:cubicBezTo>
                  <a:pt x="-14062" y="3142949"/>
                  <a:pt x="30938" y="2822940"/>
                  <a:pt x="0" y="2601193"/>
                </a:cubicBezTo>
                <a:cubicBezTo>
                  <a:pt x="-22509" y="2363160"/>
                  <a:pt x="-7122" y="2265653"/>
                  <a:pt x="0" y="2037388"/>
                </a:cubicBezTo>
                <a:cubicBezTo>
                  <a:pt x="-41633" y="1831254"/>
                  <a:pt x="20051" y="1549232"/>
                  <a:pt x="0" y="1396699"/>
                </a:cubicBezTo>
                <a:cubicBezTo>
                  <a:pt x="-9684" y="1263663"/>
                  <a:pt x="66141" y="1053391"/>
                  <a:pt x="0" y="717570"/>
                </a:cubicBezTo>
                <a:cubicBezTo>
                  <a:pt x="-13403" y="394182"/>
                  <a:pt x="-22616" y="361121"/>
                  <a:pt x="0" y="0"/>
                </a:cubicBezTo>
                <a:close/>
              </a:path>
            </a:pathLst>
          </a:custGeom>
          <a:solidFill>
            <a:srgbClr val="F2F2F2"/>
          </a:solidFill>
          <a:ln w="190500" cap="flat" cmpd="sng">
            <a:solidFill>
              <a:srgbClr val="A62172"/>
            </a:solidFill>
            <a:prstDash val="solid"/>
            <a:round/>
            <a:headEnd type="none" w="sm" len="sm"/>
            <a:tailEnd type="none" w="sm" len="sm"/>
          </a:ln>
        </p:spPr>
        <p:txBody>
          <a:bodyPr spcFirstLastPara="1" wrap="square" lIns="91425" tIns="45700" rIns="91425" bIns="45700" anchor="ctr" anchorCtr="0">
            <a:spAutoFit/>
          </a:bodyPr>
          <a:lstStyle/>
          <a:p>
            <a:pPr marL="50800" marR="0" lvl="0" indent="0" algn="ctr" rtl="1">
              <a:lnSpc>
                <a:spcPct val="150000"/>
              </a:lnSpc>
              <a:spcBef>
                <a:spcPts val="0"/>
              </a:spcBef>
              <a:spcAft>
                <a:spcPts val="0"/>
              </a:spcAft>
              <a:buNone/>
            </a:pPr>
            <a:r>
              <a:rPr lang="iw-IL" sz="3600" dirty="0">
                <a:solidFill>
                  <a:schemeClr val="accent1"/>
                </a:solidFill>
                <a:latin typeface="Calibri"/>
                <a:ea typeface="Calibri"/>
                <a:cs typeface="Calibri"/>
                <a:sym typeface="Calibri"/>
              </a:rPr>
              <a:t>כְּכָל שֶׁיּוֹתֵר תַּלְמִידִים </a:t>
            </a:r>
            <a:r>
              <a:rPr lang="iw-IL" sz="3600" dirty="0">
                <a:solidFill>
                  <a:srgbClr val="4472C4"/>
                </a:solidFill>
                <a:latin typeface="Calibri"/>
                <a:ea typeface="Calibri"/>
                <a:cs typeface="Calibri"/>
                <a:sym typeface="Calibri"/>
              </a:rPr>
              <a:t>יִתְחַבְּרוּּ</a:t>
            </a:r>
            <a:r>
              <a:rPr lang="iw-IL" sz="3600" dirty="0">
                <a:solidFill>
                  <a:schemeClr val="accent1"/>
                </a:solidFill>
                <a:latin typeface="Calibri"/>
                <a:ea typeface="Calibri"/>
                <a:cs typeface="Calibri"/>
                <a:sym typeface="Calibri"/>
              </a:rPr>
              <a:t>, יַעַזְרוּ,</a:t>
            </a:r>
            <a:endParaRPr dirty="0"/>
          </a:p>
          <a:p>
            <a:pPr marL="50800" marR="0" lvl="0" indent="0" algn="ctr" rtl="1">
              <a:lnSpc>
                <a:spcPct val="150000"/>
              </a:lnSpc>
              <a:spcBef>
                <a:spcPts val="560"/>
              </a:spcBef>
              <a:spcAft>
                <a:spcPts val="0"/>
              </a:spcAft>
              <a:buNone/>
            </a:pPr>
            <a:r>
              <a:rPr lang="iw-IL" sz="3600" dirty="0">
                <a:solidFill>
                  <a:schemeClr val="accent1"/>
                </a:solidFill>
                <a:latin typeface="Calibri"/>
                <a:ea typeface="Calibri"/>
                <a:cs typeface="Calibri"/>
                <a:sym typeface="Calibri"/>
              </a:rPr>
              <a:t>יִתְפַּשְּׁרוּ וְיִתְחַשְּׁבוּ,</a:t>
            </a:r>
            <a:endParaRPr dirty="0"/>
          </a:p>
          <a:p>
            <a:pPr marL="50800" marR="0" lvl="0" indent="0" algn="ctr" rtl="1">
              <a:lnSpc>
                <a:spcPct val="150000"/>
              </a:lnSpc>
              <a:spcBef>
                <a:spcPts val="560"/>
              </a:spcBef>
              <a:spcAft>
                <a:spcPts val="0"/>
              </a:spcAft>
              <a:buNone/>
            </a:pPr>
            <a:r>
              <a:rPr lang="iw-IL" sz="3600" dirty="0">
                <a:solidFill>
                  <a:schemeClr val="accent1"/>
                </a:solidFill>
                <a:latin typeface="Calibri"/>
                <a:ea typeface="Calibri"/>
                <a:cs typeface="Calibri"/>
                <a:sym typeface="Calibri"/>
              </a:rPr>
              <a:t>כָּךְ יִהְיֶה נָעִים יוֹתֵר בַּכִּיתָּה.</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27"/>
          <p:cNvSpPr txBox="1">
            <a:spLocks noGrp="1"/>
          </p:cNvSpPr>
          <p:nvPr>
            <p:ph type="body" idx="1"/>
          </p:nvPr>
        </p:nvSpPr>
        <p:spPr>
          <a:xfrm>
            <a:off x="1513490" y="2081050"/>
            <a:ext cx="8828690" cy="4141076"/>
          </a:xfrm>
          <a:prstGeom prst="rect">
            <a:avLst/>
          </a:prstGeom>
          <a:noFill/>
          <a:ln>
            <a:noFill/>
          </a:ln>
        </p:spPr>
        <p:txBody>
          <a:bodyPr spcFirstLastPara="1" wrap="square" lIns="91425" tIns="45700" rIns="91425" bIns="45700" anchor="t" anchorCtr="0">
            <a:noAutofit/>
          </a:bodyPr>
          <a:lstStyle/>
          <a:p>
            <a:pPr marL="457200" marR="0" lvl="0" indent="-406400" algn="r" rtl="1">
              <a:lnSpc>
                <a:spcPct val="100000"/>
              </a:lnSpc>
              <a:spcBef>
                <a:spcPts val="0"/>
              </a:spcBef>
              <a:spcAft>
                <a:spcPts val="0"/>
              </a:spcAft>
              <a:buClr>
                <a:srgbClr val="4468AB"/>
              </a:buClr>
              <a:buSzPts val="2240"/>
              <a:buFont typeface="Noto Sans Symbols"/>
              <a:buChar char="⮚"/>
            </a:pPr>
            <a:r>
              <a:rPr lang="iw-IL" dirty="0">
                <a:solidFill>
                  <a:srgbClr val="4468AB"/>
                </a:solidFill>
              </a:rPr>
              <a:t>הַכִּיתָּה שֶׁלָּנוּ הִיא כְּמוֹ פָּאזֶל:</a:t>
            </a:r>
            <a:br>
              <a:rPr lang="iw-IL" dirty="0">
                <a:solidFill>
                  <a:srgbClr val="4468AB"/>
                </a:solidFill>
              </a:rPr>
            </a:br>
            <a:r>
              <a:rPr lang="iw-IL" dirty="0">
                <a:solidFill>
                  <a:srgbClr val="4468AB"/>
                </a:solidFill>
              </a:rPr>
              <a:t>כָּל יֶלֶד הוּא יָחִיד וּמְיוּחָד</a:t>
            </a:r>
            <a:br>
              <a:rPr lang="iw-IL" dirty="0">
                <a:solidFill>
                  <a:srgbClr val="4468AB"/>
                </a:solidFill>
              </a:rPr>
            </a:br>
            <a:r>
              <a:rPr lang="iw-IL" dirty="0">
                <a:solidFill>
                  <a:srgbClr val="4468AB"/>
                </a:solidFill>
              </a:rPr>
              <a:t>כַּאֲשֶׁר מְחַבְּרִים אֶת כֹּל הַיְּלָדִים - נוֹצֶרֶת כִּיתָּה, כִּיתָּה אַחַת וִיחִידָה.</a:t>
            </a:r>
            <a:endParaRPr dirty="0"/>
          </a:p>
          <a:p>
            <a:pPr marL="457200" marR="0" lvl="0" indent="-264160" algn="r" rtl="1">
              <a:lnSpc>
                <a:spcPct val="100000"/>
              </a:lnSpc>
              <a:spcBef>
                <a:spcPts val="0"/>
              </a:spcBef>
              <a:spcAft>
                <a:spcPts val="0"/>
              </a:spcAft>
              <a:buClr>
                <a:schemeClr val="dk1"/>
              </a:buClr>
              <a:buSzPts val="2240"/>
              <a:buFont typeface="Noto Sans Symbols"/>
              <a:buNone/>
            </a:pPr>
            <a:endParaRPr dirty="0">
              <a:solidFill>
                <a:srgbClr val="4468AB"/>
              </a:solidFill>
            </a:endParaRPr>
          </a:p>
          <a:p>
            <a:pPr marL="457200" lvl="0" indent="-406400" algn="r" rtl="1">
              <a:lnSpc>
                <a:spcPct val="100000"/>
              </a:lnSpc>
              <a:spcBef>
                <a:spcPts val="0"/>
              </a:spcBef>
              <a:spcAft>
                <a:spcPts val="0"/>
              </a:spcAft>
              <a:buClr>
                <a:srgbClr val="4468AB"/>
              </a:buClr>
              <a:buSzPts val="2240"/>
              <a:buFont typeface="Noto Sans Symbols"/>
              <a:buChar char="⮚"/>
            </a:pPr>
            <a:r>
              <a:rPr lang="iw-IL" dirty="0">
                <a:solidFill>
                  <a:srgbClr val="4468AB"/>
                </a:solidFill>
              </a:rPr>
              <a:t>יֵשׁ הַרְבֵּה דְּבָרִים שֶׁאֲנַחְנוּ יְכוֹלִים לַעֲשׂוֹת בְּיַחַד בַּכִּיתָּה – </a:t>
            </a:r>
            <a:br>
              <a:rPr lang="iw-IL" dirty="0">
                <a:solidFill>
                  <a:srgbClr val="4468AB"/>
                </a:solidFill>
              </a:rPr>
            </a:br>
            <a:r>
              <a:rPr lang="iw-IL" dirty="0">
                <a:solidFill>
                  <a:srgbClr val="4468AB"/>
                </a:solidFill>
              </a:rPr>
              <a:t>לִלְמוֹד, לְשׂוֹחֵחַ ולְשַׂחֵק.</a:t>
            </a:r>
            <a:endParaRPr dirty="0">
              <a:solidFill>
                <a:srgbClr val="4468AB"/>
              </a:solidFill>
            </a:endParaRPr>
          </a:p>
          <a:p>
            <a:pPr marL="457200" marR="0" lvl="0" indent="-264160" algn="r" rtl="1">
              <a:lnSpc>
                <a:spcPct val="100000"/>
              </a:lnSpc>
              <a:spcBef>
                <a:spcPts val="0"/>
              </a:spcBef>
              <a:spcAft>
                <a:spcPts val="0"/>
              </a:spcAft>
              <a:buClr>
                <a:schemeClr val="dk1"/>
              </a:buClr>
              <a:buSzPts val="2240"/>
              <a:buFont typeface="Noto Sans Symbols"/>
              <a:buNone/>
            </a:pPr>
            <a:endParaRPr dirty="0">
              <a:solidFill>
                <a:srgbClr val="4468AB"/>
              </a:solidFill>
            </a:endParaRPr>
          </a:p>
          <a:p>
            <a:pPr marL="457200" marR="0" lvl="0" indent="-406400" algn="r" rtl="1">
              <a:lnSpc>
                <a:spcPct val="100000"/>
              </a:lnSpc>
              <a:spcBef>
                <a:spcPts val="0"/>
              </a:spcBef>
              <a:spcAft>
                <a:spcPts val="0"/>
              </a:spcAft>
              <a:buClr>
                <a:srgbClr val="4468AB"/>
              </a:buClr>
              <a:buSzPts val="2240"/>
              <a:buFont typeface="Noto Sans Symbols"/>
              <a:buChar char="⮚"/>
            </a:pPr>
            <a:r>
              <a:rPr lang="iw-IL" dirty="0">
                <a:solidFill>
                  <a:srgbClr val="4468AB"/>
                </a:solidFill>
              </a:rPr>
              <a:t>כְּדֵי שֶׁיִּהְיֶה לָנוּ נָעִים בְּיַחַד, כְּכִיתָּה, נִלְמַד לְהִתְחַשֵּׁב, לַעֲזוֹר וּלְוַותֵּר.</a:t>
            </a:r>
            <a:endParaRPr dirty="0">
              <a:solidFill>
                <a:srgbClr val="4468AB"/>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28"/>
          <p:cNvPicPr preferRelativeResize="0"/>
          <p:nvPr/>
        </p:nvPicPr>
        <p:blipFill rotWithShape="1">
          <a:blip r:embed="rId3">
            <a:alphaModFix/>
          </a:blip>
          <a:srcRect/>
          <a:stretch/>
        </p:blipFill>
        <p:spPr>
          <a:xfrm>
            <a:off x="4649697" y="2604367"/>
            <a:ext cx="3270862" cy="2416164"/>
          </a:xfrm>
          <a:prstGeom prst="rect">
            <a:avLst/>
          </a:prstGeom>
          <a:noFill/>
          <a:ln>
            <a:noFill/>
          </a:ln>
        </p:spPr>
      </p:pic>
      <p:pic>
        <p:nvPicPr>
          <p:cNvPr id="476" name="Google Shape;476;p28"/>
          <p:cNvPicPr preferRelativeResize="0"/>
          <p:nvPr/>
        </p:nvPicPr>
        <p:blipFill rotWithShape="1">
          <a:blip r:embed="rId3">
            <a:alphaModFix/>
          </a:blip>
          <a:srcRect/>
          <a:stretch/>
        </p:blipFill>
        <p:spPr>
          <a:xfrm>
            <a:off x="8307565" y="1332232"/>
            <a:ext cx="3114151" cy="2300403"/>
          </a:xfrm>
          <a:prstGeom prst="rect">
            <a:avLst/>
          </a:prstGeom>
          <a:noFill/>
          <a:ln>
            <a:noFill/>
          </a:ln>
        </p:spPr>
      </p:pic>
      <p:pic>
        <p:nvPicPr>
          <p:cNvPr id="477" name="Google Shape;477;p28"/>
          <p:cNvPicPr preferRelativeResize="0"/>
          <p:nvPr/>
        </p:nvPicPr>
        <p:blipFill rotWithShape="1">
          <a:blip r:embed="rId3">
            <a:alphaModFix/>
          </a:blip>
          <a:srcRect/>
          <a:stretch/>
        </p:blipFill>
        <p:spPr>
          <a:xfrm>
            <a:off x="1461484" y="1121169"/>
            <a:ext cx="3023613" cy="2233523"/>
          </a:xfrm>
          <a:prstGeom prst="rect">
            <a:avLst/>
          </a:prstGeom>
          <a:noFill/>
          <a:ln>
            <a:noFill/>
          </a:ln>
        </p:spPr>
      </p:pic>
      <p:sp>
        <p:nvSpPr>
          <p:cNvPr id="478" name="Google Shape;478;p28"/>
          <p:cNvSpPr/>
          <p:nvPr/>
        </p:nvSpPr>
        <p:spPr>
          <a:xfrm>
            <a:off x="7706904" y="-44786"/>
            <a:ext cx="4534228" cy="116595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Arial"/>
              <a:buNone/>
            </a:pPr>
            <a:r>
              <a:rPr lang="iw-IL" sz="5400" b="1" i="0" u="none" strike="noStrike" cap="none">
                <a:solidFill>
                  <a:srgbClr val="002060"/>
                </a:solidFill>
                <a:latin typeface="Calibri"/>
                <a:ea typeface="Calibri"/>
                <a:cs typeface="Calibri"/>
                <a:sym typeface="Calibri"/>
              </a:rPr>
              <a:t>מְסַכְּמִים שִׁעוּר</a:t>
            </a:r>
            <a:endParaRPr/>
          </a:p>
        </p:txBody>
      </p:sp>
      <p:sp>
        <p:nvSpPr>
          <p:cNvPr id="479" name="Google Shape;479;p28"/>
          <p:cNvSpPr txBox="1"/>
          <p:nvPr/>
        </p:nvSpPr>
        <p:spPr>
          <a:xfrm>
            <a:off x="8909214" y="1732457"/>
            <a:ext cx="2129608" cy="131818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800"/>
              <a:buFont typeface="Arial"/>
              <a:buNone/>
            </a:pPr>
            <a:r>
              <a:rPr lang="iw-IL" sz="2800" b="1" i="0" u="none" strike="noStrike" cap="none">
                <a:solidFill>
                  <a:schemeClr val="accent1"/>
                </a:solidFill>
                <a:latin typeface="Calibri"/>
                <a:ea typeface="Calibri"/>
                <a:cs typeface="Calibri"/>
                <a:sym typeface="Calibri"/>
              </a:rPr>
              <a:t>דָּבָר אֶחָד חָדָשׁ שֶׁלָּמַדְתִּי הַיּוֹם</a:t>
            </a:r>
            <a:endParaRPr/>
          </a:p>
        </p:txBody>
      </p:sp>
      <p:sp>
        <p:nvSpPr>
          <p:cNvPr id="480" name="Google Shape;480;p28"/>
          <p:cNvSpPr txBox="1"/>
          <p:nvPr/>
        </p:nvSpPr>
        <p:spPr>
          <a:xfrm>
            <a:off x="1880479" y="1505968"/>
            <a:ext cx="2276946" cy="131818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800"/>
              <a:buFont typeface="Arial"/>
              <a:buNone/>
            </a:pPr>
            <a:r>
              <a:rPr lang="iw-IL" sz="2800" b="1" i="0" u="none" strike="noStrike" cap="none">
                <a:solidFill>
                  <a:schemeClr val="accent1"/>
                </a:solidFill>
                <a:latin typeface="Calibri"/>
                <a:ea typeface="Calibri"/>
                <a:cs typeface="Calibri"/>
                <a:sym typeface="Calibri"/>
              </a:rPr>
              <a:t>מַשֶּׁהוּ שֶׁאָהַבְתִּי בִּמְיֻחָד</a:t>
            </a:r>
            <a:endParaRPr sz="2800" b="1" i="0" u="none" strike="noStrike" cap="none">
              <a:solidFill>
                <a:schemeClr val="accent1"/>
              </a:solidFill>
              <a:latin typeface="Calibri"/>
              <a:ea typeface="Calibri"/>
              <a:cs typeface="Calibri"/>
              <a:sym typeface="Calibri"/>
            </a:endParaRPr>
          </a:p>
        </p:txBody>
      </p:sp>
      <p:sp>
        <p:nvSpPr>
          <p:cNvPr id="481" name="Google Shape;481;p28"/>
          <p:cNvSpPr txBox="1"/>
          <p:nvPr/>
        </p:nvSpPr>
        <p:spPr>
          <a:xfrm>
            <a:off x="5141968" y="3050638"/>
            <a:ext cx="2450282" cy="131818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800"/>
              <a:buFont typeface="Arial"/>
              <a:buNone/>
            </a:pPr>
            <a:r>
              <a:rPr lang="iw-IL" sz="2800" b="1" i="0" u="none" strike="noStrike" cap="none">
                <a:solidFill>
                  <a:schemeClr val="accent1"/>
                </a:solidFill>
                <a:latin typeface="Calibri"/>
                <a:ea typeface="Calibri"/>
                <a:cs typeface="Calibri"/>
                <a:sym typeface="Calibri"/>
              </a:rPr>
              <a:t>מַשֶּׁהוּ חָשׁוּב שֶׁאֶרְצֶה לִזְכֹּר</a:t>
            </a:r>
            <a:endParaRPr/>
          </a:p>
        </p:txBody>
      </p:sp>
      <p:pic>
        <p:nvPicPr>
          <p:cNvPr id="482" name="Google Shape;482;p28"/>
          <p:cNvPicPr preferRelativeResize="0"/>
          <p:nvPr/>
        </p:nvPicPr>
        <p:blipFill rotWithShape="1">
          <a:blip r:embed="rId4">
            <a:alphaModFix/>
          </a:blip>
          <a:srcRect/>
          <a:stretch/>
        </p:blipFill>
        <p:spPr>
          <a:xfrm>
            <a:off x="205354" y="3888881"/>
            <a:ext cx="4444343" cy="296911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29" descr="מדפסת עם מילוי מלא"/>
          <p:cNvPicPr preferRelativeResize="0">
            <a:picLocks noGrp="1"/>
          </p:cNvPicPr>
          <p:nvPr>
            <p:ph type="pic" idx="2"/>
          </p:nvPr>
        </p:nvPicPr>
        <p:blipFill rotWithShape="1">
          <a:blip r:embed="rId3">
            <a:alphaModFix/>
          </a:blip>
          <a:srcRect t="10520" b="10519"/>
          <a:stretch/>
        </p:blipFill>
        <p:spPr>
          <a:xfrm>
            <a:off x="5183188" y="987425"/>
            <a:ext cx="6172200" cy="4873625"/>
          </a:xfrm>
          <a:prstGeom prst="rect">
            <a:avLst/>
          </a:prstGeom>
          <a:noFill/>
          <a:ln>
            <a:noFill/>
          </a:ln>
        </p:spPr>
      </p:pic>
      <p:sp>
        <p:nvSpPr>
          <p:cNvPr id="489" name="Google Shape;489;p29"/>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lt1"/>
              </a:buClr>
              <a:buSzPts val="5400"/>
              <a:buFont typeface="Calibri"/>
              <a:buNone/>
            </a:pPr>
            <a:r>
              <a:rPr lang="iw-IL"/>
              <a:t>להדפסה</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
          <p:cNvSpPr/>
          <p:nvPr/>
        </p:nvSpPr>
        <p:spPr>
          <a:xfrm>
            <a:off x="0" y="1550338"/>
            <a:ext cx="12192000" cy="5510281"/>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rgbClr val="FFFFFF"/>
                </a:solidFill>
                <a:latin typeface="Calibri"/>
                <a:ea typeface="Calibri"/>
                <a:cs typeface="Calibri"/>
                <a:sym typeface="Calibri"/>
              </a:rPr>
              <a:t>משרד החינוך</a:t>
            </a:r>
            <a:endParaRPr sz="1400" b="0" i="0" u="none" strike="noStrike" cap="none">
              <a:solidFill>
                <a:srgbClr val="000000"/>
              </a:solidFill>
              <a:latin typeface="Arial"/>
              <a:ea typeface="Arial"/>
              <a:cs typeface="Arial"/>
              <a:sym typeface="Arial"/>
            </a:endParaRPr>
          </a:p>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rgbClr val="FFFFFF"/>
                </a:solidFill>
                <a:latin typeface="Calibri"/>
                <a:ea typeface="Calibri"/>
                <a:cs typeface="Calibri"/>
                <a:sym typeface="Calibri"/>
              </a:rPr>
              <a:t>מינהל פדגוגי</a:t>
            </a:r>
            <a:endParaRPr sz="900" b="0" i="0" u="none" strike="noStrike" cap="none">
              <a:solidFill>
                <a:srgbClr val="FFFFFF"/>
              </a:solidFill>
              <a:latin typeface="Calibri"/>
              <a:ea typeface="Calibri"/>
              <a:cs typeface="Calibri"/>
              <a:sym typeface="Calibri"/>
            </a:endParaRPr>
          </a:p>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rgbClr val="FFFFFF"/>
                </a:solidFill>
                <a:latin typeface="Calibri"/>
                <a:ea typeface="Calibri"/>
                <a:cs typeface="Calibri"/>
                <a:sym typeface="Calibri"/>
              </a:rPr>
              <a:t>אגף בכיר שירות פסיכולוגי ייעוצי</a:t>
            </a:r>
            <a:endParaRPr sz="900" b="0" i="0" u="none" strike="noStrike" cap="none">
              <a:solidFill>
                <a:srgbClr val="FFFFFF"/>
              </a:solidFill>
              <a:latin typeface="Calibri"/>
              <a:ea typeface="Calibri"/>
              <a:cs typeface="Calibri"/>
              <a:sym typeface="Calibri"/>
            </a:endParaRPr>
          </a:p>
        </p:txBody>
      </p:sp>
      <p:sp>
        <p:nvSpPr>
          <p:cNvPr id="175" name="Google Shape;175;p3"/>
          <p:cNvSpPr/>
          <p:nvPr/>
        </p:nvSpPr>
        <p:spPr>
          <a:xfrm>
            <a:off x="778934" y="435779"/>
            <a:ext cx="10752666" cy="874663"/>
          </a:xfrm>
          <a:prstGeom prst="rect">
            <a:avLst/>
          </a:prstGeom>
          <a:noFill/>
          <a:ln>
            <a:noFill/>
          </a:ln>
        </p:spPr>
        <p:txBody>
          <a:bodyPr spcFirstLastPara="1" wrap="square" lIns="91425" tIns="45700" rIns="91425" bIns="45700" anchor="t" anchorCtr="0">
            <a:spAutoFit/>
          </a:bodyPr>
          <a:lstStyle/>
          <a:p>
            <a:pPr marL="0" marR="0" lvl="0" indent="0" algn="ctr" rtl="1">
              <a:lnSpc>
                <a:spcPct val="77777"/>
              </a:lnSpc>
              <a:spcBef>
                <a:spcPts val="0"/>
              </a:spcBef>
              <a:spcAft>
                <a:spcPts val="0"/>
              </a:spcAft>
              <a:buClr>
                <a:srgbClr val="000000"/>
              </a:buClr>
              <a:buSzPts val="7200"/>
              <a:buFont typeface="Arial"/>
              <a:buNone/>
            </a:pPr>
            <a:r>
              <a:rPr lang="iw-IL" sz="7200" b="1" i="0" u="none" strike="noStrike" cap="none">
                <a:solidFill>
                  <a:srgbClr val="002060"/>
                </a:solidFill>
                <a:latin typeface="Calibri"/>
                <a:ea typeface="Calibri"/>
                <a:cs typeface="Calibri"/>
                <a:sym typeface="Calibri"/>
              </a:rPr>
              <a:t>מידע ונתונים רלוונטיים ליחידה</a:t>
            </a:r>
            <a:endParaRPr sz="7200" b="1" i="0" u="none" strike="noStrike" cap="none">
              <a:solidFill>
                <a:srgbClr val="002060"/>
              </a:solidFill>
              <a:latin typeface="Calibri"/>
              <a:ea typeface="Calibri"/>
              <a:cs typeface="Calibri"/>
              <a:sym typeface="Calibri"/>
            </a:endParaRPr>
          </a:p>
        </p:txBody>
      </p:sp>
      <p:sp>
        <p:nvSpPr>
          <p:cNvPr id="176" name="Google Shape;176;p3"/>
          <p:cNvSpPr txBox="1"/>
          <p:nvPr/>
        </p:nvSpPr>
        <p:spPr>
          <a:xfrm>
            <a:off x="778934" y="1992104"/>
            <a:ext cx="10615448" cy="4293483"/>
          </a:xfrm>
          <a:prstGeom prst="rect">
            <a:avLst/>
          </a:prstGeom>
          <a:noFill/>
          <a:ln>
            <a:noFill/>
          </a:ln>
        </p:spPr>
        <p:txBody>
          <a:bodyPr spcFirstLastPara="1" wrap="square" lIns="91425" tIns="45700" rIns="91425" bIns="45700" anchor="t" anchorCtr="0">
            <a:spAutoFit/>
          </a:bodyPr>
          <a:lstStyle/>
          <a:p>
            <a:pPr marL="0" marR="0" lvl="0" indent="0" algn="just" rtl="1">
              <a:spcBef>
                <a:spcPts val="0"/>
              </a:spcBef>
              <a:spcAft>
                <a:spcPts val="0"/>
              </a:spcAft>
              <a:buNone/>
            </a:pPr>
            <a:r>
              <a:rPr lang="iw-IL" sz="2100">
                <a:solidFill>
                  <a:schemeClr val="lt1"/>
                </a:solidFill>
                <a:latin typeface="Calibri"/>
                <a:ea typeface="Calibri"/>
                <a:cs typeface="Calibri"/>
                <a:sym typeface="Calibri"/>
              </a:rPr>
              <a:t>המושג "אקלים" מתאר את האווירה הלימודית, הרגשית והחברתית הנוצרת באינטראקציה בין המורה, התלמידים, החומר הנלמד וגורמים נוספים. עבודה על קידום אקלים כיתתי בטוח ותומך, היא תהליך משמעותי ומתמשך הנעשה בהובלת המורה במהלך השנה כולה. התהליך הזה משמעותי במיוחד עם המעבר לא' משום השינוי במסגרת, מגן לבית ספר, שמביא איתו התמודדויות חדשות כמו היכרות עם מבוגרים חדשים והרבה מאוד ילדים שלא כולם מוכרים. מעבר זה מעורר התרגשות רבה, קונפליקטים, חששות, לחץ, ציפייה, סקרנות ועוד. </a:t>
            </a:r>
            <a:endParaRPr/>
          </a:p>
          <a:p>
            <a:pPr marL="0" marR="0" lvl="0" indent="0" algn="just" rtl="1">
              <a:spcBef>
                <a:spcPts val="0"/>
              </a:spcBef>
              <a:spcAft>
                <a:spcPts val="0"/>
              </a:spcAft>
              <a:buNone/>
            </a:pPr>
            <a:r>
              <a:rPr lang="iw-IL" sz="2100">
                <a:solidFill>
                  <a:schemeClr val="lt1"/>
                </a:solidFill>
                <a:latin typeface="Calibri"/>
                <a:ea typeface="Calibri"/>
                <a:cs typeface="Calibri"/>
                <a:sym typeface="Calibri"/>
              </a:rPr>
              <a:t> </a:t>
            </a:r>
            <a:endParaRPr/>
          </a:p>
          <a:p>
            <a:pPr marL="0" marR="0" lvl="0" indent="0" algn="just" rtl="1">
              <a:spcBef>
                <a:spcPts val="0"/>
              </a:spcBef>
              <a:spcAft>
                <a:spcPts val="0"/>
              </a:spcAft>
              <a:buNone/>
            </a:pPr>
            <a:r>
              <a:rPr lang="iw-IL" sz="2100">
                <a:solidFill>
                  <a:schemeClr val="lt1"/>
                </a:solidFill>
                <a:latin typeface="Calibri"/>
                <a:ea typeface="Calibri"/>
                <a:cs typeface="Calibri"/>
                <a:sym typeface="Calibri"/>
              </a:rPr>
              <a:t>שני מרכיבים חשובים ביצירת תשתית מיטבית הינם:</a:t>
            </a:r>
            <a:endParaRPr/>
          </a:p>
          <a:p>
            <a:pPr marL="0" marR="0" lvl="0" indent="0" algn="just" rtl="1">
              <a:spcBef>
                <a:spcPts val="0"/>
              </a:spcBef>
              <a:spcAft>
                <a:spcPts val="0"/>
              </a:spcAft>
              <a:buNone/>
            </a:pPr>
            <a:r>
              <a:rPr lang="iw-IL" sz="2100">
                <a:solidFill>
                  <a:schemeClr val="lt1"/>
                </a:solidFill>
                <a:latin typeface="Calibri"/>
                <a:ea typeface="Calibri"/>
                <a:cs typeface="Calibri"/>
                <a:sym typeface="Calibri"/>
              </a:rPr>
              <a:t>1. הקניית נורמות התנהגות ברורות –הגדרת נורמות התנהגות מצופות וברורות וביסוסן, לצד הצבת גבולות </a:t>
            </a:r>
            <a:endParaRPr sz="2100">
              <a:solidFill>
                <a:schemeClr val="lt1"/>
              </a:solidFill>
              <a:latin typeface="Calibri"/>
              <a:ea typeface="Calibri"/>
              <a:cs typeface="Calibri"/>
              <a:sym typeface="Calibri"/>
            </a:endParaRPr>
          </a:p>
          <a:p>
            <a:pPr marL="0" marR="0" lvl="0" indent="0" algn="just" rtl="1">
              <a:spcBef>
                <a:spcPts val="0"/>
              </a:spcBef>
              <a:spcAft>
                <a:spcPts val="0"/>
              </a:spcAft>
              <a:buNone/>
            </a:pPr>
            <a:r>
              <a:rPr lang="iw-IL" sz="2100">
                <a:solidFill>
                  <a:schemeClr val="lt1"/>
                </a:solidFill>
                <a:latin typeface="Calibri"/>
                <a:ea typeface="Calibri"/>
                <a:cs typeface="Calibri"/>
                <a:sym typeface="Calibri"/>
              </a:rPr>
              <a:t>    להתנהלות בזמן שיעור ומחוצה לו.</a:t>
            </a:r>
            <a:endParaRPr/>
          </a:p>
          <a:p>
            <a:pPr marL="0" marR="0" lvl="0" indent="0" algn="just" rtl="1">
              <a:spcBef>
                <a:spcPts val="0"/>
              </a:spcBef>
              <a:spcAft>
                <a:spcPts val="0"/>
              </a:spcAft>
              <a:buNone/>
            </a:pPr>
            <a:endParaRPr sz="2100">
              <a:solidFill>
                <a:schemeClr val="lt1"/>
              </a:solidFill>
              <a:latin typeface="Calibri"/>
              <a:ea typeface="Calibri"/>
              <a:cs typeface="Calibri"/>
              <a:sym typeface="Calibri"/>
            </a:endParaRPr>
          </a:p>
          <a:p>
            <a:pPr marL="0" marR="0" lvl="0" indent="0" algn="just" rtl="1">
              <a:spcBef>
                <a:spcPts val="0"/>
              </a:spcBef>
              <a:spcAft>
                <a:spcPts val="0"/>
              </a:spcAft>
              <a:buNone/>
            </a:pPr>
            <a:r>
              <a:rPr lang="iw-IL" sz="2100">
                <a:solidFill>
                  <a:schemeClr val="lt1"/>
                </a:solidFill>
                <a:latin typeface="Calibri"/>
                <a:ea typeface="Calibri"/>
                <a:cs typeface="Calibri"/>
                <a:sym typeface="Calibri"/>
              </a:rPr>
              <a:t>2. טיפוח הקשרים והיחסים בין התלמידים והגברת תחושת השייכות - ישנה חשיבות רבה למקומן של מערכות  </a:t>
            </a:r>
            <a:endParaRPr/>
          </a:p>
          <a:p>
            <a:pPr marL="0" marR="0" lvl="0" indent="0" algn="just" rtl="1">
              <a:spcBef>
                <a:spcPts val="0"/>
              </a:spcBef>
              <a:spcAft>
                <a:spcPts val="0"/>
              </a:spcAft>
              <a:buNone/>
            </a:pPr>
            <a:r>
              <a:rPr lang="iw-IL" sz="2100">
                <a:solidFill>
                  <a:schemeClr val="lt1"/>
                </a:solidFill>
                <a:latin typeface="Calibri"/>
                <a:ea typeface="Calibri"/>
                <a:cs typeface="Calibri"/>
                <a:sym typeface="Calibri"/>
              </a:rPr>
              <a:t>    היחסים, בפיתוח אמפתיה, התחשבות ונדיבות. תחושת שייכות וקשר עשויה להעניק לתלמיד/ה תחושת    </a:t>
            </a:r>
            <a:endParaRPr/>
          </a:p>
          <a:p>
            <a:pPr marL="0" marR="0" lvl="0" indent="0" algn="just" rtl="1">
              <a:spcBef>
                <a:spcPts val="0"/>
              </a:spcBef>
              <a:spcAft>
                <a:spcPts val="0"/>
              </a:spcAft>
              <a:buNone/>
            </a:pPr>
            <a:r>
              <a:rPr lang="iw-IL" sz="2100">
                <a:solidFill>
                  <a:schemeClr val="lt1"/>
                </a:solidFill>
                <a:latin typeface="Calibri"/>
                <a:ea typeface="Calibri"/>
                <a:cs typeface="Calibri"/>
                <a:sym typeface="Calibri"/>
              </a:rPr>
              <a:t>   נינוחות ומוגנות, להשפיע לטובה על רווחתם הנפשית ומכאן גם על התנהלותם הלימודית. </a:t>
            </a:r>
            <a:endParaRPr sz="2100">
              <a:solidFill>
                <a:schemeClr val="lt1"/>
              </a:solidFill>
              <a:latin typeface="Calibri"/>
              <a:ea typeface="Calibri"/>
              <a:cs typeface="Calibri"/>
              <a:sym typeface="Calibri"/>
            </a:endParaRPr>
          </a:p>
        </p:txBody>
      </p:sp>
      <p:sp>
        <p:nvSpPr>
          <p:cNvPr id="177" name="Google Shape;177;p3"/>
          <p:cNvSpPr/>
          <p:nvPr/>
        </p:nvSpPr>
        <p:spPr>
          <a:xfrm>
            <a:off x="5971607" y="3244334"/>
            <a:ext cx="248786" cy="369332"/>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800">
                <a:solidFill>
                  <a:schemeClr val="dk1"/>
                </a:solidFill>
                <a:latin typeface="Arial"/>
                <a:ea typeface="Arial"/>
                <a:cs typeface="Arial"/>
                <a:sym typeface="Arial"/>
              </a:rPr>
              <a:t> </a:t>
            </a:r>
            <a:endParaRPr/>
          </a:p>
        </p:txBody>
      </p:sp>
      <p:sp>
        <p:nvSpPr>
          <p:cNvPr id="178" name="Google Shape;178;p3"/>
          <p:cNvSpPr/>
          <p:nvPr/>
        </p:nvSpPr>
        <p:spPr>
          <a:xfrm>
            <a:off x="5971607" y="3244334"/>
            <a:ext cx="248786" cy="369332"/>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800">
                <a:solidFill>
                  <a:schemeClr val="dk1"/>
                </a:solidFill>
                <a:latin typeface="Arial"/>
                <a:ea typeface="Arial"/>
                <a:cs typeface="Arial"/>
                <a:sym typeface="Arial"/>
              </a:rPr>
              <a:t>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30"/>
          <p:cNvPicPr preferRelativeResize="0"/>
          <p:nvPr/>
        </p:nvPicPr>
        <p:blipFill rotWithShape="1">
          <a:blip r:embed="rId3">
            <a:alphaModFix/>
          </a:blip>
          <a:srcRect l="39375" t="23600" r="38219" b="23000"/>
          <a:stretch/>
        </p:blipFill>
        <p:spPr>
          <a:xfrm rot="5400000">
            <a:off x="3095475" y="796950"/>
            <a:ext cx="2742475" cy="3135725"/>
          </a:xfrm>
          <a:prstGeom prst="rect">
            <a:avLst/>
          </a:prstGeom>
          <a:noFill/>
          <a:ln>
            <a:noFill/>
          </a:ln>
        </p:spPr>
      </p:pic>
      <p:pic>
        <p:nvPicPr>
          <p:cNvPr id="496" name="Google Shape;496;p30"/>
          <p:cNvPicPr preferRelativeResize="0"/>
          <p:nvPr/>
        </p:nvPicPr>
        <p:blipFill rotWithShape="1">
          <a:blip r:embed="rId3">
            <a:alphaModFix/>
          </a:blip>
          <a:srcRect l="39375" t="23600" r="38219" b="23000"/>
          <a:stretch/>
        </p:blipFill>
        <p:spPr>
          <a:xfrm rot="5400000">
            <a:off x="6138674" y="837975"/>
            <a:ext cx="2731776" cy="3192126"/>
          </a:xfrm>
          <a:prstGeom prst="rect">
            <a:avLst/>
          </a:prstGeom>
          <a:noFill/>
          <a:ln>
            <a:noFill/>
          </a:ln>
        </p:spPr>
      </p:pic>
      <p:pic>
        <p:nvPicPr>
          <p:cNvPr id="497" name="Google Shape;497;p30"/>
          <p:cNvPicPr preferRelativeResize="0"/>
          <p:nvPr/>
        </p:nvPicPr>
        <p:blipFill rotWithShape="1">
          <a:blip r:embed="rId3">
            <a:alphaModFix/>
          </a:blip>
          <a:srcRect l="39375" t="23600" r="38219" b="23000"/>
          <a:stretch/>
        </p:blipFill>
        <p:spPr>
          <a:xfrm rot="5400000">
            <a:off x="156687" y="704672"/>
            <a:ext cx="2731770" cy="3458718"/>
          </a:xfrm>
          <a:prstGeom prst="rect">
            <a:avLst/>
          </a:prstGeom>
          <a:noFill/>
          <a:ln>
            <a:noFill/>
          </a:ln>
        </p:spPr>
      </p:pic>
      <p:pic>
        <p:nvPicPr>
          <p:cNvPr id="498" name="Google Shape;498;p30"/>
          <p:cNvPicPr preferRelativeResize="0"/>
          <p:nvPr/>
        </p:nvPicPr>
        <p:blipFill rotWithShape="1">
          <a:blip r:embed="rId3">
            <a:alphaModFix/>
          </a:blip>
          <a:srcRect l="39375" t="23600" r="38219" b="23000"/>
          <a:stretch/>
        </p:blipFill>
        <p:spPr>
          <a:xfrm rot="5400000">
            <a:off x="9310978" y="704679"/>
            <a:ext cx="2731771" cy="3458718"/>
          </a:xfrm>
          <a:prstGeom prst="rect">
            <a:avLst/>
          </a:prstGeom>
          <a:noFill/>
          <a:ln>
            <a:noFill/>
          </a:ln>
        </p:spPr>
      </p:pic>
      <p:pic>
        <p:nvPicPr>
          <p:cNvPr id="499" name="Google Shape;499;p30"/>
          <p:cNvPicPr preferRelativeResize="0"/>
          <p:nvPr/>
        </p:nvPicPr>
        <p:blipFill rotWithShape="1">
          <a:blip r:embed="rId3">
            <a:alphaModFix/>
          </a:blip>
          <a:srcRect l="39375" t="23600" r="38219" b="23000"/>
          <a:stretch/>
        </p:blipFill>
        <p:spPr>
          <a:xfrm rot="5400000">
            <a:off x="9123257" y="3326251"/>
            <a:ext cx="2731770" cy="3458718"/>
          </a:xfrm>
          <a:prstGeom prst="rect">
            <a:avLst/>
          </a:prstGeom>
          <a:noFill/>
          <a:ln>
            <a:noFill/>
          </a:ln>
        </p:spPr>
      </p:pic>
      <p:pic>
        <p:nvPicPr>
          <p:cNvPr id="500" name="Google Shape;500;p30"/>
          <p:cNvPicPr preferRelativeResize="0"/>
          <p:nvPr/>
        </p:nvPicPr>
        <p:blipFill rotWithShape="1">
          <a:blip r:embed="rId3">
            <a:alphaModFix/>
          </a:blip>
          <a:srcRect l="39375" t="23600" r="38219" b="23000"/>
          <a:stretch/>
        </p:blipFill>
        <p:spPr>
          <a:xfrm rot="5400000">
            <a:off x="6179162" y="3351488"/>
            <a:ext cx="2731776" cy="3273101"/>
          </a:xfrm>
          <a:prstGeom prst="rect">
            <a:avLst/>
          </a:prstGeom>
          <a:noFill/>
          <a:ln>
            <a:noFill/>
          </a:ln>
        </p:spPr>
      </p:pic>
      <p:pic>
        <p:nvPicPr>
          <p:cNvPr id="501" name="Google Shape;501;p30"/>
          <p:cNvPicPr preferRelativeResize="0"/>
          <p:nvPr/>
        </p:nvPicPr>
        <p:blipFill rotWithShape="1">
          <a:blip r:embed="rId3">
            <a:alphaModFix/>
          </a:blip>
          <a:srcRect l="39375" t="23600" r="38219" b="23000"/>
          <a:stretch/>
        </p:blipFill>
        <p:spPr>
          <a:xfrm rot="5400000">
            <a:off x="3136710" y="3258686"/>
            <a:ext cx="2731770" cy="3458718"/>
          </a:xfrm>
          <a:prstGeom prst="rect">
            <a:avLst/>
          </a:prstGeom>
          <a:noFill/>
          <a:ln>
            <a:noFill/>
          </a:ln>
        </p:spPr>
      </p:pic>
      <p:pic>
        <p:nvPicPr>
          <p:cNvPr id="502" name="Google Shape;502;p30"/>
          <p:cNvPicPr preferRelativeResize="0"/>
          <p:nvPr/>
        </p:nvPicPr>
        <p:blipFill rotWithShape="1">
          <a:blip r:embed="rId3">
            <a:alphaModFix/>
          </a:blip>
          <a:srcRect l="39375" t="23600" r="38219" b="23000"/>
          <a:stretch/>
        </p:blipFill>
        <p:spPr>
          <a:xfrm rot="5400000">
            <a:off x="97044" y="3258686"/>
            <a:ext cx="2731770" cy="3458718"/>
          </a:xfrm>
          <a:prstGeom prst="rect">
            <a:avLst/>
          </a:prstGeom>
          <a:noFill/>
          <a:ln>
            <a:noFill/>
          </a:ln>
        </p:spPr>
      </p:pic>
      <p:sp>
        <p:nvSpPr>
          <p:cNvPr id="503" name="Google Shape;503;p30"/>
          <p:cNvSpPr txBox="1"/>
          <p:nvPr/>
        </p:nvSpPr>
        <p:spPr>
          <a:xfrm>
            <a:off x="9273419" y="408812"/>
            <a:ext cx="2431446" cy="58477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3200" b="1">
                <a:solidFill>
                  <a:srgbClr val="A62172"/>
                </a:solidFill>
                <a:latin typeface="Arial"/>
                <a:ea typeface="Arial"/>
                <a:cs typeface="Arial"/>
                <a:sym typeface="Arial"/>
              </a:rPr>
              <a:t>גירסה א'*</a:t>
            </a:r>
            <a:endParaRPr sz="3200" b="1">
              <a:solidFill>
                <a:srgbClr val="A62172"/>
              </a:solidFill>
              <a:latin typeface="Arial"/>
              <a:ea typeface="Arial"/>
              <a:cs typeface="Arial"/>
              <a:sym typeface="Arial"/>
            </a:endParaRPr>
          </a:p>
        </p:txBody>
      </p:sp>
      <p:sp>
        <p:nvSpPr>
          <p:cNvPr id="504" name="Google Shape;504;p30"/>
          <p:cNvSpPr txBox="1"/>
          <p:nvPr/>
        </p:nvSpPr>
        <p:spPr>
          <a:xfrm>
            <a:off x="8092964" y="6469218"/>
            <a:ext cx="3901966" cy="369332"/>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800">
                <a:solidFill>
                  <a:schemeClr val="dk1"/>
                </a:solidFill>
                <a:latin typeface="Calibri"/>
                <a:ea typeface="Calibri"/>
                <a:cs typeface="Calibri"/>
                <a:sym typeface="Calibri"/>
              </a:rPr>
              <a:t>*</a:t>
            </a:r>
            <a:r>
              <a:rPr lang="iw-IL" sz="1600" b="1">
                <a:solidFill>
                  <a:schemeClr val="dk1"/>
                </a:solidFill>
                <a:latin typeface="Calibri"/>
                <a:ea typeface="Calibri"/>
                <a:cs typeface="Calibri"/>
                <a:sym typeface="Calibri"/>
              </a:rPr>
              <a:t>לבחירת המורה שתי גרסאות של חלקי פאזל</a:t>
            </a:r>
            <a:endParaRPr sz="1600" b="1">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31" descr="Puzzle Piece, White, Blank"/>
          <p:cNvPicPr preferRelativeResize="0"/>
          <p:nvPr/>
        </p:nvPicPr>
        <p:blipFill rotWithShape="1">
          <a:blip r:embed="rId3">
            <a:alphaModFix/>
          </a:blip>
          <a:srcRect/>
          <a:stretch/>
        </p:blipFill>
        <p:spPr>
          <a:xfrm>
            <a:off x="8105390" y="85046"/>
            <a:ext cx="3285277" cy="3289847"/>
          </a:xfrm>
          <a:prstGeom prst="rect">
            <a:avLst/>
          </a:prstGeom>
          <a:noFill/>
          <a:ln>
            <a:noFill/>
          </a:ln>
        </p:spPr>
      </p:pic>
      <p:pic>
        <p:nvPicPr>
          <p:cNvPr id="511" name="Google Shape;511;p31" descr="Puzzle Piece, White, Blank"/>
          <p:cNvPicPr preferRelativeResize="0"/>
          <p:nvPr/>
        </p:nvPicPr>
        <p:blipFill rotWithShape="1">
          <a:blip r:embed="rId3">
            <a:alphaModFix/>
          </a:blip>
          <a:srcRect/>
          <a:stretch/>
        </p:blipFill>
        <p:spPr>
          <a:xfrm>
            <a:off x="8164616" y="3482321"/>
            <a:ext cx="3231910" cy="3236406"/>
          </a:xfrm>
          <a:prstGeom prst="rect">
            <a:avLst/>
          </a:prstGeom>
          <a:noFill/>
          <a:ln>
            <a:noFill/>
          </a:ln>
        </p:spPr>
      </p:pic>
      <p:pic>
        <p:nvPicPr>
          <p:cNvPr id="512" name="Google Shape;512;p31" descr="Puzzle Piece, White, Blank"/>
          <p:cNvPicPr preferRelativeResize="0"/>
          <p:nvPr/>
        </p:nvPicPr>
        <p:blipFill rotWithShape="1">
          <a:blip r:embed="rId3">
            <a:alphaModFix/>
          </a:blip>
          <a:srcRect/>
          <a:stretch/>
        </p:blipFill>
        <p:spPr>
          <a:xfrm>
            <a:off x="4477502" y="85048"/>
            <a:ext cx="3285277" cy="3289847"/>
          </a:xfrm>
          <a:prstGeom prst="rect">
            <a:avLst/>
          </a:prstGeom>
          <a:noFill/>
          <a:ln>
            <a:noFill/>
          </a:ln>
        </p:spPr>
      </p:pic>
      <p:pic>
        <p:nvPicPr>
          <p:cNvPr id="513" name="Google Shape;513;p31" descr="Puzzle Piece, White, Blank"/>
          <p:cNvPicPr preferRelativeResize="0"/>
          <p:nvPr/>
        </p:nvPicPr>
        <p:blipFill rotWithShape="1">
          <a:blip r:embed="rId3">
            <a:alphaModFix/>
          </a:blip>
          <a:srcRect/>
          <a:stretch/>
        </p:blipFill>
        <p:spPr>
          <a:xfrm>
            <a:off x="554514" y="85046"/>
            <a:ext cx="3285277" cy="3289847"/>
          </a:xfrm>
          <a:prstGeom prst="rect">
            <a:avLst/>
          </a:prstGeom>
          <a:noFill/>
          <a:ln>
            <a:noFill/>
          </a:ln>
        </p:spPr>
      </p:pic>
      <p:pic>
        <p:nvPicPr>
          <p:cNvPr id="514" name="Google Shape;514;p31" descr="Puzzle Piece, White, Blank"/>
          <p:cNvPicPr preferRelativeResize="0"/>
          <p:nvPr/>
        </p:nvPicPr>
        <p:blipFill rotWithShape="1">
          <a:blip r:embed="rId3">
            <a:alphaModFix/>
          </a:blip>
          <a:srcRect/>
          <a:stretch/>
        </p:blipFill>
        <p:spPr>
          <a:xfrm>
            <a:off x="4477502" y="3455638"/>
            <a:ext cx="3285277" cy="3289847"/>
          </a:xfrm>
          <a:prstGeom prst="rect">
            <a:avLst/>
          </a:prstGeom>
          <a:noFill/>
          <a:ln>
            <a:noFill/>
          </a:ln>
        </p:spPr>
      </p:pic>
      <p:pic>
        <p:nvPicPr>
          <p:cNvPr id="515" name="Google Shape;515;p31" descr="Puzzle Piece, White, Blank"/>
          <p:cNvPicPr preferRelativeResize="0"/>
          <p:nvPr/>
        </p:nvPicPr>
        <p:blipFill rotWithShape="1">
          <a:blip r:embed="rId3">
            <a:alphaModFix/>
          </a:blip>
          <a:srcRect/>
          <a:stretch/>
        </p:blipFill>
        <p:spPr>
          <a:xfrm>
            <a:off x="554514" y="3455601"/>
            <a:ext cx="3285277" cy="3289847"/>
          </a:xfrm>
          <a:prstGeom prst="rect">
            <a:avLst/>
          </a:prstGeom>
          <a:noFill/>
          <a:ln>
            <a:noFill/>
          </a:ln>
        </p:spPr>
      </p:pic>
      <p:sp>
        <p:nvSpPr>
          <p:cNvPr id="516" name="Google Shape;516;p31"/>
          <p:cNvSpPr txBox="1"/>
          <p:nvPr/>
        </p:nvSpPr>
        <p:spPr>
          <a:xfrm>
            <a:off x="10043238" y="158619"/>
            <a:ext cx="1985140" cy="58477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3200" b="1">
                <a:solidFill>
                  <a:srgbClr val="A62172"/>
                </a:solidFill>
                <a:latin typeface="Calibri"/>
                <a:ea typeface="Calibri"/>
                <a:cs typeface="Calibri"/>
                <a:sym typeface="Calibri"/>
              </a:rPr>
              <a:t>גירסה ב'*</a:t>
            </a:r>
            <a:endParaRPr sz="3200" b="1">
              <a:solidFill>
                <a:srgbClr val="A6217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p:nvPr/>
        </p:nvSpPr>
        <p:spPr>
          <a:xfrm>
            <a:off x="0" y="1402672"/>
            <a:ext cx="12192000" cy="5495085"/>
          </a:xfrm>
          <a:prstGeom prst="rect">
            <a:avLst/>
          </a:prstGeom>
          <a:solidFill>
            <a:srgbClr val="A6217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5" name="Google Shape;185;p4"/>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rgbClr val="FFFFFF"/>
                </a:solidFill>
                <a:latin typeface="Calibri"/>
                <a:ea typeface="Calibri"/>
                <a:cs typeface="Calibri"/>
                <a:sym typeface="Calibri"/>
              </a:rPr>
              <a:t>משרד החינוך</a:t>
            </a:r>
            <a:endParaRPr sz="1400" b="0" i="0" u="none" strike="noStrike" cap="none">
              <a:solidFill>
                <a:srgbClr val="000000"/>
              </a:solidFill>
              <a:latin typeface="Arial"/>
              <a:ea typeface="Arial"/>
              <a:cs typeface="Arial"/>
              <a:sym typeface="Arial"/>
            </a:endParaRPr>
          </a:p>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rgbClr val="FFFFFF"/>
                </a:solidFill>
                <a:latin typeface="Calibri"/>
                <a:ea typeface="Calibri"/>
                <a:cs typeface="Calibri"/>
                <a:sym typeface="Calibri"/>
              </a:rPr>
              <a:t>מינהל פדגוגי</a:t>
            </a:r>
            <a:endParaRPr sz="900" b="0" i="0" u="none" strike="noStrike" cap="none">
              <a:solidFill>
                <a:srgbClr val="FFFFFF"/>
              </a:solidFill>
              <a:latin typeface="Calibri"/>
              <a:ea typeface="Calibri"/>
              <a:cs typeface="Calibri"/>
              <a:sym typeface="Calibri"/>
            </a:endParaRPr>
          </a:p>
          <a:p>
            <a:pPr marL="0" marR="0" lvl="0" indent="0" algn="ctr" rtl="1">
              <a:lnSpc>
                <a:spcPct val="88888"/>
              </a:lnSpc>
              <a:spcBef>
                <a:spcPts val="0"/>
              </a:spcBef>
              <a:spcAft>
                <a:spcPts val="0"/>
              </a:spcAft>
              <a:buClr>
                <a:srgbClr val="000000"/>
              </a:buClr>
              <a:buSzPts val="900"/>
              <a:buFont typeface="Arial"/>
              <a:buNone/>
            </a:pPr>
            <a:r>
              <a:rPr lang="iw-IL" sz="900" b="0" i="0" u="none" strike="noStrike" cap="none">
                <a:solidFill>
                  <a:srgbClr val="FFFFFF"/>
                </a:solidFill>
                <a:latin typeface="Calibri"/>
                <a:ea typeface="Calibri"/>
                <a:cs typeface="Calibri"/>
                <a:sym typeface="Calibri"/>
              </a:rPr>
              <a:t>אגף בכיר שירות פסיכולוגי ייעוצי</a:t>
            </a:r>
            <a:endParaRPr sz="900" b="0" i="0" u="none" strike="noStrike" cap="none">
              <a:solidFill>
                <a:srgbClr val="FFFFFF"/>
              </a:solidFill>
              <a:latin typeface="Calibri"/>
              <a:ea typeface="Calibri"/>
              <a:cs typeface="Calibri"/>
              <a:sym typeface="Calibri"/>
            </a:endParaRPr>
          </a:p>
        </p:txBody>
      </p:sp>
      <p:sp>
        <p:nvSpPr>
          <p:cNvPr id="186" name="Google Shape;186;p4"/>
          <p:cNvSpPr txBox="1"/>
          <p:nvPr/>
        </p:nvSpPr>
        <p:spPr>
          <a:xfrm>
            <a:off x="210208" y="1676207"/>
            <a:ext cx="12559862" cy="4154943"/>
          </a:xfrm>
          <a:prstGeom prst="rect">
            <a:avLst/>
          </a:prstGeom>
          <a:noFill/>
          <a:ln>
            <a:noFill/>
          </a:ln>
        </p:spPr>
        <p:txBody>
          <a:bodyPr spcFirstLastPara="1" wrap="square" lIns="91425" tIns="45700" rIns="91425" bIns="45700" anchor="t" anchorCtr="0">
            <a:spAutoFit/>
          </a:bodyPr>
          <a:lstStyle/>
          <a:p>
            <a:pPr marL="1219200" marR="0" lvl="0" indent="-342900" algn="r" rtl="1">
              <a:lnSpc>
                <a:spcPct val="100000"/>
              </a:lnSpc>
              <a:spcBef>
                <a:spcPts val="0"/>
              </a:spcBef>
              <a:spcAft>
                <a:spcPts val="0"/>
              </a:spcAft>
              <a:buClr>
                <a:srgbClr val="FFFFFF"/>
              </a:buClr>
              <a:buSzPts val="2400"/>
              <a:buFont typeface="Arial"/>
              <a:buChar char="•"/>
            </a:pPr>
            <a:r>
              <a:rPr lang="iw-IL" sz="2400">
                <a:solidFill>
                  <a:schemeClr val="lt1"/>
                </a:solidFill>
                <a:latin typeface="Calibri"/>
                <a:ea typeface="Calibri"/>
                <a:cs typeface="Calibri"/>
                <a:sym typeface="Calibri"/>
              </a:rPr>
              <a:t>בספרות המחקרית ישנה הסכמה בדבר חשיבות הקשרים הרגשיים-חברתיים הראשונים של הילד כגורם המעצב את תפיסתו העצמית כאדם וכתלמיד ומשמש בסיס לאינטראקציות החברתיות שלו בעתיד.</a:t>
            </a:r>
            <a:endParaRPr/>
          </a:p>
          <a:p>
            <a:pPr marL="1219200" marR="0" lvl="0" indent="-342900" algn="r" rtl="1">
              <a:lnSpc>
                <a:spcPct val="100000"/>
              </a:lnSpc>
              <a:spcBef>
                <a:spcPts val="0"/>
              </a:spcBef>
              <a:spcAft>
                <a:spcPts val="0"/>
              </a:spcAft>
              <a:buClr>
                <a:srgbClr val="FFFFFF"/>
              </a:buClr>
              <a:buSzPts val="2400"/>
              <a:buFont typeface="Arial"/>
              <a:buChar char="•"/>
            </a:pPr>
            <a:r>
              <a:rPr lang="iw-IL" sz="2400">
                <a:solidFill>
                  <a:schemeClr val="lt1"/>
                </a:solidFill>
                <a:latin typeface="Calibri"/>
                <a:ea typeface="Calibri"/>
                <a:cs typeface="Calibri"/>
                <a:sym typeface="Calibri"/>
              </a:rPr>
              <a:t>בית הספר ממלא מקום מרכזי בתהליך החברות. קבוצת השווים הופכת ליותר ויותר משמעותית והילד בוחן את מקומו בקבוצה, מול האחרים. </a:t>
            </a:r>
            <a:endParaRPr/>
          </a:p>
          <a:p>
            <a:pPr marL="1219200" marR="0" lvl="0" indent="-342900" algn="r" rtl="1">
              <a:lnSpc>
                <a:spcPct val="100000"/>
              </a:lnSpc>
              <a:spcBef>
                <a:spcPts val="0"/>
              </a:spcBef>
              <a:spcAft>
                <a:spcPts val="0"/>
              </a:spcAft>
              <a:buClr>
                <a:srgbClr val="FFFFFF"/>
              </a:buClr>
              <a:buSzPts val="2400"/>
              <a:buFont typeface="Arial"/>
              <a:buChar char="•"/>
            </a:pPr>
            <a:r>
              <a:rPr lang="iw-IL" sz="2400">
                <a:solidFill>
                  <a:schemeClr val="lt1"/>
                </a:solidFill>
                <a:latin typeface="Calibri"/>
                <a:ea typeface="Calibri"/>
                <a:cs typeface="Calibri"/>
                <a:sym typeface="Calibri"/>
              </a:rPr>
              <a:t>חשוב לעודד שיתופי פעולה והתנהגות פרו חברתית דרכם יכול הילד ללמוד ערכים חברתיים-תרבותיים וכללי התנהגות. הילד צריך ללמוד לוותר, לחכות לתורו, להקשיב לאחר, להביע עמדה ודעה.</a:t>
            </a:r>
            <a:endParaRPr/>
          </a:p>
          <a:p>
            <a:pPr marL="1219200" marR="0" lvl="0" indent="-342900" algn="r" rtl="1">
              <a:lnSpc>
                <a:spcPct val="100000"/>
              </a:lnSpc>
              <a:spcBef>
                <a:spcPts val="0"/>
              </a:spcBef>
              <a:spcAft>
                <a:spcPts val="0"/>
              </a:spcAft>
              <a:buClr>
                <a:srgbClr val="FFFFFF"/>
              </a:buClr>
              <a:buSzPts val="2400"/>
              <a:buFont typeface="Arial"/>
              <a:buChar char="•"/>
            </a:pPr>
            <a:r>
              <a:rPr lang="iw-IL" sz="2400">
                <a:solidFill>
                  <a:schemeClr val="lt1"/>
                </a:solidFill>
                <a:latin typeface="Calibri"/>
                <a:ea typeface="Calibri"/>
                <a:cs typeface="Calibri"/>
                <a:sym typeface="Calibri"/>
              </a:rPr>
              <a:t> </a:t>
            </a:r>
            <a:r>
              <a:rPr lang="iw-IL" sz="2400" b="0" i="0">
                <a:solidFill>
                  <a:schemeClr val="lt1"/>
                </a:solidFill>
                <a:latin typeface="Calibri"/>
                <a:ea typeface="Calibri"/>
                <a:cs typeface="Calibri"/>
                <a:sym typeface="Calibri"/>
              </a:rPr>
              <a:t>תחושת השייכות של תלמיד לבית הספר מתפתחת בסביבה החברתית של בית הספר.</a:t>
            </a:r>
            <a:endParaRPr/>
          </a:p>
          <a:p>
            <a:pPr marL="1219200" marR="0" lvl="0" indent="-342900" algn="r" rtl="1">
              <a:lnSpc>
                <a:spcPct val="100000"/>
              </a:lnSpc>
              <a:spcBef>
                <a:spcPts val="0"/>
              </a:spcBef>
              <a:spcAft>
                <a:spcPts val="0"/>
              </a:spcAft>
              <a:buClr>
                <a:srgbClr val="FFFFFF"/>
              </a:buClr>
              <a:buSzPts val="2400"/>
              <a:buFont typeface="Arial"/>
              <a:buChar char="•"/>
            </a:pPr>
            <a:r>
              <a:rPr lang="iw-IL" sz="2400" b="0" i="0">
                <a:solidFill>
                  <a:schemeClr val="lt1"/>
                </a:solidFill>
                <a:latin typeface="Calibri"/>
                <a:ea typeface="Calibri"/>
                <a:cs typeface="Calibri"/>
                <a:sym typeface="Calibri"/>
              </a:rPr>
              <a:t>מחקרים מראים כי תלמיד שחש חוסר שייכות לכיתה, לא יוכל להתפנות ללמידה של ממש ולהיפך, כאשר יחוש שייכות, תחושת המסוגלות שלו תעלה והוא יהיה פנוי לעשייה חיובית כמו למידה, קשירת קשרים חברתיים ותרומה לסביבה.</a:t>
            </a:r>
            <a:endParaRPr/>
          </a:p>
          <a:p>
            <a:pPr marL="1219200" marR="0" lvl="0" indent="-342900" algn="r" rtl="1">
              <a:lnSpc>
                <a:spcPct val="100000"/>
              </a:lnSpc>
              <a:spcBef>
                <a:spcPts val="0"/>
              </a:spcBef>
              <a:spcAft>
                <a:spcPts val="0"/>
              </a:spcAft>
              <a:buClr>
                <a:srgbClr val="FFFFFF"/>
              </a:buClr>
              <a:buSzPts val="2400"/>
              <a:buFont typeface="Arial"/>
              <a:buChar char="•"/>
            </a:pPr>
            <a:r>
              <a:rPr lang="iw-IL" sz="2400" b="0" i="0">
                <a:solidFill>
                  <a:schemeClr val="lt1"/>
                </a:solidFill>
                <a:latin typeface="Calibri"/>
                <a:ea typeface="Calibri"/>
                <a:cs typeface="Calibri"/>
                <a:sym typeface="Calibri"/>
              </a:rPr>
              <a:t>דרך טובה לבדיקת תחושת השייכות היא להתבונן כיצד התלמידים מסיימים את יום הלימודים.</a:t>
            </a:r>
            <a:endParaRPr sz="2400" b="0" i="0" u="none" strike="noStrike" cap="none">
              <a:solidFill>
                <a:schemeClr val="lt1"/>
              </a:solidFill>
              <a:latin typeface="Calibri"/>
              <a:ea typeface="Calibri"/>
              <a:cs typeface="Calibri"/>
              <a:sym typeface="Calibri"/>
            </a:endParaRPr>
          </a:p>
        </p:txBody>
      </p:sp>
      <p:sp>
        <p:nvSpPr>
          <p:cNvPr id="187" name="Google Shape;187;p4"/>
          <p:cNvSpPr txBox="1"/>
          <p:nvPr/>
        </p:nvSpPr>
        <p:spPr>
          <a:xfrm>
            <a:off x="339872" y="6067117"/>
            <a:ext cx="11512200" cy="64650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200">
                <a:solidFill>
                  <a:schemeClr val="lt1"/>
                </a:solidFill>
                <a:latin typeface="Arial"/>
                <a:ea typeface="Arial"/>
                <a:cs typeface="Arial"/>
                <a:sym typeface="Arial"/>
              </a:rPr>
              <a:t>1. א' תחילה, ריכוך המעבר מהגן לבית הספר, משרד החינוך (2019)</a:t>
            </a:r>
            <a:endParaRPr/>
          </a:p>
          <a:p>
            <a:pPr marL="0" marR="0" lvl="0" indent="0" algn="r" rtl="1">
              <a:spcBef>
                <a:spcPts val="0"/>
              </a:spcBef>
              <a:spcAft>
                <a:spcPts val="0"/>
              </a:spcAft>
              <a:buNone/>
            </a:pPr>
            <a:r>
              <a:rPr lang="iw-IL" sz="1200">
                <a:solidFill>
                  <a:schemeClr val="lt1"/>
                </a:solidFill>
                <a:latin typeface="Arial"/>
                <a:ea typeface="Arial"/>
                <a:cs typeface="Arial"/>
                <a:sym typeface="Arial"/>
              </a:rPr>
              <a:t>2.  Ma, X. (2003). Sense of Belonging to School: Can Schools Make a Difference? </a:t>
            </a:r>
            <a:r>
              <a:rPr lang="iw-IL" sz="1200" i="1">
                <a:solidFill>
                  <a:schemeClr val="lt1"/>
                </a:solidFill>
                <a:latin typeface="Arial"/>
                <a:ea typeface="Arial"/>
                <a:cs typeface="Arial"/>
                <a:sym typeface="Arial"/>
              </a:rPr>
              <a:t>The Journal of Education Research, Vol. 96, No.6</a:t>
            </a:r>
            <a:r>
              <a:rPr lang="iw-IL" sz="1200">
                <a:solidFill>
                  <a:schemeClr val="lt1"/>
                </a:solidFill>
                <a:latin typeface="Arial"/>
                <a:ea typeface="Arial"/>
                <a:cs typeface="Arial"/>
                <a:sym typeface="Arial"/>
              </a:rPr>
              <a:t>, July/August 2003  pp.340-349.</a:t>
            </a:r>
            <a:endParaRPr/>
          </a:p>
          <a:p>
            <a:pPr marL="0" marR="0" lvl="0" indent="0" algn="r" rtl="1">
              <a:spcBef>
                <a:spcPts val="0"/>
              </a:spcBef>
              <a:spcAft>
                <a:spcPts val="0"/>
              </a:spcAft>
              <a:buNone/>
            </a:pPr>
            <a:r>
              <a:rPr lang="iw-IL" sz="1200">
                <a:solidFill>
                  <a:schemeClr val="lt1"/>
                </a:solidFill>
              </a:rPr>
              <a:t>3</a:t>
            </a:r>
            <a:r>
              <a:rPr lang="iw-IL" sz="1200">
                <a:solidFill>
                  <a:schemeClr val="lt1"/>
                </a:solidFill>
                <a:latin typeface="Arial"/>
                <a:ea typeface="Arial"/>
                <a:cs typeface="Arial"/>
                <a:sym typeface="Arial"/>
              </a:rPr>
              <a:t>.הלוי, ל. (2017). להיות מורה: פרקים בחינוך מעורר השראה. הוצאת כנרת זמורה.</a:t>
            </a:r>
            <a:endParaRPr sz="1200">
              <a:solidFill>
                <a:schemeClr val="lt1"/>
              </a:solidFill>
              <a:latin typeface="Arial"/>
              <a:ea typeface="Arial"/>
              <a:cs typeface="Arial"/>
              <a:sym typeface="Arial"/>
            </a:endParaRPr>
          </a:p>
        </p:txBody>
      </p:sp>
      <p:sp>
        <p:nvSpPr>
          <p:cNvPr id="188" name="Google Shape;188;p4"/>
          <p:cNvSpPr/>
          <p:nvPr/>
        </p:nvSpPr>
        <p:spPr>
          <a:xfrm>
            <a:off x="5685347" y="90104"/>
            <a:ext cx="65" cy="276999"/>
          </a:xfrm>
          <a:prstGeom prst="rect">
            <a:avLst/>
          </a:prstGeom>
          <a:noFill/>
          <a:ln>
            <a:noFill/>
          </a:ln>
        </p:spPr>
        <p:txBody>
          <a:bodyPr spcFirstLastPara="1" wrap="square" lIns="0" tIns="0" rIns="0" bIns="0" anchor="ctr" anchorCtr="0">
            <a:spAutoFit/>
          </a:bodyPr>
          <a:lstStyle/>
          <a:p>
            <a:pPr marL="0" marR="0" lvl="0" indent="0" algn="l" rtl="1">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9" name="Google Shape;189;p4"/>
          <p:cNvSpPr/>
          <p:nvPr/>
        </p:nvSpPr>
        <p:spPr>
          <a:xfrm>
            <a:off x="558470" y="292042"/>
            <a:ext cx="10752666" cy="874663"/>
          </a:xfrm>
          <a:prstGeom prst="rect">
            <a:avLst/>
          </a:prstGeom>
          <a:noFill/>
          <a:ln>
            <a:noFill/>
          </a:ln>
        </p:spPr>
        <p:txBody>
          <a:bodyPr spcFirstLastPara="1" wrap="square" lIns="91425" tIns="45700" rIns="91425" bIns="45700" anchor="t" anchorCtr="0">
            <a:spAutoFit/>
          </a:bodyPr>
          <a:lstStyle/>
          <a:p>
            <a:pPr marL="0" marR="0" lvl="0" indent="0" algn="ctr" rtl="1">
              <a:lnSpc>
                <a:spcPct val="77777"/>
              </a:lnSpc>
              <a:spcBef>
                <a:spcPts val="0"/>
              </a:spcBef>
              <a:spcAft>
                <a:spcPts val="0"/>
              </a:spcAft>
              <a:buClr>
                <a:srgbClr val="000000"/>
              </a:buClr>
              <a:buSzPts val="7200"/>
              <a:buFont typeface="Arial"/>
              <a:buNone/>
            </a:pPr>
            <a:r>
              <a:rPr lang="iw-IL" sz="7200" b="1" i="0" u="none" strike="noStrike" cap="none">
                <a:solidFill>
                  <a:srgbClr val="002060"/>
                </a:solidFill>
                <a:latin typeface="Calibri"/>
                <a:ea typeface="Calibri"/>
                <a:cs typeface="Calibri"/>
                <a:sym typeface="Calibri"/>
              </a:rPr>
              <a:t>מידע ונתונים רלוונטיים ליחידה</a:t>
            </a:r>
            <a:endParaRPr sz="7200" b="1" i="0" u="none" strike="noStrike" cap="none">
              <a:solidFill>
                <a:srgbClr val="002060"/>
              </a:solidFill>
              <a:latin typeface="Calibri"/>
              <a:ea typeface="Calibri"/>
              <a:cs typeface="Calibri"/>
              <a:sym typeface="Calibri"/>
            </a:endParaRPr>
          </a:p>
        </p:txBody>
      </p:sp>
      <p:sp>
        <p:nvSpPr>
          <p:cNvPr id="190" name="Google Shape;190;p4"/>
          <p:cNvSpPr txBox="1"/>
          <p:nvPr/>
        </p:nvSpPr>
        <p:spPr>
          <a:xfrm>
            <a:off x="1619503" y="3489126"/>
            <a:ext cx="420413"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600">
                <a:solidFill>
                  <a:schemeClr val="lt1"/>
                </a:solidFill>
                <a:latin typeface="Arial"/>
                <a:ea typeface="Arial"/>
                <a:cs typeface="Arial"/>
                <a:sym typeface="Arial"/>
              </a:rPr>
              <a:t>1</a:t>
            </a:r>
            <a:endParaRPr sz="1600">
              <a:solidFill>
                <a:schemeClr val="lt1"/>
              </a:solidFill>
              <a:latin typeface="Arial"/>
              <a:ea typeface="Arial"/>
              <a:cs typeface="Arial"/>
              <a:sym typeface="Arial"/>
            </a:endParaRPr>
          </a:p>
        </p:txBody>
      </p:sp>
      <p:sp>
        <p:nvSpPr>
          <p:cNvPr id="191" name="Google Shape;191;p4"/>
          <p:cNvSpPr txBox="1"/>
          <p:nvPr/>
        </p:nvSpPr>
        <p:spPr>
          <a:xfrm>
            <a:off x="1976855" y="3859767"/>
            <a:ext cx="420413" cy="307777"/>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400">
                <a:solidFill>
                  <a:schemeClr val="lt1"/>
                </a:solidFill>
                <a:latin typeface="Arial"/>
                <a:ea typeface="Arial"/>
                <a:cs typeface="Arial"/>
                <a:sym typeface="Arial"/>
              </a:rPr>
              <a:t>2</a:t>
            </a:r>
            <a:endParaRPr sz="1400">
              <a:solidFill>
                <a:schemeClr val="lt1"/>
              </a:solidFill>
              <a:latin typeface="Arial"/>
              <a:ea typeface="Arial"/>
              <a:cs typeface="Arial"/>
              <a:sym typeface="Arial"/>
            </a:endParaRPr>
          </a:p>
        </p:txBody>
      </p:sp>
      <p:sp>
        <p:nvSpPr>
          <p:cNvPr id="192" name="Google Shape;192;p4"/>
          <p:cNvSpPr txBox="1"/>
          <p:nvPr/>
        </p:nvSpPr>
        <p:spPr>
          <a:xfrm>
            <a:off x="1298029" y="5291232"/>
            <a:ext cx="420413"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600">
                <a:solidFill>
                  <a:schemeClr val="lt1"/>
                </a:solidFill>
                <a:latin typeface="Arial"/>
                <a:ea typeface="Arial"/>
                <a:cs typeface="Arial"/>
                <a:sym typeface="Arial"/>
              </a:rPr>
              <a:t>3</a:t>
            </a:r>
            <a:endParaRPr sz="1600">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5"/>
          <p:cNvPicPr preferRelativeResize="0"/>
          <p:nvPr/>
        </p:nvPicPr>
        <p:blipFill rotWithShape="1">
          <a:blip r:embed="rId3">
            <a:alphaModFix/>
          </a:blip>
          <a:srcRect/>
          <a:stretch/>
        </p:blipFill>
        <p:spPr>
          <a:xfrm>
            <a:off x="7872000" y="478310"/>
            <a:ext cx="4320000" cy="1116897"/>
          </a:xfrm>
          <a:prstGeom prst="rect">
            <a:avLst/>
          </a:prstGeom>
          <a:noFill/>
          <a:ln>
            <a:noFill/>
          </a:ln>
        </p:spPr>
      </p:pic>
      <p:sp>
        <p:nvSpPr>
          <p:cNvPr id="199" name="Google Shape;199;p5"/>
          <p:cNvSpPr/>
          <p:nvPr/>
        </p:nvSpPr>
        <p:spPr>
          <a:xfrm>
            <a:off x="9285932" y="343674"/>
            <a:ext cx="2906068" cy="1378131"/>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800"/>
              <a:buFont typeface="Arial"/>
              <a:buNone/>
            </a:pPr>
            <a:r>
              <a:rPr lang="iw-IL" sz="2800" b="1" i="0" u="none" strike="noStrike" cap="none">
                <a:solidFill>
                  <a:srgbClr val="FFFFFF"/>
                </a:solidFill>
                <a:latin typeface="Calibri"/>
                <a:ea typeface="Calibri"/>
                <a:cs typeface="Calibri"/>
                <a:sym typeface="Calibri"/>
              </a:rPr>
              <a:t>נושאי היחידה</a:t>
            </a:r>
            <a:endParaRPr sz="1400" b="0" i="0" u="none" strike="noStrike" cap="none">
              <a:solidFill>
                <a:srgbClr val="000000"/>
              </a:solidFill>
              <a:latin typeface="Arial"/>
              <a:ea typeface="Arial"/>
              <a:cs typeface="Arial"/>
              <a:sym typeface="Arial"/>
            </a:endParaRPr>
          </a:p>
        </p:txBody>
      </p:sp>
      <p:sp>
        <p:nvSpPr>
          <p:cNvPr id="200" name="Google Shape;200;p5"/>
          <p:cNvSpPr/>
          <p:nvPr/>
        </p:nvSpPr>
        <p:spPr>
          <a:xfrm>
            <a:off x="8437027" y="2693872"/>
            <a:ext cx="2906068" cy="382929"/>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iw-IL" sz="1800" b="1" i="0" u="none" strike="noStrike" cap="none">
                <a:solidFill>
                  <a:srgbClr val="BBA4DD"/>
                </a:solidFill>
                <a:latin typeface="Calibri"/>
                <a:ea typeface="Calibri"/>
                <a:cs typeface="Calibri"/>
                <a:sym typeface="Calibri"/>
              </a:rPr>
              <a:t>מה זה בכלל כלל</a:t>
            </a:r>
            <a:endParaRPr sz="1400" b="0" i="0" u="none" strike="noStrike" cap="none">
              <a:solidFill>
                <a:srgbClr val="000000"/>
              </a:solidFill>
              <a:latin typeface="Arial"/>
              <a:ea typeface="Arial"/>
              <a:cs typeface="Arial"/>
              <a:sym typeface="Arial"/>
            </a:endParaRPr>
          </a:p>
        </p:txBody>
      </p:sp>
      <p:sp>
        <p:nvSpPr>
          <p:cNvPr id="201" name="Google Shape;201;p5"/>
          <p:cNvSpPr/>
          <p:nvPr/>
        </p:nvSpPr>
        <p:spPr>
          <a:xfrm>
            <a:off x="8062085" y="3354737"/>
            <a:ext cx="2007355" cy="42646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iw-IL" sz="1800" b="1" i="0" u="none" strike="noStrike" cap="none">
                <a:solidFill>
                  <a:srgbClr val="A8D08C"/>
                </a:solidFill>
                <a:latin typeface="Calibri"/>
                <a:ea typeface="Calibri"/>
                <a:cs typeface="Calibri"/>
                <a:sym typeface="Calibri"/>
              </a:rPr>
              <a:t>משחקים ביחד</a:t>
            </a:r>
            <a:endParaRPr sz="1400" b="0" i="0" u="none" strike="noStrike" cap="none">
              <a:solidFill>
                <a:srgbClr val="000000"/>
              </a:solidFill>
              <a:latin typeface="Arial"/>
              <a:ea typeface="Arial"/>
              <a:cs typeface="Arial"/>
              <a:sym typeface="Arial"/>
            </a:endParaRPr>
          </a:p>
        </p:txBody>
      </p:sp>
      <p:sp>
        <p:nvSpPr>
          <p:cNvPr id="202" name="Google Shape;202;p5"/>
          <p:cNvSpPr/>
          <p:nvPr/>
        </p:nvSpPr>
        <p:spPr>
          <a:xfrm>
            <a:off x="6893444" y="4170349"/>
            <a:ext cx="3054337" cy="382929"/>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iw-IL" sz="1800" b="1" i="0" u="none" strike="noStrike" cap="none">
                <a:solidFill>
                  <a:srgbClr val="27B2C2"/>
                </a:solidFill>
                <a:latin typeface="Calibri"/>
                <a:ea typeface="Calibri"/>
                <a:cs typeface="Calibri"/>
                <a:sym typeface="Calibri"/>
              </a:rPr>
              <a:t>קינוח ליום נעים</a:t>
            </a:r>
            <a:endParaRPr sz="1400" b="0" i="0" u="none" strike="noStrike" cap="none">
              <a:solidFill>
                <a:srgbClr val="000000"/>
              </a:solidFill>
              <a:latin typeface="Arial"/>
              <a:ea typeface="Arial"/>
              <a:cs typeface="Arial"/>
              <a:sym typeface="Arial"/>
            </a:endParaRPr>
          </a:p>
        </p:txBody>
      </p:sp>
      <p:sp>
        <p:nvSpPr>
          <p:cNvPr id="203" name="Google Shape;203;p5"/>
          <p:cNvSpPr/>
          <p:nvPr/>
        </p:nvSpPr>
        <p:spPr>
          <a:xfrm>
            <a:off x="11543430" y="2102766"/>
            <a:ext cx="234456" cy="291034"/>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iw-IL" sz="1800" b="0"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04" name="Google Shape;204;p5"/>
          <p:cNvSpPr/>
          <p:nvPr/>
        </p:nvSpPr>
        <p:spPr>
          <a:xfrm>
            <a:off x="10740514" y="2713842"/>
            <a:ext cx="386444" cy="382890"/>
          </a:xfrm>
          <a:prstGeom prst="ellipse">
            <a:avLst/>
          </a:prstGeom>
          <a:solidFill>
            <a:srgbClr val="BBA4DD"/>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5" name="Google Shape;205;p5"/>
          <p:cNvSpPr/>
          <p:nvPr/>
        </p:nvSpPr>
        <p:spPr>
          <a:xfrm>
            <a:off x="10828083" y="2753892"/>
            <a:ext cx="234456" cy="291034"/>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iw-IL" sz="1800" b="0"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06" name="Google Shape;206;p5"/>
          <p:cNvSpPr/>
          <p:nvPr/>
        </p:nvSpPr>
        <p:spPr>
          <a:xfrm>
            <a:off x="10040059" y="3416550"/>
            <a:ext cx="386444" cy="382890"/>
          </a:xfrm>
          <a:prstGeom prst="ellipse">
            <a:avLst/>
          </a:prstGeom>
          <a:solidFill>
            <a:srgbClr val="A8D08C"/>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7" name="Google Shape;207;p5"/>
          <p:cNvSpPr/>
          <p:nvPr/>
        </p:nvSpPr>
        <p:spPr>
          <a:xfrm>
            <a:off x="10127628" y="3462623"/>
            <a:ext cx="234456" cy="291034"/>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iw-IL" sz="1800" b="0"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08" name="Google Shape;208;p5"/>
          <p:cNvSpPr/>
          <p:nvPr/>
        </p:nvSpPr>
        <p:spPr>
          <a:xfrm>
            <a:off x="9350657" y="4181799"/>
            <a:ext cx="386444" cy="382890"/>
          </a:xfrm>
          <a:prstGeom prst="ellipse">
            <a:avLst/>
          </a:prstGeom>
          <a:solidFill>
            <a:srgbClr val="27B2C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9" name="Google Shape;209;p5"/>
          <p:cNvSpPr/>
          <p:nvPr/>
        </p:nvSpPr>
        <p:spPr>
          <a:xfrm>
            <a:off x="9429434" y="4230510"/>
            <a:ext cx="206999" cy="291034"/>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iw-IL" sz="1800" b="0"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10" name="Google Shape;210;p5"/>
          <p:cNvSpPr/>
          <p:nvPr/>
        </p:nvSpPr>
        <p:spPr>
          <a:xfrm>
            <a:off x="8655505" y="4919673"/>
            <a:ext cx="234456" cy="291034"/>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iw-IL" sz="1800" b="0"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211" name="Google Shape;211;p5"/>
          <p:cNvSpPr/>
          <p:nvPr/>
        </p:nvSpPr>
        <p:spPr>
          <a:xfrm>
            <a:off x="11477597" y="1979546"/>
            <a:ext cx="386444" cy="382890"/>
          </a:xfrm>
          <a:prstGeom prst="ellipse">
            <a:avLst/>
          </a:prstGeom>
          <a:solidFill>
            <a:srgbClr val="DDADA4"/>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 name="Google Shape;212;p5"/>
          <p:cNvSpPr/>
          <p:nvPr/>
        </p:nvSpPr>
        <p:spPr>
          <a:xfrm>
            <a:off x="11565166" y="2025619"/>
            <a:ext cx="234456" cy="291034"/>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iw-IL" sz="1800" b="0"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13" name="Google Shape;213;p5"/>
          <p:cNvSpPr/>
          <p:nvPr/>
        </p:nvSpPr>
        <p:spPr>
          <a:xfrm>
            <a:off x="8192248" y="1873080"/>
            <a:ext cx="3177910" cy="426463"/>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0000"/>
              </a:buClr>
              <a:buSzPts val="2800"/>
              <a:buFont typeface="Arial"/>
              <a:buNone/>
            </a:pPr>
            <a:r>
              <a:rPr lang="iw-IL" sz="2800" b="1" i="0" u="none" strike="noStrike" cap="none">
                <a:solidFill>
                  <a:srgbClr val="DDADA4"/>
                </a:solidFill>
                <a:latin typeface="Calibri"/>
                <a:ea typeface="Calibri"/>
                <a:cs typeface="Calibri"/>
                <a:sym typeface="Calibri"/>
              </a:rPr>
              <a:t>הפאזל הכיתתי</a:t>
            </a:r>
            <a:endParaRPr sz="1400" b="0" i="0" u="none" strike="noStrike" cap="none">
              <a:solidFill>
                <a:srgbClr val="000000"/>
              </a:solidFill>
              <a:latin typeface="Arial"/>
              <a:ea typeface="Arial"/>
              <a:cs typeface="Arial"/>
              <a:sym typeface="Arial"/>
            </a:endParaRPr>
          </a:p>
        </p:txBody>
      </p:sp>
      <p:sp>
        <p:nvSpPr>
          <p:cNvPr id="214" name="Google Shape;214;p5"/>
          <p:cNvSpPr/>
          <p:nvPr/>
        </p:nvSpPr>
        <p:spPr>
          <a:xfrm>
            <a:off x="8563055" y="2143520"/>
            <a:ext cx="2853237" cy="42646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r>
              <a:rPr lang="iw-IL" sz="1400" b="0" i="0" u="none" strike="noStrike" cap="none">
                <a:solidFill>
                  <a:srgbClr val="7F7F7F"/>
                </a:solidFill>
                <a:latin typeface="Calibri"/>
                <a:ea typeface="Calibri"/>
                <a:cs typeface="Calibri"/>
                <a:sym typeface="Calibri"/>
              </a:rPr>
              <a:t>מהי כיתה והשפעת היחיד על האווירה בה</a:t>
            </a:r>
            <a:endParaRPr sz="1400" b="0" i="0" u="none" strike="noStrike" cap="none">
              <a:solidFill>
                <a:srgbClr val="000000"/>
              </a:solidFill>
              <a:latin typeface="Arial"/>
              <a:ea typeface="Arial"/>
              <a:cs typeface="Arial"/>
              <a:sym typeface="Arial"/>
            </a:endParaRPr>
          </a:p>
        </p:txBody>
      </p:sp>
      <p:pic>
        <p:nvPicPr>
          <p:cNvPr id="215" name="Google Shape;215;p5"/>
          <p:cNvPicPr preferRelativeResize="0"/>
          <p:nvPr/>
        </p:nvPicPr>
        <p:blipFill rotWithShape="1">
          <a:blip r:embed="rId4">
            <a:alphaModFix/>
          </a:blip>
          <a:srcRect/>
          <a:stretch/>
        </p:blipFill>
        <p:spPr>
          <a:xfrm>
            <a:off x="8127830" y="827294"/>
            <a:ext cx="588672" cy="470938"/>
          </a:xfrm>
          <a:prstGeom prst="rect">
            <a:avLst/>
          </a:prstGeom>
          <a:noFill/>
          <a:ln>
            <a:noFill/>
          </a:ln>
        </p:spPr>
      </p:pic>
      <p:sp>
        <p:nvSpPr>
          <p:cNvPr id="216" name="Google Shape;216;p5"/>
          <p:cNvSpPr/>
          <p:nvPr/>
        </p:nvSpPr>
        <p:spPr>
          <a:xfrm>
            <a:off x="6893445" y="2901269"/>
            <a:ext cx="4537254" cy="34876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r>
              <a:rPr lang="iw-IL" sz="1400" b="0" i="0" u="none" strike="noStrike" cap="none">
                <a:solidFill>
                  <a:srgbClr val="7F7F7F"/>
                </a:solidFill>
                <a:latin typeface="Calibri"/>
                <a:ea typeface="Calibri"/>
                <a:cs typeface="Calibri"/>
                <a:sym typeface="Calibri"/>
              </a:rPr>
              <a:t>חשיבותם של הכללים בחיינו ובחיי הכיתה בפרט</a:t>
            </a:r>
            <a:endParaRPr sz="1400" b="0" i="0" u="none" strike="noStrike" cap="none">
              <a:solidFill>
                <a:srgbClr val="000000"/>
              </a:solidFill>
              <a:latin typeface="Arial"/>
              <a:ea typeface="Arial"/>
              <a:cs typeface="Arial"/>
              <a:sym typeface="Arial"/>
            </a:endParaRPr>
          </a:p>
        </p:txBody>
      </p:sp>
      <p:sp>
        <p:nvSpPr>
          <p:cNvPr id="217" name="Google Shape;217;p5"/>
          <p:cNvSpPr/>
          <p:nvPr/>
        </p:nvSpPr>
        <p:spPr>
          <a:xfrm>
            <a:off x="7862570" y="3586208"/>
            <a:ext cx="2853237" cy="42646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r>
              <a:rPr lang="iw-IL" sz="1400" b="0" i="0" u="none" strike="noStrike" cap="none">
                <a:solidFill>
                  <a:srgbClr val="7F7F7F"/>
                </a:solidFill>
                <a:latin typeface="Calibri"/>
                <a:ea typeface="Calibri"/>
                <a:cs typeface="Calibri"/>
                <a:sym typeface="Calibri"/>
              </a:rPr>
              <a:t>תיאור קצר: משפט</a:t>
            </a:r>
            <a:endParaRPr sz="1400" b="0" i="0" u="none" strike="noStrike" cap="none">
              <a:solidFill>
                <a:srgbClr val="000000"/>
              </a:solidFill>
              <a:latin typeface="Arial"/>
              <a:ea typeface="Arial"/>
              <a:cs typeface="Arial"/>
              <a:sym typeface="Arial"/>
            </a:endParaRPr>
          </a:p>
        </p:txBody>
      </p:sp>
      <p:pic>
        <p:nvPicPr>
          <p:cNvPr id="218" name="Google Shape;218;p5" descr="פרח ללא גבעול עם מילוי מלא"/>
          <p:cNvPicPr preferRelativeResize="0"/>
          <p:nvPr/>
        </p:nvPicPr>
        <p:blipFill rotWithShape="1">
          <a:blip r:embed="rId5">
            <a:alphaModFix/>
          </a:blip>
          <a:srcRect/>
          <a:stretch/>
        </p:blipFill>
        <p:spPr>
          <a:xfrm>
            <a:off x="11159180" y="1677523"/>
            <a:ext cx="1041806" cy="1041806"/>
          </a:xfrm>
          <a:prstGeom prst="rect">
            <a:avLst/>
          </a:prstGeom>
          <a:noFill/>
          <a:ln>
            <a:noFill/>
          </a:ln>
        </p:spPr>
      </p:pic>
      <p:sp>
        <p:nvSpPr>
          <p:cNvPr id="219" name="Google Shape;219;p5"/>
          <p:cNvSpPr/>
          <p:nvPr/>
        </p:nvSpPr>
        <p:spPr>
          <a:xfrm>
            <a:off x="5964786" y="4376977"/>
            <a:ext cx="3519284" cy="445898"/>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r>
              <a:rPr lang="iw-IL" sz="1400">
                <a:solidFill>
                  <a:srgbClr val="7F7F7F"/>
                </a:solidFill>
                <a:latin typeface="Calibri"/>
                <a:ea typeface="Calibri"/>
                <a:cs typeface="Calibri"/>
                <a:sym typeface="Calibri"/>
              </a:rPr>
              <a:t>היכולת לשים לב לחויות חיוביות ולשתף בהם</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6"/>
          <p:cNvPicPr preferRelativeResize="0"/>
          <p:nvPr/>
        </p:nvPicPr>
        <p:blipFill rotWithShape="1">
          <a:blip r:embed="rId3">
            <a:alphaModFix/>
          </a:blip>
          <a:srcRect/>
          <a:stretch/>
        </p:blipFill>
        <p:spPr>
          <a:xfrm>
            <a:off x="7872000" y="469026"/>
            <a:ext cx="4320000" cy="1116897"/>
          </a:xfrm>
          <a:prstGeom prst="rect">
            <a:avLst/>
          </a:prstGeom>
          <a:noFill/>
          <a:ln>
            <a:noFill/>
          </a:ln>
        </p:spPr>
      </p:pic>
      <p:sp>
        <p:nvSpPr>
          <p:cNvPr id="225" name="Google Shape;225;p6"/>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מטרות השיעור</a:t>
            </a:r>
            <a:endParaRPr sz="2800" b="1">
              <a:solidFill>
                <a:srgbClr val="002060"/>
              </a:solidFill>
              <a:latin typeface="Calibri"/>
              <a:ea typeface="Calibri"/>
              <a:cs typeface="Calibri"/>
              <a:sym typeface="Calibri"/>
            </a:endParaRPr>
          </a:p>
        </p:txBody>
      </p:sp>
      <p:sp>
        <p:nvSpPr>
          <p:cNvPr id="226" name="Google Shape;226;p6"/>
          <p:cNvSpPr txBox="1"/>
          <p:nvPr/>
        </p:nvSpPr>
        <p:spPr>
          <a:xfrm>
            <a:off x="1797241" y="3176168"/>
            <a:ext cx="9013200" cy="2062063"/>
          </a:xfrm>
          <a:prstGeom prst="rect">
            <a:avLst/>
          </a:prstGeom>
          <a:noFill/>
          <a:ln>
            <a:noFill/>
          </a:ln>
        </p:spPr>
        <p:txBody>
          <a:bodyPr spcFirstLastPara="1" wrap="square" lIns="91425" tIns="45700" rIns="91425" bIns="45700" anchor="t" anchorCtr="0">
            <a:spAutoFit/>
          </a:bodyPr>
          <a:lstStyle/>
          <a:p>
            <a:pPr marL="508000" marR="0" lvl="0" indent="-457200" algn="r" rtl="1">
              <a:spcBef>
                <a:spcPts val="0"/>
              </a:spcBef>
              <a:spcAft>
                <a:spcPts val="0"/>
              </a:spcAft>
              <a:buClr>
                <a:srgbClr val="0070C0"/>
              </a:buClr>
              <a:buSzPts val="3200"/>
              <a:buFont typeface="Noto Sans Symbols"/>
              <a:buChar char="▪"/>
            </a:pPr>
            <a:r>
              <a:rPr lang="iw-IL" sz="3200">
                <a:solidFill>
                  <a:srgbClr val="0070C0"/>
                </a:solidFill>
                <a:latin typeface="Calibri"/>
                <a:ea typeface="Calibri"/>
                <a:cs typeface="Calibri"/>
                <a:sym typeface="Calibri"/>
              </a:rPr>
              <a:t>הבנת משמעות ה'כיתה'</a:t>
            </a:r>
            <a:br>
              <a:rPr lang="iw-IL" sz="3200">
                <a:solidFill>
                  <a:srgbClr val="0070C0"/>
                </a:solidFill>
                <a:latin typeface="Calibri"/>
                <a:ea typeface="Calibri"/>
                <a:cs typeface="Calibri"/>
                <a:sym typeface="Calibri"/>
              </a:rPr>
            </a:br>
            <a:r>
              <a:rPr lang="iw-IL" sz="3200">
                <a:solidFill>
                  <a:srgbClr val="0070C0"/>
                </a:solidFill>
                <a:latin typeface="Calibri"/>
                <a:ea typeface="Calibri"/>
                <a:cs typeface="Calibri"/>
                <a:sym typeface="Calibri"/>
              </a:rPr>
              <a:t>והתייחסות לייחודיות ולתרומה של כל אחד ואחת.</a:t>
            </a:r>
            <a:endParaRPr/>
          </a:p>
          <a:p>
            <a:pPr marL="508000" marR="0" lvl="0" indent="-457200" algn="r" rtl="1">
              <a:spcBef>
                <a:spcPts val="0"/>
              </a:spcBef>
              <a:spcAft>
                <a:spcPts val="0"/>
              </a:spcAft>
              <a:buClr>
                <a:srgbClr val="0070C0"/>
              </a:buClr>
              <a:buSzPts val="3200"/>
              <a:buFont typeface="Noto Sans Symbols"/>
              <a:buChar char="▪"/>
            </a:pPr>
            <a:r>
              <a:rPr lang="iw-IL" sz="3200">
                <a:solidFill>
                  <a:srgbClr val="0070C0"/>
                </a:solidFill>
                <a:latin typeface="Calibri"/>
                <a:ea typeface="Calibri"/>
                <a:cs typeface="Calibri"/>
                <a:sym typeface="Calibri"/>
              </a:rPr>
              <a:t>לעודד את התלמידים להציע דרכים שבהן יהיה להם נעים ביחד, ככיתה.</a:t>
            </a:r>
            <a:endParaRPr/>
          </a:p>
        </p:txBody>
      </p:sp>
      <p:pic>
        <p:nvPicPr>
          <p:cNvPr id="227" name="Google Shape;227;p6"/>
          <p:cNvPicPr preferRelativeResize="0"/>
          <p:nvPr/>
        </p:nvPicPr>
        <p:blipFill rotWithShape="1">
          <a:blip r:embed="rId4">
            <a:alphaModFix/>
          </a:blip>
          <a:srcRect/>
          <a:stretch/>
        </p:blipFill>
        <p:spPr>
          <a:xfrm>
            <a:off x="8134350" y="737914"/>
            <a:ext cx="609600" cy="579120"/>
          </a:xfrm>
          <a:prstGeom prst="rect">
            <a:avLst/>
          </a:prstGeom>
          <a:noFill/>
          <a:ln>
            <a:noFill/>
          </a:ln>
        </p:spPr>
      </p:pic>
      <p:sp>
        <p:nvSpPr>
          <p:cNvPr id="228" name="Google Shape;228;p6"/>
          <p:cNvSpPr txBox="1"/>
          <p:nvPr/>
        </p:nvSpPr>
        <p:spPr>
          <a:xfrm>
            <a:off x="2513850" y="1743126"/>
            <a:ext cx="7185732" cy="884538"/>
          </a:xfrm>
          <a:prstGeom prst="rect">
            <a:avLst/>
          </a:prstGeom>
          <a:noFill/>
          <a:ln>
            <a:noFill/>
          </a:ln>
        </p:spPr>
        <p:txBody>
          <a:bodyPr spcFirstLastPara="1" wrap="square" lIns="91425" tIns="45700" rIns="91425" bIns="45700" anchor="t" anchorCtr="0">
            <a:spAutoFit/>
          </a:bodyPr>
          <a:lstStyle/>
          <a:p>
            <a:pPr marL="0" marR="0" lvl="0" indent="0" algn="ctr" rtl="1">
              <a:lnSpc>
                <a:spcPct val="110000"/>
              </a:lnSpc>
              <a:spcBef>
                <a:spcPts val="0"/>
              </a:spcBef>
              <a:spcAft>
                <a:spcPts val="0"/>
              </a:spcAft>
              <a:buClr>
                <a:srgbClr val="000000"/>
              </a:buClr>
              <a:buSzPts val="2400"/>
              <a:buFont typeface="Arial"/>
              <a:buNone/>
            </a:pPr>
            <a:r>
              <a:rPr lang="iw-IL" sz="2400" b="0" i="0" u="none" strike="noStrike" cap="none">
                <a:solidFill>
                  <a:schemeClr val="accent1"/>
                </a:solidFill>
                <a:latin typeface="Calibri"/>
                <a:ea typeface="Calibri"/>
                <a:cs typeface="Calibri"/>
                <a:sym typeface="Calibri"/>
              </a:rPr>
              <a:t>השיעור שלפניכם הוא </a:t>
            </a:r>
            <a:r>
              <a:rPr lang="iw-IL" sz="2400" b="1" i="0" u="none" strike="noStrike" cap="none">
                <a:solidFill>
                  <a:schemeClr val="accent1"/>
                </a:solidFill>
                <a:latin typeface="Calibri"/>
                <a:ea typeface="Calibri"/>
                <a:cs typeface="Calibri"/>
                <a:sym typeface="Calibri"/>
              </a:rPr>
              <a:t>השיעור הראשון </a:t>
            </a:r>
            <a:r>
              <a:rPr lang="iw-IL" sz="2400" b="0" i="0" u="none" strike="noStrike" cap="none">
                <a:solidFill>
                  <a:schemeClr val="accent1"/>
                </a:solidFill>
                <a:latin typeface="Calibri"/>
                <a:ea typeface="Calibri"/>
                <a:cs typeface="Calibri"/>
                <a:sym typeface="Calibri"/>
              </a:rPr>
              <a:t>ביחידת לימוד בנושא:</a:t>
            </a:r>
            <a:endParaRPr/>
          </a:p>
          <a:p>
            <a:pPr marL="45720" marR="0" lvl="0" indent="0" algn="ctr" rtl="1">
              <a:lnSpc>
                <a:spcPct val="110000"/>
              </a:lnSpc>
              <a:spcBef>
                <a:spcPts val="0"/>
              </a:spcBef>
              <a:spcAft>
                <a:spcPts val="0"/>
              </a:spcAft>
              <a:buNone/>
            </a:pPr>
            <a:r>
              <a:rPr lang="iw-IL" sz="2400" b="1" i="0" u="none" strike="noStrike" cap="none">
                <a:solidFill>
                  <a:schemeClr val="accent1"/>
                </a:solidFill>
                <a:latin typeface="Calibri"/>
                <a:ea typeface="Calibri"/>
                <a:cs typeface="Calibri"/>
                <a:sym typeface="Calibri"/>
              </a:rPr>
              <a:t>"הכיתה שלנו"</a:t>
            </a:r>
            <a:endParaRPr sz="2400" b="1" i="0" u="none" strike="noStrike" cap="none">
              <a:solidFill>
                <a:schemeClr val="accen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7"/>
          <p:cNvPicPr preferRelativeResize="0"/>
          <p:nvPr/>
        </p:nvPicPr>
        <p:blipFill rotWithShape="1">
          <a:blip r:embed="rId3">
            <a:alphaModFix/>
          </a:blip>
          <a:srcRect/>
          <a:stretch/>
        </p:blipFill>
        <p:spPr>
          <a:xfrm>
            <a:off x="7872000" y="469025"/>
            <a:ext cx="4320000" cy="1116898"/>
          </a:xfrm>
          <a:prstGeom prst="rect">
            <a:avLst/>
          </a:prstGeom>
          <a:noFill/>
          <a:ln>
            <a:noFill/>
          </a:ln>
        </p:spPr>
      </p:pic>
      <p:cxnSp>
        <p:nvCxnSpPr>
          <p:cNvPr id="234" name="Google Shape;234;p7"/>
          <p:cNvCxnSpPr/>
          <p:nvPr/>
        </p:nvCxnSpPr>
        <p:spPr>
          <a:xfrm>
            <a:off x="8682163"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235" name="Google Shape;235;p7"/>
          <p:cNvSpPr txBox="1"/>
          <p:nvPr/>
        </p:nvSpPr>
        <p:spPr>
          <a:xfrm>
            <a:off x="8829713" y="2716232"/>
            <a:ext cx="3265714" cy="830956"/>
          </a:xfrm>
          <a:prstGeom prst="rect">
            <a:avLst/>
          </a:prstGeom>
          <a:noFill/>
          <a:ln>
            <a:noFill/>
          </a:ln>
        </p:spPr>
        <p:txBody>
          <a:bodyPr spcFirstLastPara="1" wrap="square" lIns="91425" tIns="45700" rIns="91425" bIns="45700" anchor="t" anchorCtr="0">
            <a:spAutoFit/>
          </a:bodyPr>
          <a:lstStyle/>
          <a:p>
            <a:pPr marL="174625" marR="0" lvl="1" indent="-61912" algn="r" rtl="1">
              <a:lnSpc>
                <a:spcPct val="100000"/>
              </a:lnSpc>
              <a:spcBef>
                <a:spcPts val="0"/>
              </a:spcBef>
              <a:spcAft>
                <a:spcPts val="0"/>
              </a:spcAft>
              <a:buClr>
                <a:srgbClr val="000000"/>
              </a:buClr>
              <a:buSzPts val="1600"/>
              <a:buFont typeface="Arial"/>
              <a:buNone/>
            </a:pPr>
            <a:r>
              <a:rPr lang="iw-IL" sz="1600" b="0" i="0" u="none" strike="noStrike" cap="none">
                <a:solidFill>
                  <a:srgbClr val="000000"/>
                </a:solidFill>
                <a:latin typeface="Calibri"/>
                <a:ea typeface="Calibri"/>
                <a:cs typeface="Calibri"/>
                <a:sym typeface="Calibri"/>
              </a:rPr>
              <a:t>הבנת משמעות המושג "כיתה".</a:t>
            </a:r>
            <a:endParaRPr sz="1600" b="0" i="0" u="none" strike="noStrike" cap="none">
              <a:solidFill>
                <a:srgbClr val="000000"/>
              </a:solidFill>
              <a:latin typeface="Calibri"/>
              <a:ea typeface="Calibri"/>
              <a:cs typeface="Calibri"/>
              <a:sym typeface="Calibri"/>
            </a:endParaRPr>
          </a:p>
          <a:p>
            <a:pPr marL="174625" marR="0" lvl="1" indent="-61912" algn="r" rtl="1">
              <a:lnSpc>
                <a:spcPct val="100000"/>
              </a:lnSpc>
              <a:spcBef>
                <a:spcPts val="0"/>
              </a:spcBef>
              <a:spcAft>
                <a:spcPts val="0"/>
              </a:spcAft>
              <a:buClr>
                <a:srgbClr val="000000"/>
              </a:buClr>
              <a:buSzPts val="1600"/>
              <a:buFont typeface="Arial"/>
              <a:buNone/>
            </a:pPr>
            <a:r>
              <a:rPr lang="iw-IL" sz="1600" b="0" i="0" u="none" strike="noStrike" cap="none">
                <a:solidFill>
                  <a:srgbClr val="000000"/>
                </a:solidFill>
                <a:latin typeface="Calibri"/>
                <a:ea typeface="Calibri"/>
                <a:cs typeface="Calibri"/>
                <a:sym typeface="Calibri"/>
              </a:rPr>
              <a:t>הבנה כיצד התנהגות היחיד משפיעה על</a:t>
            </a:r>
            <a:endParaRPr/>
          </a:p>
          <a:p>
            <a:pPr marL="174625" marR="0" lvl="1" indent="-61912" algn="r" rtl="1">
              <a:lnSpc>
                <a:spcPct val="100000"/>
              </a:lnSpc>
              <a:spcBef>
                <a:spcPts val="0"/>
              </a:spcBef>
              <a:spcAft>
                <a:spcPts val="0"/>
              </a:spcAft>
              <a:buClr>
                <a:srgbClr val="000000"/>
              </a:buClr>
              <a:buSzPts val="1600"/>
              <a:buFont typeface="Arial"/>
              <a:buNone/>
            </a:pPr>
            <a:r>
              <a:rPr lang="iw-IL" sz="1600" b="0" i="0" u="none" strike="noStrike" cap="none">
                <a:solidFill>
                  <a:srgbClr val="000000"/>
                </a:solidFill>
                <a:latin typeface="Calibri"/>
                <a:ea typeface="Calibri"/>
                <a:cs typeface="Calibri"/>
                <a:sym typeface="Calibri"/>
              </a:rPr>
              <a:t>האווירה הכיתתית.</a:t>
            </a:r>
            <a:endParaRPr sz="1400" b="0" i="0" u="none" strike="noStrike" cap="none">
              <a:solidFill>
                <a:srgbClr val="000000"/>
              </a:solidFill>
              <a:latin typeface="Arial"/>
              <a:ea typeface="Arial"/>
              <a:cs typeface="Arial"/>
              <a:sym typeface="Arial"/>
            </a:endParaRPr>
          </a:p>
        </p:txBody>
      </p:sp>
      <p:sp>
        <p:nvSpPr>
          <p:cNvPr id="236" name="Google Shape;236;p7"/>
          <p:cNvSpPr txBox="1"/>
          <p:nvPr/>
        </p:nvSpPr>
        <p:spPr>
          <a:xfrm>
            <a:off x="3016976" y="2634952"/>
            <a:ext cx="5521710" cy="2831504"/>
          </a:xfrm>
          <a:prstGeom prst="rect">
            <a:avLst/>
          </a:prstGeom>
          <a:noFill/>
          <a:ln>
            <a:noFill/>
          </a:ln>
        </p:spPr>
        <p:txBody>
          <a:bodyPr spcFirstLastPara="1" wrap="square" lIns="91425" tIns="45700" rIns="91425" bIns="45700" anchor="t" anchorCtr="0">
            <a:spAutoFit/>
          </a:bodyPr>
          <a:lstStyle/>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a:solidFill>
                  <a:srgbClr val="EF364C"/>
                </a:solidFill>
                <a:latin typeface="Calibri"/>
                <a:ea typeface="Calibri"/>
                <a:cs typeface="Calibri"/>
                <a:sym typeface="Calibri"/>
              </a:rPr>
              <a:t>מיומנויות קוגניטיביות </a:t>
            </a:r>
            <a:endParaRPr sz="1600" b="1" i="0" u="none" strike="noStrike" cap="none">
              <a:solidFill>
                <a:srgbClr val="EF364C"/>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600"/>
              <a:buFont typeface="Arial"/>
              <a:buNone/>
            </a:pPr>
            <a:r>
              <a:rPr lang="iw-IL" sz="1600" b="0" i="0" u="none" strike="noStrike" cap="none">
                <a:solidFill>
                  <a:srgbClr val="000000"/>
                </a:solidFill>
                <a:latin typeface="Calibri"/>
                <a:ea typeface="Calibri"/>
                <a:cs typeface="Calibri"/>
                <a:sym typeface="Calibri"/>
              </a:rPr>
              <a:t>      גמישות מחשבתית – יכולת לדמיין מצבים ולהציע פתרונות</a:t>
            </a:r>
            <a:endParaRPr sz="1400" b="0" i="0" u="none" strike="noStrike" cap="none">
              <a:solidFill>
                <a:srgbClr val="000000"/>
              </a:solidFill>
              <a:latin typeface="Arial"/>
              <a:ea typeface="Arial"/>
              <a:cs typeface="Arial"/>
              <a:sym typeface="Arial"/>
            </a:endParaRPr>
          </a:p>
          <a:p>
            <a:pPr marL="285750" marR="0" lvl="0" indent="-171450" algn="r" rtl="1">
              <a:lnSpc>
                <a:spcPct val="100000"/>
              </a:lnSpc>
              <a:spcBef>
                <a:spcPts val="0"/>
              </a:spcBef>
              <a:spcAft>
                <a:spcPts val="0"/>
              </a:spcAft>
              <a:buClr>
                <a:srgbClr val="000000"/>
              </a:buClr>
              <a:buSzPts val="1800"/>
              <a:buFont typeface="Gisha"/>
              <a:buNone/>
            </a:pPr>
            <a:endParaRPr sz="1800">
              <a:solidFill>
                <a:schemeClr val="dk1"/>
              </a:solidFill>
              <a:latin typeface="Arial"/>
              <a:ea typeface="Arial"/>
              <a:cs typeface="Arial"/>
              <a:sym typeface="Arial"/>
            </a:endParaRPr>
          </a:p>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a:solidFill>
                  <a:srgbClr val="EF364C"/>
                </a:solidFill>
                <a:latin typeface="Calibri"/>
                <a:ea typeface="Calibri"/>
                <a:cs typeface="Calibri"/>
                <a:sym typeface="Calibri"/>
              </a:rPr>
              <a:t>מיומנויות רגשיות (תוך-אישי)</a:t>
            </a:r>
            <a:endParaRPr sz="1600" b="0" i="0" u="none" strike="noStrike" cap="none">
              <a:solidFill>
                <a:srgbClr val="EF364C"/>
              </a:solidFill>
              <a:latin typeface="Calibri"/>
              <a:ea typeface="Calibri"/>
              <a:cs typeface="Calibri"/>
              <a:sym typeface="Calibri"/>
            </a:endParaRPr>
          </a:p>
          <a:p>
            <a:pPr marL="576000" marR="0" lvl="0" indent="-285750" algn="r" rtl="1">
              <a:lnSpc>
                <a:spcPct val="100000"/>
              </a:lnSpc>
              <a:spcBef>
                <a:spcPts val="0"/>
              </a:spcBef>
              <a:spcAft>
                <a:spcPts val="0"/>
              </a:spcAft>
              <a:buClr>
                <a:srgbClr val="000000"/>
              </a:buClr>
              <a:buSzPts val="1800"/>
              <a:buFont typeface="Calibri"/>
              <a:buChar char="-"/>
            </a:pPr>
            <a:r>
              <a:rPr lang="iw-IL" sz="1600" b="1" i="0" u="none" strike="noStrike" cap="none">
                <a:solidFill>
                  <a:srgbClr val="000000"/>
                </a:solidFill>
                <a:latin typeface="Calibri"/>
                <a:ea typeface="Calibri"/>
                <a:cs typeface="Calibri"/>
                <a:sym typeface="Calibri"/>
              </a:rPr>
              <a:t>מודעות עצמית </a:t>
            </a:r>
            <a:r>
              <a:rPr lang="iw-IL" sz="1600" b="0" i="0" u="none" strike="noStrike" cap="none">
                <a:solidFill>
                  <a:srgbClr val="000000"/>
                </a:solidFill>
                <a:latin typeface="Calibri"/>
                <a:ea typeface="Calibri"/>
                <a:cs typeface="Calibri"/>
                <a:sym typeface="Calibri"/>
              </a:rPr>
              <a:t>– זיהוי רגשות, מסוגלות עצמית - הכרה ביכולת הפרט להשפיע על סביבתו.</a:t>
            </a:r>
            <a:endParaRPr sz="1600">
              <a:solidFill>
                <a:srgbClr val="000000"/>
              </a:solidFill>
              <a:latin typeface="Calibri"/>
              <a:ea typeface="Calibri"/>
              <a:cs typeface="Calibri"/>
              <a:sym typeface="Calibri"/>
            </a:endParaRPr>
          </a:p>
          <a:p>
            <a:pPr marL="576000" marR="0" lvl="0" indent="-171450" algn="r" rtl="1">
              <a:lnSpc>
                <a:spcPct val="100000"/>
              </a:lnSpc>
              <a:spcBef>
                <a:spcPts val="0"/>
              </a:spcBef>
              <a:spcAft>
                <a:spcPts val="0"/>
              </a:spcAft>
              <a:buClr>
                <a:srgbClr val="000000"/>
              </a:buClr>
              <a:buSzPts val="1800"/>
              <a:buFont typeface="Calibri"/>
              <a:buNone/>
            </a:pPr>
            <a:endParaRPr sz="1600" b="0" i="0" u="none" strike="noStrike" cap="none">
              <a:solidFill>
                <a:srgbClr val="000000"/>
              </a:solidFill>
              <a:latin typeface="Calibri"/>
              <a:ea typeface="Calibri"/>
              <a:cs typeface="Calibri"/>
              <a:sym typeface="Calibri"/>
            </a:endParaRPr>
          </a:p>
          <a:p>
            <a:pPr marL="0" marR="0" lvl="0" indent="-114300" algn="r" rtl="1">
              <a:lnSpc>
                <a:spcPct val="100000"/>
              </a:lnSpc>
              <a:spcBef>
                <a:spcPts val="0"/>
              </a:spcBef>
              <a:spcAft>
                <a:spcPts val="0"/>
              </a:spcAft>
              <a:buClr>
                <a:srgbClr val="000000"/>
              </a:buClr>
              <a:buSzPts val="1800"/>
              <a:buFont typeface="Gisha"/>
              <a:buChar char="»"/>
            </a:pPr>
            <a:r>
              <a:rPr lang="iw-IL" sz="1600" b="1" i="0" u="none" strike="noStrike" cap="none">
                <a:solidFill>
                  <a:srgbClr val="EF364C"/>
                </a:solidFill>
                <a:latin typeface="Calibri"/>
                <a:ea typeface="Calibri"/>
                <a:cs typeface="Calibri"/>
                <a:sym typeface="Calibri"/>
              </a:rPr>
              <a:t>מיומנויות חברתיות (בין-אישי)</a:t>
            </a:r>
            <a:endParaRPr sz="1600" b="1" i="0" u="none" strike="noStrike" cap="none">
              <a:solidFill>
                <a:srgbClr val="EF364C"/>
              </a:solidFill>
              <a:latin typeface="Calibri"/>
              <a:ea typeface="Calibri"/>
              <a:cs typeface="Calibri"/>
              <a:sym typeface="Calibri"/>
            </a:endParaRPr>
          </a:p>
          <a:p>
            <a:pPr marL="576000" marR="0" lvl="0" indent="-285750" algn="r" rtl="1">
              <a:lnSpc>
                <a:spcPct val="100000"/>
              </a:lnSpc>
              <a:spcBef>
                <a:spcPts val="0"/>
              </a:spcBef>
              <a:spcAft>
                <a:spcPts val="0"/>
              </a:spcAft>
              <a:buClr>
                <a:srgbClr val="000000"/>
              </a:buClr>
              <a:buSzPts val="1800"/>
              <a:buFont typeface="Calibri"/>
              <a:buChar char="-"/>
            </a:pPr>
            <a:r>
              <a:rPr lang="iw-IL" sz="1600" b="1" i="0" u="none" strike="noStrike" cap="none">
                <a:solidFill>
                  <a:srgbClr val="000000"/>
                </a:solidFill>
                <a:latin typeface="Calibri"/>
                <a:ea typeface="Calibri"/>
                <a:cs typeface="Calibri"/>
                <a:sym typeface="Calibri"/>
              </a:rPr>
              <a:t>מודעות חברתית </a:t>
            </a:r>
            <a:r>
              <a:rPr lang="iw-IL" sz="1600" b="0" i="0" u="none" strike="noStrike" cap="none">
                <a:solidFill>
                  <a:srgbClr val="000000"/>
                </a:solidFill>
                <a:latin typeface="Calibri"/>
                <a:ea typeface="Calibri"/>
                <a:cs typeface="Calibri"/>
                <a:sym typeface="Calibri"/>
              </a:rPr>
              <a:t>–  </a:t>
            </a:r>
            <a:r>
              <a:rPr lang="iw-IL" sz="1600">
                <a:solidFill>
                  <a:srgbClr val="000000"/>
                </a:solidFill>
                <a:latin typeface="Calibri"/>
                <a:ea typeface="Calibri"/>
                <a:cs typeface="Calibri"/>
                <a:sym typeface="Calibri"/>
              </a:rPr>
              <a:t>זיהוי מצבים חברתיים, הבנת הכללים החברתיים בקבוצה.</a:t>
            </a:r>
            <a:endParaRPr sz="1600" b="0" i="0" u="none" strike="noStrike" cap="none">
              <a:solidFill>
                <a:srgbClr val="000000"/>
              </a:solidFill>
              <a:latin typeface="Calibri"/>
              <a:ea typeface="Calibri"/>
              <a:cs typeface="Calibri"/>
              <a:sym typeface="Calibri"/>
            </a:endParaRPr>
          </a:p>
          <a:p>
            <a:pPr marL="576000" marR="0" lvl="0" indent="-285750" algn="r" rtl="1">
              <a:lnSpc>
                <a:spcPct val="100000"/>
              </a:lnSpc>
              <a:spcBef>
                <a:spcPts val="0"/>
              </a:spcBef>
              <a:spcAft>
                <a:spcPts val="0"/>
              </a:spcAft>
              <a:buClr>
                <a:srgbClr val="000000"/>
              </a:buClr>
              <a:buSzPts val="1800"/>
              <a:buFont typeface="Calibri"/>
              <a:buChar char="-"/>
            </a:pPr>
            <a:r>
              <a:rPr lang="iw-IL" sz="1600" b="1" i="0" u="none" strike="noStrike" cap="none">
                <a:solidFill>
                  <a:srgbClr val="000000"/>
                </a:solidFill>
                <a:latin typeface="Calibri"/>
                <a:ea typeface="Calibri"/>
                <a:cs typeface="Calibri"/>
                <a:sym typeface="Calibri"/>
              </a:rPr>
              <a:t>התנהלות חברתית </a:t>
            </a:r>
            <a:r>
              <a:rPr lang="iw-IL" sz="1600">
                <a:solidFill>
                  <a:srgbClr val="000000"/>
                </a:solidFill>
                <a:latin typeface="Calibri"/>
                <a:ea typeface="Calibri"/>
                <a:cs typeface="Calibri"/>
                <a:sym typeface="Calibri"/>
              </a:rPr>
              <a:t>– ליזום, ליצור ולהשתתף במגוון אינטראקציות.</a:t>
            </a:r>
            <a:r>
              <a:rPr lang="iw-IL" sz="16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p:txBody>
      </p:sp>
      <p:sp>
        <p:nvSpPr>
          <p:cNvPr id="237" name="Google Shape;237;p7"/>
          <p:cNvSpPr txBox="1"/>
          <p:nvPr/>
        </p:nvSpPr>
        <p:spPr>
          <a:xfrm>
            <a:off x="793737" y="2716232"/>
            <a:ext cx="2454087" cy="1323399"/>
          </a:xfrm>
          <a:prstGeom prst="rect">
            <a:avLst/>
          </a:prstGeom>
          <a:noFill/>
          <a:ln>
            <a:noFill/>
          </a:ln>
        </p:spPr>
        <p:txBody>
          <a:bodyPr spcFirstLastPara="1" wrap="square" lIns="91425" tIns="45700" rIns="91425" bIns="45700" anchor="t" anchorCtr="0">
            <a:spAutoFit/>
          </a:bodyPr>
          <a:lstStyle/>
          <a:p>
            <a:pPr marL="742950" marR="0" lvl="1" indent="-285750" algn="r" rtl="1">
              <a:spcBef>
                <a:spcPts val="0"/>
              </a:spcBef>
              <a:spcAft>
                <a:spcPts val="0"/>
              </a:spcAft>
              <a:buClr>
                <a:srgbClr val="000000"/>
              </a:buClr>
              <a:buSzPts val="1600"/>
              <a:buFont typeface="Calibri"/>
              <a:buChar char="»"/>
            </a:pPr>
            <a:r>
              <a:rPr lang="iw-IL" sz="1600" b="0" i="0" u="none" strike="noStrike" cap="none">
                <a:solidFill>
                  <a:schemeClr val="dk1"/>
                </a:solidFill>
                <a:latin typeface="Calibri"/>
                <a:ea typeface="Calibri"/>
                <a:cs typeface="Calibri"/>
                <a:sym typeface="Calibri"/>
              </a:rPr>
              <a:t>חינוך למידות טובות ולדרך ארץ:</a:t>
            </a:r>
            <a:endParaRPr/>
          </a:p>
          <a:p>
            <a:pPr marL="742950" marR="0" lvl="1" indent="-285750" algn="r" rtl="1">
              <a:lnSpc>
                <a:spcPct val="100000"/>
              </a:lnSpc>
              <a:spcBef>
                <a:spcPts val="0"/>
              </a:spcBef>
              <a:spcAft>
                <a:spcPts val="0"/>
              </a:spcAft>
              <a:buClr>
                <a:srgbClr val="000000"/>
              </a:buClr>
              <a:buSzPts val="1600"/>
              <a:buFont typeface="Calibri"/>
              <a:buChar char="»"/>
            </a:pPr>
            <a:r>
              <a:rPr lang="iw-IL" sz="1600" b="0" i="0" u="none" strike="noStrike" cap="none">
                <a:solidFill>
                  <a:srgbClr val="000000"/>
                </a:solidFill>
                <a:latin typeface="Calibri"/>
                <a:ea typeface="Calibri"/>
                <a:cs typeface="Calibri"/>
                <a:sym typeface="Calibri"/>
              </a:rPr>
              <a:t>חברות</a:t>
            </a:r>
            <a:endParaRPr sz="1400" b="0" i="0" u="none" strike="noStrike" cap="none">
              <a:solidFill>
                <a:srgbClr val="000000"/>
              </a:solidFill>
              <a:latin typeface="Arial"/>
              <a:ea typeface="Arial"/>
              <a:cs typeface="Arial"/>
              <a:sym typeface="Arial"/>
            </a:endParaRPr>
          </a:p>
          <a:p>
            <a:pPr marL="742950" marR="0" lvl="1" indent="-285750" algn="r" rtl="1">
              <a:lnSpc>
                <a:spcPct val="100000"/>
              </a:lnSpc>
              <a:spcBef>
                <a:spcPts val="0"/>
              </a:spcBef>
              <a:spcAft>
                <a:spcPts val="0"/>
              </a:spcAft>
              <a:buClr>
                <a:srgbClr val="000000"/>
              </a:buClr>
              <a:buSzPts val="1600"/>
              <a:buFont typeface="Calibri"/>
              <a:buChar char="»"/>
            </a:pPr>
            <a:r>
              <a:rPr lang="iw-IL" sz="1600" b="0" i="0" u="none" strike="noStrike" cap="none">
                <a:solidFill>
                  <a:srgbClr val="000000"/>
                </a:solidFill>
                <a:latin typeface="Calibri"/>
                <a:ea typeface="Calibri"/>
                <a:cs typeface="Calibri"/>
                <a:sym typeface="Calibri"/>
              </a:rPr>
              <a:t>אחריות אישית</a:t>
            </a:r>
            <a:endParaRPr/>
          </a:p>
          <a:p>
            <a:pPr marL="742950" marR="0" lvl="1" indent="-285750" algn="r" rtl="1">
              <a:lnSpc>
                <a:spcPct val="100000"/>
              </a:lnSpc>
              <a:spcBef>
                <a:spcPts val="0"/>
              </a:spcBef>
              <a:spcAft>
                <a:spcPts val="0"/>
              </a:spcAft>
              <a:buClr>
                <a:srgbClr val="000000"/>
              </a:buClr>
              <a:buSzPts val="1600"/>
              <a:buFont typeface="Calibri"/>
              <a:buChar char="»"/>
            </a:pPr>
            <a:r>
              <a:rPr lang="iw-IL" sz="1600" b="0" i="0" u="none" strike="noStrike" cap="none">
                <a:solidFill>
                  <a:srgbClr val="000000"/>
                </a:solidFill>
                <a:latin typeface="Calibri"/>
                <a:ea typeface="Calibri"/>
                <a:cs typeface="Calibri"/>
                <a:sym typeface="Calibri"/>
              </a:rPr>
              <a:t>ערבות הדדית</a:t>
            </a:r>
            <a:endParaRPr sz="1400" b="0" i="0" u="none" strike="noStrike" cap="none">
              <a:solidFill>
                <a:srgbClr val="000000"/>
              </a:solidFill>
              <a:latin typeface="Arial"/>
              <a:ea typeface="Arial"/>
              <a:cs typeface="Arial"/>
              <a:sym typeface="Arial"/>
            </a:endParaRPr>
          </a:p>
        </p:txBody>
      </p:sp>
      <p:cxnSp>
        <p:nvCxnSpPr>
          <p:cNvPr id="238" name="Google Shape;238;p7"/>
          <p:cNvCxnSpPr/>
          <p:nvPr/>
        </p:nvCxnSpPr>
        <p:spPr>
          <a:xfrm>
            <a:off x="2977891"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239" name="Google Shape;239;p7"/>
          <p:cNvSpPr txBox="1"/>
          <p:nvPr/>
        </p:nvSpPr>
        <p:spPr>
          <a:xfrm>
            <a:off x="10206784" y="2008346"/>
            <a:ext cx="931761"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a:solidFill>
                  <a:srgbClr val="EF364C"/>
                </a:solidFill>
                <a:latin typeface="Calibri"/>
                <a:ea typeface="Calibri"/>
                <a:cs typeface="Calibri"/>
                <a:sym typeface="Calibri"/>
              </a:rPr>
              <a:t>ידע</a:t>
            </a:r>
            <a:endParaRPr sz="4000" b="0" i="0" u="none" strike="noStrike" cap="none">
              <a:solidFill>
                <a:srgbClr val="EF364C"/>
              </a:solidFill>
              <a:latin typeface="Calibri"/>
              <a:ea typeface="Calibri"/>
              <a:cs typeface="Calibri"/>
              <a:sym typeface="Calibri"/>
            </a:endParaRPr>
          </a:p>
        </p:txBody>
      </p:sp>
      <p:sp>
        <p:nvSpPr>
          <p:cNvPr id="240" name="Google Shape;240;p7"/>
          <p:cNvSpPr txBox="1"/>
          <p:nvPr/>
        </p:nvSpPr>
        <p:spPr>
          <a:xfrm>
            <a:off x="4703318" y="2008346"/>
            <a:ext cx="2271425"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a:solidFill>
                  <a:srgbClr val="EF364C"/>
                </a:solidFill>
                <a:latin typeface="Calibri"/>
                <a:ea typeface="Calibri"/>
                <a:cs typeface="Calibri"/>
                <a:sym typeface="Calibri"/>
              </a:rPr>
              <a:t>מיומנויות</a:t>
            </a:r>
            <a:endParaRPr sz="4000" b="0" i="0" u="none" strike="noStrike" cap="none">
              <a:solidFill>
                <a:srgbClr val="EF364C"/>
              </a:solidFill>
              <a:latin typeface="Calibri"/>
              <a:ea typeface="Calibri"/>
              <a:cs typeface="Calibri"/>
              <a:sym typeface="Calibri"/>
            </a:endParaRPr>
          </a:p>
        </p:txBody>
      </p:sp>
      <p:sp>
        <p:nvSpPr>
          <p:cNvPr id="241" name="Google Shape;241;p7"/>
          <p:cNvSpPr txBox="1"/>
          <p:nvPr/>
        </p:nvSpPr>
        <p:spPr>
          <a:xfrm>
            <a:off x="411469" y="2008346"/>
            <a:ext cx="1745925"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a:solidFill>
                  <a:srgbClr val="EF364C"/>
                </a:solidFill>
                <a:latin typeface="Calibri"/>
                <a:ea typeface="Calibri"/>
                <a:cs typeface="Calibri"/>
                <a:sym typeface="Calibri"/>
              </a:rPr>
              <a:t>ערכים</a:t>
            </a:r>
            <a:endParaRPr sz="4000" b="0" i="0" u="none" strike="noStrike" cap="none">
              <a:solidFill>
                <a:srgbClr val="EF364C"/>
              </a:solidFill>
              <a:latin typeface="Calibri"/>
              <a:ea typeface="Calibri"/>
              <a:cs typeface="Calibri"/>
              <a:sym typeface="Calibri"/>
            </a:endParaRPr>
          </a:p>
        </p:txBody>
      </p:sp>
      <p:sp>
        <p:nvSpPr>
          <p:cNvPr id="242" name="Google Shape;242;p7"/>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ידע, מיומנויות וערכים</a:t>
            </a:r>
            <a:endParaRPr sz="2800" b="1">
              <a:solidFill>
                <a:srgbClr val="002060"/>
              </a:solidFill>
              <a:latin typeface="Calibri"/>
              <a:ea typeface="Calibri"/>
              <a:cs typeface="Calibri"/>
              <a:sym typeface="Calibri"/>
            </a:endParaRPr>
          </a:p>
        </p:txBody>
      </p:sp>
      <p:pic>
        <p:nvPicPr>
          <p:cNvPr id="243" name="Google Shape;243;p7"/>
          <p:cNvPicPr preferRelativeResize="0"/>
          <p:nvPr/>
        </p:nvPicPr>
        <p:blipFill rotWithShape="1">
          <a:blip r:embed="rId4">
            <a:alphaModFix/>
          </a:blip>
          <a:srcRect/>
          <a:stretch/>
        </p:blipFill>
        <p:spPr>
          <a:xfrm>
            <a:off x="8110883" y="681040"/>
            <a:ext cx="614363" cy="673817"/>
          </a:xfrm>
          <a:prstGeom prst="rect">
            <a:avLst/>
          </a:prstGeom>
          <a:noFill/>
          <a:ln>
            <a:noFill/>
          </a:ln>
        </p:spPr>
      </p:pic>
      <p:sp>
        <p:nvSpPr>
          <p:cNvPr id="244" name="Google Shape;244;p7"/>
          <p:cNvSpPr/>
          <p:nvPr/>
        </p:nvSpPr>
        <p:spPr>
          <a:xfrm>
            <a:off x="315481" y="5681940"/>
            <a:ext cx="2066793" cy="960944"/>
          </a:xfrm>
          <a:prstGeom prst="rect">
            <a:avLst/>
          </a:prstGeom>
          <a:solidFill>
            <a:srgbClr val="EF364C"/>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400"/>
              <a:buFont typeface="Arial"/>
              <a:buNone/>
            </a:pPr>
            <a:r>
              <a:rPr lang="iw-IL" sz="2400" b="1" i="0" u="none" strike="noStrike" cap="none">
                <a:solidFill>
                  <a:srgbClr val="FFFFFF"/>
                </a:solidFill>
                <a:latin typeface="Calibri"/>
                <a:ea typeface="Calibri"/>
                <a:cs typeface="Calibri"/>
                <a:sym typeface="Calibri"/>
              </a:rPr>
              <a:t>פרקטיקות העשרה והרחבה</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8"/>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FFFFFF"/>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251" name="Google Shape;251;p8" descr="Puzzle pieces"/>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252" name="Google Shape;252;p8"/>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3" name="Google Shape;253;p8"/>
          <p:cNvSpPr/>
          <p:nvPr/>
        </p:nvSpPr>
        <p:spPr>
          <a:xfrm rot="-2700000">
            <a:off x="7871999" y="474150"/>
            <a:ext cx="1116897" cy="1116897"/>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4" name="Google Shape;254;p8"/>
          <p:cNvSpPr/>
          <p:nvPr/>
        </p:nvSpPr>
        <p:spPr>
          <a:xfrm rot="-2700000">
            <a:off x="7983808" y="585959"/>
            <a:ext cx="893278" cy="893278"/>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5" name="Google Shape;255;p8"/>
          <p:cNvSpPr txBox="1"/>
          <p:nvPr/>
        </p:nvSpPr>
        <p:spPr>
          <a:xfrm>
            <a:off x="7301985" y="495077"/>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i="0" u="none" strike="noStrike" cap="none">
                <a:solidFill>
                  <a:srgbClr val="002060"/>
                </a:solidFill>
                <a:latin typeface="Calibri"/>
                <a:ea typeface="Calibri"/>
                <a:cs typeface="Calibri"/>
                <a:sym typeface="Calibri"/>
              </a:rPr>
              <a:t>מהלך השיעור</a:t>
            </a:r>
            <a:endParaRPr sz="1400" b="0" i="0" u="none" strike="noStrike" cap="none">
              <a:solidFill>
                <a:srgbClr val="000000"/>
              </a:solidFill>
              <a:latin typeface="Arial"/>
              <a:ea typeface="Arial"/>
              <a:cs typeface="Arial"/>
              <a:sym typeface="Arial"/>
            </a:endParaRPr>
          </a:p>
        </p:txBody>
      </p:sp>
      <p:pic>
        <p:nvPicPr>
          <p:cNvPr id="256" name="Google Shape;256;p8" descr="Arrow circle"/>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257" name="Google Shape;257;p8"/>
          <p:cNvCxnSpPr/>
          <p:nvPr/>
        </p:nvCxnSpPr>
        <p:spPr>
          <a:xfrm>
            <a:off x="11205111" y="3237091"/>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58" name="Google Shape;258;p8"/>
          <p:cNvSpPr txBox="1"/>
          <p:nvPr/>
        </p:nvSpPr>
        <p:spPr>
          <a:xfrm>
            <a:off x="10181484" y="4024190"/>
            <a:ext cx="1570867" cy="120028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800">
                <a:solidFill>
                  <a:srgbClr val="44546A"/>
                </a:solidFill>
                <a:latin typeface="Calibri"/>
                <a:ea typeface="Calibri"/>
                <a:cs typeface="Calibri"/>
                <a:sym typeface="Calibri"/>
              </a:rPr>
              <a:t>פתיחה –</a:t>
            </a:r>
            <a:endParaRPr/>
          </a:p>
          <a:p>
            <a:pPr marL="0" marR="0" lvl="0" indent="0" algn="ctr" rtl="1">
              <a:lnSpc>
                <a:spcPct val="100000"/>
              </a:lnSpc>
              <a:spcBef>
                <a:spcPts val="0"/>
              </a:spcBef>
              <a:spcAft>
                <a:spcPts val="0"/>
              </a:spcAft>
              <a:buClr>
                <a:srgbClr val="44546A"/>
              </a:buClr>
              <a:buSzPts val="1600"/>
              <a:buFont typeface="Calibri"/>
              <a:buNone/>
            </a:pPr>
            <a:r>
              <a:rPr lang="iw-IL" sz="1800" b="0" i="0" u="none" strike="noStrike" cap="none">
                <a:solidFill>
                  <a:srgbClr val="44546A"/>
                </a:solidFill>
                <a:latin typeface="Calibri"/>
                <a:ea typeface="Calibri"/>
                <a:cs typeface="Calibri"/>
                <a:sym typeface="Calibri"/>
              </a:rPr>
              <a:t>מי אוהב/ת להרכיב פאזלים?</a:t>
            </a:r>
            <a:endParaRPr/>
          </a:p>
          <a:p>
            <a:pPr marL="0" marR="0" lvl="0" indent="0" algn="ctr" rtl="1">
              <a:lnSpc>
                <a:spcPct val="100000"/>
              </a:lnSpc>
              <a:spcBef>
                <a:spcPts val="0"/>
              </a:spcBef>
              <a:spcAft>
                <a:spcPts val="0"/>
              </a:spcAft>
              <a:buClr>
                <a:srgbClr val="44546A"/>
              </a:buClr>
              <a:buSzPts val="1600"/>
              <a:buFont typeface="Calibri"/>
              <a:buNone/>
            </a:pPr>
            <a:r>
              <a:rPr lang="iw-IL" sz="1800">
                <a:solidFill>
                  <a:srgbClr val="44546A"/>
                </a:solidFill>
                <a:latin typeface="Calibri"/>
                <a:ea typeface="Calibri"/>
                <a:cs typeface="Calibri"/>
                <a:sym typeface="Calibri"/>
              </a:rPr>
              <a:t>דיון כיתתי</a:t>
            </a:r>
            <a:endParaRPr sz="1800">
              <a:solidFill>
                <a:srgbClr val="44546A"/>
              </a:solidFill>
              <a:latin typeface="Calibri"/>
              <a:ea typeface="Calibri"/>
              <a:cs typeface="Calibri"/>
              <a:sym typeface="Calibri"/>
            </a:endParaRPr>
          </a:p>
        </p:txBody>
      </p:sp>
      <p:sp>
        <p:nvSpPr>
          <p:cNvPr id="259" name="Google Shape;259;p8"/>
          <p:cNvSpPr txBox="1"/>
          <p:nvPr/>
        </p:nvSpPr>
        <p:spPr>
          <a:xfrm>
            <a:off x="7149086" y="4043777"/>
            <a:ext cx="2171850" cy="120028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800" b="0" i="0" u="none" strike="noStrike" cap="none">
                <a:solidFill>
                  <a:srgbClr val="44546A"/>
                </a:solidFill>
                <a:latin typeface="Calibri"/>
                <a:ea typeface="Calibri"/>
                <a:cs typeface="Calibri"/>
                <a:sym typeface="Calibri"/>
              </a:rPr>
              <a:t>פעילות יצירה ודיון:</a:t>
            </a:r>
            <a:endParaRPr/>
          </a:p>
          <a:p>
            <a:pPr marL="0" marR="0" lvl="0" indent="0" algn="ctr" rtl="1">
              <a:lnSpc>
                <a:spcPct val="100000"/>
              </a:lnSpc>
              <a:spcBef>
                <a:spcPts val="0"/>
              </a:spcBef>
              <a:spcAft>
                <a:spcPts val="0"/>
              </a:spcAft>
              <a:buClr>
                <a:srgbClr val="44546A"/>
              </a:buClr>
              <a:buSzPts val="1600"/>
              <a:buFont typeface="Calibri"/>
              <a:buNone/>
            </a:pPr>
            <a:r>
              <a:rPr lang="iw-IL" sz="1800" b="0" i="0" u="none" strike="noStrike" cap="none">
                <a:solidFill>
                  <a:srgbClr val="44546A"/>
                </a:solidFill>
                <a:latin typeface="Calibri"/>
                <a:ea typeface="Calibri"/>
                <a:cs typeface="Calibri"/>
                <a:sym typeface="Calibri"/>
              </a:rPr>
              <a:t>יצירת החלק שלי </a:t>
            </a:r>
            <a:endParaRPr sz="1800" b="0" i="0" u="none" strike="noStrike" cap="none">
              <a:solidFill>
                <a:srgbClr val="44546A"/>
              </a:solidFill>
              <a:latin typeface="Calibri"/>
              <a:ea typeface="Calibri"/>
              <a:cs typeface="Calibri"/>
              <a:sym typeface="Calibri"/>
            </a:endParaRPr>
          </a:p>
          <a:p>
            <a:pPr marL="0" marR="0" lvl="0" indent="0" algn="ctr" rtl="1">
              <a:lnSpc>
                <a:spcPct val="100000"/>
              </a:lnSpc>
              <a:spcBef>
                <a:spcPts val="0"/>
              </a:spcBef>
              <a:spcAft>
                <a:spcPts val="0"/>
              </a:spcAft>
              <a:buClr>
                <a:srgbClr val="44546A"/>
              </a:buClr>
              <a:buSzPts val="1600"/>
              <a:buFont typeface="Calibri"/>
              <a:buNone/>
            </a:pPr>
            <a:r>
              <a:rPr lang="iw-IL" sz="1800" b="0" i="0" u="none" strike="noStrike" cap="none">
                <a:solidFill>
                  <a:srgbClr val="44546A"/>
                </a:solidFill>
                <a:latin typeface="Calibri"/>
                <a:ea typeface="Calibri"/>
                <a:cs typeface="Calibri"/>
                <a:sym typeface="Calibri"/>
              </a:rPr>
              <a:t>בפאזל הכיתתי</a:t>
            </a:r>
            <a:endParaRPr/>
          </a:p>
          <a:p>
            <a:pPr marL="0" marR="0" lvl="0" indent="0" algn="ctr" rtl="1">
              <a:lnSpc>
                <a:spcPct val="100000"/>
              </a:lnSpc>
              <a:spcBef>
                <a:spcPts val="0"/>
              </a:spcBef>
              <a:spcAft>
                <a:spcPts val="0"/>
              </a:spcAft>
              <a:buClr>
                <a:srgbClr val="44546A"/>
              </a:buClr>
              <a:buSzPts val="1600"/>
              <a:buFont typeface="Calibri"/>
              <a:buNone/>
            </a:pPr>
            <a:r>
              <a:rPr lang="iw-IL" sz="1800" b="0" i="0" u="none" strike="noStrike" cap="none">
                <a:solidFill>
                  <a:srgbClr val="44546A"/>
                </a:solidFill>
                <a:latin typeface="Calibri"/>
                <a:ea typeface="Calibri"/>
                <a:cs typeface="Calibri"/>
                <a:sym typeface="Calibri"/>
              </a:rPr>
              <a:t> והרכבת הפאזל הכיתתי</a:t>
            </a:r>
            <a:endParaRPr sz="1600" b="0" i="0" u="none" strike="noStrike" cap="none">
              <a:solidFill>
                <a:srgbClr val="000000"/>
              </a:solidFill>
              <a:latin typeface="Arial"/>
              <a:ea typeface="Arial"/>
              <a:cs typeface="Arial"/>
              <a:sym typeface="Arial"/>
            </a:endParaRPr>
          </a:p>
        </p:txBody>
      </p:sp>
      <p:sp>
        <p:nvSpPr>
          <p:cNvPr id="260" name="Google Shape;260;p8"/>
          <p:cNvSpPr txBox="1"/>
          <p:nvPr/>
        </p:nvSpPr>
        <p:spPr>
          <a:xfrm>
            <a:off x="248926" y="4034753"/>
            <a:ext cx="1466041" cy="64629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800" b="0" i="0" u="none" strike="noStrike" cap="none">
                <a:solidFill>
                  <a:srgbClr val="44546A"/>
                </a:solidFill>
                <a:latin typeface="Calibri"/>
                <a:ea typeface="Calibri"/>
                <a:cs typeface="Calibri"/>
                <a:sym typeface="Calibri"/>
              </a:rPr>
              <a:t>מסרים מרכזיים</a:t>
            </a:r>
            <a:br>
              <a:rPr lang="iw-IL" sz="1800" b="0" i="0" u="none" strike="noStrike" cap="none">
                <a:solidFill>
                  <a:srgbClr val="44546A"/>
                </a:solidFill>
                <a:latin typeface="Calibri"/>
                <a:ea typeface="Calibri"/>
                <a:cs typeface="Calibri"/>
                <a:sym typeface="Calibri"/>
              </a:rPr>
            </a:br>
            <a:r>
              <a:rPr lang="iw-IL" sz="1800" b="0" i="0" u="none" strike="noStrike" cap="none">
                <a:solidFill>
                  <a:srgbClr val="44546A"/>
                </a:solidFill>
                <a:latin typeface="Calibri"/>
                <a:ea typeface="Calibri"/>
                <a:cs typeface="Calibri"/>
                <a:sym typeface="Calibri"/>
              </a:rPr>
              <a:t>וסיכום</a:t>
            </a:r>
            <a:endParaRPr sz="1600" b="0" i="0" u="none" strike="noStrike" cap="none">
              <a:solidFill>
                <a:srgbClr val="000000"/>
              </a:solidFill>
              <a:latin typeface="Arial"/>
              <a:ea typeface="Arial"/>
              <a:cs typeface="Arial"/>
              <a:sym typeface="Arial"/>
            </a:endParaRPr>
          </a:p>
        </p:txBody>
      </p:sp>
      <p:sp>
        <p:nvSpPr>
          <p:cNvPr id="261" name="Google Shape;261;p8"/>
          <p:cNvSpPr/>
          <p:nvPr/>
        </p:nvSpPr>
        <p:spPr>
          <a:xfrm>
            <a:off x="1013076" y="3151732"/>
            <a:ext cx="10227923" cy="81613"/>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262" name="Google Shape;262;p8"/>
          <p:cNvCxnSpPr/>
          <p:nvPr/>
        </p:nvCxnSpPr>
        <p:spPr>
          <a:xfrm>
            <a:off x="8235011" y="3187359"/>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63" name="Google Shape;263;p8"/>
          <p:cNvCxnSpPr/>
          <p:nvPr/>
        </p:nvCxnSpPr>
        <p:spPr>
          <a:xfrm>
            <a:off x="5780642" y="323162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64" name="Google Shape;264;p8"/>
          <p:cNvCxnSpPr/>
          <p:nvPr/>
        </p:nvCxnSpPr>
        <p:spPr>
          <a:xfrm>
            <a:off x="3594316" y="3187359"/>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65" name="Google Shape;265;p8"/>
          <p:cNvCxnSpPr/>
          <p:nvPr/>
        </p:nvCxnSpPr>
        <p:spPr>
          <a:xfrm>
            <a:off x="1034342" y="3231627"/>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66" name="Google Shape;266;p8"/>
          <p:cNvSpPr txBox="1"/>
          <p:nvPr/>
        </p:nvSpPr>
        <p:spPr>
          <a:xfrm>
            <a:off x="4680007" y="4043777"/>
            <a:ext cx="2201270" cy="923289"/>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800" b="0" i="0" u="none" strike="noStrike" cap="none">
                <a:solidFill>
                  <a:srgbClr val="44546A"/>
                </a:solidFill>
                <a:latin typeface="Calibri"/>
                <a:ea typeface="Calibri"/>
                <a:cs typeface="Calibri"/>
                <a:sym typeface="Calibri"/>
              </a:rPr>
              <a:t>מהי כיתה?</a:t>
            </a:r>
            <a:endParaRPr/>
          </a:p>
          <a:p>
            <a:pPr marL="0" marR="0" lvl="0" indent="0" algn="ctr" rtl="1">
              <a:lnSpc>
                <a:spcPct val="100000"/>
              </a:lnSpc>
              <a:spcBef>
                <a:spcPts val="0"/>
              </a:spcBef>
              <a:spcAft>
                <a:spcPts val="0"/>
              </a:spcAft>
              <a:buClr>
                <a:srgbClr val="44546A"/>
              </a:buClr>
              <a:buSzPts val="1600"/>
              <a:buFont typeface="Calibri"/>
              <a:buNone/>
            </a:pPr>
            <a:r>
              <a:rPr lang="iw-IL" sz="1800">
                <a:solidFill>
                  <a:srgbClr val="44546A"/>
                </a:solidFill>
                <a:latin typeface="Calibri"/>
                <a:ea typeface="Calibri"/>
                <a:cs typeface="Calibri"/>
                <a:sym typeface="Calibri"/>
              </a:rPr>
              <a:t>מה עושים ביחד?</a:t>
            </a:r>
            <a:endParaRPr/>
          </a:p>
          <a:p>
            <a:pPr marL="0" marR="0" lvl="0" indent="0" algn="ctr" rtl="1">
              <a:spcBef>
                <a:spcPts val="0"/>
              </a:spcBef>
              <a:spcAft>
                <a:spcPts val="0"/>
              </a:spcAft>
              <a:buNone/>
            </a:pPr>
            <a:r>
              <a:rPr lang="iw-IL" sz="1800">
                <a:solidFill>
                  <a:srgbClr val="44546A"/>
                </a:solidFill>
                <a:latin typeface="Calibri"/>
                <a:ea typeface="Calibri"/>
                <a:cs typeface="Calibri"/>
                <a:sym typeface="Calibri"/>
              </a:rPr>
              <a:t>שיח כיתתי</a:t>
            </a:r>
            <a:endParaRPr sz="1800">
              <a:solidFill>
                <a:srgbClr val="44546A"/>
              </a:solidFill>
              <a:latin typeface="Calibri"/>
              <a:ea typeface="Calibri"/>
              <a:cs typeface="Calibri"/>
              <a:sym typeface="Calibri"/>
            </a:endParaRPr>
          </a:p>
        </p:txBody>
      </p:sp>
      <p:sp>
        <p:nvSpPr>
          <p:cNvPr id="267" name="Google Shape;267;p8"/>
          <p:cNvSpPr txBox="1"/>
          <p:nvPr/>
        </p:nvSpPr>
        <p:spPr>
          <a:xfrm>
            <a:off x="2497848" y="4034753"/>
            <a:ext cx="1953022" cy="64629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800" b="0" i="0" u="none" strike="noStrike" cap="none">
                <a:solidFill>
                  <a:srgbClr val="44546A"/>
                </a:solidFill>
                <a:latin typeface="Calibri"/>
                <a:ea typeface="Calibri"/>
                <a:cs typeface="Calibri"/>
                <a:sym typeface="Calibri"/>
              </a:rPr>
              <a:t>צפייה בסרטון</a:t>
            </a:r>
            <a:endParaRPr/>
          </a:p>
          <a:p>
            <a:pPr marL="0" marR="0" lvl="0" indent="0" algn="ctr" rtl="1">
              <a:spcBef>
                <a:spcPts val="0"/>
              </a:spcBef>
              <a:spcAft>
                <a:spcPts val="0"/>
              </a:spcAft>
              <a:buNone/>
            </a:pPr>
            <a:r>
              <a:rPr lang="iw-IL" sz="1800">
                <a:solidFill>
                  <a:srgbClr val="44546A"/>
                </a:solidFill>
                <a:latin typeface="Calibri"/>
                <a:ea typeface="Calibri"/>
                <a:cs typeface="Calibri"/>
                <a:sym typeface="Calibri"/>
              </a:rPr>
              <a:t>ודיון כיתתי</a:t>
            </a:r>
            <a:endParaRPr sz="1800">
              <a:solidFill>
                <a:srgbClr val="44546A"/>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9"/>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iw-IL" sz="3200">
                <a:solidFill>
                  <a:srgbClr val="002060"/>
                </a:solidFill>
                <a:latin typeface="Calibri"/>
                <a:ea typeface="Calibri"/>
                <a:cs typeface="Calibri"/>
                <a:sym typeface="Calibri"/>
              </a:rPr>
              <a:t>השקופיות הבאות מפרטות את מהלך השיעור ומיועדות להצגה בשיעור.</a:t>
            </a:r>
            <a:endParaRPr/>
          </a:p>
          <a:p>
            <a:pPr marL="0" marR="0" lvl="0" indent="0" algn="r" rtl="1">
              <a:spcBef>
                <a:spcPts val="0"/>
              </a:spcBef>
              <a:spcAft>
                <a:spcPts val="0"/>
              </a:spcAft>
              <a:buNone/>
            </a:pPr>
            <a:endParaRPr sz="3200">
              <a:solidFill>
                <a:srgbClr val="002060"/>
              </a:solidFill>
              <a:latin typeface="Calibri"/>
              <a:ea typeface="Calibri"/>
              <a:cs typeface="Calibri"/>
              <a:sym typeface="Calibri"/>
            </a:endParaRPr>
          </a:p>
          <a:p>
            <a:pPr marL="457200" marR="0" lvl="0" indent="-457200" algn="r" rtl="1">
              <a:spcBef>
                <a:spcPts val="0"/>
              </a:spcBef>
              <a:spcAft>
                <a:spcPts val="0"/>
              </a:spcAft>
              <a:buClr>
                <a:srgbClr val="002060"/>
              </a:buClr>
              <a:buSzPts val="3200"/>
              <a:buFont typeface="Arial"/>
              <a:buChar char="«"/>
            </a:pPr>
            <a:r>
              <a:rPr lang="iw-IL" sz="3200">
                <a:solidFill>
                  <a:srgbClr val="002060"/>
                </a:solidFill>
                <a:latin typeface="Calibri"/>
                <a:ea typeface="Calibri"/>
                <a:cs typeface="Calibri"/>
                <a:sym typeface="Calibri"/>
              </a:rPr>
              <a:t>בגוף כל שקופית מופיע התוכן להקרנה ולעבודה עם התלמידים.</a:t>
            </a:r>
            <a:endParaRPr/>
          </a:p>
          <a:p>
            <a:pPr marL="457200" marR="0" lvl="0" indent="-457200" algn="r" rtl="1">
              <a:spcBef>
                <a:spcPts val="0"/>
              </a:spcBef>
              <a:spcAft>
                <a:spcPts val="0"/>
              </a:spcAft>
              <a:buClr>
                <a:srgbClr val="002060"/>
              </a:buClr>
              <a:buSzPts val="3200"/>
              <a:buFont typeface="Arial"/>
              <a:buChar char="«"/>
            </a:pPr>
            <a:r>
              <a:rPr lang="iw-IL" sz="3200">
                <a:solidFill>
                  <a:srgbClr val="002060"/>
                </a:solidFill>
                <a:latin typeface="Calibri"/>
                <a:ea typeface="Calibri"/>
                <a:cs typeface="Calibri"/>
                <a:sym typeface="Calibri"/>
              </a:rPr>
              <a:t>בתחתית השקופית (בהערות) נמצאות הרחבות והנחיות לך – המורה.</a:t>
            </a:r>
            <a:endParaRPr/>
          </a:p>
          <a:p>
            <a:pPr marL="0" marR="0" lvl="0" indent="0" algn="r" rtl="1">
              <a:spcBef>
                <a:spcPts val="0"/>
              </a:spcBef>
              <a:spcAft>
                <a:spcPts val="0"/>
              </a:spcAft>
              <a:buNone/>
            </a:pPr>
            <a:endParaRPr sz="3200">
              <a:solidFill>
                <a:srgbClr val="002060"/>
              </a:solidFill>
              <a:latin typeface="Calibri"/>
              <a:ea typeface="Calibri"/>
              <a:cs typeface="Calibri"/>
              <a:sym typeface="Calibri"/>
            </a:endParaRPr>
          </a:p>
          <a:p>
            <a:pPr marL="0" marR="0" lvl="0" indent="0" algn="r" rtl="1">
              <a:spcBef>
                <a:spcPts val="0"/>
              </a:spcBef>
              <a:spcAft>
                <a:spcPts val="0"/>
              </a:spcAft>
              <a:buNone/>
            </a:pPr>
            <a:endParaRPr sz="3200">
              <a:solidFill>
                <a:srgbClr val="002060"/>
              </a:solidFill>
              <a:latin typeface="Calibri"/>
              <a:ea typeface="Calibri"/>
              <a:cs typeface="Calibri"/>
              <a:sym typeface="Calibri"/>
            </a:endParaRPr>
          </a:p>
        </p:txBody>
      </p:sp>
      <p:pic>
        <p:nvPicPr>
          <p:cNvPr id="273" name="Google Shape;273;p9"/>
          <p:cNvPicPr preferRelativeResize="0"/>
          <p:nvPr/>
        </p:nvPicPr>
        <p:blipFill rotWithShape="1">
          <a:blip r:embed="rId3">
            <a:alphaModFix/>
          </a:blip>
          <a:srcRect/>
          <a:stretch/>
        </p:blipFill>
        <p:spPr>
          <a:xfrm>
            <a:off x="7872000" y="682190"/>
            <a:ext cx="4320000" cy="1116897"/>
          </a:xfrm>
          <a:prstGeom prst="rect">
            <a:avLst/>
          </a:prstGeom>
          <a:noFill/>
          <a:ln>
            <a:noFill/>
          </a:ln>
        </p:spPr>
      </p:pic>
      <p:sp>
        <p:nvSpPr>
          <p:cNvPr id="274" name="Google Shape;274;p9"/>
          <p:cNvSpPr txBox="1"/>
          <p:nvPr/>
        </p:nvSpPr>
        <p:spPr>
          <a:xfrm>
            <a:off x="8195968" y="713440"/>
            <a:ext cx="3996032"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600"/>
              <a:buFont typeface="Calibri"/>
              <a:buNone/>
            </a:pPr>
            <a:r>
              <a:rPr lang="iw-IL" sz="2600" b="1">
                <a:solidFill>
                  <a:schemeClr val="dk1"/>
                </a:solidFill>
                <a:latin typeface="Calibri"/>
                <a:ea typeface="Calibri"/>
                <a:cs typeface="Calibri"/>
                <a:sym typeface="Calibri"/>
              </a:rPr>
              <a:t>הנחיות להוראת השיעור</a:t>
            </a:r>
            <a:endParaRPr/>
          </a:p>
        </p:txBody>
      </p:sp>
      <p:pic>
        <p:nvPicPr>
          <p:cNvPr id="275" name="Google Shape;275;p9"/>
          <p:cNvPicPr preferRelativeResize="0"/>
          <p:nvPr/>
        </p:nvPicPr>
        <p:blipFill rotWithShape="1">
          <a:blip r:embed="rId4">
            <a:alphaModFix/>
          </a:blip>
          <a:srcRect/>
          <a:stretch/>
        </p:blipFill>
        <p:spPr>
          <a:xfrm>
            <a:off x="8195968" y="986537"/>
            <a:ext cx="672137" cy="508201"/>
          </a:xfrm>
          <a:prstGeom prst="rect">
            <a:avLst/>
          </a:prstGeom>
          <a:noFill/>
          <a:ln>
            <a:noFill/>
          </a:ln>
        </p:spPr>
      </p:pic>
    </p:spTree>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1633</Words>
  <Application>Microsoft Office PowerPoint</Application>
  <PresentationFormat>מסך רחב</PresentationFormat>
  <Paragraphs>255</Paragraphs>
  <Slides>31</Slides>
  <Notes>30</Notes>
  <HiddenSlides>0</HiddenSlides>
  <MMClips>1</MMClips>
  <ScaleCrop>false</ScaleCrop>
  <HeadingPairs>
    <vt:vector size="6" baseType="variant">
      <vt:variant>
        <vt:lpstr>גופנים בשימוש</vt:lpstr>
      </vt:variant>
      <vt:variant>
        <vt:i4>5</vt:i4>
      </vt:variant>
      <vt:variant>
        <vt:lpstr>ערכת נושא</vt:lpstr>
      </vt:variant>
      <vt:variant>
        <vt:i4>2</vt:i4>
      </vt:variant>
      <vt:variant>
        <vt:lpstr>כותרות שקופיות</vt:lpstr>
      </vt:variant>
      <vt:variant>
        <vt:i4>31</vt:i4>
      </vt:variant>
    </vt:vector>
  </HeadingPairs>
  <TitlesOfParts>
    <vt:vector size="38" baseType="lpstr">
      <vt:lpstr>Calibri</vt:lpstr>
      <vt:lpstr>Gisha</vt:lpstr>
      <vt:lpstr>Tahoma</vt:lpstr>
      <vt:lpstr>Noto Sans Symbols</vt:lpstr>
      <vt:lpstr>Arial</vt:lpstr>
      <vt:lpstr>ערכת נושא Office</vt:lpstr>
      <vt:lpstr>1_ערכת נושא Office</vt:lpstr>
      <vt:lpstr>מצגת של PowerPoint‏</vt:lpstr>
      <vt:lpstr>מצגת של PowerPoint‏</vt:lpstr>
      <vt:lpstr>מצגת של PowerPoint‏</vt:lpstr>
      <vt:lpstr>מצגת של PowerPoint‏</vt:lpstr>
      <vt:lpstr>מצגת של PowerPoint‏</vt:lpstr>
      <vt:lpstr>מטרות השיעור</vt:lpstr>
      <vt:lpstr>ידע, מיומנויות וערכים</vt:lpstr>
      <vt:lpstr>מצגת של PowerPoint‏</vt:lpstr>
      <vt:lpstr>מצגת של PowerPoint‏</vt:lpstr>
      <vt:lpstr>מצגת של PowerPoint‏</vt:lpstr>
      <vt:lpstr>מִי אוֹהֵב לְהַרְכִּיב פָּאזֶלִים?</vt:lpstr>
      <vt:lpstr>הַמִּלָּה הָעִבְרִית לְפָאזֶל הִיא תַּצְרֵף </vt:lpstr>
      <vt:lpstr>כָּעֵת נַרְכִּיב בְּיַחַד פַּאזֵל</vt:lpstr>
      <vt:lpstr>כָּעֵת נַרְכִּיב בְּיַחַד פָּאזֶל</vt:lpstr>
      <vt:lpstr>הַחֵלֶק שֶׁלִּי בַּפָּאזֶל הַכִּתָּתִי</vt:lpstr>
      <vt:lpstr>מצגת של PowerPoint‏</vt:lpstr>
      <vt:lpstr>מצגת של PowerPoint‏</vt:lpstr>
      <vt:lpstr>מַהִי כִּתָּה?</vt:lpstr>
      <vt:lpstr>מָה עוֹשִׂים בְּיַחַד עַם הַחֲבֵרִים וְהַחֲבֵרוֹת מֵהַכִּתָּה?</vt:lpstr>
      <vt:lpstr>מְשַׁתְּפִים</vt:lpstr>
      <vt:lpstr>    לבחירת המורה אם לצפות יחד בסרטון, במידה וכן-ישנם שקופיות המתייחסות לסרטון</vt:lpstr>
      <vt:lpstr>צוֹפִים בְּיַחַד בַּסִּרְטוֹן</vt:lpstr>
      <vt:lpstr>בְּכָל אֶחָד מְהַסִרְטוֹנִים, מָצְאוּ הַחֲבֵרִים דֶּרֶךְ שֶׁבָּהּ יוּכְלוּ לִהְיוֹת בְּיַחַד בַּנְּעִימִים</vt:lpstr>
      <vt:lpstr>בְּעִקְבוֹת הַצְּפִיָּה בַּסִּרְטוֹן</vt:lpstr>
      <vt:lpstr>מצגת של PowerPoint‏</vt:lpstr>
      <vt:lpstr>מצגת של PowerPoint‏</vt:lpstr>
      <vt:lpstr>מצגת של PowerPoint‏</vt:lpstr>
      <vt:lpstr>מצגת של PowerPoint‏</vt:lpstr>
      <vt:lpstr>להדפסה</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Dafna Hadar Pecker</dc:creator>
  <cp:lastModifiedBy>נעמה קנטמן</cp:lastModifiedBy>
  <cp:revision>2</cp:revision>
  <dcterms:created xsi:type="dcterms:W3CDTF">2021-11-22T20:06:49Z</dcterms:created>
  <dcterms:modified xsi:type="dcterms:W3CDTF">2023-03-16T09:49:18Z</dcterms:modified>
</cp:coreProperties>
</file>