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 id="2147483690" r:id="rId4"/>
    <p:sldMasterId id="2147483705" r:id="rId5"/>
  </p:sldMasterIdLst>
  <p:notesMasterIdLst>
    <p:notesMasterId r:id="rId31"/>
  </p:notesMasterIdLst>
  <p:sldIdLst>
    <p:sldId id="257" r:id="rId6"/>
    <p:sldId id="259" r:id="rId7"/>
    <p:sldId id="556" r:id="rId8"/>
    <p:sldId id="538" r:id="rId9"/>
    <p:sldId id="585" r:id="rId10"/>
    <p:sldId id="543" r:id="rId11"/>
    <p:sldId id="601" r:id="rId12"/>
    <p:sldId id="608" r:id="rId13"/>
    <p:sldId id="670" r:id="rId14"/>
    <p:sldId id="671" r:id="rId15"/>
    <p:sldId id="672" r:id="rId16"/>
    <p:sldId id="673" r:id="rId17"/>
    <p:sldId id="675" r:id="rId18"/>
    <p:sldId id="679" r:id="rId19"/>
    <p:sldId id="684" r:id="rId20"/>
    <p:sldId id="677" r:id="rId21"/>
    <p:sldId id="676" r:id="rId22"/>
    <p:sldId id="681" r:id="rId23"/>
    <p:sldId id="683" r:id="rId24"/>
    <p:sldId id="638" r:id="rId25"/>
    <p:sldId id="612" r:id="rId26"/>
    <p:sldId id="272" r:id="rId27"/>
    <p:sldId id="678" r:id="rId28"/>
    <p:sldId id="632" r:id="rId29"/>
    <p:sldId id="682" r:id="rId30"/>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F5F5F5"/>
    <a:srgbClr val="808D9D"/>
    <a:srgbClr val="ABBBD4"/>
    <a:srgbClr val="393D29"/>
    <a:srgbClr val="727953"/>
    <a:srgbClr val="FFF6DD"/>
    <a:srgbClr val="3770D5"/>
    <a:srgbClr val="A4B2DD"/>
    <a:srgbClr val="53C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062" autoAdjust="0"/>
  </p:normalViewPr>
  <p:slideViewPr>
    <p:cSldViewPr snapToGrid="0">
      <p:cViewPr varScale="1">
        <p:scale>
          <a:sx n="59" d="100"/>
          <a:sy n="59" d="100"/>
        </p:scale>
        <p:origin x="11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2538AA00-B87F-4813-96EB-56CD139D721B}" type="datetimeFigureOut">
              <a:rPr lang="he-IL" smtClean="0"/>
              <a:t>כ"ג/אדר/תשפ"ג</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6FAC53A7-FA6C-4BAB-AA79-FDF559DEE706}" type="slidenum">
              <a:rPr lang="he-IL" smtClean="0"/>
              <a:t>‹#›</a:t>
            </a:fld>
            <a:endParaRPr lang="he-IL"/>
          </a:p>
        </p:txBody>
      </p:sp>
    </p:spTree>
    <p:extLst>
      <p:ext uri="{BB962C8B-B14F-4D97-AF65-F5344CB8AC3E}">
        <p14:creationId xmlns:p14="http://schemas.microsoft.com/office/powerpoint/2010/main" val="106835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30" name="Google Shape;130;p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0" cap="none" spc="0" normalizeH="0" baseline="0" noProof="0" dirty="0">
                <a:ln>
                  <a:noFill/>
                </a:ln>
                <a:solidFill>
                  <a:srgbClr val="127AB9"/>
                </a:solidFill>
                <a:effectLst/>
                <a:uLnTx/>
                <a:uFillTx/>
                <a:latin typeface="Calibri" panose="020F0502020204030204" pitchFamily="34" charset="0"/>
                <a:ea typeface="+mn-ea"/>
                <a:cs typeface="Calibri" panose="020F0502020204030204" pitchFamily="34" charset="0"/>
                <a:sym typeface="Libre Franklin Medium"/>
              </a:rPr>
              <a:t>השנה אתם לומדים להיות תלמידים בת"ת, יש דברים שונים ממה שהיה בגן – דברים חדשים שלומדים לעשות.</a:t>
            </a:r>
            <a:endParaRPr lang="he-IL" b="0" dirty="0"/>
          </a:p>
        </p:txBody>
      </p:sp>
      <p:sp>
        <p:nvSpPr>
          <p:cNvPr id="4" name="Slide Number Placeholder 3"/>
          <p:cNvSpPr>
            <a:spLocks noGrp="1"/>
          </p:cNvSpPr>
          <p:nvPr>
            <p:ph type="sldNum" sz="quarter" idx="5"/>
          </p:nvPr>
        </p:nvSpPr>
        <p:spPr/>
        <p:txBody>
          <a:bodyPr/>
          <a:lstStyle/>
          <a:p>
            <a:fld id="{6FAC53A7-FA6C-4BAB-AA79-FDF559DEE706}" type="slidenum">
              <a:rPr lang="he-IL" smtClean="0"/>
              <a:t>12</a:t>
            </a:fld>
            <a:endParaRPr lang="he-IL"/>
          </a:p>
        </p:txBody>
      </p:sp>
    </p:spTree>
    <p:extLst>
      <p:ext uri="{BB962C8B-B14F-4D97-AF65-F5344CB8AC3E}">
        <p14:creationId xmlns:p14="http://schemas.microsoft.com/office/powerpoint/2010/main" val="2933056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t>כדאי להסביר את המשנה מפרקי אבות </a:t>
            </a:r>
            <a:r>
              <a:rPr lang="he-IL" baseline="0" dirty="0"/>
              <a:t> "לא </a:t>
            </a:r>
            <a:r>
              <a:rPr lang="he-IL" baseline="0" dirty="0" err="1"/>
              <a:t>הבישן</a:t>
            </a:r>
            <a:r>
              <a:rPr lang="he-IL" baseline="0" dirty="0"/>
              <a:t> למד": </a:t>
            </a:r>
            <a:r>
              <a:rPr lang="he-IL" dirty="0"/>
              <a:t>זו לא בושה לשאול, להיפך – זה חשוב, וגם עוזר למחנך לדעת מה ללמד ומה להסביר לתלמידים.</a:t>
            </a:r>
          </a:p>
          <a:p>
            <a:pPr algn="r" rtl="1"/>
            <a:r>
              <a:rPr lang="he-IL" dirty="0"/>
              <a:t>רצוי שהמחנך </a:t>
            </a:r>
            <a:r>
              <a:rPr lang="he-IL" dirty="0" err="1"/>
              <a:t>יתן</a:t>
            </a:r>
            <a:r>
              <a:rPr lang="he-IL" dirty="0"/>
              <a:t> דוגמא מעצמה (למשל: פעם לא ידעתי איך</a:t>
            </a:r>
            <a:r>
              <a:rPr lang="he-IL" baseline="0" dirty="0"/>
              <a:t> להבין פסוק קשה בפרשת שבוע</a:t>
            </a:r>
            <a:r>
              <a:rPr lang="he-IL" dirty="0"/>
              <a:t>, שאלתי את חבר שלי איך מבינים והוא</a:t>
            </a:r>
            <a:r>
              <a:rPr lang="he-IL" baseline="0" dirty="0"/>
              <a:t> הסביר</a:t>
            </a:r>
            <a:r>
              <a:rPr lang="he-IL" dirty="0"/>
              <a:t> לי).</a:t>
            </a:r>
          </a:p>
        </p:txBody>
      </p:sp>
      <p:sp>
        <p:nvSpPr>
          <p:cNvPr id="4" name="Slide Number Placeholder 3"/>
          <p:cNvSpPr>
            <a:spLocks noGrp="1"/>
          </p:cNvSpPr>
          <p:nvPr>
            <p:ph type="sldNum" sz="quarter" idx="5"/>
          </p:nvPr>
        </p:nvSpPr>
        <p:spPr/>
        <p:txBody>
          <a:bodyPr/>
          <a:lstStyle/>
          <a:p>
            <a:fld id="{6FAC53A7-FA6C-4BAB-AA79-FDF559DEE706}" type="slidenum">
              <a:rPr lang="he-IL" smtClean="0"/>
              <a:t>13</a:t>
            </a:fld>
            <a:endParaRPr lang="he-IL"/>
          </a:p>
        </p:txBody>
      </p:sp>
    </p:spTree>
    <p:extLst>
      <p:ext uri="{BB962C8B-B14F-4D97-AF65-F5344CB8AC3E}">
        <p14:creationId xmlns:p14="http://schemas.microsoft.com/office/powerpoint/2010/main" val="3313691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כאן יש דוגמאות לשאלות שעשויות להעסיק את הילדים – בקשר להסתגלות לביה"ס.</a:t>
            </a:r>
          </a:p>
          <a:p>
            <a:pPr algn="r" rtl="1"/>
            <a:r>
              <a:rPr lang="he-IL" dirty="0"/>
              <a:t>זה המקום לאפשר לתלמידים לשאול עוד שאלות ולהסביר שטבעי שיהיו להם שאלות.</a:t>
            </a:r>
          </a:p>
          <a:p>
            <a:pPr algn="r" rtl="1"/>
            <a:r>
              <a:rPr lang="he-IL" dirty="0"/>
              <a:t>חשוב לספר לתלמידים את מי הם יכולים לשאול שאלות על התלמוד תורה: את המחנך, המלמדים, היועץ, המנהל וכמובן, את ההורים.</a:t>
            </a:r>
          </a:p>
        </p:txBody>
      </p:sp>
      <p:sp>
        <p:nvSpPr>
          <p:cNvPr id="4" name="Slide Number Placeholder 3"/>
          <p:cNvSpPr>
            <a:spLocks noGrp="1"/>
          </p:cNvSpPr>
          <p:nvPr>
            <p:ph type="sldNum" sz="quarter" idx="5"/>
          </p:nvPr>
        </p:nvSpPr>
        <p:spPr/>
        <p:txBody>
          <a:bodyPr/>
          <a:lstStyle/>
          <a:p>
            <a:fld id="{6FAC53A7-FA6C-4BAB-AA79-FDF559DEE706}" type="slidenum">
              <a:rPr lang="he-IL" smtClean="0"/>
              <a:t>16</a:t>
            </a:fld>
            <a:endParaRPr lang="he-IL"/>
          </a:p>
        </p:txBody>
      </p:sp>
    </p:spTree>
    <p:extLst>
      <p:ext uri="{BB962C8B-B14F-4D97-AF65-F5344CB8AC3E}">
        <p14:creationId xmlns:p14="http://schemas.microsoft.com/office/powerpoint/2010/main" val="1870301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שאלה פתוחה כזו מאפשרת למחנך לדעת מה מעסיק את התלמידים.</a:t>
            </a:r>
          </a:p>
          <a:p>
            <a:pPr algn="r" rtl="1"/>
            <a:r>
              <a:rPr lang="he-IL" dirty="0"/>
              <a:t>עצם העובדה שהמחנך שואל מהווה מודל לתלמידים.</a:t>
            </a:r>
          </a:p>
          <a:p>
            <a:pPr algn="r" rtl="1"/>
            <a:endParaRPr lang="he-IL" dirty="0"/>
          </a:p>
        </p:txBody>
      </p:sp>
      <p:sp>
        <p:nvSpPr>
          <p:cNvPr id="4" name="Slide Number Placeholder 3"/>
          <p:cNvSpPr>
            <a:spLocks noGrp="1"/>
          </p:cNvSpPr>
          <p:nvPr>
            <p:ph type="sldNum" sz="quarter" idx="5"/>
          </p:nvPr>
        </p:nvSpPr>
        <p:spPr/>
        <p:txBody>
          <a:bodyPr/>
          <a:lstStyle/>
          <a:p>
            <a:fld id="{6FAC53A7-FA6C-4BAB-AA79-FDF559DEE706}" type="slidenum">
              <a:rPr lang="he-IL" smtClean="0"/>
              <a:t>17</a:t>
            </a:fld>
            <a:endParaRPr lang="he-IL"/>
          </a:p>
        </p:txBody>
      </p:sp>
    </p:spTree>
    <p:extLst>
      <p:ext uri="{BB962C8B-B14F-4D97-AF65-F5344CB8AC3E}">
        <p14:creationId xmlns:p14="http://schemas.microsoft.com/office/powerpoint/2010/main" val="1576824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6FAC53A7-FA6C-4BAB-AA79-FDF559DEE706}" type="slidenum">
              <a:rPr lang="he-IL" smtClean="0"/>
              <a:t>18</a:t>
            </a:fld>
            <a:endParaRPr lang="he-IL"/>
          </a:p>
        </p:txBody>
      </p:sp>
    </p:spTree>
    <p:extLst>
      <p:ext uri="{BB962C8B-B14F-4D97-AF65-F5344CB8AC3E}">
        <p14:creationId xmlns:p14="http://schemas.microsoft.com/office/powerpoint/2010/main" val="321445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נחלק לתלמידים וננחה אותן לצבוע את סימן השאלה - אני שואל ולומד.</a:t>
            </a:r>
          </a:p>
          <a:p>
            <a:pPr algn="r" rtl="1"/>
            <a:r>
              <a:rPr lang="he-IL" dirty="0"/>
              <a:t>מצורף להדפסה בשקף 25</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AC53A7-FA6C-4BAB-AA79-FDF559DEE706}"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58798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60" name="Google Shape;2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מסכמים שיעור: כל תלמיד יבחר משפט שהוא</a:t>
            </a:r>
            <a:r>
              <a:rPr lang="he-IL" baseline="0" dirty="0"/>
              <a:t> </a:t>
            </a:r>
            <a:r>
              <a:rPr lang="he-IL" dirty="0"/>
              <a:t>רוצה להתייחס אליו </a:t>
            </a:r>
          </a:p>
          <a:p>
            <a:r>
              <a:rPr lang="he-IL" dirty="0"/>
              <a:t> </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3636932-1D11-4359-B5AE-4A5A23CB4E91}" type="slidenum">
              <a:rPr kumimoji="0" lang="he-IL"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he-IL"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80360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76" name="Google Shape;276;p1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4353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93442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u="none" dirty="0"/>
              <a:t>מפגש זה מתייחס למשמעות התפקיד החדש שיש לילדים – "תלמידים" וכן, להבדלים בין הגן לתלמוד תורה ומעודד את התלמידים לשאול שאלות ביחס לכיתה א'.</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u="none"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0" u="none" dirty="0"/>
              <a:t>לשיעור זה על המחנך להכין מראש – מצגת </a:t>
            </a:r>
            <a:r>
              <a:rPr lang="he-IL" sz="1200" kern="0" dirty="0">
                <a:solidFill>
                  <a:schemeClr val="bg2"/>
                </a:solidFill>
                <a:latin typeface="Calibri" panose="020F0502020204030204" pitchFamily="34" charset="0"/>
                <a:cs typeface="Calibri" panose="020F0502020204030204" pitchFamily="34" charset="0"/>
              </a:rPr>
              <a:t>"אנחנו תלמידים בכיתה א'", שבה תמונות כל הילדים בכיתה, כתלמידים ביום הראשון בכיתה א –</a:t>
            </a:r>
            <a:br>
              <a:rPr lang="en-US" sz="1200" kern="0" dirty="0">
                <a:solidFill>
                  <a:schemeClr val="bg2"/>
                </a:solidFill>
                <a:latin typeface="Calibri" panose="020F0502020204030204" pitchFamily="34" charset="0"/>
                <a:cs typeface="Calibri" panose="020F0502020204030204" pitchFamily="34" charset="0"/>
              </a:rPr>
            </a:br>
            <a:r>
              <a:rPr lang="he-IL" sz="1200" kern="0" dirty="0">
                <a:solidFill>
                  <a:schemeClr val="bg2"/>
                </a:solidFill>
                <a:latin typeface="Calibri" panose="020F0502020204030204" pitchFamily="34" charset="0"/>
                <a:cs typeface="Calibri" panose="020F0502020204030204" pitchFamily="34" charset="0"/>
              </a:rPr>
              <a:t>אפשר תמונות כיתתית ו/או תמונות של כל הילדים בנפרד.</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u="none"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u="none"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u="none"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81905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נחלק לתלמידים וננחה אותן לצבוע את סימן השאלה.</a:t>
            </a:r>
          </a:p>
        </p:txBody>
      </p:sp>
      <p:sp>
        <p:nvSpPr>
          <p:cNvPr id="4" name="Slide Number Placeholder 3"/>
          <p:cNvSpPr>
            <a:spLocks noGrp="1"/>
          </p:cNvSpPr>
          <p:nvPr>
            <p:ph type="sldNum" sz="quarter" idx="5"/>
          </p:nvPr>
        </p:nvSpPr>
        <p:spPr/>
        <p:txBody>
          <a:bodyPr/>
          <a:lstStyle/>
          <a:p>
            <a:fld id="{6FAC53A7-FA6C-4BAB-AA79-FDF559DEE706}" type="slidenum">
              <a:rPr lang="he-IL" smtClean="0"/>
              <a:t>25</a:t>
            </a:fld>
            <a:endParaRPr lang="he-IL"/>
          </a:p>
        </p:txBody>
      </p:sp>
    </p:spTree>
    <p:extLst>
      <p:ext uri="{BB962C8B-B14F-4D97-AF65-F5344CB8AC3E}">
        <p14:creationId xmlns:p14="http://schemas.microsoft.com/office/powerpoint/2010/main" val="55152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5513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6FAC53A7-FA6C-4BAB-AA79-FDF559DEE706}" type="slidenum">
              <a:rPr lang="he-IL" smtClean="0"/>
              <a:t>6</a:t>
            </a:fld>
            <a:endParaRPr lang="he-IL"/>
          </a:p>
        </p:txBody>
      </p:sp>
    </p:spTree>
    <p:extLst>
      <p:ext uri="{BB962C8B-B14F-4D97-AF65-F5344CB8AC3E}">
        <p14:creationId xmlns:p14="http://schemas.microsoft.com/office/powerpoint/2010/main" val="102495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dirty="0"/>
              <a:t>חשוב לחזור על הכללים המרכזיים בכל שיעור</a:t>
            </a:r>
            <a:r>
              <a:rPr lang="he-IL" dirty="0"/>
              <a:t>, </a:t>
            </a:r>
            <a:r>
              <a:rPr lang="x-none" dirty="0"/>
              <a:t>על מנת לבסס מרחב בטוח המאפשר שיח רגשי בין ה</a:t>
            </a:r>
            <a:r>
              <a:rPr lang="he-IL" dirty="0"/>
              <a:t>תלמידים</a:t>
            </a:r>
            <a:r>
              <a:rPr lang="x-none" dirty="0"/>
              <a:t>.</a:t>
            </a:r>
            <a:endParaRPr lang="he-IL" dirty="0"/>
          </a:p>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he-IL" sz="1200" dirty="0">
                <a:solidFill>
                  <a:srgbClr val="002060"/>
                </a:solidFill>
                <a:latin typeface="Calibri" panose="020F0502020204030204" pitchFamily="34" charset="0"/>
                <a:ea typeface="Tahoma" panose="020B0604030504040204" pitchFamily="34" charset="0"/>
                <a:cs typeface="Calibri" panose="020F0502020204030204" pitchFamily="34" charset="0"/>
              </a:rPr>
              <a:t>למחנך:</a:t>
            </a:r>
            <a:r>
              <a:rPr lang="he-IL" sz="1200" baseline="0" dirty="0">
                <a:solidFill>
                  <a:srgbClr val="002060"/>
                </a:solidFill>
                <a:latin typeface="Calibri" panose="020F0502020204030204" pitchFamily="34" charset="0"/>
                <a:ea typeface="Tahoma" panose="020B0604030504040204" pitchFamily="34" charset="0"/>
                <a:cs typeface="Calibri" panose="020F0502020204030204" pitchFamily="34" charset="0"/>
              </a:rPr>
              <a:t> ניתן להסביר ש</a:t>
            </a:r>
            <a:r>
              <a:rPr lang="he-IL" sz="1200" dirty="0">
                <a:solidFill>
                  <a:srgbClr val="002060"/>
                </a:solidFill>
                <a:latin typeface="Calibri" panose="020F0502020204030204" pitchFamily="34" charset="0"/>
                <a:ea typeface="Tahoma" panose="020B0604030504040204" pitchFamily="34" charset="0"/>
                <a:cs typeface="Calibri" panose="020F0502020204030204" pitchFamily="34" charset="0"/>
              </a:rPr>
              <a:t>אפשר לשתף אחרים בנושא, אך לספר רק על עצמי</a:t>
            </a:r>
            <a:endParaRPr lang="he-IL" dirty="0"/>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6012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מכוונה למעשה:</a:t>
            </a:r>
          </a:p>
          <a:p>
            <a:pPr algn="r" rtl="1"/>
            <a:r>
              <a:rPr lang="he-IL" dirty="0"/>
              <a:t>המחנך יבקש מהתלמידים להתייחס לדרכים שבהן יישמו את מה שנלמד בשיעור הקודם, לתאר מקרים שחוו ובהם הייתה להם הזדמנות ליישם את שלמדו.</a:t>
            </a:r>
          </a:p>
          <a:p>
            <a:pPr algn="r" rtl="1"/>
            <a:r>
              <a:rPr lang="he-IL" dirty="0"/>
              <a:t>לאחר שהתלמידים ישתפו, ניתן לשאול אותם מה הדברים שסייעו להם ליישם את הנלמד. במידה והתלמידים לא יישמו, ניתן לשאול מה הגורמים שעיכבו אותם ומה יכול לסייע להם בהמשך על מנת ליישם את הנלמד.</a:t>
            </a:r>
            <a:endParaRPr lang="aa-ET"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636932-1D11-4359-B5AE-4A5A23CB4E9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4990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1" u="sng" dirty="0"/>
              <a:t>את הצילום אפשר לערוך ביום הראשון בכיתה א' או בכל יום באמצע שנה.</a:t>
            </a:r>
          </a:p>
          <a:p>
            <a:pPr algn="r" rtl="1"/>
            <a:r>
              <a:rPr lang="he-IL" dirty="0"/>
              <a:t>באישור הורים.</a:t>
            </a:r>
          </a:p>
          <a:p>
            <a:pPr algn="r" rtl="1"/>
            <a:r>
              <a:rPr lang="he-IL" dirty="0"/>
              <a:t>ניתן לשמור לאלבום כיתתי.</a:t>
            </a:r>
          </a:p>
        </p:txBody>
      </p:sp>
      <p:sp>
        <p:nvSpPr>
          <p:cNvPr id="4" name="Slide Number Placeholder 3"/>
          <p:cNvSpPr>
            <a:spLocks noGrp="1"/>
          </p:cNvSpPr>
          <p:nvPr>
            <p:ph type="sldNum" sz="quarter" idx="5"/>
          </p:nvPr>
        </p:nvSpPr>
        <p:spPr/>
        <p:txBody>
          <a:bodyPr/>
          <a:lstStyle/>
          <a:p>
            <a:fld id="{6FAC53A7-FA6C-4BAB-AA79-FDF559DEE706}" type="slidenum">
              <a:rPr lang="he-IL" smtClean="0"/>
              <a:t>9</a:t>
            </a:fld>
            <a:endParaRPr lang="he-IL"/>
          </a:p>
        </p:txBody>
      </p:sp>
    </p:spTree>
    <p:extLst>
      <p:ext uri="{BB962C8B-B14F-4D97-AF65-F5344CB8AC3E}">
        <p14:creationId xmlns:p14="http://schemas.microsoft.com/office/powerpoint/2010/main" val="219843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המחנך יציג את מצגת התמונות של התלמידים.</a:t>
            </a:r>
          </a:p>
        </p:txBody>
      </p:sp>
      <p:sp>
        <p:nvSpPr>
          <p:cNvPr id="4" name="Slide Number Placeholder 3"/>
          <p:cNvSpPr>
            <a:spLocks noGrp="1"/>
          </p:cNvSpPr>
          <p:nvPr>
            <p:ph type="sldNum" sz="quarter" idx="5"/>
          </p:nvPr>
        </p:nvSpPr>
        <p:spPr/>
        <p:txBody>
          <a:bodyPr/>
          <a:lstStyle/>
          <a:p>
            <a:fld id="{6FAC53A7-FA6C-4BAB-AA79-FDF559DEE706}" type="slidenum">
              <a:rPr lang="he-IL" smtClean="0"/>
              <a:t>10</a:t>
            </a:fld>
            <a:endParaRPr lang="he-IL"/>
          </a:p>
        </p:txBody>
      </p:sp>
    </p:spTree>
    <p:extLst>
      <p:ext uri="{BB962C8B-B14F-4D97-AF65-F5344CB8AC3E}">
        <p14:creationId xmlns:p14="http://schemas.microsoft.com/office/powerpoint/2010/main" val="398431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המחנך יציג את מצגת התמונות של התלמידים.</a:t>
            </a:r>
          </a:p>
        </p:txBody>
      </p:sp>
      <p:sp>
        <p:nvSpPr>
          <p:cNvPr id="4" name="Slide Number Placeholder 3"/>
          <p:cNvSpPr>
            <a:spLocks noGrp="1"/>
          </p:cNvSpPr>
          <p:nvPr>
            <p:ph type="sldNum" sz="quarter" idx="5"/>
          </p:nvPr>
        </p:nvSpPr>
        <p:spPr/>
        <p:txBody>
          <a:bodyPr/>
          <a:lstStyle/>
          <a:p>
            <a:fld id="{6FAC53A7-FA6C-4BAB-AA79-FDF559DEE706}" type="slidenum">
              <a:rPr lang="he-IL" smtClean="0"/>
              <a:t>11</a:t>
            </a:fld>
            <a:endParaRPr lang="he-IL"/>
          </a:p>
        </p:txBody>
      </p:sp>
    </p:spTree>
    <p:extLst>
      <p:ext uri="{BB962C8B-B14F-4D97-AF65-F5344CB8AC3E}">
        <p14:creationId xmlns:p14="http://schemas.microsoft.com/office/powerpoint/2010/main" val="279214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11CE-C248-49BD-8FCA-AB1FE9F213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B66E991D-DC49-4CBA-A494-5C80B393CB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B5CB630D-C7CC-4721-BFCC-E1409C424A6F}"/>
              </a:ext>
            </a:extLst>
          </p:cNvPr>
          <p:cNvSpPr>
            <a:spLocks noGrp="1"/>
          </p:cNvSpPr>
          <p:nvPr>
            <p:ph type="dt" sz="half" idx="10"/>
          </p:nvPr>
        </p:nvSpPr>
        <p:spPr/>
        <p:txBody>
          <a:bodyPr/>
          <a:lstStyle/>
          <a:p>
            <a:fld id="{456050C3-0875-4BC9-B35B-1CA924521607}" type="datetimeFigureOut">
              <a:rPr lang="he-IL" smtClean="0"/>
              <a:t>כ"ג/אדר/תשפ"ג</a:t>
            </a:fld>
            <a:endParaRPr lang="he-IL"/>
          </a:p>
        </p:txBody>
      </p:sp>
      <p:sp>
        <p:nvSpPr>
          <p:cNvPr id="5" name="Footer Placeholder 4">
            <a:extLst>
              <a:ext uri="{FF2B5EF4-FFF2-40B4-BE49-F238E27FC236}">
                <a16:creationId xmlns:a16="http://schemas.microsoft.com/office/drawing/2014/main" id="{1A403A16-6590-4118-903A-493CA960CC39}"/>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E5A33ABA-A079-4430-87DC-6190094655F3}"/>
              </a:ext>
            </a:extLst>
          </p:cNvPr>
          <p:cNvSpPr>
            <a:spLocks noGrp="1"/>
          </p:cNvSpPr>
          <p:nvPr>
            <p:ph type="sldNum" sz="quarter" idx="12"/>
          </p:nvPr>
        </p:nvSpPr>
        <p:spPr/>
        <p:txBody>
          <a:bodyPr/>
          <a:lstStyle/>
          <a:p>
            <a:fld id="{61944293-8B9A-4ADC-B5EA-9393EC4CEE65}" type="slidenum">
              <a:rPr lang="he-IL" smtClean="0"/>
              <a:t>‹#›</a:t>
            </a:fld>
            <a:endParaRPr lang="he-IL"/>
          </a:p>
        </p:txBody>
      </p:sp>
    </p:spTree>
    <p:extLst>
      <p:ext uri="{BB962C8B-B14F-4D97-AF65-F5344CB8AC3E}">
        <p14:creationId xmlns:p14="http://schemas.microsoft.com/office/powerpoint/2010/main" val="318244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6EF8-53F3-4EFC-B3A8-6217E9E40124}"/>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56CB6067-7866-4F94-BC1A-12022421D2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A8FFAE15-327B-4D91-84B1-22CEAD70E3BB}"/>
              </a:ext>
            </a:extLst>
          </p:cNvPr>
          <p:cNvSpPr>
            <a:spLocks noGrp="1"/>
          </p:cNvSpPr>
          <p:nvPr>
            <p:ph type="dt" sz="half" idx="10"/>
          </p:nvPr>
        </p:nvSpPr>
        <p:spPr/>
        <p:txBody>
          <a:bodyPr/>
          <a:lstStyle/>
          <a:p>
            <a:fld id="{456050C3-0875-4BC9-B35B-1CA924521607}" type="datetimeFigureOut">
              <a:rPr lang="he-IL" smtClean="0"/>
              <a:t>כ"ג/אדר/תשפ"ג</a:t>
            </a:fld>
            <a:endParaRPr lang="he-IL"/>
          </a:p>
        </p:txBody>
      </p:sp>
      <p:sp>
        <p:nvSpPr>
          <p:cNvPr id="5" name="Footer Placeholder 4">
            <a:extLst>
              <a:ext uri="{FF2B5EF4-FFF2-40B4-BE49-F238E27FC236}">
                <a16:creationId xmlns:a16="http://schemas.microsoft.com/office/drawing/2014/main" id="{92EDF61E-5307-4634-9FF3-A59163DB75CE}"/>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7B9CE9AB-CA5E-482C-9392-F0FEB777AD85}"/>
              </a:ext>
            </a:extLst>
          </p:cNvPr>
          <p:cNvSpPr>
            <a:spLocks noGrp="1"/>
          </p:cNvSpPr>
          <p:nvPr>
            <p:ph type="sldNum" sz="quarter" idx="12"/>
          </p:nvPr>
        </p:nvSpPr>
        <p:spPr/>
        <p:txBody>
          <a:bodyPr/>
          <a:lstStyle/>
          <a:p>
            <a:fld id="{61944293-8B9A-4ADC-B5EA-9393EC4CEE65}" type="slidenum">
              <a:rPr lang="he-IL" smtClean="0"/>
              <a:t>‹#›</a:t>
            </a:fld>
            <a:endParaRPr lang="he-IL"/>
          </a:p>
        </p:txBody>
      </p:sp>
    </p:spTree>
    <p:extLst>
      <p:ext uri="{BB962C8B-B14F-4D97-AF65-F5344CB8AC3E}">
        <p14:creationId xmlns:p14="http://schemas.microsoft.com/office/powerpoint/2010/main" val="4270465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AA8626-4692-4D30-BD40-84E9D12502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0CF2CC11-2C2E-4E69-A326-3EE57B907C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2B64B602-5072-43E6-9B4D-8CA917F1C025}"/>
              </a:ext>
            </a:extLst>
          </p:cNvPr>
          <p:cNvSpPr>
            <a:spLocks noGrp="1"/>
          </p:cNvSpPr>
          <p:nvPr>
            <p:ph type="dt" sz="half" idx="10"/>
          </p:nvPr>
        </p:nvSpPr>
        <p:spPr/>
        <p:txBody>
          <a:bodyPr/>
          <a:lstStyle/>
          <a:p>
            <a:fld id="{456050C3-0875-4BC9-B35B-1CA924521607}" type="datetimeFigureOut">
              <a:rPr lang="he-IL" smtClean="0"/>
              <a:t>כ"ג/אדר/תשפ"ג</a:t>
            </a:fld>
            <a:endParaRPr lang="he-IL"/>
          </a:p>
        </p:txBody>
      </p:sp>
      <p:sp>
        <p:nvSpPr>
          <p:cNvPr id="5" name="Footer Placeholder 4">
            <a:extLst>
              <a:ext uri="{FF2B5EF4-FFF2-40B4-BE49-F238E27FC236}">
                <a16:creationId xmlns:a16="http://schemas.microsoft.com/office/drawing/2014/main" id="{ABACF2BF-7D49-4383-830A-018552C3C3D3}"/>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85D4A2D7-D575-4A59-ADBD-AAAB7DB82078}"/>
              </a:ext>
            </a:extLst>
          </p:cNvPr>
          <p:cNvSpPr>
            <a:spLocks noGrp="1"/>
          </p:cNvSpPr>
          <p:nvPr>
            <p:ph type="sldNum" sz="quarter" idx="12"/>
          </p:nvPr>
        </p:nvSpPr>
        <p:spPr/>
        <p:txBody>
          <a:bodyPr/>
          <a:lstStyle/>
          <a:p>
            <a:fld id="{61944293-8B9A-4ADC-B5EA-9393EC4CEE65}" type="slidenum">
              <a:rPr lang="he-IL" smtClean="0"/>
              <a:t>‹#›</a:t>
            </a:fld>
            <a:endParaRPr lang="he-IL"/>
          </a:p>
        </p:txBody>
      </p:sp>
    </p:spTree>
    <p:extLst>
      <p:ext uri="{BB962C8B-B14F-4D97-AF65-F5344CB8AC3E}">
        <p14:creationId xmlns:p14="http://schemas.microsoft.com/office/powerpoint/2010/main" val="70599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72179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1790421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024989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1162990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4199431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כלל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383B93-3EBB-48BD-A197-ACD08DB2944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45C36EB-845A-45CA-A399-53ECE50365B2}"/>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4" name="מציין מיקום של כותרת תחתונה 3">
            <a:extLst>
              <a:ext uri="{FF2B5EF4-FFF2-40B4-BE49-F238E27FC236}">
                <a16:creationId xmlns:a16="http://schemas.microsoft.com/office/drawing/2014/main" id="{0FA2624B-9F98-48FE-ADAF-1D97DC97737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87C7E4B-CD0A-40FB-90DA-A8E32B5F41A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0" name="מציין מיקום תוכן 9">
            <a:extLst>
              <a:ext uri="{FF2B5EF4-FFF2-40B4-BE49-F238E27FC236}">
                <a16:creationId xmlns:a16="http://schemas.microsoft.com/office/drawing/2014/main" id="{7A4E8B70-9E3F-425C-9911-215B73DB34A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653119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שאלות לדיון בכיתה">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761673" y="136525"/>
            <a:ext cx="706119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3806338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136958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D2DFE-1D58-4EF5-8D71-E0342B672F33}"/>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8512A4DC-EEEA-406E-8861-48B6322C9F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241F3BD7-B5C8-488A-A97A-C48DAD3EF175}"/>
              </a:ext>
            </a:extLst>
          </p:cNvPr>
          <p:cNvSpPr>
            <a:spLocks noGrp="1"/>
          </p:cNvSpPr>
          <p:nvPr>
            <p:ph type="dt" sz="half" idx="10"/>
          </p:nvPr>
        </p:nvSpPr>
        <p:spPr/>
        <p:txBody>
          <a:bodyPr/>
          <a:lstStyle/>
          <a:p>
            <a:fld id="{456050C3-0875-4BC9-B35B-1CA924521607}" type="datetimeFigureOut">
              <a:rPr lang="he-IL" smtClean="0"/>
              <a:t>כ"ג/אדר/תשפ"ג</a:t>
            </a:fld>
            <a:endParaRPr lang="he-IL"/>
          </a:p>
        </p:txBody>
      </p:sp>
      <p:sp>
        <p:nvSpPr>
          <p:cNvPr id="5" name="Footer Placeholder 4">
            <a:extLst>
              <a:ext uri="{FF2B5EF4-FFF2-40B4-BE49-F238E27FC236}">
                <a16:creationId xmlns:a16="http://schemas.microsoft.com/office/drawing/2014/main" id="{0C8DB1A8-439E-4A49-9F5A-B392A9D4FCF7}"/>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4CD5BECD-1DE6-4B9F-A4F5-B374C713FDCD}"/>
              </a:ext>
            </a:extLst>
          </p:cNvPr>
          <p:cNvSpPr>
            <a:spLocks noGrp="1"/>
          </p:cNvSpPr>
          <p:nvPr>
            <p:ph type="sldNum" sz="quarter" idx="12"/>
          </p:nvPr>
        </p:nvSpPr>
        <p:spPr/>
        <p:txBody>
          <a:bodyPr/>
          <a:lstStyle/>
          <a:p>
            <a:fld id="{61944293-8B9A-4ADC-B5EA-9393EC4CEE65}" type="slidenum">
              <a:rPr lang="he-IL" smtClean="0"/>
              <a:t>‹#›</a:t>
            </a:fld>
            <a:endParaRPr lang="he-IL"/>
          </a:p>
        </p:txBody>
      </p:sp>
    </p:spTree>
    <p:extLst>
      <p:ext uri="{BB962C8B-B14F-4D97-AF65-F5344CB8AC3E}">
        <p14:creationId xmlns:p14="http://schemas.microsoft.com/office/powerpoint/2010/main" val="728315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4" name="גרפיקה 3" descr="מדפסת עם מילוי מלא">
            <a:extLst>
              <a:ext uri="{FF2B5EF4-FFF2-40B4-BE49-F238E27FC236}">
                <a16:creationId xmlns:a16="http://schemas.microsoft.com/office/drawing/2014/main" id="{FF2491E9-42EA-41A7-8CFA-A417E05C67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2812" y="936396"/>
            <a:ext cx="4985208" cy="4985208"/>
          </a:xfrm>
          <a:prstGeom prst="rect">
            <a:avLst/>
          </a:prstGeom>
        </p:spPr>
      </p:pic>
    </p:spTree>
    <p:extLst>
      <p:ext uri="{BB962C8B-B14F-4D97-AF65-F5344CB8AC3E}">
        <p14:creationId xmlns:p14="http://schemas.microsoft.com/office/powerpoint/2010/main" val="492809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8574243" y="0"/>
            <a:ext cx="3573727"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079138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379294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941782" y="189529"/>
            <a:ext cx="6308436" cy="1200329"/>
          </a:xfrm>
          <a:prstGeom prst="rect">
            <a:avLst/>
          </a:prstGeom>
          <a:noFill/>
        </p:spPr>
        <p:txBody>
          <a:bodyPr wrap="square">
            <a:spAutoFit/>
          </a:bodyPr>
          <a:lstStyle/>
          <a:p>
            <a:pPr marL="0" marR="0" lvl="0" indent="0" algn="r" rtl="1">
              <a:spcBef>
                <a:spcPts val="0"/>
              </a:spcBef>
              <a:spcAft>
                <a:spcPts val="0"/>
              </a:spcAft>
              <a:buNone/>
            </a:pPr>
            <a:r>
              <a:rPr lang="he-IL" sz="7200" b="1" dirty="0">
                <a:solidFill>
                  <a:schemeClr val="lt1"/>
                </a:solidFill>
                <a:latin typeface="Calibri"/>
                <a:ea typeface="Calibri"/>
                <a:cs typeface="Calibri"/>
                <a:sym typeface="Calibri"/>
              </a:rPr>
              <a:t>מָה הַמֶּסֶר שֶׁלָּנוּ?</a:t>
            </a:r>
            <a:endParaRPr lang="he-IL" sz="6000" dirty="0"/>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1505527" y="2246457"/>
            <a:ext cx="9051637"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2351958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מציין מיקום של תמונה 6" descr="מדפסת עם מילוי מלא">
            <a:extLst>
              <a:ext uri="{FF2B5EF4-FFF2-40B4-BE49-F238E27FC236}">
                <a16:creationId xmlns:a16="http://schemas.microsoft.com/office/drawing/2014/main" id="{DFC2A50E-5891-4221-A752-563BFC7EED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520" b="10520"/>
          <a:stretch>
            <a:fillRect/>
          </a:stretch>
        </p:blipFill>
        <p:spPr>
          <a:xfrm>
            <a:off x="4826540" y="1073838"/>
            <a:ext cx="6172200" cy="4873625"/>
          </a:xfrm>
          <a:prstGeom prst="rect">
            <a:avLst/>
          </a:prstGeom>
          <a:noFill/>
          <a:ln>
            <a:noFill/>
          </a:ln>
        </p:spPr>
      </p:pic>
    </p:spTree>
    <p:extLst>
      <p:ext uri="{BB962C8B-B14F-4D97-AF65-F5344CB8AC3E}">
        <p14:creationId xmlns:p14="http://schemas.microsoft.com/office/powerpoint/2010/main" val="2497230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045956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544450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en-US"/>
              <a:t>Click to edit Master title style</a:t>
            </a:r>
            <a:endParaRPr lang="he-IL"/>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946585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en-US"/>
              <a:t>Click to edit Master title style</a:t>
            </a:r>
            <a:endParaRPr lang="he-IL"/>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22767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96228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68DE-8A39-4508-A638-43C01CBDFF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1274AE61-0F85-4135-884D-2ACD14FCA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B5004D-E509-462D-948F-046CCC26355C}"/>
              </a:ext>
            </a:extLst>
          </p:cNvPr>
          <p:cNvSpPr>
            <a:spLocks noGrp="1"/>
          </p:cNvSpPr>
          <p:nvPr>
            <p:ph type="dt" sz="half" idx="10"/>
          </p:nvPr>
        </p:nvSpPr>
        <p:spPr/>
        <p:txBody>
          <a:bodyPr/>
          <a:lstStyle/>
          <a:p>
            <a:fld id="{456050C3-0875-4BC9-B35B-1CA924521607}" type="datetimeFigureOut">
              <a:rPr lang="he-IL" smtClean="0"/>
              <a:t>כ"ג/אדר/תשפ"ג</a:t>
            </a:fld>
            <a:endParaRPr lang="he-IL"/>
          </a:p>
        </p:txBody>
      </p:sp>
      <p:sp>
        <p:nvSpPr>
          <p:cNvPr id="5" name="Footer Placeholder 4">
            <a:extLst>
              <a:ext uri="{FF2B5EF4-FFF2-40B4-BE49-F238E27FC236}">
                <a16:creationId xmlns:a16="http://schemas.microsoft.com/office/drawing/2014/main" id="{F4176B30-8421-47A6-86C8-28DD39AE730A}"/>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F4C01EA5-9215-4B17-8374-089ABA3ECD8B}"/>
              </a:ext>
            </a:extLst>
          </p:cNvPr>
          <p:cNvSpPr>
            <a:spLocks noGrp="1"/>
          </p:cNvSpPr>
          <p:nvPr>
            <p:ph type="sldNum" sz="quarter" idx="12"/>
          </p:nvPr>
        </p:nvSpPr>
        <p:spPr/>
        <p:txBody>
          <a:bodyPr/>
          <a:lstStyle/>
          <a:p>
            <a:fld id="{61944293-8B9A-4ADC-B5EA-9393EC4CEE65}" type="slidenum">
              <a:rPr lang="he-IL" smtClean="0"/>
              <a:t>‹#›</a:t>
            </a:fld>
            <a:endParaRPr lang="he-IL"/>
          </a:p>
        </p:txBody>
      </p:sp>
    </p:spTree>
    <p:extLst>
      <p:ext uri="{BB962C8B-B14F-4D97-AF65-F5344CB8AC3E}">
        <p14:creationId xmlns:p14="http://schemas.microsoft.com/office/powerpoint/2010/main" val="1205360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מה נלמד היום">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137784" flipH="1" flipV="1">
            <a:off x="9720414" y="316224"/>
            <a:ext cx="1142698" cy="584334"/>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נלמד היום?</a:t>
            </a:r>
          </a:p>
        </p:txBody>
      </p:sp>
      <p:sp>
        <p:nvSpPr>
          <p:cNvPr id="10" name="מציין מיקום תוכן 9">
            <a:extLst>
              <a:ext uri="{FF2B5EF4-FFF2-40B4-BE49-F238E27FC236}">
                <a16:creationId xmlns:a16="http://schemas.microsoft.com/office/drawing/2014/main" id="{7BC35D64-8124-4ADF-9883-D3A8B3089AE7}"/>
              </a:ext>
            </a:extLst>
          </p:cNvPr>
          <p:cNvSpPr>
            <a:spLocks noGrp="1"/>
          </p:cNvSpPr>
          <p:nvPr>
            <p:ph sz="quarter" idx="10"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945625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025327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כלל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383B93-3EBB-48BD-A197-ACD08DB2944C}"/>
              </a:ext>
            </a:extLst>
          </p:cNvPr>
          <p:cNvSpPr>
            <a:spLocks noGrp="1"/>
          </p:cNvSpPr>
          <p:nvPr>
            <p:ph type="title"/>
          </p:nvPr>
        </p:nvSpPr>
        <p:spPr/>
        <p:txBody>
          <a:bodyPr/>
          <a:lstStyle/>
          <a:p>
            <a:r>
              <a:rPr lang="en-US"/>
              <a:t>Click to edit Master title style</a:t>
            </a:r>
            <a:endParaRPr lang="he-IL"/>
          </a:p>
        </p:txBody>
      </p:sp>
      <p:sp>
        <p:nvSpPr>
          <p:cNvPr id="3" name="מציין מיקום של תאריך 2">
            <a:extLst>
              <a:ext uri="{FF2B5EF4-FFF2-40B4-BE49-F238E27FC236}">
                <a16:creationId xmlns:a16="http://schemas.microsoft.com/office/drawing/2014/main" id="{A45C36EB-845A-45CA-A399-53ECE50365B2}"/>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4" name="מציין מיקום של כותרת תחתונה 3">
            <a:extLst>
              <a:ext uri="{FF2B5EF4-FFF2-40B4-BE49-F238E27FC236}">
                <a16:creationId xmlns:a16="http://schemas.microsoft.com/office/drawing/2014/main" id="{0FA2624B-9F98-48FE-ADAF-1D97DC97737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87C7E4B-CD0A-40FB-90DA-A8E32B5F41A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0" name="מציין מיקום תוכן 9">
            <a:extLst>
              <a:ext uri="{FF2B5EF4-FFF2-40B4-BE49-F238E27FC236}">
                <a16:creationId xmlns:a16="http://schemas.microsoft.com/office/drawing/2014/main" id="{7A4E8B70-9E3F-425C-9911-215B73DB34A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858903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שאלות לדיון בכיתה">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565400" y="136525"/>
            <a:ext cx="706119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2252711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561154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r>
              <a:rPr lang="en-US"/>
              <a:t>Click icon to add media</a:t>
            </a:r>
            <a:endParaRPr lang="he-IL"/>
          </a:p>
        </p:txBody>
      </p:sp>
    </p:spTree>
    <p:extLst>
      <p:ext uri="{BB962C8B-B14F-4D97-AF65-F5344CB8AC3E}">
        <p14:creationId xmlns:p14="http://schemas.microsoft.com/office/powerpoint/2010/main" val="3164239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95220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941782" y="189529"/>
            <a:ext cx="6308436"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1505527" y="2246457"/>
            <a:ext cx="9051637"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3004146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מה המסר שלנו">
  <p:cSld name="1_מה המסר שלנו">
    <p:spTree>
      <p:nvGrpSpPr>
        <p:cNvPr id="1" name="Shape 46"/>
        <p:cNvGrpSpPr/>
        <p:nvPr/>
      </p:nvGrpSpPr>
      <p:grpSpPr>
        <a:xfrm>
          <a:off x="0" y="0"/>
          <a:ext cx="0" cy="0"/>
          <a:chOff x="0" y="0"/>
          <a:chExt cx="0" cy="0"/>
        </a:xfrm>
      </p:grpSpPr>
      <p:sp>
        <p:nvSpPr>
          <p:cNvPr id="47" name="Google Shape;47;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50" name="Google Shape;50;p26"/>
          <p:cNvSpPr/>
          <p:nvPr/>
        </p:nvSpPr>
        <p:spPr>
          <a:xfrm>
            <a:off x="0" y="0"/>
            <a:ext cx="12192000" cy="1487055"/>
          </a:xfrm>
          <a:prstGeom prst="rect">
            <a:avLst/>
          </a:prstGeom>
          <a:solidFill>
            <a:srgbClr val="A621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26"/>
          <p:cNvSpPr txBox="1"/>
          <p:nvPr/>
        </p:nvSpPr>
        <p:spPr>
          <a:xfrm>
            <a:off x="2941782" y="189529"/>
            <a:ext cx="6308436" cy="120032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he-IL" sz="7200" b="1" dirty="0">
                <a:solidFill>
                  <a:schemeClr val="lt1"/>
                </a:solidFill>
                <a:latin typeface="Calibri"/>
                <a:ea typeface="Calibri"/>
                <a:cs typeface="Calibri"/>
                <a:sym typeface="Calibri"/>
              </a:rPr>
              <a:t>מָה הַמֶּסֶר שֶׁלָּנוּ?</a:t>
            </a:r>
            <a:endParaRPr dirty="0"/>
          </a:p>
        </p:txBody>
      </p:sp>
      <p:sp>
        <p:nvSpPr>
          <p:cNvPr id="52" name="Google Shape;52;p26"/>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00808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מה למדנו היום?">
  <p:cSld name="1_מה למדנו היום?">
    <p:spTree>
      <p:nvGrpSpPr>
        <p:cNvPr id="1" name="Shape 75"/>
        <p:cNvGrpSpPr/>
        <p:nvPr/>
      </p:nvGrpSpPr>
      <p:grpSpPr>
        <a:xfrm>
          <a:off x="0" y="0"/>
          <a:ext cx="0" cy="0"/>
          <a:chOff x="0" y="0"/>
          <a:chExt cx="0" cy="0"/>
        </a:xfrm>
      </p:grpSpPr>
      <p:sp>
        <p:nvSpPr>
          <p:cNvPr id="76" name="Google Shape;76;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9" name="Google Shape;79;p29"/>
          <p:cNvSpPr/>
          <p:nvPr/>
        </p:nvSpPr>
        <p:spPr>
          <a:xfrm>
            <a:off x="0" y="0"/>
            <a:ext cx="12192000" cy="1487055"/>
          </a:xfrm>
          <a:prstGeom prst="rect">
            <a:avLst/>
          </a:prstGeom>
          <a:solidFill>
            <a:srgbClr val="A621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80" name="Google Shape;80;p29"/>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81" name="Google Shape;81;p29"/>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he-IL" sz="7200" b="1" dirty="0">
                <a:solidFill>
                  <a:schemeClr val="lt1"/>
                </a:solidFill>
                <a:latin typeface="Calibri"/>
                <a:ea typeface="Calibri"/>
                <a:cs typeface="Calibri"/>
                <a:sym typeface="Calibri"/>
              </a:rPr>
              <a:t>מָה לָמַדְנוּ הַיּוֹם?</a:t>
            </a:r>
            <a:endParaRPr dirty="0"/>
          </a:p>
        </p:txBody>
      </p:sp>
      <p:sp>
        <p:nvSpPr>
          <p:cNvPr id="82" name="Google Shape;82;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2898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229F-B46C-41D5-9948-B83606792FB8}"/>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A24723F7-C0BC-46DD-AC18-0E2BE3EB8E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8387BA6D-36E6-42D5-801A-289150DE2D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C665B35B-E80B-47FF-BA55-C22037C76242}"/>
              </a:ext>
            </a:extLst>
          </p:cNvPr>
          <p:cNvSpPr>
            <a:spLocks noGrp="1"/>
          </p:cNvSpPr>
          <p:nvPr>
            <p:ph type="dt" sz="half" idx="10"/>
          </p:nvPr>
        </p:nvSpPr>
        <p:spPr/>
        <p:txBody>
          <a:bodyPr/>
          <a:lstStyle/>
          <a:p>
            <a:fld id="{456050C3-0875-4BC9-B35B-1CA924521607}" type="datetimeFigureOut">
              <a:rPr lang="he-IL" smtClean="0"/>
              <a:t>כ"ג/אדר/תשפ"ג</a:t>
            </a:fld>
            <a:endParaRPr lang="he-IL"/>
          </a:p>
        </p:txBody>
      </p:sp>
      <p:sp>
        <p:nvSpPr>
          <p:cNvPr id="6" name="Footer Placeholder 5">
            <a:extLst>
              <a:ext uri="{FF2B5EF4-FFF2-40B4-BE49-F238E27FC236}">
                <a16:creationId xmlns:a16="http://schemas.microsoft.com/office/drawing/2014/main" id="{50045D09-CD60-4C62-8488-3D0CD35339FA}"/>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C6103103-D6D2-4FE4-883D-39942AF004B7}"/>
              </a:ext>
            </a:extLst>
          </p:cNvPr>
          <p:cNvSpPr>
            <a:spLocks noGrp="1"/>
          </p:cNvSpPr>
          <p:nvPr>
            <p:ph type="sldNum" sz="quarter" idx="12"/>
          </p:nvPr>
        </p:nvSpPr>
        <p:spPr/>
        <p:txBody>
          <a:bodyPr/>
          <a:lstStyle/>
          <a:p>
            <a:fld id="{61944293-8B9A-4ADC-B5EA-9393EC4CEE65}" type="slidenum">
              <a:rPr lang="he-IL" smtClean="0"/>
              <a:t>‹#›</a:t>
            </a:fld>
            <a:endParaRPr lang="he-IL"/>
          </a:p>
        </p:txBody>
      </p:sp>
    </p:spTree>
    <p:extLst>
      <p:ext uri="{BB962C8B-B14F-4D97-AF65-F5344CB8AC3E}">
        <p14:creationId xmlns:p14="http://schemas.microsoft.com/office/powerpoint/2010/main" val="283016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4270354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89"/>
        <p:cNvGrpSpPr/>
        <p:nvPr/>
      </p:nvGrpSpPr>
      <p:grpSpPr>
        <a:xfrm>
          <a:off x="0" y="0"/>
          <a:ext cx="0" cy="0"/>
          <a:chOff x="0" y="0"/>
          <a:chExt cx="0" cy="0"/>
        </a:xfrm>
      </p:grpSpPr>
      <p:sp>
        <p:nvSpPr>
          <p:cNvPr id="90" name="Google Shape;90;p31"/>
          <p:cNvSpPr/>
          <p:nvPr/>
        </p:nvSpPr>
        <p:spPr>
          <a:xfrm>
            <a:off x="7673" y="0"/>
            <a:ext cx="3573727" cy="6858000"/>
          </a:xfrm>
          <a:prstGeom prst="rect">
            <a:avLst/>
          </a:prstGeom>
          <a:solidFill>
            <a:srgbClr val="A621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2" name="Google Shape;9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3" name="Google Shape;93;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94" name="Google Shape;94;p31"/>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1"/>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37843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מציין מיקום של תמונה 6" descr="מדפסת עם מילוי מלא">
            <a:extLst>
              <a:ext uri="{FF2B5EF4-FFF2-40B4-BE49-F238E27FC236}">
                <a16:creationId xmlns:a16="http://schemas.microsoft.com/office/drawing/2014/main" id="{DFC2A50E-5891-4221-A752-563BFC7EED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520" b="10520"/>
          <a:stretch>
            <a:fillRect/>
          </a:stretch>
        </p:blipFill>
        <p:spPr>
          <a:xfrm>
            <a:off x="4826540" y="1073838"/>
            <a:ext cx="6172200" cy="4873625"/>
          </a:xfrm>
          <a:prstGeom prst="rect">
            <a:avLst/>
          </a:prstGeom>
          <a:noFill/>
          <a:ln>
            <a:noFill/>
          </a:ln>
        </p:spPr>
      </p:pic>
    </p:spTree>
    <p:extLst>
      <p:ext uri="{BB962C8B-B14F-4D97-AF65-F5344CB8AC3E}">
        <p14:creationId xmlns:p14="http://schemas.microsoft.com/office/powerpoint/2010/main" val="426933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02A7-DA81-4C3C-8307-6651461E9B46}"/>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5B351E05-EF9E-4E64-8DCD-70F42E345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0E8F9-74D6-4AC9-BF4A-786576EE29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292397F8-FE4F-4898-9622-8092ECBA5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EB7A3-C7A2-4AC2-B1F8-59BC5F83FE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D564276C-449D-400B-A26A-4761E77A16A6}"/>
              </a:ext>
            </a:extLst>
          </p:cNvPr>
          <p:cNvSpPr>
            <a:spLocks noGrp="1"/>
          </p:cNvSpPr>
          <p:nvPr>
            <p:ph type="dt" sz="half" idx="10"/>
          </p:nvPr>
        </p:nvSpPr>
        <p:spPr/>
        <p:txBody>
          <a:bodyPr/>
          <a:lstStyle/>
          <a:p>
            <a:fld id="{456050C3-0875-4BC9-B35B-1CA924521607}" type="datetimeFigureOut">
              <a:rPr lang="he-IL" smtClean="0"/>
              <a:t>כ"ג/אדר/תשפ"ג</a:t>
            </a:fld>
            <a:endParaRPr lang="he-IL"/>
          </a:p>
        </p:txBody>
      </p:sp>
      <p:sp>
        <p:nvSpPr>
          <p:cNvPr id="8" name="Footer Placeholder 7">
            <a:extLst>
              <a:ext uri="{FF2B5EF4-FFF2-40B4-BE49-F238E27FC236}">
                <a16:creationId xmlns:a16="http://schemas.microsoft.com/office/drawing/2014/main" id="{68D2F43B-4A97-4FE6-83B6-B418F145A8E1}"/>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7E5EE145-E7C6-4C22-9FBB-55C03921657C}"/>
              </a:ext>
            </a:extLst>
          </p:cNvPr>
          <p:cNvSpPr>
            <a:spLocks noGrp="1"/>
          </p:cNvSpPr>
          <p:nvPr>
            <p:ph type="sldNum" sz="quarter" idx="12"/>
          </p:nvPr>
        </p:nvSpPr>
        <p:spPr/>
        <p:txBody>
          <a:bodyPr/>
          <a:lstStyle/>
          <a:p>
            <a:fld id="{61944293-8B9A-4ADC-B5EA-9393EC4CEE65}" type="slidenum">
              <a:rPr lang="he-IL" smtClean="0"/>
              <a:t>‹#›</a:t>
            </a:fld>
            <a:endParaRPr lang="he-IL"/>
          </a:p>
        </p:txBody>
      </p:sp>
    </p:spTree>
    <p:extLst>
      <p:ext uri="{BB962C8B-B14F-4D97-AF65-F5344CB8AC3E}">
        <p14:creationId xmlns:p14="http://schemas.microsoft.com/office/powerpoint/2010/main" val="266546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0965-6096-403B-8561-3C9D4412EB0E}"/>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08D4375C-7645-40EE-8D8A-2D937224863B}"/>
              </a:ext>
            </a:extLst>
          </p:cNvPr>
          <p:cNvSpPr>
            <a:spLocks noGrp="1"/>
          </p:cNvSpPr>
          <p:nvPr>
            <p:ph type="dt" sz="half" idx="10"/>
          </p:nvPr>
        </p:nvSpPr>
        <p:spPr/>
        <p:txBody>
          <a:bodyPr/>
          <a:lstStyle/>
          <a:p>
            <a:fld id="{456050C3-0875-4BC9-B35B-1CA924521607}" type="datetimeFigureOut">
              <a:rPr lang="he-IL" smtClean="0"/>
              <a:t>כ"ג/אדר/תשפ"ג</a:t>
            </a:fld>
            <a:endParaRPr lang="he-IL"/>
          </a:p>
        </p:txBody>
      </p:sp>
      <p:sp>
        <p:nvSpPr>
          <p:cNvPr id="4" name="Footer Placeholder 3">
            <a:extLst>
              <a:ext uri="{FF2B5EF4-FFF2-40B4-BE49-F238E27FC236}">
                <a16:creationId xmlns:a16="http://schemas.microsoft.com/office/drawing/2014/main" id="{71F7DF2A-E759-47E4-9A05-81D528CC714D}"/>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D7AF118D-E985-4E27-AC0B-CCA0BB0C75D2}"/>
              </a:ext>
            </a:extLst>
          </p:cNvPr>
          <p:cNvSpPr>
            <a:spLocks noGrp="1"/>
          </p:cNvSpPr>
          <p:nvPr>
            <p:ph type="sldNum" sz="quarter" idx="12"/>
          </p:nvPr>
        </p:nvSpPr>
        <p:spPr/>
        <p:txBody>
          <a:bodyPr/>
          <a:lstStyle/>
          <a:p>
            <a:fld id="{61944293-8B9A-4ADC-B5EA-9393EC4CEE65}" type="slidenum">
              <a:rPr lang="he-IL" smtClean="0"/>
              <a:t>‹#›</a:t>
            </a:fld>
            <a:endParaRPr lang="he-IL"/>
          </a:p>
        </p:txBody>
      </p:sp>
    </p:spTree>
    <p:extLst>
      <p:ext uri="{BB962C8B-B14F-4D97-AF65-F5344CB8AC3E}">
        <p14:creationId xmlns:p14="http://schemas.microsoft.com/office/powerpoint/2010/main" val="56092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08B5F-878A-4B07-B53A-1F26BC019A2C}"/>
              </a:ext>
            </a:extLst>
          </p:cNvPr>
          <p:cNvSpPr>
            <a:spLocks noGrp="1"/>
          </p:cNvSpPr>
          <p:nvPr>
            <p:ph type="dt" sz="half" idx="10"/>
          </p:nvPr>
        </p:nvSpPr>
        <p:spPr/>
        <p:txBody>
          <a:bodyPr/>
          <a:lstStyle/>
          <a:p>
            <a:fld id="{456050C3-0875-4BC9-B35B-1CA924521607}" type="datetimeFigureOut">
              <a:rPr lang="he-IL" smtClean="0"/>
              <a:t>כ"ג/אדר/תשפ"ג</a:t>
            </a:fld>
            <a:endParaRPr lang="he-IL"/>
          </a:p>
        </p:txBody>
      </p:sp>
      <p:sp>
        <p:nvSpPr>
          <p:cNvPr id="3" name="Footer Placeholder 2">
            <a:extLst>
              <a:ext uri="{FF2B5EF4-FFF2-40B4-BE49-F238E27FC236}">
                <a16:creationId xmlns:a16="http://schemas.microsoft.com/office/drawing/2014/main" id="{37AC96C9-2B4E-4663-B495-63A2A94A5527}"/>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609FE4F3-2746-463E-B6B0-4B1AD468A724}"/>
              </a:ext>
            </a:extLst>
          </p:cNvPr>
          <p:cNvSpPr>
            <a:spLocks noGrp="1"/>
          </p:cNvSpPr>
          <p:nvPr>
            <p:ph type="sldNum" sz="quarter" idx="12"/>
          </p:nvPr>
        </p:nvSpPr>
        <p:spPr/>
        <p:txBody>
          <a:bodyPr/>
          <a:lstStyle/>
          <a:p>
            <a:fld id="{61944293-8B9A-4ADC-B5EA-9393EC4CEE65}" type="slidenum">
              <a:rPr lang="he-IL" smtClean="0"/>
              <a:t>‹#›</a:t>
            </a:fld>
            <a:endParaRPr lang="he-IL"/>
          </a:p>
        </p:txBody>
      </p:sp>
    </p:spTree>
    <p:extLst>
      <p:ext uri="{BB962C8B-B14F-4D97-AF65-F5344CB8AC3E}">
        <p14:creationId xmlns:p14="http://schemas.microsoft.com/office/powerpoint/2010/main" val="286727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840C-7EFE-4CC5-9DB6-C22E8E7AD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D486309B-3A9B-4D64-A925-F24AA8EB55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673348ED-CF38-452B-B610-F1C56C9ACB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BB707-1628-40F6-BDB5-61A10FE414D1}"/>
              </a:ext>
            </a:extLst>
          </p:cNvPr>
          <p:cNvSpPr>
            <a:spLocks noGrp="1"/>
          </p:cNvSpPr>
          <p:nvPr>
            <p:ph type="dt" sz="half" idx="10"/>
          </p:nvPr>
        </p:nvSpPr>
        <p:spPr/>
        <p:txBody>
          <a:bodyPr/>
          <a:lstStyle/>
          <a:p>
            <a:fld id="{456050C3-0875-4BC9-B35B-1CA924521607}" type="datetimeFigureOut">
              <a:rPr lang="he-IL" smtClean="0"/>
              <a:t>כ"ג/אדר/תשפ"ג</a:t>
            </a:fld>
            <a:endParaRPr lang="he-IL"/>
          </a:p>
        </p:txBody>
      </p:sp>
      <p:sp>
        <p:nvSpPr>
          <p:cNvPr id="6" name="Footer Placeholder 5">
            <a:extLst>
              <a:ext uri="{FF2B5EF4-FFF2-40B4-BE49-F238E27FC236}">
                <a16:creationId xmlns:a16="http://schemas.microsoft.com/office/drawing/2014/main" id="{F24D26AD-4501-44C6-B2A9-8F46663B5C8B}"/>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CCA8657D-B3BB-4EEB-A2E6-A7ADCDB65022}"/>
              </a:ext>
            </a:extLst>
          </p:cNvPr>
          <p:cNvSpPr>
            <a:spLocks noGrp="1"/>
          </p:cNvSpPr>
          <p:nvPr>
            <p:ph type="sldNum" sz="quarter" idx="12"/>
          </p:nvPr>
        </p:nvSpPr>
        <p:spPr/>
        <p:txBody>
          <a:bodyPr/>
          <a:lstStyle/>
          <a:p>
            <a:fld id="{61944293-8B9A-4ADC-B5EA-9393EC4CEE65}" type="slidenum">
              <a:rPr lang="he-IL" smtClean="0"/>
              <a:t>‹#›</a:t>
            </a:fld>
            <a:endParaRPr lang="he-IL"/>
          </a:p>
        </p:txBody>
      </p:sp>
    </p:spTree>
    <p:extLst>
      <p:ext uri="{BB962C8B-B14F-4D97-AF65-F5344CB8AC3E}">
        <p14:creationId xmlns:p14="http://schemas.microsoft.com/office/powerpoint/2010/main" val="18218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014E2-0789-47D7-8E4E-D2FAF5E5D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4B4467BF-3A0C-45E5-AA86-65086FAEE1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FFA2AD04-021A-4380-88B8-4B0064081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55EFEB-0F78-4E78-A31B-5F12DC904AB3}"/>
              </a:ext>
            </a:extLst>
          </p:cNvPr>
          <p:cNvSpPr>
            <a:spLocks noGrp="1"/>
          </p:cNvSpPr>
          <p:nvPr>
            <p:ph type="dt" sz="half" idx="10"/>
          </p:nvPr>
        </p:nvSpPr>
        <p:spPr/>
        <p:txBody>
          <a:bodyPr/>
          <a:lstStyle/>
          <a:p>
            <a:fld id="{456050C3-0875-4BC9-B35B-1CA924521607}" type="datetimeFigureOut">
              <a:rPr lang="he-IL" smtClean="0"/>
              <a:t>כ"ג/אדר/תשפ"ג</a:t>
            </a:fld>
            <a:endParaRPr lang="he-IL"/>
          </a:p>
        </p:txBody>
      </p:sp>
      <p:sp>
        <p:nvSpPr>
          <p:cNvPr id="6" name="Footer Placeholder 5">
            <a:extLst>
              <a:ext uri="{FF2B5EF4-FFF2-40B4-BE49-F238E27FC236}">
                <a16:creationId xmlns:a16="http://schemas.microsoft.com/office/drawing/2014/main" id="{20AF89D3-D01A-4990-B3AD-6E8C4CC07902}"/>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FB0B10AA-39F6-41B7-AF7F-5F2E87FC7B7D}"/>
              </a:ext>
            </a:extLst>
          </p:cNvPr>
          <p:cNvSpPr>
            <a:spLocks noGrp="1"/>
          </p:cNvSpPr>
          <p:nvPr>
            <p:ph type="sldNum" sz="quarter" idx="12"/>
          </p:nvPr>
        </p:nvSpPr>
        <p:spPr/>
        <p:txBody>
          <a:bodyPr/>
          <a:lstStyle/>
          <a:p>
            <a:fld id="{61944293-8B9A-4ADC-B5EA-9393EC4CEE65}" type="slidenum">
              <a:rPr lang="he-IL" smtClean="0"/>
              <a:t>‹#›</a:t>
            </a:fld>
            <a:endParaRPr lang="he-IL"/>
          </a:p>
        </p:txBody>
      </p:sp>
    </p:spTree>
    <p:extLst>
      <p:ext uri="{BB962C8B-B14F-4D97-AF65-F5344CB8AC3E}">
        <p14:creationId xmlns:p14="http://schemas.microsoft.com/office/powerpoint/2010/main" val="396820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4.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7C53B-6F03-4F66-9151-01A40F9B8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0B4B81AC-503A-4388-AB03-61FE7DFF8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25625EAF-DF27-4661-9F14-2600176AA7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050C3-0875-4BC9-B35B-1CA924521607}" type="datetimeFigureOut">
              <a:rPr lang="he-IL" smtClean="0"/>
              <a:t>כ"ג/אדר/תשפ"ג</a:t>
            </a:fld>
            <a:endParaRPr lang="he-IL"/>
          </a:p>
        </p:txBody>
      </p:sp>
      <p:sp>
        <p:nvSpPr>
          <p:cNvPr id="5" name="Footer Placeholder 4">
            <a:extLst>
              <a:ext uri="{FF2B5EF4-FFF2-40B4-BE49-F238E27FC236}">
                <a16:creationId xmlns:a16="http://schemas.microsoft.com/office/drawing/2014/main" id="{53A52D18-FD61-4340-8BC7-30387DE1D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0EBA9792-90C5-4E01-AB0F-ED1C21AC9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44293-8B9A-4ADC-B5EA-9393EC4CEE65}" type="slidenum">
              <a:rPr lang="he-IL" smtClean="0"/>
              <a:t>‹#›</a:t>
            </a:fld>
            <a:endParaRPr lang="he-IL"/>
          </a:p>
        </p:txBody>
      </p:sp>
    </p:spTree>
    <p:extLst>
      <p:ext uri="{BB962C8B-B14F-4D97-AF65-F5344CB8AC3E}">
        <p14:creationId xmlns:p14="http://schemas.microsoft.com/office/powerpoint/2010/main" val="1282195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1130841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842797891"/>
      </p:ext>
    </p:extLst>
  </p:cSld>
  <p:clrMap bg1="lt1" tx1="dk1" bg2="dk2" tx2="lt2" accent1="accent1" accent2="accent2" accent3="accent3" accent4="accent4" accent5="accent5" accent6="accent6" hlink="hlink" folHlink="folHlink"/>
  <p:sldLayoutIdLst>
    <p:sldLayoutId id="2147483688" r:id="rId1"/>
    <p:sldLayoutId id="214748368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8141458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212419754"/>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31.xml"/><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64.png"/><Relationship Id="rId4" Type="http://schemas.openxmlformats.org/officeDocument/2006/relationships/image" Target="../media/image63.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0" y="-121920"/>
            <a:ext cx="12199673" cy="50699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 name="מלבן 2">
            <a:extLst>
              <a:ext uri="{FF2B5EF4-FFF2-40B4-BE49-F238E27FC236}">
                <a16:creationId xmlns:a16="http://schemas.microsoft.com/office/drawing/2014/main" id="{AB5A58E6-3E8C-41F7-A006-FBCB6FD1EA00}"/>
              </a:ext>
            </a:extLst>
          </p:cNvPr>
          <p:cNvSpPr/>
          <p:nvPr/>
        </p:nvSpPr>
        <p:spPr>
          <a:xfrm>
            <a:off x="0" y="2594478"/>
            <a:ext cx="12192000" cy="4263522"/>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095" y="100884"/>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102068" y="790599"/>
            <a:ext cx="2141984" cy="404919"/>
          </a:xfrm>
          <a:prstGeom prst="rect">
            <a:avLst/>
          </a:prstGeom>
        </p:spPr>
        <p:txBody>
          <a:bodyPr wrap="square">
            <a:spAutoFit/>
          </a:bodyPr>
          <a:lstStyle/>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משרד החינוך</a:t>
            </a:r>
          </a:p>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מינהל</a:t>
            </a: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פדגוגי</a:t>
            </a:r>
            <a:endParaRPr kumimoji="0" lang="en-US" sz="9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אגף בכיר שירות פסיכולוגי ייעוצי</a:t>
            </a:r>
          </a:p>
        </p:txBody>
      </p:sp>
      <p:sp>
        <p:nvSpPr>
          <p:cNvPr id="12" name="תיבת טקסט 11">
            <a:extLst>
              <a:ext uri="{FF2B5EF4-FFF2-40B4-BE49-F238E27FC236}">
                <a16:creationId xmlns:a16="http://schemas.microsoft.com/office/drawing/2014/main" id="{BD2C2BE8-6928-497C-B9ED-07A4D22CC4D1}"/>
              </a:ext>
            </a:extLst>
          </p:cNvPr>
          <p:cNvSpPr txBox="1"/>
          <p:nvPr/>
        </p:nvSpPr>
        <p:spPr>
          <a:xfrm>
            <a:off x="1485123" y="2628034"/>
            <a:ext cx="9221754" cy="153888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sym typeface="Calibri"/>
              </a:rPr>
              <a:t>שיעור חמישי</a:t>
            </a:r>
            <a:endParaRPr kumimoji="0" lang="he-IL" sz="40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a:p>
            <a:pPr lvl="0" algn="ctr" rtl="1">
              <a:defRPr/>
            </a:pPr>
            <a:r>
              <a:rPr kumimoji="0" lang="he-IL" sz="5400" b="1"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sym typeface="Calibri"/>
              </a:rPr>
              <a:t>" לִהְיוֹת </a:t>
            </a:r>
            <a:r>
              <a:rPr lang="he-IL" sz="5400" b="1" kern="0" dirty="0">
                <a:solidFill>
                  <a:prstClr val="white"/>
                </a:solidFill>
                <a:latin typeface="Calibri" panose="020F0502020204030204" pitchFamily="34" charset="0"/>
                <a:ea typeface="Calibri"/>
                <a:cs typeface="Calibri" panose="020F0502020204030204" pitchFamily="34" charset="0"/>
                <a:sym typeface="Calibri"/>
              </a:rPr>
              <a:t>תַּלְמִיד"</a:t>
            </a:r>
            <a:endPar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sym typeface="Calibri"/>
            </a:endParaRPr>
          </a:p>
        </p:txBody>
      </p:sp>
      <p:pic>
        <p:nvPicPr>
          <p:cNvPr id="14" name="גרפיקה 13">
            <a:extLst>
              <a:ext uri="{FF2B5EF4-FFF2-40B4-BE49-F238E27FC236}">
                <a16:creationId xmlns:a16="http://schemas.microsoft.com/office/drawing/2014/main" id="{4B918C9E-F3C7-4875-900A-7998A7E216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372" y="5039397"/>
            <a:ext cx="5300642" cy="1361175"/>
          </a:xfrm>
          <a:prstGeom prst="rect">
            <a:avLst/>
          </a:prstGeom>
        </p:spPr>
      </p:pic>
      <p:sp>
        <p:nvSpPr>
          <p:cNvPr id="22" name="TextBox 11">
            <a:extLst>
              <a:ext uri="{FF2B5EF4-FFF2-40B4-BE49-F238E27FC236}">
                <a16:creationId xmlns:a16="http://schemas.microsoft.com/office/drawing/2014/main" id="{5C26E662-7F49-4D65-ADA1-A3CFCE9FC615}"/>
              </a:ext>
            </a:extLst>
          </p:cNvPr>
          <p:cNvSpPr txBox="1"/>
          <p:nvPr/>
        </p:nvSpPr>
        <p:spPr>
          <a:xfrm>
            <a:off x="-1173372" y="5154090"/>
            <a:ext cx="6426575" cy="820225"/>
          </a:xfrm>
          <a:prstGeom prst="rect">
            <a:avLst/>
          </a:prstGeom>
          <a:noFill/>
        </p:spPr>
        <p:txBody>
          <a:bodyPr wrap="square">
            <a:spAutoFit/>
          </a:bodyPr>
          <a:lstStyle/>
          <a:p>
            <a:pPr marL="0" marR="0" lvl="0" indent="0" algn="ctr" defTabSz="914400" rtl="1" eaLnBrk="1" fontAlgn="auto" latinLnBrk="0" hangingPunct="1">
              <a:lnSpc>
                <a:spcPct val="110000"/>
              </a:lnSpc>
              <a:spcBef>
                <a:spcPts val="0"/>
              </a:spcBef>
              <a:spcAft>
                <a:spcPts val="0"/>
              </a:spcAft>
              <a:buClr>
                <a:srgbClr val="000000"/>
              </a:buClr>
              <a:buSzTx/>
              <a:buFontTx/>
              <a:buNone/>
              <a:tabLst/>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t>מיומנות מרכזית</a:t>
            </a:r>
            <a:b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br>
            <a:r>
              <a:rPr kumimoji="0" lang="he-IL" sz="2000" b="0" i="0" u="none" strike="noStrike" kern="1200" cap="none" spc="0" normalizeH="0" baseline="0" noProof="0" dirty="0">
                <a:ln>
                  <a:noFill/>
                </a:ln>
                <a:solidFill>
                  <a:srgbClr val="002060"/>
                </a:solidFill>
                <a:effectLst/>
                <a:uLnTx/>
                <a:uFillTx/>
                <a:latin typeface="Calibri Light" panose="020F0302020204030204" pitchFamily="34" charset="0"/>
                <a:ea typeface="David"/>
                <a:cs typeface="Calibri Light" panose="020F0302020204030204" pitchFamily="34" charset="0"/>
                <a:sym typeface="David"/>
              </a:rPr>
              <a:t>הכוונה עצמית</a:t>
            </a:r>
            <a:endParaRPr kumimoji="0" lang="he-IL" sz="2000" b="0"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endParaRPr>
          </a:p>
        </p:txBody>
      </p:sp>
      <p:pic>
        <p:nvPicPr>
          <p:cNvPr id="16" name="תמונה 13">
            <a:extLst>
              <a:ext uri="{FF2B5EF4-FFF2-40B4-BE49-F238E27FC236}">
                <a16:creationId xmlns:a16="http://schemas.microsoft.com/office/drawing/2014/main" id="{E6F861C1-4AC6-435B-9327-D7589B571181}"/>
              </a:ext>
            </a:extLst>
          </p:cNvPr>
          <p:cNvPicPr>
            <a:picLocks noChangeAspect="1"/>
          </p:cNvPicPr>
          <p:nvPr/>
        </p:nvPicPr>
        <p:blipFill>
          <a:blip r:embed="rId5"/>
          <a:stretch>
            <a:fillRect/>
          </a:stretch>
        </p:blipFill>
        <p:spPr>
          <a:xfrm>
            <a:off x="9046760" y="-92836"/>
            <a:ext cx="3039180" cy="1447410"/>
          </a:xfrm>
          <a:prstGeom prst="rect">
            <a:avLst/>
          </a:prstGeom>
        </p:spPr>
      </p:pic>
      <p:sp>
        <p:nvSpPr>
          <p:cNvPr id="17" name="TextBox 16"/>
          <p:cNvSpPr txBox="1"/>
          <p:nvPr/>
        </p:nvSpPr>
        <p:spPr>
          <a:xfrm>
            <a:off x="5545911" y="-76152"/>
            <a:ext cx="1100178" cy="369332"/>
          </a:xfrm>
          <a:prstGeom prst="rect">
            <a:avLst/>
          </a:prstGeom>
          <a:noFill/>
        </p:spPr>
        <p:txBody>
          <a:bodyPr wrap="square" rtlCol="1">
            <a:spAutoFit/>
          </a:bodyPr>
          <a:lstStyle/>
          <a:p>
            <a:pPr algn="ctr"/>
            <a:r>
              <a:rPr lang="he-IL" dirty="0"/>
              <a:t>בס"ד</a:t>
            </a:r>
          </a:p>
        </p:txBody>
      </p:sp>
      <p:sp>
        <p:nvSpPr>
          <p:cNvPr id="18" name="מלבן 6">
            <a:extLst>
              <a:ext uri="{FF2B5EF4-FFF2-40B4-BE49-F238E27FC236}">
                <a16:creationId xmlns:a16="http://schemas.microsoft.com/office/drawing/2014/main" id="{DAFAD75A-C167-4A23-BFBA-2278DE4F94E4}"/>
              </a:ext>
            </a:extLst>
          </p:cNvPr>
          <p:cNvSpPr/>
          <p:nvPr/>
        </p:nvSpPr>
        <p:spPr>
          <a:xfrm>
            <a:off x="182881" y="199899"/>
            <a:ext cx="11868784" cy="2195473"/>
          </a:xfrm>
          <a:prstGeom prst="rect">
            <a:avLst/>
          </a:prstGeom>
        </p:spPr>
        <p:txBody>
          <a:bodyPr wrap="square">
            <a:spAutoFit/>
          </a:bodyPr>
          <a:lstStyle/>
          <a:p>
            <a:pPr algn="ctr"/>
            <a:r>
              <a:rPr lang="he-IL" sz="5400" kern="0" dirty="0">
                <a:solidFill>
                  <a:srgbClr val="002060"/>
                </a:solidFill>
                <a:latin typeface="Calibri" panose="020F0502020204030204" pitchFamily="34" charset="0"/>
                <a:cs typeface="Calibri" panose="020F0502020204030204" pitchFamily="34" charset="0"/>
                <a:sym typeface="Arial"/>
              </a:rPr>
              <a:t>יחידת לימוד בכישורי חיים</a:t>
            </a:r>
          </a:p>
          <a:p>
            <a:pPr marL="0" marR="0" lvl="0" indent="0" algn="ctr" rtl="1">
              <a:spcBef>
                <a:spcPts val="0"/>
              </a:spcBef>
              <a:spcAft>
                <a:spcPts val="0"/>
              </a:spcAft>
              <a:buNone/>
            </a:pPr>
            <a:r>
              <a:rPr lang="he-IL" sz="3600" b="1" kern="0" dirty="0">
                <a:solidFill>
                  <a:srgbClr val="002060"/>
                </a:solidFill>
                <a:latin typeface="Calibri" panose="020F0502020204030204" pitchFamily="34" charset="0"/>
                <a:cs typeface="Calibri" panose="020F0502020204030204" pitchFamily="34" charset="0"/>
                <a:sym typeface="Calibri"/>
              </a:rPr>
              <a:t>מיומנויות לחיזוק כוחות</a:t>
            </a:r>
            <a:r>
              <a:rPr lang="en-US" sz="3600" b="1" kern="0" dirty="0">
                <a:solidFill>
                  <a:srgbClr val="002060"/>
                </a:solidFill>
                <a:latin typeface="Calibri" panose="020F0502020204030204" pitchFamily="34" charset="0"/>
                <a:cs typeface="Calibri" panose="020F0502020204030204" pitchFamily="34" charset="0"/>
                <a:sym typeface="Calibri"/>
              </a:rPr>
              <a:t> </a:t>
            </a:r>
            <a:r>
              <a:rPr lang="he-IL" sz="3600" b="1" kern="0" dirty="0">
                <a:solidFill>
                  <a:srgbClr val="002060"/>
                </a:solidFill>
                <a:latin typeface="Calibri" panose="020F0502020204030204" pitchFamily="34" charset="0"/>
                <a:cs typeface="Calibri" panose="020F0502020204030204" pitchFamily="34" charset="0"/>
                <a:sym typeface="Calibri"/>
              </a:rPr>
              <a:t>להתנהלות מיטבית בשגרה ובמשבר</a:t>
            </a:r>
            <a:endParaRPr lang="he-IL" sz="3600" b="1" kern="0" dirty="0">
              <a:solidFill>
                <a:srgbClr val="002060"/>
              </a:solidFill>
              <a:latin typeface="Calibri" panose="020F0502020204030204" pitchFamily="34" charset="0"/>
              <a:cs typeface="Calibri" panose="020F0502020204030204" pitchFamily="34" charset="0"/>
            </a:endParaRPr>
          </a:p>
          <a:p>
            <a:pPr algn="ctr">
              <a:lnSpc>
                <a:spcPts val="5600"/>
              </a:lnSpc>
            </a:pPr>
            <a:r>
              <a:rPr lang="he-IL" sz="4800" b="1" kern="0" dirty="0">
                <a:solidFill>
                  <a:srgbClr val="002060"/>
                </a:solidFill>
                <a:latin typeface="Calibri" panose="020F0502020204030204" pitchFamily="34" charset="0"/>
                <a:cs typeface="Calibri" panose="020F0502020204030204" pitchFamily="34" charset="0"/>
              </a:rPr>
              <a:t>"שָׁלוֹם כִּתָּה א"</a:t>
            </a:r>
            <a:endParaRPr lang="he-IL" sz="4800" kern="0" dirty="0">
              <a:solidFill>
                <a:schemeClr val="bg1">
                  <a:lumMod val="50000"/>
                </a:schemeClr>
              </a:solidFill>
              <a:latin typeface="Calibri" panose="020F0502020204030204" pitchFamily="34" charset="0"/>
              <a:cs typeface="Calibri" panose="020F0502020204030204" pitchFamily="34" charset="0"/>
              <a:sym typeface="Arial"/>
            </a:endParaRPr>
          </a:p>
        </p:txBody>
      </p:sp>
      <p:sp>
        <p:nvSpPr>
          <p:cNvPr id="19" name="תיבת טקסט 12">
            <a:extLst>
              <a:ext uri="{FF2B5EF4-FFF2-40B4-BE49-F238E27FC236}">
                <a16:creationId xmlns:a16="http://schemas.microsoft.com/office/drawing/2014/main" id="{0D0D38DF-2529-4779-91E0-FD3504A02758}"/>
              </a:ext>
            </a:extLst>
          </p:cNvPr>
          <p:cNvSpPr txBox="1"/>
          <p:nvPr/>
        </p:nvSpPr>
        <p:spPr>
          <a:xfrm>
            <a:off x="6802697" y="5129477"/>
            <a:ext cx="5248968" cy="1528624"/>
          </a:xfrm>
          <a:prstGeom prst="rect">
            <a:avLst/>
          </a:prstGeom>
          <a:noFill/>
        </p:spPr>
        <p:txBody>
          <a:bodyPr wrap="square">
            <a:spAutoFit/>
          </a:bodyPr>
          <a:lstStyle/>
          <a:p>
            <a:pPr algn="ctr">
              <a:lnSpc>
                <a:spcPts val="5600"/>
              </a:lnSpc>
            </a:pPr>
            <a:r>
              <a:rPr lang="he-IL" sz="4800" b="1" dirty="0">
                <a:solidFill>
                  <a:srgbClr val="002060"/>
                </a:solidFill>
                <a:latin typeface="Calibri" panose="020F0502020204030204" pitchFamily="34" charset="0"/>
                <a:cs typeface="Calibri" panose="020F0502020204030204" pitchFamily="34" charset="0"/>
              </a:rPr>
              <a:t>כתה א'</a:t>
            </a:r>
          </a:p>
          <a:p>
            <a:pPr algn="ctr">
              <a:lnSpc>
                <a:spcPts val="5600"/>
              </a:lnSpc>
            </a:pPr>
            <a:r>
              <a:rPr lang="he-IL" sz="4000" b="1" dirty="0">
                <a:solidFill>
                  <a:srgbClr val="002060"/>
                </a:solidFill>
                <a:latin typeface="Calibri" panose="020F0502020204030204" pitchFamily="34" charset="0"/>
                <a:cs typeface="Calibri" panose="020F0502020204030204" pitchFamily="34" charset="0"/>
              </a:rPr>
              <a:t>בנים- תלמודי תורה חמ"ד</a:t>
            </a:r>
          </a:p>
        </p:txBody>
      </p:sp>
      <p:pic>
        <p:nvPicPr>
          <p:cNvPr id="2" name="תמונה 1">
            <a:extLst>
              <a:ext uri="{FF2B5EF4-FFF2-40B4-BE49-F238E27FC236}">
                <a16:creationId xmlns:a16="http://schemas.microsoft.com/office/drawing/2014/main" id="{94588030-36FF-FB95-E65E-9680CFBEEF8D}"/>
              </a:ext>
            </a:extLst>
          </p:cNvPr>
          <p:cNvPicPr>
            <a:picLocks noChangeAspect="1"/>
          </p:cNvPicPr>
          <p:nvPr/>
        </p:nvPicPr>
        <p:blipFill>
          <a:blip r:embed="rId6"/>
          <a:stretch>
            <a:fillRect/>
          </a:stretch>
        </p:blipFill>
        <p:spPr>
          <a:xfrm>
            <a:off x="1605264" y="115393"/>
            <a:ext cx="1463167" cy="786452"/>
          </a:xfrm>
          <a:prstGeom prst="rect">
            <a:avLst/>
          </a:prstGeom>
        </p:spPr>
      </p:pic>
    </p:spTree>
    <p:extLst>
      <p:ext uri="{BB962C8B-B14F-4D97-AF65-F5344CB8AC3E}">
        <p14:creationId xmlns:p14="http://schemas.microsoft.com/office/powerpoint/2010/main" val="3078116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27EC996-BE2A-4D69-9ED8-D8D4876E9ED6}"/>
              </a:ext>
            </a:extLst>
          </p:cNvPr>
          <p:cNvSpPr txBox="1">
            <a:spLocks/>
          </p:cNvSpPr>
          <p:nvPr/>
        </p:nvSpPr>
        <p:spPr>
          <a:xfrm>
            <a:off x="5653142" y="1657491"/>
            <a:ext cx="5081565" cy="1428165"/>
          </a:xfrm>
          <a:prstGeom prst="rect">
            <a:avLst/>
          </a:prstGeom>
        </p:spPr>
        <p:txBody>
          <a:bodyPr vert="horz" lIns="91440" tIns="45720" rIns="91440" bIns="45720" rtlCol="0">
            <a:normAutofit/>
          </a:bodyPr>
          <a:lstStyle>
            <a:lvl1pPr marL="274320" indent="-228600" algn="r" defTabSz="914400" rtl="1" eaLnBrk="1" latinLnBrk="0" hangingPunct="1">
              <a:spcBef>
                <a:spcPct val="20000"/>
              </a:spcBef>
              <a:buClr>
                <a:schemeClr val="accent1"/>
              </a:buClr>
              <a:buFont typeface="Wingdings 2" pitchFamily="18" charset="2"/>
              <a:buChar char=""/>
              <a:defRPr sz="28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24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20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8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8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8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8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8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800" kern="1200">
                <a:solidFill>
                  <a:schemeClr val="tx2"/>
                </a:solidFill>
                <a:latin typeface="+mn-lt"/>
                <a:ea typeface="+mn-ea"/>
                <a:cs typeface="+mn-cs"/>
              </a:defRPr>
            </a:lvl9pPr>
          </a:lstStyle>
          <a:p>
            <a:pPr marL="50800" indent="0">
              <a:buFont typeface="Wingdings 2" pitchFamily="18" charset="2"/>
              <a:buNone/>
            </a:pPr>
            <a:r>
              <a:rPr lang="he-IL" b="1" dirty="0">
                <a:solidFill>
                  <a:srgbClr val="0070C0"/>
                </a:solidFill>
                <a:latin typeface="Calibri" panose="020F0502020204030204" pitchFamily="34" charset="0"/>
                <a:cs typeface="Calibri" panose="020F0502020204030204" pitchFamily="34" charset="0"/>
              </a:rPr>
              <a:t>הצגת המצגת –</a:t>
            </a:r>
          </a:p>
          <a:p>
            <a:pPr marL="50800" indent="0">
              <a:buFont typeface="Wingdings 2" pitchFamily="18" charset="2"/>
              <a:buNone/>
            </a:pPr>
            <a:r>
              <a:rPr lang="he-IL" b="1" dirty="0">
                <a:solidFill>
                  <a:srgbClr val="0070C0"/>
                </a:solidFill>
                <a:latin typeface="Calibri" panose="020F0502020204030204" pitchFamily="34" charset="0"/>
                <a:cs typeface="Calibri" panose="020F0502020204030204" pitchFamily="34" charset="0"/>
              </a:rPr>
              <a:t>"אנחנו תלמידים בכיתה א'"</a:t>
            </a:r>
          </a:p>
        </p:txBody>
      </p:sp>
      <p:sp>
        <p:nvSpPr>
          <p:cNvPr id="8" name="Title 3">
            <a:extLst>
              <a:ext uri="{FF2B5EF4-FFF2-40B4-BE49-F238E27FC236}">
                <a16:creationId xmlns:a16="http://schemas.microsoft.com/office/drawing/2014/main" id="{E795E870-7B8C-4F7F-8B2C-8C9CE65C7254}"/>
              </a:ext>
            </a:extLst>
          </p:cNvPr>
          <p:cNvSpPr txBox="1">
            <a:spLocks/>
          </p:cNvSpPr>
          <p:nvPr/>
        </p:nvSpPr>
        <p:spPr>
          <a:xfrm>
            <a:off x="508494" y="219920"/>
            <a:ext cx="11175013" cy="1054394"/>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sz="4800" b="1" dirty="0">
                <a:latin typeface="Calibri" panose="020F0502020204030204" pitchFamily="34" charset="0"/>
                <a:cs typeface="Calibri" panose="020F0502020204030204" pitchFamily="34" charset="0"/>
              </a:rPr>
              <a:t>אֲנַחְנוּ תלמידים בְּכִתָּה א'</a:t>
            </a:r>
          </a:p>
        </p:txBody>
      </p:sp>
      <p:pic>
        <p:nvPicPr>
          <p:cNvPr id="9" name="Picture 2" descr="Frame, School, Children, Globe, Board, Colored Pencils">
            <a:extLst>
              <a:ext uri="{FF2B5EF4-FFF2-40B4-BE49-F238E27FC236}">
                <a16:creationId xmlns:a16="http://schemas.microsoft.com/office/drawing/2014/main" id="{571D0B2C-AC33-4272-8D0B-981CA0F868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 t="1411" r="45609" b="35872"/>
          <a:stretch/>
        </p:blipFill>
        <p:spPr bwMode="auto">
          <a:xfrm>
            <a:off x="4359018" y="3469270"/>
            <a:ext cx="4359349" cy="3308859"/>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p:cNvPicPr>
            <a:picLocks noChangeAspect="1"/>
          </p:cNvPicPr>
          <p:nvPr/>
        </p:nvPicPr>
        <p:blipFill>
          <a:blip r:embed="rId4"/>
          <a:stretch>
            <a:fillRect/>
          </a:stretch>
        </p:blipFill>
        <p:spPr>
          <a:xfrm>
            <a:off x="74428" y="1504632"/>
            <a:ext cx="4359018" cy="5273497"/>
          </a:xfrm>
          <a:prstGeom prst="rect">
            <a:avLst/>
          </a:prstGeom>
        </p:spPr>
      </p:pic>
    </p:spTree>
    <p:extLst>
      <p:ext uri="{BB962C8B-B14F-4D97-AF65-F5344CB8AC3E}">
        <p14:creationId xmlns:p14="http://schemas.microsoft.com/office/powerpoint/2010/main" val="407772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rame, School, Children, Globe, Board, Colored Pencils">
            <a:extLst>
              <a:ext uri="{FF2B5EF4-FFF2-40B4-BE49-F238E27FC236}">
                <a16:creationId xmlns:a16="http://schemas.microsoft.com/office/drawing/2014/main" id="{571D0B2C-AC33-4272-8D0B-981CA0F868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236" r="8149"/>
          <a:stretch/>
        </p:blipFill>
        <p:spPr bwMode="auto">
          <a:xfrm>
            <a:off x="1155941" y="1518249"/>
            <a:ext cx="8604747" cy="53397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a:extLst>
              <a:ext uri="{FF2B5EF4-FFF2-40B4-BE49-F238E27FC236}">
                <a16:creationId xmlns:a16="http://schemas.microsoft.com/office/drawing/2014/main" id="{E795E870-7B8C-4F7F-8B2C-8C9CE65C7254}"/>
              </a:ext>
            </a:extLst>
          </p:cNvPr>
          <p:cNvSpPr txBox="1">
            <a:spLocks/>
          </p:cNvSpPr>
          <p:nvPr/>
        </p:nvSpPr>
        <p:spPr>
          <a:xfrm>
            <a:off x="508494" y="219920"/>
            <a:ext cx="11175013" cy="1054394"/>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sz="4800" b="1" dirty="0">
                <a:latin typeface="Calibri" panose="020F0502020204030204" pitchFamily="34" charset="0"/>
                <a:cs typeface="Calibri" panose="020F0502020204030204" pitchFamily="34" charset="0"/>
              </a:rPr>
              <a:t>אֲנַחְנוּ תלמידים בְּכִתָּה א'</a:t>
            </a:r>
          </a:p>
        </p:txBody>
      </p:sp>
      <p:sp>
        <p:nvSpPr>
          <p:cNvPr id="2" name="TextBox 1">
            <a:extLst>
              <a:ext uri="{FF2B5EF4-FFF2-40B4-BE49-F238E27FC236}">
                <a16:creationId xmlns:a16="http://schemas.microsoft.com/office/drawing/2014/main" id="{59303690-EBB1-4C10-A5A9-5A9526D9AEB9}"/>
              </a:ext>
            </a:extLst>
          </p:cNvPr>
          <p:cNvSpPr txBox="1"/>
          <p:nvPr/>
        </p:nvSpPr>
        <p:spPr>
          <a:xfrm>
            <a:off x="2697892" y="3106902"/>
            <a:ext cx="6796216" cy="156966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4800" dirty="0">
                <a:solidFill>
                  <a:srgbClr val="3770D5"/>
                </a:solidFill>
                <a:latin typeface="Calibri" panose="020F0502020204030204" pitchFamily="34" charset="0"/>
                <a:cs typeface="Calibri" panose="020F0502020204030204" pitchFamily="34" charset="0"/>
              </a:rPr>
              <a:t>מָה הִרְגַּשְׁתֶּם</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4800" dirty="0">
                <a:solidFill>
                  <a:srgbClr val="3770D5"/>
                </a:solidFill>
                <a:latin typeface="Calibri" panose="020F0502020204030204" pitchFamily="34" charset="0"/>
                <a:cs typeface="Calibri" panose="020F0502020204030204" pitchFamily="34" charset="0"/>
              </a:rPr>
              <a:t>כְּשֶׁהִבַּטְתֶּם בַּתְּמוּנוֹת?</a:t>
            </a:r>
          </a:p>
        </p:txBody>
      </p:sp>
    </p:spTree>
    <p:extLst>
      <p:ext uri="{BB962C8B-B14F-4D97-AF65-F5344CB8AC3E}">
        <p14:creationId xmlns:p14="http://schemas.microsoft.com/office/powerpoint/2010/main" val="130285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DC2623-7426-4A6E-A7B1-1A4074B4092B}"/>
              </a:ext>
            </a:extLst>
          </p:cNvPr>
          <p:cNvSpPr txBox="1">
            <a:spLocks/>
          </p:cNvSpPr>
          <p:nvPr/>
        </p:nvSpPr>
        <p:spPr>
          <a:xfrm>
            <a:off x="508000" y="355847"/>
            <a:ext cx="11175013" cy="1054394"/>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sz="4800" dirty="0">
                <a:latin typeface="Calibri" panose="020F0502020204030204" pitchFamily="34" charset="0"/>
                <a:cs typeface="Calibri" panose="020F0502020204030204" pitchFamily="34" charset="0"/>
              </a:rPr>
              <a:t>לִהְיוֹת תלמידים בְּכִתָּה א'</a:t>
            </a:r>
          </a:p>
        </p:txBody>
      </p:sp>
      <p:pic>
        <p:nvPicPr>
          <p:cNvPr id="5" name="Picture 2" descr="Bubble, Circle, Sphere, Blue, Shape">
            <a:extLst>
              <a:ext uri="{FF2B5EF4-FFF2-40B4-BE49-F238E27FC236}">
                <a16:creationId xmlns:a16="http://schemas.microsoft.com/office/drawing/2014/main" id="{325E1D3D-2583-4581-9FFD-D27ECFD17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056" y="1302758"/>
            <a:ext cx="3238500" cy="3238500"/>
          </a:xfrm>
          <a:prstGeom prst="rect">
            <a:avLst/>
          </a:prstGeom>
          <a:noFill/>
          <a:effectLst>
            <a:glow rad="63500">
              <a:srgbClr val="60DE72">
                <a:satMod val="175000"/>
                <a:alpha val="40000"/>
              </a:srgbClr>
            </a:glo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9D59BA-6017-494A-BD5E-1459E17EDA61}"/>
              </a:ext>
            </a:extLst>
          </p:cNvPr>
          <p:cNvSpPr txBox="1"/>
          <p:nvPr/>
        </p:nvSpPr>
        <p:spPr>
          <a:xfrm>
            <a:off x="3350756" y="1941653"/>
            <a:ext cx="1943100" cy="830997"/>
          </a:xfrm>
          <a:prstGeom prst="rect">
            <a:avLst/>
          </a:prstGeom>
          <a:noFill/>
        </p:spPr>
        <p:txBody>
          <a:bodyPr wrap="square" rtlCol="1">
            <a:spAutoFit/>
          </a:bodyPr>
          <a:lstStyle/>
          <a:p>
            <a:pPr algn="ctr"/>
            <a:r>
              <a:rPr lang="he-IL" sz="2400" dirty="0">
                <a:solidFill>
                  <a:srgbClr val="0070C0"/>
                </a:solidFill>
                <a:latin typeface="Calibri" panose="020F0502020204030204" pitchFamily="34" charset="0"/>
                <a:cs typeface="Calibri" panose="020F0502020204030204" pitchFamily="34" charset="0"/>
              </a:rPr>
              <a:t>בְּמָה זֶה שׁוֹנֶה מִלִּהְיוֹת בַּגַּן?</a:t>
            </a:r>
          </a:p>
        </p:txBody>
      </p:sp>
      <p:pic>
        <p:nvPicPr>
          <p:cNvPr id="7" name="Picture 2" descr="Bubble, Circle, Sphere, Blue, Shape">
            <a:extLst>
              <a:ext uri="{FF2B5EF4-FFF2-40B4-BE49-F238E27FC236}">
                <a16:creationId xmlns:a16="http://schemas.microsoft.com/office/drawing/2014/main" id="{D6AE40AF-AA0F-4C12-85E5-7DC011499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337" y="3338322"/>
            <a:ext cx="3238500" cy="3238500"/>
          </a:xfrm>
          <a:prstGeom prst="rect">
            <a:avLst/>
          </a:prstGeom>
          <a:noFill/>
          <a:effectLst>
            <a:glow rad="63500">
              <a:srgbClr val="F49D50">
                <a:satMod val="175000"/>
                <a:alpha val="40000"/>
              </a:srgbClr>
            </a:glo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1FE6586-A9C0-4C57-9DD2-607341B02011}"/>
              </a:ext>
            </a:extLst>
          </p:cNvPr>
          <p:cNvSpPr txBox="1"/>
          <p:nvPr/>
        </p:nvSpPr>
        <p:spPr>
          <a:xfrm>
            <a:off x="6066720" y="3999632"/>
            <a:ext cx="2093734" cy="830997"/>
          </a:xfrm>
          <a:prstGeom prst="rect">
            <a:avLst/>
          </a:prstGeom>
          <a:noFill/>
        </p:spPr>
        <p:txBody>
          <a:bodyPr wrap="square" rtlCol="1">
            <a:spAutoFit/>
          </a:bodyPr>
          <a:lstStyle/>
          <a:p>
            <a:pPr algn="ctr" rtl="1"/>
            <a:r>
              <a:rPr lang="he-IL" sz="2400" dirty="0">
                <a:solidFill>
                  <a:srgbClr val="0070C0"/>
                </a:solidFill>
                <a:latin typeface="Calibri" panose="020F0502020204030204" pitchFamily="34" charset="0"/>
                <a:cs typeface="Calibri" panose="020F0502020204030204" pitchFamily="34" charset="0"/>
              </a:rPr>
              <a:t>אֵיךְ הַהַרְגָּשָׁה לִהְיוֹת תלמידים?</a:t>
            </a:r>
          </a:p>
        </p:txBody>
      </p:sp>
      <p:pic>
        <p:nvPicPr>
          <p:cNvPr id="9" name="Picture 2" descr="Bubble, Circle, Sphere, Blue, Shape">
            <a:extLst>
              <a:ext uri="{FF2B5EF4-FFF2-40B4-BE49-F238E27FC236}">
                <a16:creationId xmlns:a16="http://schemas.microsoft.com/office/drawing/2014/main" id="{94E60971-0CF7-4415-9784-B51A08781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56" y="3570297"/>
            <a:ext cx="3238500" cy="3238500"/>
          </a:xfrm>
          <a:prstGeom prst="rect">
            <a:avLst/>
          </a:prstGeom>
          <a:noFill/>
          <a:effectLst>
            <a:glow rad="63500">
              <a:srgbClr val="DDCC64">
                <a:satMod val="175000"/>
                <a:alpha val="40000"/>
              </a:srgbClr>
            </a:glo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AC0FCCC-3629-441C-A870-8EC86AA632C1}"/>
              </a:ext>
            </a:extLst>
          </p:cNvPr>
          <p:cNvSpPr txBox="1"/>
          <p:nvPr/>
        </p:nvSpPr>
        <p:spPr>
          <a:xfrm>
            <a:off x="533544" y="4188001"/>
            <a:ext cx="2395924" cy="830997"/>
          </a:xfrm>
          <a:prstGeom prst="rect">
            <a:avLst/>
          </a:prstGeom>
          <a:noFill/>
        </p:spPr>
        <p:txBody>
          <a:bodyPr wrap="square" rtlCol="1">
            <a:spAutoFit/>
          </a:bodyPr>
          <a:lstStyle/>
          <a:p>
            <a:pPr algn="ctr" rtl="1"/>
            <a:r>
              <a:rPr lang="he-IL" sz="2400" dirty="0">
                <a:solidFill>
                  <a:srgbClr val="0070C0"/>
                </a:solidFill>
                <a:latin typeface="Calibri" panose="020F0502020204030204" pitchFamily="34" charset="0"/>
                <a:cs typeface="Calibri" panose="020F0502020204030204" pitchFamily="34" charset="0"/>
              </a:rPr>
              <a:t>אֵיךְ צָרִיךְ לְהִתְנַהֵג?</a:t>
            </a:r>
          </a:p>
          <a:p>
            <a:pPr algn="ctr" rtl="1"/>
            <a:r>
              <a:rPr lang="he-IL" sz="2400" dirty="0">
                <a:solidFill>
                  <a:srgbClr val="0070C0"/>
                </a:solidFill>
                <a:latin typeface="Calibri" panose="020F0502020204030204" pitchFamily="34" charset="0"/>
                <a:cs typeface="Calibri" panose="020F0502020204030204" pitchFamily="34" charset="0"/>
              </a:rPr>
              <a:t>מָה צָרִיךְ לַעֲשׂוֹת?</a:t>
            </a:r>
          </a:p>
        </p:txBody>
      </p:sp>
      <p:pic>
        <p:nvPicPr>
          <p:cNvPr id="11" name="Picture 2" descr="Bubble, Circle, Sphere, Blue, Shape">
            <a:extLst>
              <a:ext uri="{FF2B5EF4-FFF2-40B4-BE49-F238E27FC236}">
                <a16:creationId xmlns:a16="http://schemas.microsoft.com/office/drawing/2014/main" id="{0A97A654-CA0C-4A32-BCF1-B9A42FDD1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5330" y="1353056"/>
            <a:ext cx="3238500" cy="3238500"/>
          </a:xfrm>
          <a:prstGeom prst="rect">
            <a:avLst/>
          </a:prstGeom>
          <a:noFill/>
          <a:effectLst>
            <a:glow rad="63500">
              <a:srgbClr val="E44951">
                <a:satMod val="175000"/>
                <a:alpha val="40000"/>
              </a:srgbClr>
            </a:glo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121217D-4CAC-48BD-AB71-342726D29CEA}"/>
              </a:ext>
            </a:extLst>
          </p:cNvPr>
          <p:cNvSpPr txBox="1"/>
          <p:nvPr/>
        </p:nvSpPr>
        <p:spPr>
          <a:xfrm>
            <a:off x="8456372" y="1770605"/>
            <a:ext cx="3100387" cy="830997"/>
          </a:xfrm>
          <a:prstGeom prst="rect">
            <a:avLst/>
          </a:prstGeom>
          <a:noFill/>
        </p:spPr>
        <p:txBody>
          <a:bodyPr wrap="square">
            <a:spAutoFit/>
          </a:bodyPr>
          <a:lstStyle/>
          <a:p>
            <a:pPr algn="ctr" rtl="1"/>
            <a:r>
              <a:rPr lang="he-IL" sz="2400" dirty="0">
                <a:solidFill>
                  <a:srgbClr val="0070C0"/>
                </a:solidFill>
                <a:latin typeface="Calibri" panose="020F0502020204030204" pitchFamily="34" charset="0"/>
                <a:cs typeface="Calibri" panose="020F0502020204030204" pitchFamily="34" charset="0"/>
              </a:rPr>
              <a:t>מָה זֶה אוֹמֵר</a:t>
            </a:r>
          </a:p>
          <a:p>
            <a:pPr algn="ctr" rtl="1"/>
            <a:r>
              <a:rPr lang="he-IL" sz="2400" dirty="0">
                <a:solidFill>
                  <a:srgbClr val="0070C0"/>
                </a:solidFill>
                <a:latin typeface="Calibri" panose="020F0502020204030204" pitchFamily="34" charset="0"/>
                <a:cs typeface="Calibri" panose="020F0502020204030204" pitchFamily="34" charset="0"/>
              </a:rPr>
              <a:t>"לִהְיוֹת תַּלְמִידָה"?</a:t>
            </a:r>
          </a:p>
        </p:txBody>
      </p:sp>
      <p:pic>
        <p:nvPicPr>
          <p:cNvPr id="14" name="Picture 6" descr="Line Art Children, Stickman, Child, Kids">
            <a:extLst>
              <a:ext uri="{FF2B5EF4-FFF2-40B4-BE49-F238E27FC236}">
                <a16:creationId xmlns:a16="http://schemas.microsoft.com/office/drawing/2014/main" id="{C3C0F5E0-E388-4B56-B871-6AFACD185D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617" t="25161" r="10828" b="27524"/>
          <a:stretch/>
        </p:blipFill>
        <p:spPr bwMode="auto">
          <a:xfrm>
            <a:off x="6673532" y="4680290"/>
            <a:ext cx="813118" cy="15322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Line Art Children, Stickman, Child, Kids">
            <a:extLst>
              <a:ext uri="{FF2B5EF4-FFF2-40B4-BE49-F238E27FC236}">
                <a16:creationId xmlns:a16="http://schemas.microsoft.com/office/drawing/2014/main" id="{E7382CC9-B86A-4F02-8E2C-6BCC2C66E2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7" t="27124" r="85895" b="24815"/>
          <a:stretch/>
        </p:blipFill>
        <p:spPr bwMode="auto">
          <a:xfrm>
            <a:off x="1089747" y="5061371"/>
            <a:ext cx="978010" cy="155647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קבוצה 1"/>
          <p:cNvGrpSpPr/>
          <p:nvPr/>
        </p:nvGrpSpPr>
        <p:grpSpPr>
          <a:xfrm>
            <a:off x="9033920" y="2556726"/>
            <a:ext cx="1820553" cy="1631275"/>
            <a:chOff x="9033920" y="2556726"/>
            <a:chExt cx="1820553" cy="1631275"/>
          </a:xfrm>
        </p:grpSpPr>
        <p:pic>
          <p:nvPicPr>
            <p:cNvPr id="13" name="Picture 4" descr="Line Art Children, Stickman, Child, Kids">
              <a:extLst>
                <a:ext uri="{FF2B5EF4-FFF2-40B4-BE49-F238E27FC236}">
                  <a16:creationId xmlns:a16="http://schemas.microsoft.com/office/drawing/2014/main" id="{38318478-D25A-4903-9D75-3D265885F3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526" r="85947" b="22878"/>
            <a:stretch/>
          </p:blipFill>
          <p:spPr bwMode="auto">
            <a:xfrm>
              <a:off x="9033920" y="2614189"/>
              <a:ext cx="910180" cy="15738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ine Art Children, Stickman, Child, Kids">
              <a:extLst>
                <a:ext uri="{FF2B5EF4-FFF2-40B4-BE49-F238E27FC236}">
                  <a16:creationId xmlns:a16="http://schemas.microsoft.com/office/drawing/2014/main" id="{38318478-D25A-4903-9D75-3D265885F3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597" t="28526" r="10083" b="22878"/>
            <a:stretch/>
          </p:blipFill>
          <p:spPr bwMode="auto">
            <a:xfrm>
              <a:off x="9991724" y="2556726"/>
              <a:ext cx="862749" cy="1573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קבוצה 2"/>
          <p:cNvGrpSpPr/>
          <p:nvPr/>
        </p:nvGrpSpPr>
        <p:grpSpPr>
          <a:xfrm>
            <a:off x="3545632" y="2805905"/>
            <a:ext cx="1609410" cy="1463131"/>
            <a:chOff x="3545632" y="2805905"/>
            <a:chExt cx="1609410" cy="1463131"/>
          </a:xfrm>
        </p:grpSpPr>
        <p:pic>
          <p:nvPicPr>
            <p:cNvPr id="15" name="Picture 8" descr="Line Art Children, Stickman, Child, Kids">
              <a:extLst>
                <a:ext uri="{FF2B5EF4-FFF2-40B4-BE49-F238E27FC236}">
                  <a16:creationId xmlns:a16="http://schemas.microsoft.com/office/drawing/2014/main" id="{4C12CA8A-181B-4732-86B6-CFEBEF0114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502" t="29464" r="61064" b="26591"/>
            <a:stretch/>
          </p:blipFill>
          <p:spPr bwMode="auto">
            <a:xfrm>
              <a:off x="3545632" y="2845914"/>
              <a:ext cx="740618" cy="1423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Line Art Children, Stickman, Child, Kids">
              <a:extLst>
                <a:ext uri="{FF2B5EF4-FFF2-40B4-BE49-F238E27FC236}">
                  <a16:creationId xmlns:a16="http://schemas.microsoft.com/office/drawing/2014/main" id="{4C12CA8A-181B-4732-86B6-CFEBEF0114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728" t="29464" r="33861" b="26591"/>
            <a:stretch/>
          </p:blipFill>
          <p:spPr bwMode="auto">
            <a:xfrm>
              <a:off x="4221593" y="2805905"/>
              <a:ext cx="933449" cy="1423122"/>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תמונה 18"/>
          <p:cNvPicPr>
            <a:picLocks noChangeAspect="1"/>
          </p:cNvPicPr>
          <p:nvPr/>
        </p:nvPicPr>
        <p:blipFill rotWithShape="1">
          <a:blip r:embed="rId5"/>
          <a:srcRect t="15215"/>
          <a:stretch/>
        </p:blipFill>
        <p:spPr>
          <a:xfrm>
            <a:off x="0" y="1302759"/>
            <a:ext cx="12192000" cy="5555242"/>
          </a:xfrm>
          <a:prstGeom prst="rect">
            <a:avLst/>
          </a:prstGeom>
        </p:spPr>
      </p:pic>
    </p:spTree>
    <p:extLst>
      <p:ext uri="{BB962C8B-B14F-4D97-AF65-F5344CB8AC3E}">
        <p14:creationId xmlns:p14="http://schemas.microsoft.com/office/powerpoint/2010/main" val="113102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F176D459-2641-40E2-8AF2-D8B05347C3BD}"/>
              </a:ext>
            </a:extLst>
          </p:cNvPr>
          <p:cNvSpPr/>
          <p:nvPr/>
        </p:nvSpPr>
        <p:spPr>
          <a:xfrm>
            <a:off x="94537" y="807321"/>
            <a:ext cx="3348681" cy="2780270"/>
          </a:xfrm>
          <a:prstGeom prst="cloudCallout">
            <a:avLst>
              <a:gd name="adj1" fmla="val 60225"/>
              <a:gd name="adj2" fmla="val 51435"/>
            </a:avLst>
          </a:prstGeom>
          <a:solidFill>
            <a:srgbClr val="FFF6D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itle 1">
            <a:extLst>
              <a:ext uri="{FF2B5EF4-FFF2-40B4-BE49-F238E27FC236}">
                <a16:creationId xmlns:a16="http://schemas.microsoft.com/office/drawing/2014/main" id="{CE06967E-11A5-4881-A1ED-FBE8234CA4A4}"/>
              </a:ext>
            </a:extLst>
          </p:cNvPr>
          <p:cNvSpPr txBox="1">
            <a:spLocks/>
          </p:cNvSpPr>
          <p:nvPr/>
        </p:nvSpPr>
        <p:spPr>
          <a:xfrm>
            <a:off x="508000" y="64168"/>
            <a:ext cx="11175013" cy="1410241"/>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sz="4800" dirty="0">
                <a:latin typeface="Calibri" panose="020F0502020204030204" pitchFamily="34" charset="0"/>
                <a:cs typeface="Calibri" panose="020F0502020204030204" pitchFamily="34" charset="0"/>
              </a:rPr>
              <a:t>שׁוֹאֲלִים וְלוֹמְדִים</a:t>
            </a:r>
            <a:br>
              <a:rPr lang="he-IL" sz="4800" dirty="0">
                <a:latin typeface="Calibri" panose="020F0502020204030204" pitchFamily="34" charset="0"/>
                <a:cs typeface="Calibri" panose="020F0502020204030204" pitchFamily="34" charset="0"/>
              </a:rPr>
            </a:br>
            <a:r>
              <a:rPr lang="he-IL" sz="4800" b="1" dirty="0">
                <a:latin typeface="David" panose="020E0502060401010101" pitchFamily="34" charset="-79"/>
                <a:cs typeface="David" panose="020E0502060401010101" pitchFamily="34" charset="-79"/>
              </a:rPr>
              <a:t>"לֹא הַבַּיְשָׁן לָמֵד" </a:t>
            </a:r>
            <a:r>
              <a:rPr lang="he-IL" sz="3500" b="1" dirty="0">
                <a:latin typeface="David" panose="020E0502060401010101" pitchFamily="34" charset="-79"/>
                <a:cs typeface="David" panose="020E0502060401010101" pitchFamily="34" charset="-79"/>
              </a:rPr>
              <a:t>(אבות ב' ה')</a:t>
            </a:r>
          </a:p>
        </p:txBody>
      </p:sp>
      <p:sp>
        <p:nvSpPr>
          <p:cNvPr id="5" name="Thought Bubble: Cloud 4">
            <a:extLst>
              <a:ext uri="{FF2B5EF4-FFF2-40B4-BE49-F238E27FC236}">
                <a16:creationId xmlns:a16="http://schemas.microsoft.com/office/drawing/2014/main" id="{BCD87D74-DCF4-468B-87F7-88F830E58649}"/>
              </a:ext>
            </a:extLst>
          </p:cNvPr>
          <p:cNvSpPr/>
          <p:nvPr/>
        </p:nvSpPr>
        <p:spPr>
          <a:xfrm>
            <a:off x="5955957" y="1594022"/>
            <a:ext cx="5832389" cy="3818237"/>
          </a:xfrm>
          <a:prstGeom prst="cloudCallout">
            <a:avLst>
              <a:gd name="adj1" fmla="val -73241"/>
              <a:gd name="adj2" fmla="val 14189"/>
            </a:avLst>
          </a:prstGeom>
          <a:solidFill>
            <a:srgbClr val="FFFFCC"/>
          </a:solidFill>
          <a:ln w="19050" cap="flat" cmpd="sng" algn="ctr">
            <a:solidFill>
              <a:srgbClr val="E7E6E6">
                <a:lumMod val="90000"/>
              </a:srgbClr>
            </a:solidFill>
            <a:prstDash val="solid"/>
          </a:ln>
          <a:effectLst/>
        </p:spPr>
        <p:txBody>
          <a:bodyPr rtlCol="1" anchor="ct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he-IL" sz="28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תְּנוּ דּוּגְמָאוֹת לַמַּשֶּׁהוּ שֶׁפַּעַם לֹא יְדַעְתֶּם</a:t>
            </a:r>
          </a:p>
          <a:p>
            <a:pPr lvl="0" algn="ctr" rtl="1">
              <a:lnSpc>
                <a:spcPct val="107000"/>
              </a:lnSpc>
              <a:spcAft>
                <a:spcPts val="800"/>
              </a:spcAft>
              <a:defRPr/>
            </a:pPr>
            <a:r>
              <a:rPr kumimoji="0" lang="he-IL" sz="28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וְהַיּוֹם </a:t>
            </a:r>
            <a:r>
              <a:rPr lang="he-IL" sz="2800" b="1" kern="0" dirty="0">
                <a:solidFill>
                  <a:srgbClr val="0070C0"/>
                </a:solidFill>
                <a:latin typeface="Calibri" panose="020F0502020204030204" pitchFamily="34" charset="0"/>
                <a:cs typeface="Calibri" panose="020F0502020204030204" pitchFamily="34" charset="0"/>
              </a:rPr>
              <a:t>אַתֶּם יוֹדְעים!</a:t>
            </a:r>
            <a:endParaRPr kumimoji="0" lang="he-IL" sz="28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he-IL" sz="28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אֵיךְ לְמַדְתֶּם אוֹתוֹ? מִמִּי?</a:t>
            </a: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he-IL" sz="54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שׁוֹאֲלִים!</a:t>
            </a:r>
          </a:p>
        </p:txBody>
      </p:sp>
      <p:pic>
        <p:nvPicPr>
          <p:cNvPr id="6" name="Picture 4" descr="Owl, Bird, Animal, Plumage, Cute">
            <a:extLst>
              <a:ext uri="{FF2B5EF4-FFF2-40B4-BE49-F238E27FC236}">
                <a16:creationId xmlns:a16="http://schemas.microsoft.com/office/drawing/2014/main" id="{80A9DBF5-BDFA-444E-84D2-7FA94D2AF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172" y="3570072"/>
            <a:ext cx="34861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oys, Studying Children, Student, Study">
            <a:extLst>
              <a:ext uri="{FF2B5EF4-FFF2-40B4-BE49-F238E27FC236}">
                <a16:creationId xmlns:a16="http://schemas.microsoft.com/office/drawing/2014/main" id="{320996F6-CE1A-4830-B2FC-7B5FA7484B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360" r="54278"/>
          <a:stretch/>
        </p:blipFill>
        <p:spPr bwMode="auto">
          <a:xfrm>
            <a:off x="904044" y="1060179"/>
            <a:ext cx="1658404" cy="2314766"/>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p:cNvPicPr>
            <a:picLocks noChangeAspect="1"/>
          </p:cNvPicPr>
          <p:nvPr/>
        </p:nvPicPr>
        <p:blipFill>
          <a:blip r:embed="rId5"/>
          <a:stretch>
            <a:fillRect/>
          </a:stretch>
        </p:blipFill>
        <p:spPr>
          <a:xfrm>
            <a:off x="1551394" y="1108911"/>
            <a:ext cx="859611" cy="347502"/>
          </a:xfrm>
          <a:prstGeom prst="rect">
            <a:avLst/>
          </a:prstGeom>
        </p:spPr>
      </p:pic>
    </p:spTree>
    <p:extLst>
      <p:ext uri="{BB962C8B-B14F-4D97-AF65-F5344CB8AC3E}">
        <p14:creationId xmlns:p14="http://schemas.microsoft.com/office/powerpoint/2010/main" val="256470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2E13-242C-42DC-99F0-331980E9B0A7}"/>
              </a:ext>
            </a:extLst>
          </p:cNvPr>
          <p:cNvSpPr>
            <a:spLocks noGrp="1"/>
          </p:cNvSpPr>
          <p:nvPr>
            <p:ph type="title"/>
          </p:nvPr>
        </p:nvSpPr>
        <p:spPr/>
        <p:txBody>
          <a:bodyPr/>
          <a:lstStyle/>
          <a:p>
            <a:r>
              <a:rPr lang="he-IL" dirty="0"/>
              <a:t>חָשׁוּב לִזְכּוֹר</a:t>
            </a:r>
          </a:p>
        </p:txBody>
      </p:sp>
      <p:sp>
        <p:nvSpPr>
          <p:cNvPr id="3" name="Content Placeholder 2">
            <a:extLst>
              <a:ext uri="{FF2B5EF4-FFF2-40B4-BE49-F238E27FC236}">
                <a16:creationId xmlns:a16="http://schemas.microsoft.com/office/drawing/2014/main" id="{0B60065A-FD84-47E9-81D4-2143894ED233}"/>
              </a:ext>
            </a:extLst>
          </p:cNvPr>
          <p:cNvSpPr>
            <a:spLocks noGrp="1"/>
          </p:cNvSpPr>
          <p:nvPr>
            <p:ph sz="quarter" idx="13"/>
          </p:nvPr>
        </p:nvSpPr>
        <p:spPr>
          <a:xfrm>
            <a:off x="692727" y="1826759"/>
            <a:ext cx="10806546" cy="2714625"/>
          </a:xfrm>
        </p:spPr>
        <p:txBody>
          <a:bodyPr>
            <a:normAutofit/>
          </a:bodyPr>
          <a:lstStyle/>
          <a:p>
            <a:pPr marL="0" indent="0" algn="ctr">
              <a:buNone/>
            </a:pPr>
            <a:r>
              <a:rPr lang="he-IL" sz="6600" dirty="0">
                <a:solidFill>
                  <a:srgbClr val="002060"/>
                </a:solidFill>
              </a:rPr>
              <a:t>כְּשֶׁשּׁוֹאֲלִים – לוֹמְדִים!</a:t>
            </a:r>
          </a:p>
          <a:p>
            <a:pPr marL="0" indent="0" algn="ctr">
              <a:buNone/>
            </a:pPr>
            <a:r>
              <a:rPr lang="he-IL" sz="6600" dirty="0">
                <a:solidFill>
                  <a:srgbClr val="002060"/>
                </a:solidFill>
              </a:rPr>
              <a:t>כשמבקשים עזרה מהרב - נענים!</a:t>
            </a:r>
          </a:p>
        </p:txBody>
      </p:sp>
      <p:pic>
        <p:nvPicPr>
          <p:cNvPr id="4" name="Picture 4" descr="Owl, Bird, Animal, Plumage, Cute">
            <a:extLst>
              <a:ext uri="{FF2B5EF4-FFF2-40B4-BE49-F238E27FC236}">
                <a16:creationId xmlns:a16="http://schemas.microsoft.com/office/drawing/2014/main" id="{635313DF-D37C-474A-BF80-FA7DEC5F56B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352925" y="3619500"/>
            <a:ext cx="34861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72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CB27B9CB-731A-45F0-B914-C3B16D6173AE}"/>
              </a:ext>
            </a:extLst>
          </p:cNvPr>
          <p:cNvSpPr txBox="1">
            <a:spLocks/>
          </p:cNvSpPr>
          <p:nvPr/>
        </p:nvSpPr>
        <p:spPr>
          <a:xfrm>
            <a:off x="508000" y="195207"/>
            <a:ext cx="11175013" cy="1054394"/>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sz="4800" dirty="0">
                <a:latin typeface="Calibri" panose="020F0502020204030204" pitchFamily="34" charset="0"/>
                <a:cs typeface="Calibri" panose="020F0502020204030204" pitchFamily="34" charset="0"/>
              </a:rPr>
              <a:t>לִלְמֹד לִהְיוֹת תַּלְמִיד</a:t>
            </a:r>
          </a:p>
        </p:txBody>
      </p:sp>
      <p:pic>
        <p:nvPicPr>
          <p:cNvPr id="7" name="Picture 4" descr="Owl, Bird, Animal, Plumage, Cute">
            <a:extLst>
              <a:ext uri="{FF2B5EF4-FFF2-40B4-BE49-F238E27FC236}">
                <a16:creationId xmlns:a16="http://schemas.microsoft.com/office/drawing/2014/main" id="{A342FD2A-2FDF-4D9A-8B03-C5A339CAF72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99909" y="3457477"/>
            <a:ext cx="3486150" cy="3238500"/>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05F83FD9-D2E6-41B8-A218-39EA8B7B8A03}"/>
              </a:ext>
            </a:extLst>
          </p:cNvPr>
          <p:cNvSpPr/>
          <p:nvPr/>
        </p:nvSpPr>
        <p:spPr>
          <a:xfrm>
            <a:off x="2743204" y="1360811"/>
            <a:ext cx="8340811" cy="2889913"/>
          </a:xfrm>
          <a:prstGeom prst="wedgeEllipseCallout">
            <a:avLst>
              <a:gd name="adj1" fmla="val -42461"/>
              <a:gd name="adj2" fmla="val 39823"/>
            </a:avLst>
          </a:prstGeom>
          <a:solidFill>
            <a:srgbClr val="808D9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buSzPct val="80000"/>
              <a:defRPr/>
            </a:pPr>
            <a:r>
              <a:rPr kumimoji="0" lang="he-IL" sz="3200" b="1" i="0"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Libre Franklin Medium"/>
              </a:rPr>
              <a:t>הַשָּׁנָה </a:t>
            </a:r>
            <a:r>
              <a:rPr lang="he-IL" sz="3200" b="1" kern="0" dirty="0">
                <a:solidFill>
                  <a:schemeClr val="bg1"/>
                </a:solidFill>
                <a:latin typeface="Calibri" panose="020F0502020204030204" pitchFamily="34" charset="0"/>
                <a:cs typeface="Calibri" panose="020F0502020204030204" pitchFamily="34" charset="0"/>
                <a:sym typeface="Libre Franklin Medium"/>
              </a:rPr>
              <a:t>אַתֶּם לוֹמְדים לִהְיוֹת </a:t>
            </a:r>
            <a:r>
              <a:rPr kumimoji="0" lang="he-IL" sz="3200" b="1" i="0"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Libre Franklin Medium"/>
              </a:rPr>
              <a:t>תלמידים בְּתלמוד תורה</a:t>
            </a:r>
            <a:r>
              <a:rPr kumimoji="0" lang="he-IL" sz="3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Libre Franklin Medium"/>
              </a:rPr>
              <a:t>.</a:t>
            </a:r>
            <a:r>
              <a:rPr lang="he-IL" sz="3200" b="1" kern="0" dirty="0">
                <a:solidFill>
                  <a:schemeClr val="bg1"/>
                </a:solidFill>
                <a:latin typeface="Calibri" panose="020F0502020204030204" pitchFamily="34" charset="0"/>
                <a:ea typeface="+mn-ea"/>
                <a:cs typeface="Calibri" panose="020F0502020204030204" pitchFamily="34" charset="0"/>
                <a:sym typeface="Libre Franklin Medium"/>
              </a:rPr>
              <a:t> </a:t>
            </a:r>
            <a:endParaRPr lang="en-US" sz="3200" b="1" kern="0" dirty="0">
              <a:solidFill>
                <a:schemeClr val="bg1"/>
              </a:solidFill>
              <a:latin typeface="Calibri" panose="020F0502020204030204" pitchFamily="34" charset="0"/>
              <a:ea typeface="+mn-ea"/>
              <a:cs typeface="Calibri" panose="020F0502020204030204" pitchFamily="34" charset="0"/>
              <a:sym typeface="Libre Franklin Medium"/>
            </a:endParaRPr>
          </a:p>
          <a:p>
            <a:pPr marR="0" lvl="0" algn="ctr" defTabSz="914400" rtl="1" eaLnBrk="1" fontAlgn="auto" latinLnBrk="0" hangingPunct="1">
              <a:lnSpc>
                <a:spcPct val="100000"/>
              </a:lnSpc>
              <a:spcBef>
                <a:spcPts val="0"/>
              </a:spcBef>
              <a:spcAft>
                <a:spcPts val="0"/>
              </a:spcAft>
              <a:buClrTx/>
              <a:buSzPct val="80000"/>
              <a:tabLst/>
              <a:defRPr/>
            </a:pPr>
            <a:br>
              <a:rPr kumimoji="0" lang="en-US" sz="3200" b="1" i="0"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Libre Franklin Medium"/>
              </a:rPr>
            </a:br>
            <a:r>
              <a:rPr kumimoji="0" lang="he-IL" sz="4000" b="1" i="0"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Libre Franklin Medium"/>
              </a:rPr>
              <a:t>טִבְעִי שֶׁיִּהְיוּ לָכֶם שְׁאֵלוֹת.</a:t>
            </a:r>
          </a:p>
        </p:txBody>
      </p:sp>
    </p:spTree>
    <p:extLst>
      <p:ext uri="{BB962C8B-B14F-4D97-AF65-F5344CB8AC3E}">
        <p14:creationId xmlns:p14="http://schemas.microsoft.com/office/powerpoint/2010/main" val="494405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4435EE84-3E7E-4E56-B3A0-B97D94CA6EEA}"/>
              </a:ext>
            </a:extLst>
          </p:cNvPr>
          <p:cNvSpPr txBox="1">
            <a:spLocks/>
          </p:cNvSpPr>
          <p:nvPr/>
        </p:nvSpPr>
        <p:spPr>
          <a:xfrm>
            <a:off x="556126" y="184223"/>
            <a:ext cx="11175013" cy="1054394"/>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sz="4800" dirty="0">
                <a:latin typeface="Calibri" panose="020F0502020204030204" pitchFamily="34" charset="0"/>
                <a:cs typeface="Calibri" panose="020F0502020204030204" pitchFamily="34" charset="0"/>
              </a:rPr>
              <a:t>שְׁאֵלוֹת שֶׁיֵּשׁ לָנוּ עַל התלמוד תורה</a:t>
            </a:r>
          </a:p>
        </p:txBody>
      </p:sp>
      <p:grpSp>
        <p:nvGrpSpPr>
          <p:cNvPr id="8" name="קבוצה 7"/>
          <p:cNvGrpSpPr/>
          <p:nvPr/>
        </p:nvGrpSpPr>
        <p:grpSpPr>
          <a:xfrm>
            <a:off x="2048494" y="1845398"/>
            <a:ext cx="2926479" cy="2158357"/>
            <a:chOff x="2048494" y="1845398"/>
            <a:chExt cx="2926479" cy="2158357"/>
          </a:xfrm>
        </p:grpSpPr>
        <p:grpSp>
          <p:nvGrpSpPr>
            <p:cNvPr id="3" name="קבוצה 2"/>
            <p:cNvGrpSpPr/>
            <p:nvPr/>
          </p:nvGrpSpPr>
          <p:grpSpPr>
            <a:xfrm>
              <a:off x="2048494" y="1845398"/>
              <a:ext cx="2926479" cy="2158357"/>
              <a:chOff x="2048494" y="1845398"/>
              <a:chExt cx="2926479" cy="2158357"/>
            </a:xfrm>
          </p:grpSpPr>
          <p:pic>
            <p:nvPicPr>
              <p:cNvPr id="26" name="Picture 4" descr="Cloud, Speech Bubble, Thinking, Idea">
                <a:extLst>
                  <a:ext uri="{FF2B5EF4-FFF2-40B4-BE49-F238E27FC236}">
                    <a16:creationId xmlns:a16="http://schemas.microsoft.com/office/drawing/2014/main" id="{0BD5AF93-B218-4916-BA36-8E74477B158D}"/>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1013040">
                <a:off x="2048494" y="1845398"/>
                <a:ext cx="2926479" cy="215835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קבוצה 4"/>
              <p:cNvGrpSpPr/>
              <p:nvPr/>
            </p:nvGrpSpPr>
            <p:grpSpPr>
              <a:xfrm>
                <a:off x="3007767" y="2690840"/>
                <a:ext cx="236533" cy="1187228"/>
                <a:chOff x="3040585" y="2700396"/>
                <a:chExt cx="236533" cy="1187228"/>
              </a:xfrm>
            </p:grpSpPr>
            <p:sp>
              <p:nvSpPr>
                <p:cNvPr id="2" name="אליפסה 1"/>
                <p:cNvSpPr/>
                <p:nvPr/>
              </p:nvSpPr>
              <p:spPr>
                <a:xfrm rot="1374947">
                  <a:off x="3040585" y="2700396"/>
                  <a:ext cx="236533" cy="414097"/>
                </a:xfrm>
                <a:prstGeom prst="rect">
                  <a:avLst/>
                </a:prstGeom>
                <a:solidFill>
                  <a:srgbClr val="DEDEDE"/>
                </a:solidFill>
                <a:ln>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אליפסה 31"/>
                <p:cNvSpPr/>
                <p:nvPr/>
              </p:nvSpPr>
              <p:spPr>
                <a:xfrm rot="19750923">
                  <a:off x="3042060" y="3422466"/>
                  <a:ext cx="192342" cy="465158"/>
                </a:xfrm>
                <a:prstGeom prst="rect">
                  <a:avLst/>
                </a:prstGeom>
                <a:solidFill>
                  <a:srgbClr val="DEDEDE"/>
                </a:solidFill>
                <a:ln>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sp>
          <p:nvSpPr>
            <p:cNvPr id="27" name="TextBox 26">
              <a:extLst>
                <a:ext uri="{FF2B5EF4-FFF2-40B4-BE49-F238E27FC236}">
                  <a16:creationId xmlns:a16="http://schemas.microsoft.com/office/drawing/2014/main" id="{B76822B9-DF8F-4925-B4CB-1660EFCC49AA}"/>
                </a:ext>
              </a:extLst>
            </p:cNvPr>
            <p:cNvSpPr txBox="1"/>
            <p:nvPr/>
          </p:nvSpPr>
          <p:spPr>
            <a:xfrm>
              <a:off x="2335613" y="2134904"/>
              <a:ext cx="2336800" cy="1015663"/>
            </a:xfrm>
            <a:prstGeom prst="rect">
              <a:avLst/>
            </a:prstGeom>
            <a:noFill/>
          </p:spPr>
          <p:txBody>
            <a:bodyPr wrap="square">
              <a:spAutoFit/>
            </a:bodyPr>
            <a:lstStyle/>
            <a:p>
              <a:pPr marL="45720" algn="ctr" rtl="1"/>
              <a:r>
                <a:rPr lang="he-IL" sz="2000" dirty="0">
                  <a:solidFill>
                    <a:srgbClr val="002060"/>
                  </a:solidFill>
                  <a:latin typeface="Calibri" panose="020F0502020204030204" pitchFamily="34" charset="0"/>
                  <a:cs typeface="Calibri" panose="020F0502020204030204" pitchFamily="34" charset="0"/>
                </a:rPr>
                <a:t>מה אני עושה כשאני לא מוצא חבר בהפסקה?</a:t>
              </a:r>
            </a:p>
          </p:txBody>
        </p:sp>
      </p:grpSp>
      <p:grpSp>
        <p:nvGrpSpPr>
          <p:cNvPr id="7" name="קבוצה 6"/>
          <p:cNvGrpSpPr/>
          <p:nvPr/>
        </p:nvGrpSpPr>
        <p:grpSpPr>
          <a:xfrm>
            <a:off x="8986429" y="4292574"/>
            <a:ext cx="2926479" cy="2158357"/>
            <a:chOff x="8986429" y="4292574"/>
            <a:chExt cx="2926479" cy="2158357"/>
          </a:xfrm>
        </p:grpSpPr>
        <p:pic>
          <p:nvPicPr>
            <p:cNvPr id="22" name="Picture 4" descr="Cloud, Speech Bubble, Thinking, Idea">
              <a:extLst>
                <a:ext uri="{FF2B5EF4-FFF2-40B4-BE49-F238E27FC236}">
                  <a16:creationId xmlns:a16="http://schemas.microsoft.com/office/drawing/2014/main" id="{7DE2C254-51D0-4196-B826-8F69FFD89B9D}"/>
                </a:ext>
              </a:extLst>
            </p:cNvPr>
            <p:cNvPicPr>
              <a:picLocks noChangeAspect="1" noChangeArrowheads="1"/>
            </p:cNvPicPr>
            <p:nvPr/>
          </p:nvPicPr>
          <p:blipFill>
            <a:blip r:embed="rId3">
              <a:duotone>
                <a:prstClr val="black"/>
                <a:srgbClr val="39CDE7">
                  <a:tint val="45000"/>
                  <a:satMod val="400000"/>
                </a:srgbClr>
              </a:duotone>
              <a:extLst>
                <a:ext uri="{28A0092B-C50C-407E-A947-70E740481C1C}">
                  <a14:useLocalDpi xmlns:a14="http://schemas.microsoft.com/office/drawing/2010/main" val="0"/>
                </a:ext>
              </a:extLst>
            </a:blip>
            <a:srcRect/>
            <a:stretch>
              <a:fillRect/>
            </a:stretch>
          </p:blipFill>
          <p:spPr bwMode="auto">
            <a:xfrm rot="1013040">
              <a:off x="8986429" y="4292574"/>
              <a:ext cx="2926479" cy="215835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33935BA-F82A-465D-8893-43C953A8FC51}"/>
                </a:ext>
              </a:extLst>
            </p:cNvPr>
            <p:cNvSpPr txBox="1"/>
            <p:nvPr/>
          </p:nvSpPr>
          <p:spPr>
            <a:xfrm>
              <a:off x="9239901" y="4553734"/>
              <a:ext cx="2336800" cy="400110"/>
            </a:xfrm>
            <a:prstGeom prst="rect">
              <a:avLst/>
            </a:prstGeom>
            <a:noFill/>
          </p:spPr>
          <p:txBody>
            <a:bodyPr wrap="square">
              <a:spAutoFit/>
            </a:bodyPr>
            <a:lstStyle/>
            <a:p>
              <a:pPr algn="ctr"/>
              <a:r>
                <a:rPr lang="he-IL" sz="2000" dirty="0">
                  <a:solidFill>
                    <a:srgbClr val="002060"/>
                  </a:solidFill>
                  <a:latin typeface="Calibri" panose="020F0502020204030204" pitchFamily="34" charset="0"/>
                  <a:cs typeface="Calibri" panose="020F0502020204030204" pitchFamily="34" charset="0"/>
                </a:rPr>
                <a:t>מָתַי נֵצֵא לֶחָצֵר?</a:t>
              </a:r>
            </a:p>
          </p:txBody>
        </p:sp>
      </p:grpSp>
      <p:grpSp>
        <p:nvGrpSpPr>
          <p:cNvPr id="4" name="קבוצה 3"/>
          <p:cNvGrpSpPr/>
          <p:nvPr/>
        </p:nvGrpSpPr>
        <p:grpSpPr>
          <a:xfrm>
            <a:off x="417710" y="4192119"/>
            <a:ext cx="2926479" cy="2158357"/>
            <a:chOff x="417710" y="4192119"/>
            <a:chExt cx="2926479" cy="2158357"/>
          </a:xfrm>
        </p:grpSpPr>
        <p:pic>
          <p:nvPicPr>
            <p:cNvPr id="20" name="Picture 19" descr="Cloud, Speech Bubble, Thinking, Idea">
              <a:extLst>
                <a:ext uri="{FF2B5EF4-FFF2-40B4-BE49-F238E27FC236}">
                  <a16:creationId xmlns:a16="http://schemas.microsoft.com/office/drawing/2014/main" id="{7D7E3D18-26E0-4575-9D3C-14F3E7974F21}"/>
                </a:ext>
              </a:extLst>
            </p:cNvPr>
            <p:cNvPicPr>
              <a:picLocks noChangeAspect="1" noChangeArrowheads="1"/>
            </p:cNvPicPr>
            <p:nvPr/>
          </p:nvPicPr>
          <p:blipFill>
            <a:blip r:embed="rId3">
              <a:duotone>
                <a:srgbClr val="D666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013040">
              <a:off x="417710" y="4192119"/>
              <a:ext cx="2926479" cy="215835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2353D83-4D6C-4D09-B8B9-54E483AC514D}"/>
                </a:ext>
              </a:extLst>
            </p:cNvPr>
            <p:cNvSpPr txBox="1"/>
            <p:nvPr/>
          </p:nvSpPr>
          <p:spPr>
            <a:xfrm>
              <a:off x="703784" y="4429870"/>
              <a:ext cx="2336800" cy="707886"/>
            </a:xfrm>
            <a:prstGeom prst="rect">
              <a:avLst/>
            </a:prstGeom>
            <a:noFill/>
          </p:spPr>
          <p:txBody>
            <a:bodyPr wrap="square">
              <a:spAutoFit/>
            </a:bodyPr>
            <a:lstStyle/>
            <a:p>
              <a:pPr algn="ctr"/>
              <a:r>
                <a:rPr lang="he-IL" sz="2000" dirty="0">
                  <a:solidFill>
                    <a:srgbClr val="002060"/>
                  </a:solidFill>
                  <a:latin typeface="Calibri" panose="020F0502020204030204" pitchFamily="34" charset="0"/>
                  <a:cs typeface="Calibri" panose="020F0502020204030204" pitchFamily="34" charset="0"/>
                </a:rPr>
                <a:t>בְּמָה מִשְׂחָקִים בַּהַפְסָקָה?</a:t>
              </a:r>
            </a:p>
          </p:txBody>
        </p:sp>
      </p:grpSp>
      <p:pic>
        <p:nvPicPr>
          <p:cNvPr id="33" name="תמונה 32" descr="תמונה שמכילה מזון&#10;&#10;התיאור נוצר באופן אוטומטי">
            <a:extLst>
              <a:ext uri="{FF2B5EF4-FFF2-40B4-BE49-F238E27FC236}">
                <a16:creationId xmlns:a16="http://schemas.microsoft.com/office/drawing/2014/main" id="{4EABB81D-CE00-4296-8334-2FE2091E5BF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79201" y="3957511"/>
            <a:ext cx="2572419" cy="2681349"/>
          </a:xfrm>
          <a:prstGeom prst="rect">
            <a:avLst/>
          </a:prstGeom>
        </p:spPr>
      </p:pic>
      <p:grpSp>
        <p:nvGrpSpPr>
          <p:cNvPr id="9" name="קבוצה 8"/>
          <p:cNvGrpSpPr/>
          <p:nvPr/>
        </p:nvGrpSpPr>
        <p:grpSpPr>
          <a:xfrm>
            <a:off x="5504352" y="1675225"/>
            <a:ext cx="2926479" cy="2158357"/>
            <a:chOff x="6719913" y="2055468"/>
            <a:chExt cx="2926479" cy="2158357"/>
          </a:xfrm>
        </p:grpSpPr>
        <p:grpSp>
          <p:nvGrpSpPr>
            <p:cNvPr id="6" name="קבוצה 5"/>
            <p:cNvGrpSpPr/>
            <p:nvPr/>
          </p:nvGrpSpPr>
          <p:grpSpPr>
            <a:xfrm>
              <a:off x="6719913" y="2055468"/>
              <a:ext cx="2926479" cy="2158357"/>
              <a:chOff x="6759753" y="2060749"/>
              <a:chExt cx="2926479" cy="2158357"/>
            </a:xfrm>
          </p:grpSpPr>
          <p:pic>
            <p:nvPicPr>
              <p:cNvPr id="23" name="Picture 4" descr="Cloud, Speech Bubble, Thinking, Idea">
                <a:extLst>
                  <a:ext uri="{FF2B5EF4-FFF2-40B4-BE49-F238E27FC236}">
                    <a16:creationId xmlns:a16="http://schemas.microsoft.com/office/drawing/2014/main" id="{F0E408DB-C7BF-4A1D-8AD7-2433A878B125}"/>
                  </a:ext>
                </a:extLst>
              </p:cNvPr>
              <p:cNvPicPr>
                <a:picLocks noChangeAspect="1" noChangeArrowheads="1"/>
              </p:cNvPicPr>
              <p:nvPr/>
            </p:nvPicPr>
            <p:blipFill>
              <a:blip r:embed="rId3">
                <a:duotone>
                  <a:prstClr val="black"/>
                  <a:srgbClr val="DDCC64">
                    <a:tint val="45000"/>
                    <a:satMod val="400000"/>
                  </a:srgbClr>
                </a:duotone>
                <a:extLst>
                  <a:ext uri="{28A0092B-C50C-407E-A947-70E740481C1C}">
                    <a14:useLocalDpi xmlns:a14="http://schemas.microsoft.com/office/drawing/2010/main" val="0"/>
                  </a:ext>
                </a:extLst>
              </a:blip>
              <a:srcRect/>
              <a:stretch>
                <a:fillRect/>
              </a:stretch>
            </p:blipFill>
            <p:spPr bwMode="auto">
              <a:xfrm rot="1013040">
                <a:off x="6759753" y="2060749"/>
                <a:ext cx="2926479" cy="215835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andwich, Diet, Eating, Food, Vegetarian">
                <a:extLst>
                  <a:ext uri="{FF2B5EF4-FFF2-40B4-BE49-F238E27FC236}">
                    <a16:creationId xmlns:a16="http://schemas.microsoft.com/office/drawing/2014/main" id="{8FFB4254-0764-4AD0-9B68-53B6332158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7253" y="2700397"/>
                <a:ext cx="1358450" cy="121226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25A271B8-2BD7-48F2-97DD-C919F63B0019}"/>
                </a:ext>
              </a:extLst>
            </p:cNvPr>
            <p:cNvSpPr txBox="1"/>
            <p:nvPr/>
          </p:nvSpPr>
          <p:spPr>
            <a:xfrm>
              <a:off x="6861082" y="2336575"/>
              <a:ext cx="2336800" cy="400110"/>
            </a:xfrm>
            <a:prstGeom prst="rect">
              <a:avLst/>
            </a:prstGeom>
            <a:noFill/>
          </p:spPr>
          <p:txBody>
            <a:bodyPr wrap="square">
              <a:spAutoFit/>
            </a:bodyPr>
            <a:lstStyle/>
            <a:p>
              <a:pPr algn="ctr"/>
              <a:r>
                <a:rPr lang="he-IL" sz="2000" dirty="0">
                  <a:solidFill>
                    <a:srgbClr val="002060"/>
                  </a:solidFill>
                  <a:latin typeface="Calibri" panose="020F0502020204030204" pitchFamily="34" charset="0"/>
                  <a:cs typeface="Calibri" panose="020F0502020204030204" pitchFamily="34" charset="0"/>
                </a:rPr>
                <a:t>מָתַי אוֹכְלִים?</a:t>
              </a:r>
            </a:p>
          </p:txBody>
        </p:sp>
      </p:grpSp>
      <p:pic>
        <p:nvPicPr>
          <p:cNvPr id="31" name="Picture 26" descr="Football, Ball, Sport, Soccer, Round">
            <a:extLst>
              <a:ext uri="{FF2B5EF4-FFF2-40B4-BE49-F238E27FC236}">
                <a16:creationId xmlns:a16="http://schemas.microsoft.com/office/drawing/2014/main" id="{5F909517-8E1C-46AD-ADD9-77166D37DC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2055" y="5185413"/>
            <a:ext cx="1060257" cy="106025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4" name="Picture 28" descr="Children'S Playground, Swing, Slide">
            <a:extLst>
              <a:ext uri="{FF2B5EF4-FFF2-40B4-BE49-F238E27FC236}">
                <a16:creationId xmlns:a16="http://schemas.microsoft.com/office/drawing/2014/main" id="{3524D2B0-7C7B-4CF5-916C-8BF24BF86C3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957" t="30293" r="41899" b="-416"/>
          <a:stretch/>
        </p:blipFill>
        <p:spPr bwMode="auto">
          <a:xfrm>
            <a:off x="9260958" y="4734834"/>
            <a:ext cx="979168" cy="17969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loud, Speech Bubble, Thinking, Idea">
            <a:extLst>
              <a:ext uri="{FF2B5EF4-FFF2-40B4-BE49-F238E27FC236}">
                <a16:creationId xmlns:a16="http://schemas.microsoft.com/office/drawing/2014/main" id="{70E2302A-3B0B-48E7-953C-BA91C042927A}"/>
              </a:ext>
            </a:extLst>
          </p:cNvPr>
          <p:cNvPicPr>
            <a:picLocks noChangeAspect="1" noChangeArrowheads="1"/>
          </p:cNvPicPr>
          <p:nvPr/>
        </p:nvPicPr>
        <p:blipFill>
          <a:blip r:embed="rId3">
            <a:duotone>
              <a:srgbClr val="D666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013040">
            <a:off x="8903616" y="1599010"/>
            <a:ext cx="2926479" cy="215835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00B1459F-2BD3-4070-8875-54ADD0046BBC}"/>
              </a:ext>
            </a:extLst>
          </p:cNvPr>
          <p:cNvSpPr txBox="1"/>
          <p:nvPr/>
        </p:nvSpPr>
        <p:spPr>
          <a:xfrm>
            <a:off x="9223384" y="2441358"/>
            <a:ext cx="2336800" cy="400110"/>
          </a:xfrm>
          <a:prstGeom prst="rect">
            <a:avLst/>
          </a:prstGeom>
          <a:noFill/>
        </p:spPr>
        <p:txBody>
          <a:bodyPr wrap="square">
            <a:spAutoFit/>
          </a:bodyPr>
          <a:lstStyle/>
          <a:p>
            <a:pPr algn="ctr"/>
            <a:r>
              <a:rPr lang="he-IL" sz="2000" dirty="0">
                <a:solidFill>
                  <a:srgbClr val="002060"/>
                </a:solidFill>
                <a:latin typeface="Gisha" panose="020B0502040204020203" pitchFamily="34" charset="-79"/>
                <a:cs typeface="Gisha" panose="020B0502040204020203" pitchFamily="34" charset="-79"/>
              </a:rPr>
              <a:t>מותר לשחק בכדור?</a:t>
            </a:r>
            <a:endParaRPr lang="he-IL" sz="2000" dirty="0">
              <a:solidFill>
                <a:srgbClr val="002060"/>
              </a:solidFill>
              <a:latin typeface="Franklin Gothic Medium"/>
              <a:cs typeface="Arial Bold" panose="020B0704020202020204" pitchFamily="34" charset="0"/>
            </a:endParaRPr>
          </a:p>
        </p:txBody>
      </p:sp>
      <p:pic>
        <p:nvPicPr>
          <p:cNvPr id="10" name="תמונה 9"/>
          <p:cNvPicPr>
            <a:picLocks noChangeAspect="1"/>
          </p:cNvPicPr>
          <p:nvPr/>
        </p:nvPicPr>
        <p:blipFill rotWithShape="1">
          <a:blip r:embed="rId8"/>
          <a:srcRect t="34825"/>
          <a:stretch/>
        </p:blipFill>
        <p:spPr>
          <a:xfrm>
            <a:off x="10778704" y="4953844"/>
            <a:ext cx="1245873" cy="878540"/>
          </a:xfrm>
          <a:prstGeom prst="rect">
            <a:avLst/>
          </a:prstGeom>
        </p:spPr>
      </p:pic>
    </p:spTree>
    <p:extLst>
      <p:ext uri="{BB962C8B-B14F-4D97-AF65-F5344CB8AC3E}">
        <p14:creationId xmlns:p14="http://schemas.microsoft.com/office/powerpoint/2010/main" val="942698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CBC6AD9-74DD-4167-93E0-3D8AD67D025B}"/>
              </a:ext>
            </a:extLst>
          </p:cNvPr>
          <p:cNvSpPr txBox="1">
            <a:spLocks/>
          </p:cNvSpPr>
          <p:nvPr/>
        </p:nvSpPr>
        <p:spPr>
          <a:xfrm>
            <a:off x="508000" y="195207"/>
            <a:ext cx="11175013" cy="1054394"/>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sz="4800" dirty="0">
                <a:latin typeface="Calibri" panose="020F0502020204030204" pitchFamily="34" charset="0"/>
                <a:cs typeface="Calibri" panose="020F0502020204030204" pitchFamily="34" charset="0"/>
              </a:rPr>
              <a:t>מָה תִּרְצוּ לָדַעַת?</a:t>
            </a:r>
          </a:p>
        </p:txBody>
      </p:sp>
      <p:sp>
        <p:nvSpPr>
          <p:cNvPr id="5" name="TextBox 4">
            <a:extLst>
              <a:ext uri="{FF2B5EF4-FFF2-40B4-BE49-F238E27FC236}">
                <a16:creationId xmlns:a16="http://schemas.microsoft.com/office/drawing/2014/main" id="{544B6CE0-2A83-4BF1-9A41-9817AD6795E4}"/>
              </a:ext>
            </a:extLst>
          </p:cNvPr>
          <p:cNvSpPr txBox="1"/>
          <p:nvPr/>
        </p:nvSpPr>
        <p:spPr>
          <a:xfrm rot="20791184">
            <a:off x="972457" y="3321279"/>
            <a:ext cx="1712686" cy="923330"/>
          </a:xfrm>
          <a:prstGeom prst="rect">
            <a:avLst/>
          </a:prstGeom>
          <a:noFill/>
        </p:spPr>
        <p:txBody>
          <a:bodyPr wrap="square" rtlCol="1">
            <a:spAutoFit/>
          </a:bodyPr>
          <a:lstStyle/>
          <a:p>
            <a:pPr algn="ctr"/>
            <a:r>
              <a:rPr lang="he-IL" sz="5400" b="1" spc="50" dirty="0">
                <a:ln w="28575" cmpd="sng">
                  <a:solidFill>
                    <a:srgbClr val="39CDE7"/>
                  </a:solidFill>
                  <a:prstDash val="solid"/>
                </a:ln>
                <a:solidFill>
                  <a:srgbClr val="70AD47">
                    <a:tint val="1000"/>
                  </a:srgbClr>
                </a:solidFill>
                <a:effectLst>
                  <a:glow rad="38100">
                    <a:srgbClr val="39CDE7">
                      <a:alpha val="40000"/>
                    </a:srgbClr>
                  </a:glow>
                </a:effectLst>
                <a:latin typeface="Calibri" panose="020F0502020204030204" pitchFamily="34" charset="0"/>
                <a:cs typeface="Calibri" panose="020F0502020204030204" pitchFamily="34" charset="0"/>
              </a:rPr>
              <a:t>לָמָּה</a:t>
            </a:r>
          </a:p>
        </p:txBody>
      </p:sp>
      <p:sp>
        <p:nvSpPr>
          <p:cNvPr id="6" name="TextBox 5">
            <a:extLst>
              <a:ext uri="{FF2B5EF4-FFF2-40B4-BE49-F238E27FC236}">
                <a16:creationId xmlns:a16="http://schemas.microsoft.com/office/drawing/2014/main" id="{D8F24B81-59A7-4E07-87C1-8734AA3C0FF5}"/>
              </a:ext>
            </a:extLst>
          </p:cNvPr>
          <p:cNvSpPr txBox="1"/>
          <p:nvPr/>
        </p:nvSpPr>
        <p:spPr>
          <a:xfrm rot="20791184">
            <a:off x="1657503" y="4254184"/>
            <a:ext cx="1712686" cy="923330"/>
          </a:xfrm>
          <a:prstGeom prst="rect">
            <a:avLst/>
          </a:prstGeom>
          <a:noFill/>
        </p:spPr>
        <p:txBody>
          <a:bodyPr wrap="square" rtlCol="1">
            <a:spAutoFit/>
          </a:bodyPr>
          <a:lstStyle/>
          <a:p>
            <a:pPr algn="ctr"/>
            <a:r>
              <a:rPr lang="he-IL" sz="5400" b="1" spc="50" dirty="0">
                <a:ln w="28575" cmpd="sng">
                  <a:solidFill>
                    <a:srgbClr val="0070C0"/>
                  </a:solidFill>
                  <a:prstDash val="solid"/>
                </a:ln>
                <a:solidFill>
                  <a:srgbClr val="70AD47">
                    <a:tint val="1000"/>
                  </a:srgbClr>
                </a:solidFill>
                <a:effectLst>
                  <a:glow rad="38100">
                    <a:srgbClr val="39CDE7">
                      <a:alpha val="40000"/>
                    </a:srgbClr>
                  </a:glow>
                </a:effectLst>
                <a:latin typeface="Calibri" panose="020F0502020204030204" pitchFamily="34" charset="0"/>
                <a:cs typeface="Calibri" panose="020F0502020204030204" pitchFamily="34" charset="0"/>
              </a:rPr>
              <a:t>מָה</a:t>
            </a:r>
          </a:p>
        </p:txBody>
      </p:sp>
      <p:sp>
        <p:nvSpPr>
          <p:cNvPr id="7" name="TextBox 6">
            <a:extLst>
              <a:ext uri="{FF2B5EF4-FFF2-40B4-BE49-F238E27FC236}">
                <a16:creationId xmlns:a16="http://schemas.microsoft.com/office/drawing/2014/main" id="{3B514558-F817-482A-98F1-873E7CC9424E}"/>
              </a:ext>
            </a:extLst>
          </p:cNvPr>
          <p:cNvSpPr txBox="1"/>
          <p:nvPr/>
        </p:nvSpPr>
        <p:spPr>
          <a:xfrm rot="325124">
            <a:off x="2621121" y="3321278"/>
            <a:ext cx="1712686" cy="923330"/>
          </a:xfrm>
          <a:prstGeom prst="rect">
            <a:avLst/>
          </a:prstGeom>
          <a:noFill/>
        </p:spPr>
        <p:txBody>
          <a:bodyPr wrap="square" rtlCol="1">
            <a:spAutoFit/>
          </a:bodyPr>
          <a:lstStyle/>
          <a:p>
            <a:pPr algn="ctr"/>
            <a:r>
              <a:rPr lang="he-IL" sz="5400" b="1" spc="50" dirty="0">
                <a:ln w="28575" cmpd="sng">
                  <a:solidFill>
                    <a:srgbClr val="60DE72">
                      <a:lumMod val="75000"/>
                    </a:srgbClr>
                  </a:solidFill>
                  <a:prstDash val="solid"/>
                </a:ln>
                <a:solidFill>
                  <a:srgbClr val="70AD47">
                    <a:tint val="1000"/>
                  </a:srgbClr>
                </a:solidFill>
                <a:effectLst>
                  <a:glow rad="38100">
                    <a:srgbClr val="39CDE7">
                      <a:alpha val="40000"/>
                    </a:srgbClr>
                  </a:glow>
                </a:effectLst>
                <a:latin typeface="Calibri" panose="020F0502020204030204" pitchFamily="34" charset="0"/>
                <a:cs typeface="Calibri" panose="020F0502020204030204" pitchFamily="34" charset="0"/>
              </a:rPr>
              <a:t>מָתַי</a:t>
            </a:r>
          </a:p>
        </p:txBody>
      </p:sp>
      <p:sp>
        <p:nvSpPr>
          <p:cNvPr id="8" name="TextBox 7">
            <a:extLst>
              <a:ext uri="{FF2B5EF4-FFF2-40B4-BE49-F238E27FC236}">
                <a16:creationId xmlns:a16="http://schemas.microsoft.com/office/drawing/2014/main" id="{BA89D286-29E0-4197-8769-674DA3B7C242}"/>
              </a:ext>
            </a:extLst>
          </p:cNvPr>
          <p:cNvSpPr txBox="1"/>
          <p:nvPr/>
        </p:nvSpPr>
        <p:spPr>
          <a:xfrm rot="325124">
            <a:off x="1554781" y="5342170"/>
            <a:ext cx="1712686" cy="923330"/>
          </a:xfrm>
          <a:prstGeom prst="rect">
            <a:avLst/>
          </a:prstGeom>
          <a:noFill/>
        </p:spPr>
        <p:txBody>
          <a:bodyPr wrap="square" rtlCol="1">
            <a:spAutoFit/>
          </a:bodyPr>
          <a:lstStyle/>
          <a:p>
            <a:pPr algn="ctr"/>
            <a:r>
              <a:rPr lang="he-IL" sz="5400" b="1" spc="50" dirty="0">
                <a:ln w="28575" cmpd="sng">
                  <a:solidFill>
                    <a:srgbClr val="D666F9"/>
                  </a:solidFill>
                  <a:prstDash val="solid"/>
                </a:ln>
                <a:solidFill>
                  <a:srgbClr val="70AD47">
                    <a:tint val="1000"/>
                  </a:srgbClr>
                </a:solidFill>
                <a:effectLst>
                  <a:glow rad="38100">
                    <a:srgbClr val="39CDE7">
                      <a:alpha val="40000"/>
                    </a:srgbClr>
                  </a:glow>
                </a:effectLst>
                <a:latin typeface="Calibri" panose="020F0502020204030204" pitchFamily="34" charset="0"/>
                <a:cs typeface="Calibri" panose="020F0502020204030204" pitchFamily="34" charset="0"/>
              </a:rPr>
              <a:t>אֵיפֹה</a:t>
            </a:r>
          </a:p>
        </p:txBody>
      </p:sp>
      <p:sp>
        <p:nvSpPr>
          <p:cNvPr id="9" name="Speech Bubble: Oval 8">
            <a:extLst>
              <a:ext uri="{FF2B5EF4-FFF2-40B4-BE49-F238E27FC236}">
                <a16:creationId xmlns:a16="http://schemas.microsoft.com/office/drawing/2014/main" id="{49136B44-33A0-43E2-B82F-527259083BC7}"/>
              </a:ext>
            </a:extLst>
          </p:cNvPr>
          <p:cNvSpPr/>
          <p:nvPr/>
        </p:nvSpPr>
        <p:spPr>
          <a:xfrm>
            <a:off x="4139261" y="1546569"/>
            <a:ext cx="4296913" cy="2529351"/>
          </a:xfrm>
          <a:prstGeom prst="wedgeEllipseCallout">
            <a:avLst>
              <a:gd name="adj1" fmla="val 58217"/>
              <a:gd name="adj2" fmla="val 19401"/>
            </a:avLst>
          </a:prstGeom>
          <a:solidFill>
            <a:srgbClr val="D666F9">
              <a:tint val="50000"/>
            </a:srgbClr>
          </a:solidFill>
          <a:ln w="10000" cap="flat" cmpd="sng" algn="ctr">
            <a:solidFill>
              <a:srgbClr val="D666F9"/>
            </a:solidFill>
            <a:prstDash val="solid"/>
          </a:ln>
          <a:effectLst/>
        </p:spPr>
        <p:txBody>
          <a:bodyPr rtlCol="1" anchor="ctr"/>
          <a:lstStyle/>
          <a:p>
            <a:pPr marL="45720" marR="0" lvl="0" indent="0" algn="ctr" defTabSz="914400" eaLnBrk="1" fontAlgn="auto" latinLnBrk="0" hangingPunct="1">
              <a:lnSpc>
                <a:spcPct val="100000"/>
              </a:lnSpc>
              <a:spcBef>
                <a:spcPts val="0"/>
              </a:spcBef>
              <a:spcAft>
                <a:spcPts val="0"/>
              </a:spcAft>
              <a:buClrTx/>
              <a:buSzTx/>
              <a:buFontTx/>
              <a:buNone/>
              <a:tabLst/>
              <a:defRPr/>
            </a:pPr>
            <a:r>
              <a:rPr kumimoji="0" lang="he-IL" sz="32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אֵלּוּ שְׁאֵלוֹת תִּרְצוּ לִשְׁאֹל אוֹתִי?</a:t>
            </a:r>
          </a:p>
        </p:txBody>
      </p:sp>
      <p:pic>
        <p:nvPicPr>
          <p:cNvPr id="10" name="Picture 4" descr="Owl, Bird, Animal, Plumage, Cute">
            <a:extLst>
              <a:ext uri="{FF2B5EF4-FFF2-40B4-BE49-F238E27FC236}">
                <a16:creationId xmlns:a16="http://schemas.microsoft.com/office/drawing/2014/main" id="{D8DCECDC-2B0E-45A5-B083-6DB266D40D0C}"/>
              </a:ext>
            </a:extLst>
          </p:cNvPr>
          <p:cNvPicPr>
            <a:picLocks noChangeAspect="1" noChangeArrowheads="1"/>
          </p:cNvPicPr>
          <p:nvPr/>
        </p:nvPicPr>
        <p:blipFill>
          <a:blip r:embed="rId3">
            <a:duotone>
              <a:prstClr val="black"/>
              <a:srgbClr val="39CDE7">
                <a:tint val="45000"/>
                <a:satMod val="400000"/>
              </a:srgbClr>
            </a:duotone>
            <a:extLst>
              <a:ext uri="{28A0092B-C50C-407E-A947-70E740481C1C}">
                <a14:useLocalDpi xmlns:a14="http://schemas.microsoft.com/office/drawing/2010/main" val="0"/>
              </a:ext>
            </a:extLst>
          </a:blip>
          <a:srcRect/>
          <a:stretch>
            <a:fillRect/>
          </a:stretch>
        </p:blipFill>
        <p:spPr bwMode="auto">
          <a:xfrm>
            <a:off x="8324356" y="3263653"/>
            <a:ext cx="34861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82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B9D1-0778-41A9-8C33-236825BE3CE0}"/>
              </a:ext>
            </a:extLst>
          </p:cNvPr>
          <p:cNvSpPr>
            <a:spLocks noGrp="1"/>
          </p:cNvSpPr>
          <p:nvPr>
            <p:ph type="title"/>
          </p:nvPr>
        </p:nvSpPr>
        <p:spPr/>
        <p:txBody>
          <a:bodyPr/>
          <a:lstStyle/>
          <a:p>
            <a:r>
              <a:rPr lang="he-IL"/>
              <a:t>הַאִם אַתֶּם </a:t>
            </a:r>
            <a:r>
              <a:rPr lang="he-IL" dirty="0"/>
              <a:t>יוֹדְעים מָה זֶה?</a:t>
            </a:r>
          </a:p>
        </p:txBody>
      </p:sp>
      <p:pic>
        <p:nvPicPr>
          <p:cNvPr id="2050" name="Picture 2" descr="Tanda Tanya, Pertanyaan, Tanda Baca">
            <a:extLst>
              <a:ext uri="{FF2B5EF4-FFF2-40B4-BE49-F238E27FC236}">
                <a16:creationId xmlns:a16="http://schemas.microsoft.com/office/drawing/2014/main" id="{CDFBE2F4-87A3-478C-9949-DC735CB78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672" y="1673825"/>
            <a:ext cx="2754655" cy="4089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3C0053-2CA1-4AFC-8E54-C4F82E63D600}"/>
              </a:ext>
            </a:extLst>
          </p:cNvPr>
          <p:cNvSpPr txBox="1"/>
          <p:nvPr/>
        </p:nvSpPr>
        <p:spPr>
          <a:xfrm>
            <a:off x="7327556" y="3066953"/>
            <a:ext cx="4238368" cy="923330"/>
          </a:xfrm>
          <a:prstGeom prst="rect">
            <a:avLst/>
          </a:prstGeom>
          <a:noFill/>
        </p:spPr>
        <p:txBody>
          <a:bodyPr wrap="square" rtlCol="1">
            <a:spAutoFit/>
          </a:bodyPr>
          <a:lstStyle/>
          <a:p>
            <a:pPr algn="ctr" rtl="1"/>
            <a:r>
              <a:rPr lang="he-IL" sz="5400" dirty="0">
                <a:solidFill>
                  <a:schemeClr val="tx2"/>
                </a:solidFill>
                <a:latin typeface="Calibri" panose="020F0502020204030204" pitchFamily="34" charset="0"/>
                <a:cs typeface="Calibri" panose="020F0502020204030204" pitchFamily="34" charset="0"/>
              </a:rPr>
              <a:t>סִימָן שְׁאֵלָה</a:t>
            </a:r>
          </a:p>
        </p:txBody>
      </p:sp>
      <p:sp>
        <p:nvSpPr>
          <p:cNvPr id="8" name="TextBox 7">
            <a:extLst>
              <a:ext uri="{FF2B5EF4-FFF2-40B4-BE49-F238E27FC236}">
                <a16:creationId xmlns:a16="http://schemas.microsoft.com/office/drawing/2014/main" id="{8A29D259-6A72-4A27-B383-EE2349800D7D}"/>
              </a:ext>
            </a:extLst>
          </p:cNvPr>
          <p:cNvSpPr txBox="1"/>
          <p:nvPr/>
        </p:nvSpPr>
        <p:spPr>
          <a:xfrm>
            <a:off x="480304" y="3066953"/>
            <a:ext cx="4238368" cy="1323439"/>
          </a:xfrm>
          <a:prstGeom prst="rect">
            <a:avLst/>
          </a:prstGeom>
          <a:noFill/>
        </p:spPr>
        <p:txBody>
          <a:bodyPr wrap="square" rtlCol="1">
            <a:spAutoFit/>
          </a:bodyPr>
          <a:lstStyle/>
          <a:p>
            <a:pPr algn="ctr" rtl="1"/>
            <a:r>
              <a:rPr lang="he-IL" sz="4000" dirty="0">
                <a:solidFill>
                  <a:schemeClr val="tx2"/>
                </a:solidFill>
                <a:latin typeface="Calibri" panose="020F0502020204030204" pitchFamily="34" charset="0"/>
                <a:cs typeface="Calibri" panose="020F0502020204030204" pitchFamily="34" charset="0"/>
              </a:rPr>
              <a:t>בְּכָל פַּעַם שֶׁהוּא יוֹפִיעַ, סִימָן שֶׁיֵּשׁ שְׁאֵלָה</a:t>
            </a:r>
          </a:p>
        </p:txBody>
      </p:sp>
    </p:spTree>
    <p:extLst>
      <p:ext uri="{BB962C8B-B14F-4D97-AF65-F5344CB8AC3E}">
        <p14:creationId xmlns:p14="http://schemas.microsoft.com/office/powerpoint/2010/main" val="150018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nda Tanya, Pertanyaan, Tanda Baca">
            <a:extLst>
              <a:ext uri="{FF2B5EF4-FFF2-40B4-BE49-F238E27FC236}">
                <a16:creationId xmlns:a16="http://schemas.microsoft.com/office/drawing/2014/main" id="{ABD4B779-A5F6-4568-B6F7-E3665541C24F}"/>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14740" y="442030"/>
            <a:ext cx="3659209" cy="54328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anda Tanya, Pertanyaan, Tanda Baca">
            <a:extLst>
              <a:ext uri="{FF2B5EF4-FFF2-40B4-BE49-F238E27FC236}">
                <a16:creationId xmlns:a16="http://schemas.microsoft.com/office/drawing/2014/main" id="{DAB43759-6EE3-498D-92A8-4AEC7A5B4B46}"/>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5829" y="442030"/>
            <a:ext cx="3659209" cy="54328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45D523-3414-40EB-8067-6ACAE1CDF47C}"/>
              </a:ext>
            </a:extLst>
          </p:cNvPr>
          <p:cNvSpPr txBox="1"/>
          <p:nvPr/>
        </p:nvSpPr>
        <p:spPr>
          <a:xfrm>
            <a:off x="7214740" y="5874916"/>
            <a:ext cx="3659209" cy="584775"/>
          </a:xfrm>
          <a:prstGeom prst="rect">
            <a:avLst/>
          </a:prstGeom>
          <a:noFill/>
        </p:spPr>
        <p:txBody>
          <a:bodyPr wrap="square" rtlCol="1">
            <a:spAutoFit/>
          </a:bodyPr>
          <a:lstStyle/>
          <a:p>
            <a:pPr lvl="0" algn="ctr" rtl="1">
              <a:defRPr/>
            </a:pPr>
            <a:r>
              <a:rPr kumimoji="0" lang="he-IL" sz="32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אֲנִי </a:t>
            </a:r>
            <a:r>
              <a:rPr lang="he-IL" sz="3200" dirty="0">
                <a:solidFill>
                  <a:srgbClr val="44546A"/>
                </a:solidFill>
                <a:latin typeface="Calibri" panose="020F0502020204030204" pitchFamily="34" charset="0"/>
                <a:cs typeface="Calibri" panose="020F0502020204030204" pitchFamily="34" charset="0"/>
              </a:rPr>
              <a:t>שׁוֹאֶל וְלוֹמֶד</a:t>
            </a:r>
            <a:endParaRPr kumimoji="0" lang="he-IL" sz="32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E4BA4EC8-E866-4F1F-A9AB-3C98430A220F}"/>
              </a:ext>
            </a:extLst>
          </p:cNvPr>
          <p:cNvSpPr txBox="1"/>
          <p:nvPr/>
        </p:nvSpPr>
        <p:spPr>
          <a:xfrm>
            <a:off x="-126657" y="5874917"/>
            <a:ext cx="6098058"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אֲנִי שׁוֹאֶל וְלוֹמֶד</a:t>
            </a:r>
          </a:p>
        </p:txBody>
      </p:sp>
    </p:spTree>
    <p:extLst>
      <p:ext uri="{BB962C8B-B14F-4D97-AF65-F5344CB8AC3E}">
        <p14:creationId xmlns:p14="http://schemas.microsoft.com/office/powerpoint/2010/main" val="137985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7872000" y="478310"/>
            <a:ext cx="4320000" cy="1116897"/>
          </a:xfrm>
          <a:prstGeom prst="rect">
            <a:avLst/>
          </a:prstGeom>
          <a:noFill/>
          <a:ln>
            <a:noFill/>
          </a:ln>
        </p:spPr>
      </p:pic>
      <p:sp>
        <p:nvSpPr>
          <p:cNvPr id="133" name="Google Shape;133;p4"/>
          <p:cNvSpPr/>
          <p:nvPr/>
        </p:nvSpPr>
        <p:spPr>
          <a:xfrm>
            <a:off x="9285932" y="343674"/>
            <a:ext cx="2906068"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800" b="1" i="0" u="none" strike="noStrike" kern="0" cap="none" spc="0" normalizeH="0" baseline="0" noProof="0">
                <a:ln>
                  <a:noFill/>
                </a:ln>
                <a:solidFill>
                  <a:srgbClr val="FFFFFF"/>
                </a:solidFill>
                <a:effectLst/>
                <a:uLnTx/>
                <a:uFillTx/>
                <a:latin typeface="Calibri"/>
                <a:ea typeface="Calibri"/>
                <a:cs typeface="Calibri"/>
                <a:sym typeface="Calibri"/>
              </a:rPr>
              <a:t>נושאי היחידה</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134;p4"/>
          <p:cNvSpPr/>
          <p:nvPr/>
        </p:nvSpPr>
        <p:spPr>
          <a:xfrm>
            <a:off x="8543043" y="2693872"/>
            <a:ext cx="2906068" cy="382929"/>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1" i="0" u="none" strike="noStrike" kern="0" cap="none" spc="0" normalizeH="0" baseline="0" noProof="0" dirty="0">
                <a:ln>
                  <a:noFill/>
                </a:ln>
                <a:solidFill>
                  <a:srgbClr val="BBA4DD"/>
                </a:solidFill>
                <a:effectLst/>
                <a:uLnTx/>
                <a:uFillTx/>
                <a:latin typeface="Calibri"/>
                <a:ea typeface="Calibri"/>
                <a:cs typeface="Calibri"/>
                <a:sym typeface="Calibri"/>
              </a:rPr>
              <a:t>מכירים בשם</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5" name="Google Shape;135;p4"/>
          <p:cNvSpPr/>
          <p:nvPr/>
        </p:nvSpPr>
        <p:spPr>
          <a:xfrm>
            <a:off x="8022327" y="3354737"/>
            <a:ext cx="2007355" cy="426463"/>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1" i="0" u="none" strike="noStrike" kern="0" cap="none" spc="0" normalizeH="0" baseline="0" noProof="0" dirty="0">
                <a:ln>
                  <a:noFill/>
                </a:ln>
                <a:solidFill>
                  <a:srgbClr val="A8D08C"/>
                </a:solidFill>
                <a:effectLst/>
                <a:uLnTx/>
                <a:uFillTx/>
                <a:latin typeface="Calibri"/>
                <a:ea typeface="Calibri"/>
                <a:cs typeface="Calibri"/>
                <a:sym typeface="Calibri"/>
              </a:rPr>
              <a:t>בית וספר</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6" name="Google Shape;136;p4"/>
          <p:cNvSpPr/>
          <p:nvPr/>
        </p:nvSpPr>
        <p:spPr>
          <a:xfrm>
            <a:off x="6217583" y="4170349"/>
            <a:ext cx="3054337" cy="382929"/>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1" i="0" u="none" strike="noStrike" kern="0" cap="none" spc="0" normalizeH="0" baseline="0" noProof="0" dirty="0">
                <a:ln>
                  <a:noFill/>
                </a:ln>
                <a:solidFill>
                  <a:srgbClr val="27B2C2"/>
                </a:solidFill>
                <a:effectLst/>
                <a:uLnTx/>
                <a:uFillTx/>
                <a:latin typeface="Calibri"/>
                <a:ea typeface="Calibri"/>
                <a:cs typeface="Calibri"/>
                <a:sym typeface="Calibri"/>
              </a:rPr>
              <a:t>ההתרגשות שלפני</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8" name="Google Shape;138;p4"/>
          <p:cNvSpPr/>
          <p:nvPr/>
        </p:nvSpPr>
        <p:spPr>
          <a:xfrm>
            <a:off x="11543430" y="2102766"/>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139;p4"/>
          <p:cNvSpPr/>
          <p:nvPr/>
        </p:nvSpPr>
        <p:spPr>
          <a:xfrm>
            <a:off x="10740514" y="2713842"/>
            <a:ext cx="386444" cy="382890"/>
          </a:xfrm>
          <a:prstGeom prst="ellipse">
            <a:avLst/>
          </a:prstGeom>
          <a:solidFill>
            <a:srgbClr val="BBA4DD"/>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4"/>
          <p:cNvSpPr/>
          <p:nvPr/>
        </p:nvSpPr>
        <p:spPr>
          <a:xfrm>
            <a:off x="10828083" y="2753892"/>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141;p4"/>
          <p:cNvSpPr/>
          <p:nvPr/>
        </p:nvSpPr>
        <p:spPr>
          <a:xfrm>
            <a:off x="10040059" y="3416550"/>
            <a:ext cx="386444" cy="382890"/>
          </a:xfrm>
          <a:prstGeom prst="ellipse">
            <a:avLst/>
          </a:prstGeom>
          <a:solidFill>
            <a:srgbClr val="A8D08C"/>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 name="Google Shape;142;p4"/>
          <p:cNvSpPr/>
          <p:nvPr/>
        </p:nvSpPr>
        <p:spPr>
          <a:xfrm>
            <a:off x="10127628" y="3462623"/>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3</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143;p4"/>
          <p:cNvSpPr/>
          <p:nvPr/>
        </p:nvSpPr>
        <p:spPr>
          <a:xfrm>
            <a:off x="9350657" y="4181799"/>
            <a:ext cx="386444" cy="382890"/>
          </a:xfrm>
          <a:prstGeom prst="ellipse">
            <a:avLst/>
          </a:prstGeom>
          <a:solidFill>
            <a:srgbClr val="27B2C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 name="Google Shape;144;p4"/>
          <p:cNvSpPr/>
          <p:nvPr/>
        </p:nvSpPr>
        <p:spPr>
          <a:xfrm>
            <a:off x="9429434" y="4230510"/>
            <a:ext cx="206999"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4</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148;p4"/>
          <p:cNvSpPr/>
          <p:nvPr/>
        </p:nvSpPr>
        <p:spPr>
          <a:xfrm>
            <a:off x="7934534" y="5634581"/>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6</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149;p4"/>
          <p:cNvSpPr/>
          <p:nvPr/>
        </p:nvSpPr>
        <p:spPr>
          <a:xfrm>
            <a:off x="11477597" y="1979546"/>
            <a:ext cx="386444" cy="382890"/>
          </a:xfrm>
          <a:prstGeom prst="ellipse">
            <a:avLst/>
          </a:prstGeom>
          <a:solidFill>
            <a:srgbClr val="DDADA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0" name="Google Shape;150;p4"/>
          <p:cNvSpPr/>
          <p:nvPr/>
        </p:nvSpPr>
        <p:spPr>
          <a:xfrm>
            <a:off x="11565166" y="2025619"/>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4"/>
          <p:cNvSpPr/>
          <p:nvPr/>
        </p:nvSpPr>
        <p:spPr>
          <a:xfrm>
            <a:off x="8192248" y="1873080"/>
            <a:ext cx="3177910" cy="426463"/>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b="1" i="0" u="none" strike="noStrike" kern="0" cap="none" spc="0" normalizeH="0" baseline="0" noProof="0" dirty="0">
                <a:ln>
                  <a:noFill/>
                </a:ln>
                <a:solidFill>
                  <a:srgbClr val="DDADA4"/>
                </a:solidFill>
                <a:effectLst/>
                <a:uLnTx/>
                <a:uFillTx/>
                <a:latin typeface="Calibri"/>
                <a:ea typeface="Calibri"/>
                <a:cs typeface="Calibri"/>
                <a:sym typeface="Calibri"/>
              </a:rPr>
              <a:t>שלום כיתה א'</a:t>
            </a:r>
            <a:endParaRPr kumimoji="0" sz="105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3" name="Google Shape;153;p4"/>
          <p:cNvSpPr/>
          <p:nvPr/>
        </p:nvSpPr>
        <p:spPr>
          <a:xfrm>
            <a:off x="7221542" y="2138324"/>
            <a:ext cx="4180604" cy="230366"/>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7F7F7F"/>
                </a:solidFill>
                <a:effectLst/>
                <a:uLnTx/>
                <a:uFillTx/>
                <a:latin typeface="Calibri"/>
                <a:ea typeface="Calibri"/>
                <a:cs typeface="Calibri"/>
                <a:sym typeface="Calibri"/>
              </a:rPr>
              <a:t>תחילת כיתה א והרגשות הכרוכים בה</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54" name="Google Shape;154;p4"/>
          <p:cNvPicPr preferRelativeResize="0"/>
          <p:nvPr/>
        </p:nvPicPr>
        <p:blipFill rotWithShape="1">
          <a:blip r:embed="rId4">
            <a:alphaModFix/>
          </a:blip>
          <a:srcRect/>
          <a:stretch/>
        </p:blipFill>
        <p:spPr>
          <a:xfrm>
            <a:off x="8127830" y="827294"/>
            <a:ext cx="588672" cy="470938"/>
          </a:xfrm>
          <a:prstGeom prst="rect">
            <a:avLst/>
          </a:prstGeom>
          <a:noFill/>
          <a:ln>
            <a:noFill/>
          </a:ln>
        </p:spPr>
      </p:pic>
      <p:sp>
        <p:nvSpPr>
          <p:cNvPr id="155" name="Google Shape;155;p4"/>
          <p:cNvSpPr/>
          <p:nvPr/>
        </p:nvSpPr>
        <p:spPr>
          <a:xfrm>
            <a:off x="6098317" y="2901849"/>
            <a:ext cx="4537254" cy="348760"/>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7F7F7F"/>
                </a:solidFill>
                <a:effectLst/>
                <a:uLnTx/>
                <a:uFillTx/>
                <a:latin typeface="Calibri"/>
                <a:ea typeface="Calibri"/>
                <a:cs typeface="Calibri"/>
                <a:sym typeface="Calibri"/>
              </a:rPr>
              <a:t>הכרות בין התלמידים והצגת שמותיהם</a:t>
            </a:r>
            <a:endParaRPr kumimoji="0" lang="he-IL"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6" name="Google Shape;156;p4"/>
          <p:cNvSpPr/>
          <p:nvPr/>
        </p:nvSpPr>
        <p:spPr>
          <a:xfrm>
            <a:off x="3749407" y="3586209"/>
            <a:ext cx="6289581" cy="401620"/>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7F7F7F"/>
                </a:solidFill>
                <a:effectLst/>
                <a:uLnTx/>
                <a:uFillTx/>
                <a:latin typeface="Calibri"/>
                <a:ea typeface="Calibri"/>
                <a:cs typeface="Calibri"/>
                <a:sym typeface="Calibri"/>
              </a:rPr>
              <a:t> הכרות עם התלמוד תורה ועם מאפייניו</a:t>
            </a:r>
            <a:endParaRPr kumimoji="0" lang="he-IL"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Google Shape;157;p4">
            <a:extLst>
              <a:ext uri="{FF2B5EF4-FFF2-40B4-BE49-F238E27FC236}">
                <a16:creationId xmlns:a16="http://schemas.microsoft.com/office/drawing/2014/main" id="{35CFC293-F055-48F1-A674-15AE2A0212E3}"/>
              </a:ext>
            </a:extLst>
          </p:cNvPr>
          <p:cNvSpPr/>
          <p:nvPr/>
        </p:nvSpPr>
        <p:spPr>
          <a:xfrm>
            <a:off x="5766006" y="4363725"/>
            <a:ext cx="3519284" cy="445898"/>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7F7F7F"/>
                </a:solidFill>
                <a:effectLst/>
                <a:uLnTx/>
                <a:uFillTx/>
                <a:latin typeface="Calibri"/>
                <a:ea typeface="+mn-ea"/>
                <a:cs typeface="Calibri"/>
                <a:sym typeface="Calibri"/>
              </a:rPr>
              <a:t>התארגנות לקראת יום הלימודים</a:t>
            </a:r>
            <a:endParaRPr kumimoji="0" lang="he-IL"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145;p4">
            <a:extLst>
              <a:ext uri="{FF2B5EF4-FFF2-40B4-BE49-F238E27FC236}">
                <a16:creationId xmlns:a16="http://schemas.microsoft.com/office/drawing/2014/main" id="{64C1496B-0C8A-43D0-A2F6-CA5360AE62EE}"/>
              </a:ext>
            </a:extLst>
          </p:cNvPr>
          <p:cNvSpPr/>
          <p:nvPr/>
        </p:nvSpPr>
        <p:spPr>
          <a:xfrm>
            <a:off x="8577461" y="4871695"/>
            <a:ext cx="386444" cy="382890"/>
          </a:xfrm>
          <a:prstGeom prst="ellipse">
            <a:avLst/>
          </a:prstGeom>
          <a:solidFill>
            <a:srgbClr val="A4B2DD"/>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5" name="Google Shape;146;p4">
            <a:extLst>
              <a:ext uri="{FF2B5EF4-FFF2-40B4-BE49-F238E27FC236}">
                <a16:creationId xmlns:a16="http://schemas.microsoft.com/office/drawing/2014/main" id="{B564051D-7567-4B35-8E09-EE84C9377530}"/>
              </a:ext>
            </a:extLst>
          </p:cNvPr>
          <p:cNvSpPr/>
          <p:nvPr/>
        </p:nvSpPr>
        <p:spPr>
          <a:xfrm>
            <a:off x="8655505" y="4919673"/>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iw-IL" sz="1800" b="0" i="0" u="none" strike="noStrike" kern="1200" cap="none" spc="0" normalizeH="0" baseline="0" noProof="0">
                <a:ln>
                  <a:noFill/>
                </a:ln>
                <a:solidFill>
                  <a:srgbClr val="FFFFFF"/>
                </a:solidFill>
                <a:effectLst/>
                <a:uLnTx/>
                <a:uFillTx/>
                <a:latin typeface="Calibri"/>
                <a:ea typeface="Calibri"/>
                <a:cs typeface="Calibri"/>
                <a:sym typeface="Calibri"/>
              </a:rPr>
              <a:t>5</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Google Shape;152;p4">
            <a:extLst>
              <a:ext uri="{FF2B5EF4-FFF2-40B4-BE49-F238E27FC236}">
                <a16:creationId xmlns:a16="http://schemas.microsoft.com/office/drawing/2014/main" id="{1BBF4E28-513F-4013-8507-8C6D414DC04B}"/>
              </a:ext>
            </a:extLst>
          </p:cNvPr>
          <p:cNvSpPr/>
          <p:nvPr/>
        </p:nvSpPr>
        <p:spPr>
          <a:xfrm>
            <a:off x="6456800" y="4817393"/>
            <a:ext cx="2053667" cy="426463"/>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A4B2DD"/>
                </a:solidFill>
                <a:effectLst/>
                <a:uLnTx/>
                <a:uFillTx/>
                <a:latin typeface="Calibri"/>
                <a:ea typeface="Calibri"/>
                <a:cs typeface="Calibri"/>
                <a:sym typeface="Calibri"/>
              </a:rPr>
              <a:t>להיות תלמיד</a:t>
            </a:r>
            <a:endParaRPr kumimoji="0"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Google Shape;158;p4">
            <a:extLst>
              <a:ext uri="{FF2B5EF4-FFF2-40B4-BE49-F238E27FC236}">
                <a16:creationId xmlns:a16="http://schemas.microsoft.com/office/drawing/2014/main" id="{2F34696F-D6BF-44BD-8972-1CA9493FC76A}"/>
              </a:ext>
            </a:extLst>
          </p:cNvPr>
          <p:cNvSpPr/>
          <p:nvPr/>
        </p:nvSpPr>
        <p:spPr>
          <a:xfrm>
            <a:off x="3529909" y="5183782"/>
            <a:ext cx="5053314" cy="291035"/>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7F7F7F"/>
                </a:solidFill>
                <a:effectLst/>
                <a:uLnTx/>
                <a:uFillTx/>
                <a:latin typeface="Calibri"/>
                <a:ea typeface="Calibri"/>
                <a:cs typeface="Calibri"/>
                <a:sym typeface="Calibri"/>
              </a:rPr>
              <a:t>פיתוח מודעות והסתגלות לתפקיד החדש – תלמיד</a:t>
            </a:r>
            <a:endParaRPr kumimoji="0" lang="he-IL" sz="2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28" name="גרפיקה 32" descr="פרח ללא גבעול עם מילוי מלא">
            <a:extLst>
              <a:ext uri="{FF2B5EF4-FFF2-40B4-BE49-F238E27FC236}">
                <a16:creationId xmlns:a16="http://schemas.microsoft.com/office/drawing/2014/main" id="{2492358E-47CF-4EF9-A475-633D5DD2396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4102" y="4591441"/>
            <a:ext cx="914400"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4" name="Picture 3" descr="Book, Record, Read, A Pile Of Books, The Classroom">
            <a:extLst>
              <a:ext uri="{FF2B5EF4-FFF2-40B4-BE49-F238E27FC236}">
                <a16:creationId xmlns:a16="http://schemas.microsoft.com/office/drawing/2014/main" id="{35C069A6-C21D-4AD4-A94A-E2C5F7525ED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850" b="7909"/>
          <a:stretch/>
        </p:blipFill>
        <p:spPr bwMode="auto">
          <a:xfrm>
            <a:off x="2605314" y="1632122"/>
            <a:ext cx="6981372" cy="5137159"/>
          </a:xfrm>
          <a:prstGeom prst="rect">
            <a:avLst/>
          </a:prstGeom>
          <a:noFill/>
          <a:ln>
            <a:noFill/>
          </a:ln>
        </p:spPr>
      </p:pic>
      <p:sp>
        <p:nvSpPr>
          <p:cNvPr id="6" name="תיבת טקסט 4">
            <a:extLst>
              <a:ext uri="{FF2B5EF4-FFF2-40B4-BE49-F238E27FC236}">
                <a16:creationId xmlns:a16="http://schemas.microsoft.com/office/drawing/2014/main" id="{FA11F80E-B9EB-48AE-91B8-C2880241377E}"/>
              </a:ext>
            </a:extLst>
          </p:cNvPr>
          <p:cNvSpPr txBox="1"/>
          <p:nvPr/>
        </p:nvSpPr>
        <p:spPr>
          <a:xfrm>
            <a:off x="3208020" y="2886851"/>
            <a:ext cx="5775960" cy="1400383"/>
          </a:xfrm>
          <a:custGeom>
            <a:avLst/>
            <a:gdLst>
              <a:gd name="connsiteX0" fmla="*/ 0 w 5775960"/>
              <a:gd name="connsiteY0" fmla="*/ 0 h 1400383"/>
              <a:gd name="connsiteX1" fmla="*/ 641772 w 5775960"/>
              <a:gd name="connsiteY1" fmla="*/ 0 h 1400383"/>
              <a:gd name="connsiteX2" fmla="*/ 1283545 w 5775960"/>
              <a:gd name="connsiteY2" fmla="*/ 0 h 1400383"/>
              <a:gd name="connsiteX3" fmla="*/ 1925319 w 5775960"/>
              <a:gd name="connsiteY3" fmla="*/ 0 h 1400383"/>
              <a:gd name="connsiteX4" fmla="*/ 2393813 w 5775960"/>
              <a:gd name="connsiteY4" fmla="*/ 0 h 1400383"/>
              <a:gd name="connsiteX5" fmla="*/ 3035588 w 5775960"/>
              <a:gd name="connsiteY5" fmla="*/ 0 h 1400383"/>
              <a:gd name="connsiteX6" fmla="*/ 3735119 w 5775960"/>
              <a:gd name="connsiteY6" fmla="*/ 0 h 1400383"/>
              <a:gd name="connsiteX7" fmla="*/ 4203614 w 5775960"/>
              <a:gd name="connsiteY7" fmla="*/ 0 h 1400383"/>
              <a:gd name="connsiteX8" fmla="*/ 4960907 w 5775960"/>
              <a:gd name="connsiteY8" fmla="*/ 0 h 1400383"/>
              <a:gd name="connsiteX9" fmla="*/ 5775960 w 5775960"/>
              <a:gd name="connsiteY9" fmla="*/ 0 h 1400383"/>
              <a:gd name="connsiteX10" fmla="*/ 5775960 w 5775960"/>
              <a:gd name="connsiteY10" fmla="*/ 219393 h 1400383"/>
              <a:gd name="connsiteX11" fmla="*/ 5775960 w 5775960"/>
              <a:gd name="connsiteY11" fmla="*/ 480797 h 1400383"/>
              <a:gd name="connsiteX12" fmla="*/ 5775960 w 5775960"/>
              <a:gd name="connsiteY12" fmla="*/ 672183 h 1400383"/>
              <a:gd name="connsiteX13" fmla="*/ 5775960 w 5775960"/>
              <a:gd name="connsiteY13" fmla="*/ 863569 h 1400383"/>
              <a:gd name="connsiteX14" fmla="*/ 5775960 w 5775960"/>
              <a:gd name="connsiteY14" fmla="*/ 1054954 h 1400383"/>
              <a:gd name="connsiteX15" fmla="*/ 5775960 w 5775960"/>
              <a:gd name="connsiteY15" fmla="*/ 1400383 h 1400383"/>
              <a:gd name="connsiteX16" fmla="*/ 5191946 w 5775960"/>
              <a:gd name="connsiteY16" fmla="*/ 1400383 h 1400383"/>
              <a:gd name="connsiteX17" fmla="*/ 4492413 w 5775960"/>
              <a:gd name="connsiteY17" fmla="*/ 1400383 h 1400383"/>
              <a:gd name="connsiteX18" fmla="*/ 3908398 w 5775960"/>
              <a:gd name="connsiteY18" fmla="*/ 1400383 h 1400383"/>
              <a:gd name="connsiteX19" fmla="*/ 3324385 w 5775960"/>
              <a:gd name="connsiteY19" fmla="*/ 1400383 h 1400383"/>
              <a:gd name="connsiteX20" fmla="*/ 2682611 w 5775960"/>
              <a:gd name="connsiteY20" fmla="*/ 1400383 h 1400383"/>
              <a:gd name="connsiteX21" fmla="*/ 1925319 w 5775960"/>
              <a:gd name="connsiteY21" fmla="*/ 1400383 h 1400383"/>
              <a:gd name="connsiteX22" fmla="*/ 1168026 w 5775960"/>
              <a:gd name="connsiteY22" fmla="*/ 1400383 h 1400383"/>
              <a:gd name="connsiteX23" fmla="*/ 699532 w 5775960"/>
              <a:gd name="connsiteY23" fmla="*/ 1400383 h 1400383"/>
              <a:gd name="connsiteX24" fmla="*/ 0 w 5775960"/>
              <a:gd name="connsiteY24" fmla="*/ 1400383 h 1400383"/>
              <a:gd name="connsiteX25" fmla="*/ 0 w 5775960"/>
              <a:gd name="connsiteY25" fmla="*/ 1194993 h 1400383"/>
              <a:gd name="connsiteX26" fmla="*/ 0 w 5775960"/>
              <a:gd name="connsiteY26" fmla="*/ 947592 h 1400383"/>
              <a:gd name="connsiteX27" fmla="*/ 0 w 5775960"/>
              <a:gd name="connsiteY27" fmla="*/ 742202 h 1400383"/>
              <a:gd name="connsiteX28" fmla="*/ 0 w 5775960"/>
              <a:gd name="connsiteY28" fmla="*/ 508805 h 1400383"/>
              <a:gd name="connsiteX29" fmla="*/ 0 w 5775960"/>
              <a:gd name="connsiteY29" fmla="*/ 261404 h 1400383"/>
              <a:gd name="connsiteX30" fmla="*/ 0 w 5775960"/>
              <a:gd name="connsiteY30" fmla="*/ 0 h 1400383"/>
              <a:gd name="connsiteX0" fmla="*/ 0 w 5775960"/>
              <a:gd name="connsiteY0" fmla="*/ 0 h 1400383"/>
              <a:gd name="connsiteX1" fmla="*/ 699532 w 5775960"/>
              <a:gd name="connsiteY1" fmla="*/ 0 h 1400383"/>
              <a:gd name="connsiteX2" fmla="*/ 1168026 w 5775960"/>
              <a:gd name="connsiteY2" fmla="*/ 0 h 1400383"/>
              <a:gd name="connsiteX3" fmla="*/ 1925319 w 5775960"/>
              <a:gd name="connsiteY3" fmla="*/ 0 h 1400383"/>
              <a:gd name="connsiteX4" fmla="*/ 2509333 w 5775960"/>
              <a:gd name="connsiteY4" fmla="*/ 0 h 1400383"/>
              <a:gd name="connsiteX5" fmla="*/ 3093347 w 5775960"/>
              <a:gd name="connsiteY5" fmla="*/ 0 h 1400383"/>
              <a:gd name="connsiteX6" fmla="*/ 3619601 w 5775960"/>
              <a:gd name="connsiteY6" fmla="*/ 0 h 1400383"/>
              <a:gd name="connsiteX7" fmla="*/ 4145855 w 5775960"/>
              <a:gd name="connsiteY7" fmla="*/ 0 h 1400383"/>
              <a:gd name="connsiteX8" fmla="*/ 4614350 w 5775960"/>
              <a:gd name="connsiteY8" fmla="*/ 0 h 1400383"/>
              <a:gd name="connsiteX9" fmla="*/ 5775960 w 5775960"/>
              <a:gd name="connsiteY9" fmla="*/ 0 h 1400383"/>
              <a:gd name="connsiteX10" fmla="*/ 5775960 w 5775960"/>
              <a:gd name="connsiteY10" fmla="*/ 219393 h 1400383"/>
              <a:gd name="connsiteX11" fmla="*/ 5775960 w 5775960"/>
              <a:gd name="connsiteY11" fmla="*/ 480797 h 1400383"/>
              <a:gd name="connsiteX12" fmla="*/ 5775960 w 5775960"/>
              <a:gd name="connsiteY12" fmla="*/ 672183 h 1400383"/>
              <a:gd name="connsiteX13" fmla="*/ 5775960 w 5775960"/>
              <a:gd name="connsiteY13" fmla="*/ 905580 h 1400383"/>
              <a:gd name="connsiteX14" fmla="*/ 5775960 w 5775960"/>
              <a:gd name="connsiteY14" fmla="*/ 1166985 h 1400383"/>
              <a:gd name="connsiteX15" fmla="*/ 5775960 w 5775960"/>
              <a:gd name="connsiteY15" fmla="*/ 1400383 h 1400383"/>
              <a:gd name="connsiteX16" fmla="*/ 5018667 w 5775960"/>
              <a:gd name="connsiteY16" fmla="*/ 1400383 h 1400383"/>
              <a:gd name="connsiteX17" fmla="*/ 4492413 w 5775960"/>
              <a:gd name="connsiteY17" fmla="*/ 1400383 h 1400383"/>
              <a:gd name="connsiteX18" fmla="*/ 3792879 w 5775960"/>
              <a:gd name="connsiteY18" fmla="*/ 1400383 h 1400383"/>
              <a:gd name="connsiteX19" fmla="*/ 3035588 w 5775960"/>
              <a:gd name="connsiteY19" fmla="*/ 1400383 h 1400383"/>
              <a:gd name="connsiteX20" fmla="*/ 2336054 w 5775960"/>
              <a:gd name="connsiteY20" fmla="*/ 1400383 h 1400383"/>
              <a:gd name="connsiteX21" fmla="*/ 1809800 w 5775960"/>
              <a:gd name="connsiteY21" fmla="*/ 1400383 h 1400383"/>
              <a:gd name="connsiteX22" fmla="*/ 1283545 w 5775960"/>
              <a:gd name="connsiteY22" fmla="*/ 1400383 h 1400383"/>
              <a:gd name="connsiteX23" fmla="*/ 0 w 5775960"/>
              <a:gd name="connsiteY23" fmla="*/ 1400383 h 1400383"/>
              <a:gd name="connsiteX24" fmla="*/ 0 w 5775960"/>
              <a:gd name="connsiteY24" fmla="*/ 1138977 h 1400383"/>
              <a:gd name="connsiteX25" fmla="*/ 0 w 5775960"/>
              <a:gd name="connsiteY25" fmla="*/ 891576 h 1400383"/>
              <a:gd name="connsiteX26" fmla="*/ 0 w 5775960"/>
              <a:gd name="connsiteY26" fmla="*/ 644175 h 1400383"/>
              <a:gd name="connsiteX27" fmla="*/ 0 w 5775960"/>
              <a:gd name="connsiteY27" fmla="*/ 438786 h 1400383"/>
              <a:gd name="connsiteX28" fmla="*/ 0 w 5775960"/>
              <a:gd name="connsiteY28" fmla="*/ 0 h 1400383"/>
              <a:gd name="connsiteX0" fmla="*/ 0 w 5775960"/>
              <a:gd name="connsiteY0" fmla="*/ 0 h 1400383"/>
              <a:gd name="connsiteX1" fmla="*/ 641772 w 5775960"/>
              <a:gd name="connsiteY1" fmla="*/ 0 h 1400383"/>
              <a:gd name="connsiteX2" fmla="*/ 1283545 w 5775960"/>
              <a:gd name="connsiteY2" fmla="*/ 0 h 1400383"/>
              <a:gd name="connsiteX3" fmla="*/ 1925319 w 5775960"/>
              <a:gd name="connsiteY3" fmla="*/ 0 h 1400383"/>
              <a:gd name="connsiteX4" fmla="*/ 2393813 w 5775960"/>
              <a:gd name="connsiteY4" fmla="*/ 0 h 1400383"/>
              <a:gd name="connsiteX5" fmla="*/ 3035588 w 5775960"/>
              <a:gd name="connsiteY5" fmla="*/ 0 h 1400383"/>
              <a:gd name="connsiteX6" fmla="*/ 3735119 w 5775960"/>
              <a:gd name="connsiteY6" fmla="*/ 0 h 1400383"/>
              <a:gd name="connsiteX7" fmla="*/ 4203614 w 5775960"/>
              <a:gd name="connsiteY7" fmla="*/ 0 h 1400383"/>
              <a:gd name="connsiteX8" fmla="*/ 4960907 w 5775960"/>
              <a:gd name="connsiteY8" fmla="*/ 0 h 1400383"/>
              <a:gd name="connsiteX9" fmla="*/ 5775960 w 5775960"/>
              <a:gd name="connsiteY9" fmla="*/ 0 h 1400383"/>
              <a:gd name="connsiteX10" fmla="*/ 5775960 w 5775960"/>
              <a:gd name="connsiteY10" fmla="*/ 219393 h 1400383"/>
              <a:gd name="connsiteX11" fmla="*/ 5775960 w 5775960"/>
              <a:gd name="connsiteY11" fmla="*/ 480797 h 1400383"/>
              <a:gd name="connsiteX12" fmla="*/ 5775960 w 5775960"/>
              <a:gd name="connsiteY12" fmla="*/ 672183 h 1400383"/>
              <a:gd name="connsiteX13" fmla="*/ 5775960 w 5775960"/>
              <a:gd name="connsiteY13" fmla="*/ 863569 h 1400383"/>
              <a:gd name="connsiteX14" fmla="*/ 5775960 w 5775960"/>
              <a:gd name="connsiteY14" fmla="*/ 1054954 h 1400383"/>
              <a:gd name="connsiteX15" fmla="*/ 5775960 w 5775960"/>
              <a:gd name="connsiteY15" fmla="*/ 1400383 h 1400383"/>
              <a:gd name="connsiteX16" fmla="*/ 5191946 w 5775960"/>
              <a:gd name="connsiteY16" fmla="*/ 1400383 h 1400383"/>
              <a:gd name="connsiteX17" fmla="*/ 4492413 w 5775960"/>
              <a:gd name="connsiteY17" fmla="*/ 1400383 h 1400383"/>
              <a:gd name="connsiteX18" fmla="*/ 3908398 w 5775960"/>
              <a:gd name="connsiteY18" fmla="*/ 1400383 h 1400383"/>
              <a:gd name="connsiteX19" fmla="*/ 3324385 w 5775960"/>
              <a:gd name="connsiteY19" fmla="*/ 1400383 h 1400383"/>
              <a:gd name="connsiteX20" fmla="*/ 2682611 w 5775960"/>
              <a:gd name="connsiteY20" fmla="*/ 1400383 h 1400383"/>
              <a:gd name="connsiteX21" fmla="*/ 1925319 w 5775960"/>
              <a:gd name="connsiteY21" fmla="*/ 1400383 h 1400383"/>
              <a:gd name="connsiteX22" fmla="*/ 1168026 w 5775960"/>
              <a:gd name="connsiteY22" fmla="*/ 1400383 h 1400383"/>
              <a:gd name="connsiteX23" fmla="*/ 699532 w 5775960"/>
              <a:gd name="connsiteY23" fmla="*/ 1400383 h 1400383"/>
              <a:gd name="connsiteX24" fmla="*/ 0 w 5775960"/>
              <a:gd name="connsiteY24" fmla="*/ 1400383 h 1400383"/>
              <a:gd name="connsiteX25" fmla="*/ 0 w 5775960"/>
              <a:gd name="connsiteY25" fmla="*/ 1194993 h 1400383"/>
              <a:gd name="connsiteX26" fmla="*/ 0 w 5775960"/>
              <a:gd name="connsiteY26" fmla="*/ 947592 h 1400383"/>
              <a:gd name="connsiteX27" fmla="*/ 0 w 5775960"/>
              <a:gd name="connsiteY27" fmla="*/ 742202 h 1400383"/>
              <a:gd name="connsiteX28" fmla="*/ 0 w 5775960"/>
              <a:gd name="connsiteY28" fmla="*/ 508805 h 1400383"/>
              <a:gd name="connsiteX29" fmla="*/ 0 w 5775960"/>
              <a:gd name="connsiteY29" fmla="*/ 261404 h 1400383"/>
              <a:gd name="connsiteX30" fmla="*/ 0 w 5775960"/>
              <a:gd name="connsiteY30" fmla="*/ 0 h 1400383"/>
              <a:gd name="connsiteX0" fmla="*/ 0 w 5775960"/>
              <a:gd name="connsiteY0" fmla="*/ 0 h 1400383"/>
              <a:gd name="connsiteX1" fmla="*/ 641772 w 5775960"/>
              <a:gd name="connsiteY1" fmla="*/ 0 h 1400383"/>
              <a:gd name="connsiteX2" fmla="*/ 1283545 w 5775960"/>
              <a:gd name="connsiteY2" fmla="*/ 0 h 1400383"/>
              <a:gd name="connsiteX3" fmla="*/ 1925319 w 5775960"/>
              <a:gd name="connsiteY3" fmla="*/ 0 h 1400383"/>
              <a:gd name="connsiteX4" fmla="*/ 2393813 w 5775960"/>
              <a:gd name="connsiteY4" fmla="*/ 0 h 1400383"/>
              <a:gd name="connsiteX5" fmla="*/ 3035588 w 5775960"/>
              <a:gd name="connsiteY5" fmla="*/ 0 h 1400383"/>
              <a:gd name="connsiteX6" fmla="*/ 3735119 w 5775960"/>
              <a:gd name="connsiteY6" fmla="*/ 0 h 1400383"/>
              <a:gd name="connsiteX7" fmla="*/ 4203614 w 5775960"/>
              <a:gd name="connsiteY7" fmla="*/ 0 h 1400383"/>
              <a:gd name="connsiteX8" fmla="*/ 4960907 w 5775960"/>
              <a:gd name="connsiteY8" fmla="*/ 0 h 1400383"/>
              <a:gd name="connsiteX9" fmla="*/ 5775960 w 5775960"/>
              <a:gd name="connsiteY9" fmla="*/ 0 h 1400383"/>
              <a:gd name="connsiteX10" fmla="*/ 5775960 w 5775960"/>
              <a:gd name="connsiteY10" fmla="*/ 219393 h 1400383"/>
              <a:gd name="connsiteX11" fmla="*/ 5775960 w 5775960"/>
              <a:gd name="connsiteY11" fmla="*/ 480797 h 1400383"/>
              <a:gd name="connsiteX12" fmla="*/ 5775960 w 5775960"/>
              <a:gd name="connsiteY12" fmla="*/ 672183 h 1400383"/>
              <a:gd name="connsiteX13" fmla="*/ 5775960 w 5775960"/>
              <a:gd name="connsiteY13" fmla="*/ 863569 h 1400383"/>
              <a:gd name="connsiteX14" fmla="*/ 5775960 w 5775960"/>
              <a:gd name="connsiteY14" fmla="*/ 1054954 h 1400383"/>
              <a:gd name="connsiteX15" fmla="*/ 5775960 w 5775960"/>
              <a:gd name="connsiteY15" fmla="*/ 1400383 h 1400383"/>
              <a:gd name="connsiteX16" fmla="*/ 5191946 w 5775960"/>
              <a:gd name="connsiteY16" fmla="*/ 1400383 h 1400383"/>
              <a:gd name="connsiteX17" fmla="*/ 4492413 w 5775960"/>
              <a:gd name="connsiteY17" fmla="*/ 1400383 h 1400383"/>
              <a:gd name="connsiteX18" fmla="*/ 3908398 w 5775960"/>
              <a:gd name="connsiteY18" fmla="*/ 1400383 h 1400383"/>
              <a:gd name="connsiteX19" fmla="*/ 3324385 w 5775960"/>
              <a:gd name="connsiteY19" fmla="*/ 1400383 h 1400383"/>
              <a:gd name="connsiteX20" fmla="*/ 2682611 w 5775960"/>
              <a:gd name="connsiteY20" fmla="*/ 1400383 h 1400383"/>
              <a:gd name="connsiteX21" fmla="*/ 1925319 w 5775960"/>
              <a:gd name="connsiteY21" fmla="*/ 1400383 h 1400383"/>
              <a:gd name="connsiteX22" fmla="*/ 1168026 w 5775960"/>
              <a:gd name="connsiteY22" fmla="*/ 1400383 h 1400383"/>
              <a:gd name="connsiteX23" fmla="*/ 699532 w 5775960"/>
              <a:gd name="connsiteY23" fmla="*/ 1400383 h 1400383"/>
              <a:gd name="connsiteX24" fmla="*/ 0 w 5775960"/>
              <a:gd name="connsiteY24" fmla="*/ 1400383 h 1400383"/>
              <a:gd name="connsiteX25" fmla="*/ 0 w 5775960"/>
              <a:gd name="connsiteY25" fmla="*/ 1194993 h 1400383"/>
              <a:gd name="connsiteX26" fmla="*/ 0 w 5775960"/>
              <a:gd name="connsiteY26" fmla="*/ 947592 h 1400383"/>
              <a:gd name="connsiteX27" fmla="*/ 0 w 5775960"/>
              <a:gd name="connsiteY27" fmla="*/ 742202 h 1400383"/>
              <a:gd name="connsiteX28" fmla="*/ 0 w 5775960"/>
              <a:gd name="connsiteY28" fmla="*/ 508805 h 1400383"/>
              <a:gd name="connsiteX29" fmla="*/ 0 w 5775960"/>
              <a:gd name="connsiteY29" fmla="*/ 261404 h 1400383"/>
              <a:gd name="connsiteX30" fmla="*/ 0 w 5775960"/>
              <a:gd name="connsiteY30" fmla="*/ 0 h 140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75960" h="1400383" fill="none" extrusionOk="0">
                <a:moveTo>
                  <a:pt x="0" y="0"/>
                </a:moveTo>
                <a:cubicBezTo>
                  <a:pt x="368603" y="31345"/>
                  <a:pt x="534685" y="1067"/>
                  <a:pt x="641772" y="0"/>
                </a:cubicBezTo>
                <a:cubicBezTo>
                  <a:pt x="759468" y="27995"/>
                  <a:pt x="1102501" y="-62721"/>
                  <a:pt x="1283545" y="0"/>
                </a:cubicBezTo>
                <a:cubicBezTo>
                  <a:pt x="1442564" y="3851"/>
                  <a:pt x="1703517" y="14910"/>
                  <a:pt x="1925319" y="0"/>
                </a:cubicBezTo>
                <a:cubicBezTo>
                  <a:pt x="2107706" y="-22388"/>
                  <a:pt x="2269925" y="-14775"/>
                  <a:pt x="2393813" y="0"/>
                </a:cubicBezTo>
                <a:cubicBezTo>
                  <a:pt x="2582719" y="37294"/>
                  <a:pt x="2899010" y="32818"/>
                  <a:pt x="3035588" y="0"/>
                </a:cubicBezTo>
                <a:cubicBezTo>
                  <a:pt x="3192107" y="-11296"/>
                  <a:pt x="3368534" y="-51230"/>
                  <a:pt x="3735119" y="0"/>
                </a:cubicBezTo>
                <a:cubicBezTo>
                  <a:pt x="3912190" y="12014"/>
                  <a:pt x="4035280" y="-19616"/>
                  <a:pt x="4203614" y="0"/>
                </a:cubicBezTo>
                <a:cubicBezTo>
                  <a:pt x="4338601" y="6028"/>
                  <a:pt x="4673471" y="26165"/>
                  <a:pt x="4960907" y="0"/>
                </a:cubicBezTo>
                <a:cubicBezTo>
                  <a:pt x="5128950" y="-9730"/>
                  <a:pt x="5630645" y="-21118"/>
                  <a:pt x="5775960" y="0"/>
                </a:cubicBezTo>
                <a:cubicBezTo>
                  <a:pt x="5753753" y="18018"/>
                  <a:pt x="5750945" y="140205"/>
                  <a:pt x="5775960" y="219393"/>
                </a:cubicBezTo>
                <a:cubicBezTo>
                  <a:pt x="5811683" y="296660"/>
                  <a:pt x="5766763" y="429095"/>
                  <a:pt x="5775960" y="480797"/>
                </a:cubicBezTo>
                <a:cubicBezTo>
                  <a:pt x="5741317" y="577862"/>
                  <a:pt x="5850793" y="599820"/>
                  <a:pt x="5775960" y="672183"/>
                </a:cubicBezTo>
                <a:cubicBezTo>
                  <a:pt x="5796554" y="722021"/>
                  <a:pt x="5739441" y="802341"/>
                  <a:pt x="5775960" y="863569"/>
                </a:cubicBezTo>
                <a:cubicBezTo>
                  <a:pt x="5822800" y="940442"/>
                  <a:pt x="5766803" y="992811"/>
                  <a:pt x="5775960" y="1054954"/>
                </a:cubicBezTo>
                <a:cubicBezTo>
                  <a:pt x="5699979" y="1107389"/>
                  <a:pt x="5730980" y="1285073"/>
                  <a:pt x="5775960" y="1400383"/>
                </a:cubicBezTo>
                <a:cubicBezTo>
                  <a:pt x="5429628" y="1397221"/>
                  <a:pt x="5311897" y="1391009"/>
                  <a:pt x="5191946" y="1400383"/>
                </a:cubicBezTo>
                <a:cubicBezTo>
                  <a:pt x="5031567" y="1362877"/>
                  <a:pt x="4608713" y="1388992"/>
                  <a:pt x="4492413" y="1400383"/>
                </a:cubicBezTo>
                <a:cubicBezTo>
                  <a:pt x="4313119" y="1388335"/>
                  <a:pt x="4170533" y="1395069"/>
                  <a:pt x="3908398" y="1400383"/>
                </a:cubicBezTo>
                <a:cubicBezTo>
                  <a:pt x="3794458" y="1411183"/>
                  <a:pt x="3436937" y="1408866"/>
                  <a:pt x="3324385" y="1400383"/>
                </a:cubicBezTo>
                <a:cubicBezTo>
                  <a:pt x="3218403" y="1405183"/>
                  <a:pt x="2827497" y="1450820"/>
                  <a:pt x="2682611" y="1400383"/>
                </a:cubicBezTo>
                <a:cubicBezTo>
                  <a:pt x="2461715" y="1389747"/>
                  <a:pt x="2261477" y="1432225"/>
                  <a:pt x="1925319" y="1400383"/>
                </a:cubicBezTo>
                <a:cubicBezTo>
                  <a:pt x="1573629" y="1391985"/>
                  <a:pt x="1399861" y="1372610"/>
                  <a:pt x="1168026" y="1400383"/>
                </a:cubicBezTo>
                <a:cubicBezTo>
                  <a:pt x="902758" y="1389709"/>
                  <a:pt x="906675" y="1398752"/>
                  <a:pt x="699532" y="1400383"/>
                </a:cubicBezTo>
                <a:cubicBezTo>
                  <a:pt x="565579" y="1419306"/>
                  <a:pt x="327088" y="1432051"/>
                  <a:pt x="0" y="1400383"/>
                </a:cubicBezTo>
                <a:cubicBezTo>
                  <a:pt x="62631" y="1331931"/>
                  <a:pt x="47885" y="1262598"/>
                  <a:pt x="0" y="1194993"/>
                </a:cubicBezTo>
                <a:cubicBezTo>
                  <a:pt x="9912" y="1182104"/>
                  <a:pt x="33834" y="1061790"/>
                  <a:pt x="0" y="947592"/>
                </a:cubicBezTo>
                <a:cubicBezTo>
                  <a:pt x="-43878" y="852819"/>
                  <a:pt x="-8454" y="828987"/>
                  <a:pt x="0" y="742202"/>
                </a:cubicBezTo>
                <a:cubicBezTo>
                  <a:pt x="-3766" y="677491"/>
                  <a:pt x="34676" y="562079"/>
                  <a:pt x="0" y="508805"/>
                </a:cubicBezTo>
                <a:cubicBezTo>
                  <a:pt x="45688" y="456167"/>
                  <a:pt x="12825" y="387601"/>
                  <a:pt x="0" y="261404"/>
                </a:cubicBezTo>
                <a:cubicBezTo>
                  <a:pt x="-15323" y="144331"/>
                  <a:pt x="-24557" y="135830"/>
                  <a:pt x="0" y="0"/>
                </a:cubicBezTo>
                <a:close/>
              </a:path>
              <a:path w="5775960" h="1400383" stroke="0" extrusionOk="0">
                <a:moveTo>
                  <a:pt x="0" y="0"/>
                </a:moveTo>
                <a:cubicBezTo>
                  <a:pt x="277587" y="34976"/>
                  <a:pt x="371727" y="14776"/>
                  <a:pt x="699532" y="0"/>
                </a:cubicBezTo>
                <a:cubicBezTo>
                  <a:pt x="1000267" y="7108"/>
                  <a:pt x="1013490" y="-398"/>
                  <a:pt x="1168026" y="0"/>
                </a:cubicBezTo>
                <a:cubicBezTo>
                  <a:pt x="1252540" y="-5463"/>
                  <a:pt x="1602938" y="-41476"/>
                  <a:pt x="1925319" y="0"/>
                </a:cubicBezTo>
                <a:cubicBezTo>
                  <a:pt x="2298970" y="2118"/>
                  <a:pt x="2317342" y="-4332"/>
                  <a:pt x="2509333" y="0"/>
                </a:cubicBezTo>
                <a:cubicBezTo>
                  <a:pt x="2741729" y="2717"/>
                  <a:pt x="2818514" y="14534"/>
                  <a:pt x="3093347" y="0"/>
                </a:cubicBezTo>
                <a:cubicBezTo>
                  <a:pt x="3359119" y="-3271"/>
                  <a:pt x="3410266" y="-15197"/>
                  <a:pt x="3619601" y="0"/>
                </a:cubicBezTo>
                <a:cubicBezTo>
                  <a:pt x="3823413" y="-26471"/>
                  <a:pt x="3967664" y="218"/>
                  <a:pt x="4145855" y="0"/>
                </a:cubicBezTo>
                <a:cubicBezTo>
                  <a:pt x="4223924" y="21119"/>
                  <a:pt x="4420150" y="5970"/>
                  <a:pt x="4614350" y="0"/>
                </a:cubicBezTo>
                <a:cubicBezTo>
                  <a:pt x="4624538" y="-26119"/>
                  <a:pt x="5406511" y="-118385"/>
                  <a:pt x="5775960" y="0"/>
                </a:cubicBezTo>
                <a:cubicBezTo>
                  <a:pt x="5747695" y="58041"/>
                  <a:pt x="5808628" y="110523"/>
                  <a:pt x="5775960" y="219393"/>
                </a:cubicBezTo>
                <a:cubicBezTo>
                  <a:pt x="5761554" y="306016"/>
                  <a:pt x="5802633" y="438879"/>
                  <a:pt x="5775960" y="480797"/>
                </a:cubicBezTo>
                <a:cubicBezTo>
                  <a:pt x="5762730" y="552323"/>
                  <a:pt x="5742044" y="578197"/>
                  <a:pt x="5775960" y="672183"/>
                </a:cubicBezTo>
                <a:cubicBezTo>
                  <a:pt x="5762929" y="750746"/>
                  <a:pt x="5812403" y="840451"/>
                  <a:pt x="5775960" y="905580"/>
                </a:cubicBezTo>
                <a:cubicBezTo>
                  <a:pt x="5796135" y="981946"/>
                  <a:pt x="5774078" y="1061936"/>
                  <a:pt x="5775960" y="1166985"/>
                </a:cubicBezTo>
                <a:cubicBezTo>
                  <a:pt x="5756848" y="1260434"/>
                  <a:pt x="5787166" y="1295361"/>
                  <a:pt x="5775960" y="1400383"/>
                </a:cubicBezTo>
                <a:cubicBezTo>
                  <a:pt x="5604823" y="1360791"/>
                  <a:pt x="5377110" y="1318716"/>
                  <a:pt x="5018667" y="1400383"/>
                </a:cubicBezTo>
                <a:cubicBezTo>
                  <a:pt x="4787947" y="1372839"/>
                  <a:pt x="4691592" y="1375536"/>
                  <a:pt x="4492413" y="1400383"/>
                </a:cubicBezTo>
                <a:cubicBezTo>
                  <a:pt x="4354358" y="1410832"/>
                  <a:pt x="3949564" y="1377410"/>
                  <a:pt x="3792879" y="1400383"/>
                </a:cubicBezTo>
                <a:cubicBezTo>
                  <a:pt x="3551629" y="1429456"/>
                  <a:pt x="3264865" y="1407931"/>
                  <a:pt x="3035588" y="1400383"/>
                </a:cubicBezTo>
                <a:cubicBezTo>
                  <a:pt x="2856273" y="1432407"/>
                  <a:pt x="2514830" y="1354927"/>
                  <a:pt x="2336054" y="1400383"/>
                </a:cubicBezTo>
                <a:cubicBezTo>
                  <a:pt x="2081760" y="1420713"/>
                  <a:pt x="1972890" y="1387202"/>
                  <a:pt x="1809800" y="1400383"/>
                </a:cubicBezTo>
                <a:cubicBezTo>
                  <a:pt x="1638371" y="1374356"/>
                  <a:pt x="1506693" y="1416100"/>
                  <a:pt x="1283545" y="1400383"/>
                </a:cubicBezTo>
                <a:cubicBezTo>
                  <a:pt x="1123094" y="1443829"/>
                  <a:pt x="761637" y="1393015"/>
                  <a:pt x="0" y="1400383"/>
                </a:cubicBezTo>
                <a:cubicBezTo>
                  <a:pt x="81223" y="1307640"/>
                  <a:pt x="-71840" y="1243615"/>
                  <a:pt x="0" y="1138977"/>
                </a:cubicBezTo>
                <a:cubicBezTo>
                  <a:pt x="88386" y="1047392"/>
                  <a:pt x="15602" y="1014135"/>
                  <a:pt x="0" y="891576"/>
                </a:cubicBezTo>
                <a:cubicBezTo>
                  <a:pt x="36102" y="799232"/>
                  <a:pt x="9660" y="734989"/>
                  <a:pt x="0" y="644175"/>
                </a:cubicBezTo>
                <a:cubicBezTo>
                  <a:pt x="-1241" y="545369"/>
                  <a:pt x="-39065" y="503663"/>
                  <a:pt x="0" y="438786"/>
                </a:cubicBezTo>
                <a:cubicBezTo>
                  <a:pt x="93220" y="361977"/>
                  <a:pt x="-52446" y="259326"/>
                  <a:pt x="0" y="0"/>
                </a:cubicBezTo>
                <a:close/>
              </a:path>
              <a:path w="5775960" h="1400383" fill="none" stroke="0" extrusionOk="0">
                <a:moveTo>
                  <a:pt x="0" y="0"/>
                </a:moveTo>
                <a:cubicBezTo>
                  <a:pt x="330714" y="-1146"/>
                  <a:pt x="525039" y="-13320"/>
                  <a:pt x="641772" y="0"/>
                </a:cubicBezTo>
                <a:cubicBezTo>
                  <a:pt x="752856" y="21228"/>
                  <a:pt x="1158303" y="19202"/>
                  <a:pt x="1283545" y="0"/>
                </a:cubicBezTo>
                <a:cubicBezTo>
                  <a:pt x="1426967" y="-4526"/>
                  <a:pt x="1637067" y="-34387"/>
                  <a:pt x="1925319" y="0"/>
                </a:cubicBezTo>
                <a:cubicBezTo>
                  <a:pt x="2060363" y="-14181"/>
                  <a:pt x="2160231" y="-31711"/>
                  <a:pt x="2393813" y="0"/>
                </a:cubicBezTo>
                <a:cubicBezTo>
                  <a:pt x="2624249" y="-69566"/>
                  <a:pt x="2784530" y="15042"/>
                  <a:pt x="3035588" y="0"/>
                </a:cubicBezTo>
                <a:cubicBezTo>
                  <a:pt x="3255416" y="-59557"/>
                  <a:pt x="3427793" y="-33677"/>
                  <a:pt x="3735119" y="0"/>
                </a:cubicBezTo>
                <a:cubicBezTo>
                  <a:pt x="3899575" y="-53344"/>
                  <a:pt x="4025114" y="-38472"/>
                  <a:pt x="4203614" y="0"/>
                </a:cubicBezTo>
                <a:cubicBezTo>
                  <a:pt x="4280271" y="-68674"/>
                  <a:pt x="4755412" y="-12216"/>
                  <a:pt x="4960907" y="0"/>
                </a:cubicBezTo>
                <a:cubicBezTo>
                  <a:pt x="5174263" y="-43120"/>
                  <a:pt x="5470071" y="19111"/>
                  <a:pt x="5775960" y="0"/>
                </a:cubicBezTo>
                <a:cubicBezTo>
                  <a:pt x="5823059" y="3034"/>
                  <a:pt x="5715094" y="109943"/>
                  <a:pt x="5775960" y="219393"/>
                </a:cubicBezTo>
                <a:cubicBezTo>
                  <a:pt x="5793398" y="294956"/>
                  <a:pt x="5783864" y="440648"/>
                  <a:pt x="5775960" y="480797"/>
                </a:cubicBezTo>
                <a:cubicBezTo>
                  <a:pt x="5820209" y="545976"/>
                  <a:pt x="5796084" y="619908"/>
                  <a:pt x="5775960" y="672183"/>
                </a:cubicBezTo>
                <a:cubicBezTo>
                  <a:pt x="5817263" y="732454"/>
                  <a:pt x="5728193" y="812983"/>
                  <a:pt x="5775960" y="863569"/>
                </a:cubicBezTo>
                <a:cubicBezTo>
                  <a:pt x="5751617" y="934538"/>
                  <a:pt x="5776740" y="1007085"/>
                  <a:pt x="5775960" y="1054954"/>
                </a:cubicBezTo>
                <a:cubicBezTo>
                  <a:pt x="5804597" y="1107995"/>
                  <a:pt x="5780585" y="1309370"/>
                  <a:pt x="5775960" y="1400383"/>
                </a:cubicBezTo>
                <a:cubicBezTo>
                  <a:pt x="5492764" y="1376944"/>
                  <a:pt x="5475453" y="1381468"/>
                  <a:pt x="5191946" y="1400383"/>
                </a:cubicBezTo>
                <a:cubicBezTo>
                  <a:pt x="5078741" y="1442967"/>
                  <a:pt x="4744349" y="1493708"/>
                  <a:pt x="4492413" y="1400383"/>
                </a:cubicBezTo>
                <a:cubicBezTo>
                  <a:pt x="4212219" y="1430122"/>
                  <a:pt x="4097343" y="1415910"/>
                  <a:pt x="3908398" y="1400383"/>
                </a:cubicBezTo>
                <a:cubicBezTo>
                  <a:pt x="3792889" y="1392828"/>
                  <a:pt x="3545097" y="1414109"/>
                  <a:pt x="3324385" y="1400383"/>
                </a:cubicBezTo>
                <a:cubicBezTo>
                  <a:pt x="3149218" y="1433320"/>
                  <a:pt x="2791530" y="1409402"/>
                  <a:pt x="2682611" y="1400383"/>
                </a:cubicBezTo>
                <a:cubicBezTo>
                  <a:pt x="2558775" y="1391018"/>
                  <a:pt x="2188407" y="1422635"/>
                  <a:pt x="1925319" y="1400383"/>
                </a:cubicBezTo>
                <a:cubicBezTo>
                  <a:pt x="1619024" y="1424347"/>
                  <a:pt x="1493187" y="1447567"/>
                  <a:pt x="1168026" y="1400383"/>
                </a:cubicBezTo>
                <a:cubicBezTo>
                  <a:pt x="892840" y="1396307"/>
                  <a:pt x="903770" y="1398491"/>
                  <a:pt x="699532" y="1400383"/>
                </a:cubicBezTo>
                <a:cubicBezTo>
                  <a:pt x="480767" y="1459730"/>
                  <a:pt x="334530" y="1429114"/>
                  <a:pt x="0" y="1400383"/>
                </a:cubicBezTo>
                <a:cubicBezTo>
                  <a:pt x="34517" y="1330176"/>
                  <a:pt x="151" y="1265285"/>
                  <a:pt x="0" y="1194993"/>
                </a:cubicBezTo>
                <a:cubicBezTo>
                  <a:pt x="33341" y="1117916"/>
                  <a:pt x="12634" y="1019166"/>
                  <a:pt x="0" y="947592"/>
                </a:cubicBezTo>
                <a:cubicBezTo>
                  <a:pt x="-35385" y="870147"/>
                  <a:pt x="-5455" y="825234"/>
                  <a:pt x="0" y="742202"/>
                </a:cubicBezTo>
                <a:cubicBezTo>
                  <a:pt x="-19126" y="710361"/>
                  <a:pt x="8220" y="577519"/>
                  <a:pt x="0" y="508805"/>
                </a:cubicBezTo>
                <a:cubicBezTo>
                  <a:pt x="-22689" y="447440"/>
                  <a:pt x="48608" y="386364"/>
                  <a:pt x="0" y="261404"/>
                </a:cubicBezTo>
                <a:cubicBezTo>
                  <a:pt x="-27777" y="144210"/>
                  <a:pt x="-19195" y="130507"/>
                  <a:pt x="0" y="0"/>
                </a:cubicBezTo>
                <a:close/>
              </a:path>
              <a:path w="5775960" h="1400383" fill="none" stroke="0" extrusionOk="0">
                <a:moveTo>
                  <a:pt x="0" y="0"/>
                </a:moveTo>
                <a:cubicBezTo>
                  <a:pt x="314637" y="-6063"/>
                  <a:pt x="535874" y="-29577"/>
                  <a:pt x="641772" y="0"/>
                </a:cubicBezTo>
                <a:cubicBezTo>
                  <a:pt x="785446" y="49756"/>
                  <a:pt x="1119226" y="-63047"/>
                  <a:pt x="1283545" y="0"/>
                </a:cubicBezTo>
                <a:cubicBezTo>
                  <a:pt x="1503281" y="-61492"/>
                  <a:pt x="1640132" y="-38146"/>
                  <a:pt x="1925319" y="0"/>
                </a:cubicBezTo>
                <a:cubicBezTo>
                  <a:pt x="2143944" y="-8825"/>
                  <a:pt x="2229517" y="8133"/>
                  <a:pt x="2393813" y="0"/>
                </a:cubicBezTo>
                <a:cubicBezTo>
                  <a:pt x="2554316" y="6655"/>
                  <a:pt x="2821922" y="70066"/>
                  <a:pt x="3035588" y="0"/>
                </a:cubicBezTo>
                <a:cubicBezTo>
                  <a:pt x="3184884" y="-10924"/>
                  <a:pt x="3374573" y="49529"/>
                  <a:pt x="3735119" y="0"/>
                </a:cubicBezTo>
                <a:cubicBezTo>
                  <a:pt x="3894805" y="10195"/>
                  <a:pt x="4111502" y="22857"/>
                  <a:pt x="4203614" y="0"/>
                </a:cubicBezTo>
                <a:cubicBezTo>
                  <a:pt x="4266487" y="-17561"/>
                  <a:pt x="4703474" y="-21082"/>
                  <a:pt x="4960907" y="0"/>
                </a:cubicBezTo>
                <a:cubicBezTo>
                  <a:pt x="5143024" y="-46207"/>
                  <a:pt x="5581646" y="-35584"/>
                  <a:pt x="5775960" y="0"/>
                </a:cubicBezTo>
                <a:cubicBezTo>
                  <a:pt x="5780553" y="42244"/>
                  <a:pt x="5748602" y="139905"/>
                  <a:pt x="5775960" y="219393"/>
                </a:cubicBezTo>
                <a:cubicBezTo>
                  <a:pt x="5822630" y="288521"/>
                  <a:pt x="5777520" y="428399"/>
                  <a:pt x="5775960" y="480797"/>
                </a:cubicBezTo>
                <a:cubicBezTo>
                  <a:pt x="5757669" y="549759"/>
                  <a:pt x="5822460" y="626172"/>
                  <a:pt x="5775960" y="672183"/>
                </a:cubicBezTo>
                <a:cubicBezTo>
                  <a:pt x="5782839" y="742603"/>
                  <a:pt x="5760796" y="784864"/>
                  <a:pt x="5775960" y="863569"/>
                </a:cubicBezTo>
                <a:cubicBezTo>
                  <a:pt x="5803045" y="939040"/>
                  <a:pt x="5791574" y="1003863"/>
                  <a:pt x="5775960" y="1054954"/>
                </a:cubicBezTo>
                <a:cubicBezTo>
                  <a:pt x="5774611" y="1103927"/>
                  <a:pt x="5781511" y="1280086"/>
                  <a:pt x="5775960" y="1400383"/>
                </a:cubicBezTo>
                <a:cubicBezTo>
                  <a:pt x="5473029" y="1382541"/>
                  <a:pt x="5329200" y="1414165"/>
                  <a:pt x="5191946" y="1400383"/>
                </a:cubicBezTo>
                <a:cubicBezTo>
                  <a:pt x="5089426" y="1425535"/>
                  <a:pt x="4664627" y="1415844"/>
                  <a:pt x="4492413" y="1400383"/>
                </a:cubicBezTo>
                <a:cubicBezTo>
                  <a:pt x="4244404" y="1384639"/>
                  <a:pt x="4090141" y="1385597"/>
                  <a:pt x="3908398" y="1400383"/>
                </a:cubicBezTo>
                <a:cubicBezTo>
                  <a:pt x="3745077" y="1383701"/>
                  <a:pt x="3450204" y="1410915"/>
                  <a:pt x="3324385" y="1400383"/>
                </a:cubicBezTo>
                <a:cubicBezTo>
                  <a:pt x="3175501" y="1399401"/>
                  <a:pt x="2916994" y="1432921"/>
                  <a:pt x="2682611" y="1400383"/>
                </a:cubicBezTo>
                <a:cubicBezTo>
                  <a:pt x="2597601" y="1433355"/>
                  <a:pt x="2313465" y="1402882"/>
                  <a:pt x="1925319" y="1400383"/>
                </a:cubicBezTo>
                <a:cubicBezTo>
                  <a:pt x="1601183" y="1405015"/>
                  <a:pt x="1439540" y="1411677"/>
                  <a:pt x="1168026" y="1400383"/>
                </a:cubicBezTo>
                <a:cubicBezTo>
                  <a:pt x="895674" y="1393493"/>
                  <a:pt x="903624" y="1402723"/>
                  <a:pt x="699532" y="1400383"/>
                </a:cubicBezTo>
                <a:cubicBezTo>
                  <a:pt x="544251" y="1395143"/>
                  <a:pt x="257186" y="1419627"/>
                  <a:pt x="0" y="1400383"/>
                </a:cubicBezTo>
                <a:cubicBezTo>
                  <a:pt x="29045" y="1327185"/>
                  <a:pt x="25397" y="1269335"/>
                  <a:pt x="0" y="1194993"/>
                </a:cubicBezTo>
                <a:cubicBezTo>
                  <a:pt x="30366" y="1181491"/>
                  <a:pt x="39608" y="1040333"/>
                  <a:pt x="0" y="947592"/>
                </a:cubicBezTo>
                <a:cubicBezTo>
                  <a:pt x="-41748" y="851915"/>
                  <a:pt x="-12199" y="810755"/>
                  <a:pt x="0" y="742202"/>
                </a:cubicBezTo>
                <a:cubicBezTo>
                  <a:pt x="-11920" y="657040"/>
                  <a:pt x="44039" y="554612"/>
                  <a:pt x="0" y="508805"/>
                </a:cubicBezTo>
                <a:cubicBezTo>
                  <a:pt x="11086" y="447361"/>
                  <a:pt x="4373" y="366706"/>
                  <a:pt x="0" y="261404"/>
                </a:cubicBezTo>
                <a:cubicBezTo>
                  <a:pt x="-17297" y="144723"/>
                  <a:pt x="-22313" y="137764"/>
                  <a:pt x="0" y="0"/>
                </a:cubicBezTo>
                <a:close/>
              </a:path>
            </a:pathLst>
          </a:custGeom>
          <a:noFill/>
          <a:ln w="57150">
            <a:noFill/>
            <a:extLst>
              <a:ext uri="{C807C97D-BFC1-408E-A445-0C87EB9F89A2}">
                <ask:lineSketchStyleProps xmlns:ask="http://schemas.microsoft.com/office/drawing/2018/sketchyshapes" sd="2405508120">
                  <a:custGeom>
                    <a:avLst/>
                    <a:gdLst>
                      <a:gd name="connsiteX0" fmla="*/ 0 w 5775960"/>
                      <a:gd name="connsiteY0" fmla="*/ 0 h 1400383"/>
                      <a:gd name="connsiteX1" fmla="*/ 641772 w 5775960"/>
                      <a:gd name="connsiteY1" fmla="*/ 0 h 1400383"/>
                      <a:gd name="connsiteX2" fmla="*/ 1283545 w 5775960"/>
                      <a:gd name="connsiteY2" fmla="*/ 0 h 1400383"/>
                      <a:gd name="connsiteX3" fmla="*/ 1925319 w 5775960"/>
                      <a:gd name="connsiteY3" fmla="*/ 0 h 1400383"/>
                      <a:gd name="connsiteX4" fmla="*/ 2393813 w 5775960"/>
                      <a:gd name="connsiteY4" fmla="*/ 0 h 1400383"/>
                      <a:gd name="connsiteX5" fmla="*/ 3035588 w 5775960"/>
                      <a:gd name="connsiteY5" fmla="*/ 0 h 1400383"/>
                      <a:gd name="connsiteX6" fmla="*/ 3735119 w 5775960"/>
                      <a:gd name="connsiteY6" fmla="*/ 0 h 1400383"/>
                      <a:gd name="connsiteX7" fmla="*/ 4203614 w 5775960"/>
                      <a:gd name="connsiteY7" fmla="*/ 0 h 1400383"/>
                      <a:gd name="connsiteX8" fmla="*/ 4960907 w 5775960"/>
                      <a:gd name="connsiteY8" fmla="*/ 0 h 1400383"/>
                      <a:gd name="connsiteX9" fmla="*/ 5775960 w 5775960"/>
                      <a:gd name="connsiteY9" fmla="*/ 0 h 1400383"/>
                      <a:gd name="connsiteX10" fmla="*/ 5775960 w 5775960"/>
                      <a:gd name="connsiteY10" fmla="*/ 219393 h 1400383"/>
                      <a:gd name="connsiteX11" fmla="*/ 5775960 w 5775960"/>
                      <a:gd name="connsiteY11" fmla="*/ 480797 h 1400383"/>
                      <a:gd name="connsiteX12" fmla="*/ 5775960 w 5775960"/>
                      <a:gd name="connsiteY12" fmla="*/ 672183 h 1400383"/>
                      <a:gd name="connsiteX13" fmla="*/ 5775960 w 5775960"/>
                      <a:gd name="connsiteY13" fmla="*/ 863569 h 1400383"/>
                      <a:gd name="connsiteX14" fmla="*/ 5775960 w 5775960"/>
                      <a:gd name="connsiteY14" fmla="*/ 1054954 h 1400383"/>
                      <a:gd name="connsiteX15" fmla="*/ 5775960 w 5775960"/>
                      <a:gd name="connsiteY15" fmla="*/ 1400383 h 1400383"/>
                      <a:gd name="connsiteX16" fmla="*/ 5191946 w 5775960"/>
                      <a:gd name="connsiteY16" fmla="*/ 1400383 h 1400383"/>
                      <a:gd name="connsiteX17" fmla="*/ 4492413 w 5775960"/>
                      <a:gd name="connsiteY17" fmla="*/ 1400383 h 1400383"/>
                      <a:gd name="connsiteX18" fmla="*/ 3908398 w 5775960"/>
                      <a:gd name="connsiteY18" fmla="*/ 1400383 h 1400383"/>
                      <a:gd name="connsiteX19" fmla="*/ 3324385 w 5775960"/>
                      <a:gd name="connsiteY19" fmla="*/ 1400383 h 1400383"/>
                      <a:gd name="connsiteX20" fmla="*/ 2682611 w 5775960"/>
                      <a:gd name="connsiteY20" fmla="*/ 1400383 h 1400383"/>
                      <a:gd name="connsiteX21" fmla="*/ 1925319 w 5775960"/>
                      <a:gd name="connsiteY21" fmla="*/ 1400383 h 1400383"/>
                      <a:gd name="connsiteX22" fmla="*/ 1168026 w 5775960"/>
                      <a:gd name="connsiteY22" fmla="*/ 1400383 h 1400383"/>
                      <a:gd name="connsiteX23" fmla="*/ 699532 w 5775960"/>
                      <a:gd name="connsiteY23" fmla="*/ 1400383 h 1400383"/>
                      <a:gd name="connsiteX24" fmla="*/ 0 w 5775960"/>
                      <a:gd name="connsiteY24" fmla="*/ 1400383 h 1400383"/>
                      <a:gd name="connsiteX25" fmla="*/ 0 w 5775960"/>
                      <a:gd name="connsiteY25" fmla="*/ 1194993 h 1400383"/>
                      <a:gd name="connsiteX26" fmla="*/ 0 w 5775960"/>
                      <a:gd name="connsiteY26" fmla="*/ 947592 h 1400383"/>
                      <a:gd name="connsiteX27" fmla="*/ 0 w 5775960"/>
                      <a:gd name="connsiteY27" fmla="*/ 742202 h 1400383"/>
                      <a:gd name="connsiteX28" fmla="*/ 0 w 5775960"/>
                      <a:gd name="connsiteY28" fmla="*/ 508805 h 1400383"/>
                      <a:gd name="connsiteX29" fmla="*/ 0 w 5775960"/>
                      <a:gd name="connsiteY29" fmla="*/ 261404 h 1400383"/>
                      <a:gd name="connsiteX30" fmla="*/ 0 w 5775960"/>
                      <a:gd name="connsiteY30" fmla="*/ 0 h 1400383"/>
                      <a:gd name="connsiteX0" fmla="*/ 0 w 5775960"/>
                      <a:gd name="connsiteY0" fmla="*/ 0 h 1400383"/>
                      <a:gd name="connsiteX1" fmla="*/ 699532 w 5775960"/>
                      <a:gd name="connsiteY1" fmla="*/ 0 h 1400383"/>
                      <a:gd name="connsiteX2" fmla="*/ 1168026 w 5775960"/>
                      <a:gd name="connsiteY2" fmla="*/ 0 h 1400383"/>
                      <a:gd name="connsiteX3" fmla="*/ 1925319 w 5775960"/>
                      <a:gd name="connsiteY3" fmla="*/ 0 h 1400383"/>
                      <a:gd name="connsiteX4" fmla="*/ 2509333 w 5775960"/>
                      <a:gd name="connsiteY4" fmla="*/ 0 h 1400383"/>
                      <a:gd name="connsiteX5" fmla="*/ 3093347 w 5775960"/>
                      <a:gd name="connsiteY5" fmla="*/ 0 h 1400383"/>
                      <a:gd name="connsiteX6" fmla="*/ 3619601 w 5775960"/>
                      <a:gd name="connsiteY6" fmla="*/ 0 h 1400383"/>
                      <a:gd name="connsiteX7" fmla="*/ 4145855 w 5775960"/>
                      <a:gd name="connsiteY7" fmla="*/ 0 h 1400383"/>
                      <a:gd name="connsiteX8" fmla="*/ 4614350 w 5775960"/>
                      <a:gd name="connsiteY8" fmla="*/ 0 h 1400383"/>
                      <a:gd name="connsiteX9" fmla="*/ 5775960 w 5775960"/>
                      <a:gd name="connsiteY9" fmla="*/ 0 h 1400383"/>
                      <a:gd name="connsiteX10" fmla="*/ 5775960 w 5775960"/>
                      <a:gd name="connsiteY10" fmla="*/ 219393 h 1400383"/>
                      <a:gd name="connsiteX11" fmla="*/ 5775960 w 5775960"/>
                      <a:gd name="connsiteY11" fmla="*/ 480797 h 1400383"/>
                      <a:gd name="connsiteX12" fmla="*/ 5775960 w 5775960"/>
                      <a:gd name="connsiteY12" fmla="*/ 672183 h 1400383"/>
                      <a:gd name="connsiteX13" fmla="*/ 5775960 w 5775960"/>
                      <a:gd name="connsiteY13" fmla="*/ 905580 h 1400383"/>
                      <a:gd name="connsiteX14" fmla="*/ 5775960 w 5775960"/>
                      <a:gd name="connsiteY14" fmla="*/ 1166985 h 1400383"/>
                      <a:gd name="connsiteX15" fmla="*/ 5775960 w 5775960"/>
                      <a:gd name="connsiteY15" fmla="*/ 1400383 h 1400383"/>
                      <a:gd name="connsiteX16" fmla="*/ 5018667 w 5775960"/>
                      <a:gd name="connsiteY16" fmla="*/ 1400383 h 1400383"/>
                      <a:gd name="connsiteX17" fmla="*/ 4492413 w 5775960"/>
                      <a:gd name="connsiteY17" fmla="*/ 1400383 h 1400383"/>
                      <a:gd name="connsiteX18" fmla="*/ 3792879 w 5775960"/>
                      <a:gd name="connsiteY18" fmla="*/ 1400383 h 1400383"/>
                      <a:gd name="connsiteX19" fmla="*/ 3035588 w 5775960"/>
                      <a:gd name="connsiteY19" fmla="*/ 1400383 h 1400383"/>
                      <a:gd name="connsiteX20" fmla="*/ 2336054 w 5775960"/>
                      <a:gd name="connsiteY20" fmla="*/ 1400383 h 1400383"/>
                      <a:gd name="connsiteX21" fmla="*/ 1809800 w 5775960"/>
                      <a:gd name="connsiteY21" fmla="*/ 1400383 h 1400383"/>
                      <a:gd name="connsiteX22" fmla="*/ 1283545 w 5775960"/>
                      <a:gd name="connsiteY22" fmla="*/ 1400383 h 1400383"/>
                      <a:gd name="connsiteX23" fmla="*/ 0 w 5775960"/>
                      <a:gd name="connsiteY23" fmla="*/ 1400383 h 1400383"/>
                      <a:gd name="connsiteX24" fmla="*/ 0 w 5775960"/>
                      <a:gd name="connsiteY24" fmla="*/ 1138977 h 1400383"/>
                      <a:gd name="connsiteX25" fmla="*/ 0 w 5775960"/>
                      <a:gd name="connsiteY25" fmla="*/ 891576 h 1400383"/>
                      <a:gd name="connsiteX26" fmla="*/ 0 w 5775960"/>
                      <a:gd name="connsiteY26" fmla="*/ 644175 h 1400383"/>
                      <a:gd name="connsiteX27" fmla="*/ 0 w 5775960"/>
                      <a:gd name="connsiteY27" fmla="*/ 438786 h 1400383"/>
                      <a:gd name="connsiteX28" fmla="*/ 0 w 5775960"/>
                      <a:gd name="connsiteY28" fmla="*/ 0 h 1400383"/>
                      <a:gd name="connsiteX0" fmla="*/ 0 w 5775960"/>
                      <a:gd name="connsiteY0" fmla="*/ 0 h 1400383"/>
                      <a:gd name="connsiteX1" fmla="*/ 641772 w 5775960"/>
                      <a:gd name="connsiteY1" fmla="*/ 0 h 1400383"/>
                      <a:gd name="connsiteX2" fmla="*/ 1283545 w 5775960"/>
                      <a:gd name="connsiteY2" fmla="*/ 0 h 1400383"/>
                      <a:gd name="connsiteX3" fmla="*/ 1925319 w 5775960"/>
                      <a:gd name="connsiteY3" fmla="*/ 0 h 1400383"/>
                      <a:gd name="connsiteX4" fmla="*/ 2393813 w 5775960"/>
                      <a:gd name="connsiteY4" fmla="*/ 0 h 1400383"/>
                      <a:gd name="connsiteX5" fmla="*/ 3035588 w 5775960"/>
                      <a:gd name="connsiteY5" fmla="*/ 0 h 1400383"/>
                      <a:gd name="connsiteX6" fmla="*/ 3735119 w 5775960"/>
                      <a:gd name="connsiteY6" fmla="*/ 0 h 1400383"/>
                      <a:gd name="connsiteX7" fmla="*/ 4203614 w 5775960"/>
                      <a:gd name="connsiteY7" fmla="*/ 0 h 1400383"/>
                      <a:gd name="connsiteX8" fmla="*/ 4960907 w 5775960"/>
                      <a:gd name="connsiteY8" fmla="*/ 0 h 1400383"/>
                      <a:gd name="connsiteX9" fmla="*/ 5775960 w 5775960"/>
                      <a:gd name="connsiteY9" fmla="*/ 0 h 1400383"/>
                      <a:gd name="connsiteX10" fmla="*/ 5775960 w 5775960"/>
                      <a:gd name="connsiteY10" fmla="*/ 219393 h 1400383"/>
                      <a:gd name="connsiteX11" fmla="*/ 5775960 w 5775960"/>
                      <a:gd name="connsiteY11" fmla="*/ 480797 h 1400383"/>
                      <a:gd name="connsiteX12" fmla="*/ 5775960 w 5775960"/>
                      <a:gd name="connsiteY12" fmla="*/ 672183 h 1400383"/>
                      <a:gd name="connsiteX13" fmla="*/ 5775960 w 5775960"/>
                      <a:gd name="connsiteY13" fmla="*/ 863569 h 1400383"/>
                      <a:gd name="connsiteX14" fmla="*/ 5775960 w 5775960"/>
                      <a:gd name="connsiteY14" fmla="*/ 1054954 h 1400383"/>
                      <a:gd name="connsiteX15" fmla="*/ 5775960 w 5775960"/>
                      <a:gd name="connsiteY15" fmla="*/ 1400383 h 1400383"/>
                      <a:gd name="connsiteX16" fmla="*/ 5191946 w 5775960"/>
                      <a:gd name="connsiteY16" fmla="*/ 1400383 h 1400383"/>
                      <a:gd name="connsiteX17" fmla="*/ 4492413 w 5775960"/>
                      <a:gd name="connsiteY17" fmla="*/ 1400383 h 1400383"/>
                      <a:gd name="connsiteX18" fmla="*/ 3908398 w 5775960"/>
                      <a:gd name="connsiteY18" fmla="*/ 1400383 h 1400383"/>
                      <a:gd name="connsiteX19" fmla="*/ 3324385 w 5775960"/>
                      <a:gd name="connsiteY19" fmla="*/ 1400383 h 1400383"/>
                      <a:gd name="connsiteX20" fmla="*/ 2682611 w 5775960"/>
                      <a:gd name="connsiteY20" fmla="*/ 1400383 h 1400383"/>
                      <a:gd name="connsiteX21" fmla="*/ 1925319 w 5775960"/>
                      <a:gd name="connsiteY21" fmla="*/ 1400383 h 1400383"/>
                      <a:gd name="connsiteX22" fmla="*/ 1168026 w 5775960"/>
                      <a:gd name="connsiteY22" fmla="*/ 1400383 h 1400383"/>
                      <a:gd name="connsiteX23" fmla="*/ 699532 w 5775960"/>
                      <a:gd name="connsiteY23" fmla="*/ 1400383 h 1400383"/>
                      <a:gd name="connsiteX24" fmla="*/ 0 w 5775960"/>
                      <a:gd name="connsiteY24" fmla="*/ 1400383 h 1400383"/>
                      <a:gd name="connsiteX25" fmla="*/ 0 w 5775960"/>
                      <a:gd name="connsiteY25" fmla="*/ 1194993 h 1400383"/>
                      <a:gd name="connsiteX26" fmla="*/ 0 w 5775960"/>
                      <a:gd name="connsiteY26" fmla="*/ 947592 h 1400383"/>
                      <a:gd name="connsiteX27" fmla="*/ 0 w 5775960"/>
                      <a:gd name="connsiteY27" fmla="*/ 742202 h 1400383"/>
                      <a:gd name="connsiteX28" fmla="*/ 0 w 5775960"/>
                      <a:gd name="connsiteY28" fmla="*/ 508805 h 1400383"/>
                      <a:gd name="connsiteX29" fmla="*/ 0 w 5775960"/>
                      <a:gd name="connsiteY29" fmla="*/ 261404 h 1400383"/>
                      <a:gd name="connsiteX30" fmla="*/ 0 w 5775960"/>
                      <a:gd name="connsiteY30" fmla="*/ 0 h 1400383"/>
                      <a:gd name="connsiteX0" fmla="*/ 0 w 5775960"/>
                      <a:gd name="connsiteY0" fmla="*/ 0 h 1400383"/>
                      <a:gd name="connsiteX1" fmla="*/ 641772 w 5775960"/>
                      <a:gd name="connsiteY1" fmla="*/ 0 h 1400383"/>
                      <a:gd name="connsiteX2" fmla="*/ 1283545 w 5775960"/>
                      <a:gd name="connsiteY2" fmla="*/ 0 h 1400383"/>
                      <a:gd name="connsiteX3" fmla="*/ 1925319 w 5775960"/>
                      <a:gd name="connsiteY3" fmla="*/ 0 h 1400383"/>
                      <a:gd name="connsiteX4" fmla="*/ 2393813 w 5775960"/>
                      <a:gd name="connsiteY4" fmla="*/ 0 h 1400383"/>
                      <a:gd name="connsiteX5" fmla="*/ 3035588 w 5775960"/>
                      <a:gd name="connsiteY5" fmla="*/ 0 h 1400383"/>
                      <a:gd name="connsiteX6" fmla="*/ 3735119 w 5775960"/>
                      <a:gd name="connsiteY6" fmla="*/ 0 h 1400383"/>
                      <a:gd name="connsiteX7" fmla="*/ 4203614 w 5775960"/>
                      <a:gd name="connsiteY7" fmla="*/ 0 h 1400383"/>
                      <a:gd name="connsiteX8" fmla="*/ 4960907 w 5775960"/>
                      <a:gd name="connsiteY8" fmla="*/ 0 h 1400383"/>
                      <a:gd name="connsiteX9" fmla="*/ 5775960 w 5775960"/>
                      <a:gd name="connsiteY9" fmla="*/ 0 h 1400383"/>
                      <a:gd name="connsiteX10" fmla="*/ 5775960 w 5775960"/>
                      <a:gd name="connsiteY10" fmla="*/ 219393 h 1400383"/>
                      <a:gd name="connsiteX11" fmla="*/ 5775960 w 5775960"/>
                      <a:gd name="connsiteY11" fmla="*/ 480797 h 1400383"/>
                      <a:gd name="connsiteX12" fmla="*/ 5775960 w 5775960"/>
                      <a:gd name="connsiteY12" fmla="*/ 672183 h 1400383"/>
                      <a:gd name="connsiteX13" fmla="*/ 5775960 w 5775960"/>
                      <a:gd name="connsiteY13" fmla="*/ 863569 h 1400383"/>
                      <a:gd name="connsiteX14" fmla="*/ 5775960 w 5775960"/>
                      <a:gd name="connsiteY14" fmla="*/ 1054954 h 1400383"/>
                      <a:gd name="connsiteX15" fmla="*/ 5775960 w 5775960"/>
                      <a:gd name="connsiteY15" fmla="*/ 1400383 h 1400383"/>
                      <a:gd name="connsiteX16" fmla="*/ 5191946 w 5775960"/>
                      <a:gd name="connsiteY16" fmla="*/ 1400383 h 1400383"/>
                      <a:gd name="connsiteX17" fmla="*/ 4492413 w 5775960"/>
                      <a:gd name="connsiteY17" fmla="*/ 1400383 h 1400383"/>
                      <a:gd name="connsiteX18" fmla="*/ 3908398 w 5775960"/>
                      <a:gd name="connsiteY18" fmla="*/ 1400383 h 1400383"/>
                      <a:gd name="connsiteX19" fmla="*/ 3324385 w 5775960"/>
                      <a:gd name="connsiteY19" fmla="*/ 1400383 h 1400383"/>
                      <a:gd name="connsiteX20" fmla="*/ 2682611 w 5775960"/>
                      <a:gd name="connsiteY20" fmla="*/ 1400383 h 1400383"/>
                      <a:gd name="connsiteX21" fmla="*/ 1925319 w 5775960"/>
                      <a:gd name="connsiteY21" fmla="*/ 1400383 h 1400383"/>
                      <a:gd name="connsiteX22" fmla="*/ 1168026 w 5775960"/>
                      <a:gd name="connsiteY22" fmla="*/ 1400383 h 1400383"/>
                      <a:gd name="connsiteX23" fmla="*/ 699532 w 5775960"/>
                      <a:gd name="connsiteY23" fmla="*/ 1400383 h 1400383"/>
                      <a:gd name="connsiteX24" fmla="*/ 0 w 5775960"/>
                      <a:gd name="connsiteY24" fmla="*/ 1400383 h 1400383"/>
                      <a:gd name="connsiteX25" fmla="*/ 0 w 5775960"/>
                      <a:gd name="connsiteY25" fmla="*/ 1194993 h 1400383"/>
                      <a:gd name="connsiteX26" fmla="*/ 0 w 5775960"/>
                      <a:gd name="connsiteY26" fmla="*/ 947592 h 1400383"/>
                      <a:gd name="connsiteX27" fmla="*/ 0 w 5775960"/>
                      <a:gd name="connsiteY27" fmla="*/ 742202 h 1400383"/>
                      <a:gd name="connsiteX28" fmla="*/ 0 w 5775960"/>
                      <a:gd name="connsiteY28" fmla="*/ 508805 h 1400383"/>
                      <a:gd name="connsiteX29" fmla="*/ 0 w 5775960"/>
                      <a:gd name="connsiteY29" fmla="*/ 261404 h 1400383"/>
                      <a:gd name="connsiteX30" fmla="*/ 0 w 5775960"/>
                      <a:gd name="connsiteY30" fmla="*/ 0 h 140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75960" h="1400383" fill="none" extrusionOk="0">
                        <a:moveTo>
                          <a:pt x="0" y="0"/>
                        </a:moveTo>
                        <a:cubicBezTo>
                          <a:pt x="353830" y="25213"/>
                          <a:pt x="523376" y="1128"/>
                          <a:pt x="641772" y="0"/>
                        </a:cubicBezTo>
                        <a:cubicBezTo>
                          <a:pt x="770942" y="4833"/>
                          <a:pt x="1096891" y="-28645"/>
                          <a:pt x="1283545" y="0"/>
                        </a:cubicBezTo>
                        <a:cubicBezTo>
                          <a:pt x="1426807" y="-15329"/>
                          <a:pt x="1648849" y="9937"/>
                          <a:pt x="1925319" y="0"/>
                        </a:cubicBezTo>
                        <a:cubicBezTo>
                          <a:pt x="2231055" y="-1626"/>
                          <a:pt x="2240012" y="-1320"/>
                          <a:pt x="2393813" y="0"/>
                        </a:cubicBezTo>
                        <a:cubicBezTo>
                          <a:pt x="2576874" y="12991"/>
                          <a:pt x="2899692" y="23176"/>
                          <a:pt x="3035588" y="0"/>
                        </a:cubicBezTo>
                        <a:cubicBezTo>
                          <a:pt x="3156902" y="26985"/>
                          <a:pt x="3393671" y="-51032"/>
                          <a:pt x="3735119" y="0"/>
                        </a:cubicBezTo>
                        <a:cubicBezTo>
                          <a:pt x="4025479" y="-723"/>
                          <a:pt x="4041139" y="1836"/>
                          <a:pt x="4203614" y="0"/>
                        </a:cubicBezTo>
                        <a:cubicBezTo>
                          <a:pt x="4315419" y="-1423"/>
                          <a:pt x="4693403" y="28068"/>
                          <a:pt x="4960907" y="0"/>
                        </a:cubicBezTo>
                        <a:cubicBezTo>
                          <a:pt x="5119146" y="-12783"/>
                          <a:pt x="5621789" y="6616"/>
                          <a:pt x="5775960" y="0"/>
                        </a:cubicBezTo>
                        <a:cubicBezTo>
                          <a:pt x="5764160" y="22494"/>
                          <a:pt x="5738704" y="143142"/>
                          <a:pt x="5775960" y="219393"/>
                        </a:cubicBezTo>
                        <a:cubicBezTo>
                          <a:pt x="5806487" y="283557"/>
                          <a:pt x="5770921" y="417312"/>
                          <a:pt x="5775960" y="480797"/>
                        </a:cubicBezTo>
                        <a:cubicBezTo>
                          <a:pt x="5734521" y="562003"/>
                          <a:pt x="5842534" y="609644"/>
                          <a:pt x="5775960" y="672183"/>
                        </a:cubicBezTo>
                        <a:cubicBezTo>
                          <a:pt x="5797784" y="716066"/>
                          <a:pt x="5749838" y="794605"/>
                          <a:pt x="5775960" y="863569"/>
                        </a:cubicBezTo>
                        <a:cubicBezTo>
                          <a:pt x="5820359" y="942180"/>
                          <a:pt x="5758615" y="992803"/>
                          <a:pt x="5775960" y="1054954"/>
                        </a:cubicBezTo>
                        <a:cubicBezTo>
                          <a:pt x="5697224" y="1099961"/>
                          <a:pt x="5740905" y="1286125"/>
                          <a:pt x="5775960" y="1400383"/>
                        </a:cubicBezTo>
                        <a:cubicBezTo>
                          <a:pt x="5434807" y="1389475"/>
                          <a:pt x="5304329" y="1402572"/>
                          <a:pt x="5191946" y="1400383"/>
                        </a:cubicBezTo>
                        <a:cubicBezTo>
                          <a:pt x="5040179" y="1379922"/>
                          <a:pt x="4630793" y="1385118"/>
                          <a:pt x="4492413" y="1400383"/>
                        </a:cubicBezTo>
                        <a:cubicBezTo>
                          <a:pt x="4312273" y="1394978"/>
                          <a:pt x="4156559" y="1362652"/>
                          <a:pt x="3908398" y="1400383"/>
                        </a:cubicBezTo>
                        <a:cubicBezTo>
                          <a:pt x="3791544" y="1410137"/>
                          <a:pt x="3447026" y="1405442"/>
                          <a:pt x="3324385" y="1400383"/>
                        </a:cubicBezTo>
                        <a:cubicBezTo>
                          <a:pt x="3215163" y="1400800"/>
                          <a:pt x="2825557" y="1429323"/>
                          <a:pt x="2682611" y="1400383"/>
                        </a:cubicBezTo>
                        <a:cubicBezTo>
                          <a:pt x="2517517" y="1407885"/>
                          <a:pt x="2273581" y="1409379"/>
                          <a:pt x="1925319" y="1400383"/>
                        </a:cubicBezTo>
                        <a:cubicBezTo>
                          <a:pt x="1574909" y="1399571"/>
                          <a:pt x="1424845" y="1366454"/>
                          <a:pt x="1168026" y="1400383"/>
                        </a:cubicBezTo>
                        <a:cubicBezTo>
                          <a:pt x="903040" y="1391500"/>
                          <a:pt x="906207" y="1398732"/>
                          <a:pt x="699532" y="1400383"/>
                        </a:cubicBezTo>
                        <a:cubicBezTo>
                          <a:pt x="553739" y="1404640"/>
                          <a:pt x="349693" y="1422202"/>
                          <a:pt x="0" y="1400383"/>
                        </a:cubicBezTo>
                        <a:cubicBezTo>
                          <a:pt x="60979" y="1322244"/>
                          <a:pt x="39019" y="1264162"/>
                          <a:pt x="0" y="1194993"/>
                        </a:cubicBezTo>
                        <a:cubicBezTo>
                          <a:pt x="8283" y="1168783"/>
                          <a:pt x="58711" y="1072376"/>
                          <a:pt x="0" y="947592"/>
                        </a:cubicBezTo>
                        <a:cubicBezTo>
                          <a:pt x="-43635" y="855192"/>
                          <a:pt x="-9523" y="827926"/>
                          <a:pt x="0" y="742202"/>
                        </a:cubicBezTo>
                        <a:cubicBezTo>
                          <a:pt x="-3898" y="671099"/>
                          <a:pt x="35964" y="560391"/>
                          <a:pt x="0" y="508805"/>
                        </a:cubicBezTo>
                        <a:cubicBezTo>
                          <a:pt x="48538" y="454552"/>
                          <a:pt x="12210" y="374835"/>
                          <a:pt x="0" y="261404"/>
                        </a:cubicBezTo>
                        <a:cubicBezTo>
                          <a:pt x="-17775" y="143426"/>
                          <a:pt x="-25086" y="135620"/>
                          <a:pt x="0" y="0"/>
                        </a:cubicBezTo>
                        <a:close/>
                      </a:path>
                      <a:path w="5775960" h="1400383" stroke="0" extrusionOk="0">
                        <a:moveTo>
                          <a:pt x="0" y="0"/>
                        </a:moveTo>
                        <a:cubicBezTo>
                          <a:pt x="268795" y="11682"/>
                          <a:pt x="376916" y="21750"/>
                          <a:pt x="699532" y="0"/>
                        </a:cubicBezTo>
                        <a:cubicBezTo>
                          <a:pt x="1002311" y="8747"/>
                          <a:pt x="1014131" y="1388"/>
                          <a:pt x="1168026" y="0"/>
                        </a:cubicBezTo>
                        <a:cubicBezTo>
                          <a:pt x="1247282" y="-49266"/>
                          <a:pt x="1570911" y="25438"/>
                          <a:pt x="1925319" y="0"/>
                        </a:cubicBezTo>
                        <a:cubicBezTo>
                          <a:pt x="2298626" y="2727"/>
                          <a:pt x="2314330" y="-4705"/>
                          <a:pt x="2509333" y="0"/>
                        </a:cubicBezTo>
                        <a:cubicBezTo>
                          <a:pt x="2729276" y="-8324"/>
                          <a:pt x="2835671" y="-1753"/>
                          <a:pt x="3093347" y="0"/>
                        </a:cubicBezTo>
                        <a:cubicBezTo>
                          <a:pt x="3364570" y="3631"/>
                          <a:pt x="3421048" y="-9741"/>
                          <a:pt x="3619601" y="0"/>
                        </a:cubicBezTo>
                        <a:cubicBezTo>
                          <a:pt x="3799249" y="-26857"/>
                          <a:pt x="3988999" y="-5586"/>
                          <a:pt x="4145855" y="0"/>
                        </a:cubicBezTo>
                        <a:cubicBezTo>
                          <a:pt x="4243012" y="-10034"/>
                          <a:pt x="4443476" y="10474"/>
                          <a:pt x="4614350" y="0"/>
                        </a:cubicBezTo>
                        <a:cubicBezTo>
                          <a:pt x="4562483" y="-29649"/>
                          <a:pt x="5419319" y="-52824"/>
                          <a:pt x="5775960" y="0"/>
                        </a:cubicBezTo>
                        <a:cubicBezTo>
                          <a:pt x="5751706" y="54262"/>
                          <a:pt x="5803460" y="121605"/>
                          <a:pt x="5775960" y="219393"/>
                        </a:cubicBezTo>
                        <a:cubicBezTo>
                          <a:pt x="5758082" y="312169"/>
                          <a:pt x="5808423" y="433652"/>
                          <a:pt x="5775960" y="480797"/>
                        </a:cubicBezTo>
                        <a:cubicBezTo>
                          <a:pt x="5758330" y="553182"/>
                          <a:pt x="5736954" y="583179"/>
                          <a:pt x="5775960" y="672183"/>
                        </a:cubicBezTo>
                        <a:cubicBezTo>
                          <a:pt x="5763213" y="752386"/>
                          <a:pt x="5796956" y="835375"/>
                          <a:pt x="5775960" y="905580"/>
                        </a:cubicBezTo>
                        <a:cubicBezTo>
                          <a:pt x="5804978" y="994314"/>
                          <a:pt x="5775967" y="1061914"/>
                          <a:pt x="5775960" y="1166985"/>
                        </a:cubicBezTo>
                        <a:cubicBezTo>
                          <a:pt x="5760986" y="1267930"/>
                          <a:pt x="5788719" y="1295324"/>
                          <a:pt x="5775960" y="1400383"/>
                        </a:cubicBezTo>
                        <a:cubicBezTo>
                          <a:pt x="5624819" y="1405293"/>
                          <a:pt x="5394622" y="1365124"/>
                          <a:pt x="5018667" y="1400383"/>
                        </a:cubicBezTo>
                        <a:cubicBezTo>
                          <a:pt x="4792643" y="1375018"/>
                          <a:pt x="4666827" y="1377709"/>
                          <a:pt x="4492413" y="1400383"/>
                        </a:cubicBezTo>
                        <a:cubicBezTo>
                          <a:pt x="4349816" y="1412730"/>
                          <a:pt x="3940973" y="1379219"/>
                          <a:pt x="3792879" y="1400383"/>
                        </a:cubicBezTo>
                        <a:cubicBezTo>
                          <a:pt x="3593962" y="1454104"/>
                          <a:pt x="3243857" y="1406976"/>
                          <a:pt x="3035588" y="1400383"/>
                        </a:cubicBezTo>
                        <a:cubicBezTo>
                          <a:pt x="2869590" y="1430116"/>
                          <a:pt x="2518509" y="1386953"/>
                          <a:pt x="2336054" y="1400383"/>
                        </a:cubicBezTo>
                        <a:cubicBezTo>
                          <a:pt x="2071994" y="1407861"/>
                          <a:pt x="1980395" y="1397777"/>
                          <a:pt x="1809800" y="1400383"/>
                        </a:cubicBezTo>
                        <a:cubicBezTo>
                          <a:pt x="1640419" y="1382966"/>
                          <a:pt x="1503182" y="1416701"/>
                          <a:pt x="1283545" y="1400383"/>
                        </a:cubicBezTo>
                        <a:cubicBezTo>
                          <a:pt x="1063055" y="1481131"/>
                          <a:pt x="680244" y="1373365"/>
                          <a:pt x="0" y="1400383"/>
                        </a:cubicBezTo>
                        <a:cubicBezTo>
                          <a:pt x="61837" y="1311264"/>
                          <a:pt x="-90945" y="1242141"/>
                          <a:pt x="0" y="1138977"/>
                        </a:cubicBezTo>
                        <a:cubicBezTo>
                          <a:pt x="74829" y="1056767"/>
                          <a:pt x="13671" y="1002568"/>
                          <a:pt x="0" y="891576"/>
                        </a:cubicBezTo>
                        <a:cubicBezTo>
                          <a:pt x="30625" y="793433"/>
                          <a:pt x="13776" y="736950"/>
                          <a:pt x="0" y="644175"/>
                        </a:cubicBezTo>
                        <a:cubicBezTo>
                          <a:pt x="-714" y="538196"/>
                          <a:pt x="-35649" y="507489"/>
                          <a:pt x="0" y="438786"/>
                        </a:cubicBezTo>
                        <a:cubicBezTo>
                          <a:pt x="84986" y="396596"/>
                          <a:pt x="-61224" y="259217"/>
                          <a:pt x="0" y="0"/>
                        </a:cubicBezTo>
                        <a:close/>
                      </a:path>
                      <a:path w="5775960" h="1400383" fill="none" stroke="0" extrusionOk="0">
                        <a:moveTo>
                          <a:pt x="0" y="0"/>
                        </a:moveTo>
                        <a:cubicBezTo>
                          <a:pt x="340831" y="19788"/>
                          <a:pt x="512820" y="-12064"/>
                          <a:pt x="641772" y="0"/>
                        </a:cubicBezTo>
                        <a:cubicBezTo>
                          <a:pt x="757640" y="9295"/>
                          <a:pt x="1158322" y="3045"/>
                          <a:pt x="1283545" y="0"/>
                        </a:cubicBezTo>
                        <a:cubicBezTo>
                          <a:pt x="1432778" y="-7148"/>
                          <a:pt x="1628240" y="-46698"/>
                          <a:pt x="1925319" y="0"/>
                        </a:cubicBezTo>
                        <a:cubicBezTo>
                          <a:pt x="2062141" y="-20795"/>
                          <a:pt x="2189510" y="-21188"/>
                          <a:pt x="2393813" y="0"/>
                        </a:cubicBezTo>
                        <a:cubicBezTo>
                          <a:pt x="2610763" y="-32853"/>
                          <a:pt x="2820909" y="18220"/>
                          <a:pt x="3035588" y="0"/>
                        </a:cubicBezTo>
                        <a:cubicBezTo>
                          <a:pt x="3258301" y="-45514"/>
                          <a:pt x="3419906" y="-17102"/>
                          <a:pt x="3735119" y="0"/>
                        </a:cubicBezTo>
                        <a:cubicBezTo>
                          <a:pt x="3891802" y="-21498"/>
                          <a:pt x="4030889" y="-18431"/>
                          <a:pt x="4203614" y="0"/>
                        </a:cubicBezTo>
                        <a:cubicBezTo>
                          <a:pt x="4299263" y="-15528"/>
                          <a:pt x="4729258" y="20341"/>
                          <a:pt x="4960907" y="0"/>
                        </a:cubicBezTo>
                        <a:cubicBezTo>
                          <a:pt x="5206574" y="-29357"/>
                          <a:pt x="5488003" y="67852"/>
                          <a:pt x="5775960" y="0"/>
                        </a:cubicBezTo>
                        <a:cubicBezTo>
                          <a:pt x="5820690" y="6263"/>
                          <a:pt x="5721038" y="111073"/>
                          <a:pt x="5775960" y="219393"/>
                        </a:cubicBezTo>
                        <a:cubicBezTo>
                          <a:pt x="5793793" y="303278"/>
                          <a:pt x="5790278" y="441102"/>
                          <a:pt x="5775960" y="480797"/>
                        </a:cubicBezTo>
                        <a:cubicBezTo>
                          <a:pt x="5811389" y="549074"/>
                          <a:pt x="5802140" y="617119"/>
                          <a:pt x="5775960" y="672183"/>
                        </a:cubicBezTo>
                        <a:cubicBezTo>
                          <a:pt x="5808179" y="726148"/>
                          <a:pt x="5732888" y="804104"/>
                          <a:pt x="5775960" y="863569"/>
                        </a:cubicBezTo>
                        <a:cubicBezTo>
                          <a:pt x="5759094" y="931854"/>
                          <a:pt x="5779062" y="1007538"/>
                          <a:pt x="5775960" y="1054954"/>
                        </a:cubicBezTo>
                        <a:cubicBezTo>
                          <a:pt x="5796458" y="1109220"/>
                          <a:pt x="5781237" y="1304293"/>
                          <a:pt x="5775960" y="1400383"/>
                        </a:cubicBezTo>
                        <a:cubicBezTo>
                          <a:pt x="5455436" y="1400741"/>
                          <a:pt x="5304693" y="1400788"/>
                          <a:pt x="5191946" y="1400383"/>
                        </a:cubicBezTo>
                        <a:cubicBezTo>
                          <a:pt x="5074660" y="1429011"/>
                          <a:pt x="4742693" y="1466757"/>
                          <a:pt x="4492413" y="1400383"/>
                        </a:cubicBezTo>
                        <a:cubicBezTo>
                          <a:pt x="4210986" y="1422483"/>
                          <a:pt x="4077796" y="1412104"/>
                          <a:pt x="3908398" y="1400383"/>
                        </a:cubicBezTo>
                        <a:cubicBezTo>
                          <a:pt x="3773837" y="1392664"/>
                          <a:pt x="3507379" y="1413686"/>
                          <a:pt x="3324385" y="1400383"/>
                        </a:cubicBezTo>
                        <a:cubicBezTo>
                          <a:pt x="3169326" y="1411491"/>
                          <a:pt x="2813142" y="1409244"/>
                          <a:pt x="2682611" y="1400383"/>
                        </a:cubicBezTo>
                        <a:cubicBezTo>
                          <a:pt x="2544287" y="1398001"/>
                          <a:pt x="2181102" y="1395032"/>
                          <a:pt x="1925319" y="1400383"/>
                        </a:cubicBezTo>
                        <a:cubicBezTo>
                          <a:pt x="1597727" y="1414727"/>
                          <a:pt x="1482535" y="1424323"/>
                          <a:pt x="1168026" y="1400383"/>
                        </a:cubicBezTo>
                        <a:cubicBezTo>
                          <a:pt x="892417" y="1393731"/>
                          <a:pt x="902207" y="1399216"/>
                          <a:pt x="699532" y="1400383"/>
                        </a:cubicBezTo>
                        <a:cubicBezTo>
                          <a:pt x="520763" y="1431755"/>
                          <a:pt x="290974" y="1408472"/>
                          <a:pt x="0" y="1400383"/>
                        </a:cubicBezTo>
                        <a:cubicBezTo>
                          <a:pt x="32229" y="1326501"/>
                          <a:pt x="13172" y="1268128"/>
                          <a:pt x="0" y="1194993"/>
                        </a:cubicBezTo>
                        <a:cubicBezTo>
                          <a:pt x="40857" y="1119853"/>
                          <a:pt x="9375" y="1024445"/>
                          <a:pt x="0" y="947592"/>
                        </a:cubicBezTo>
                        <a:cubicBezTo>
                          <a:pt x="-47430" y="866653"/>
                          <a:pt x="-5743" y="821375"/>
                          <a:pt x="0" y="742202"/>
                        </a:cubicBezTo>
                        <a:cubicBezTo>
                          <a:pt x="-17638" y="693178"/>
                          <a:pt x="18004" y="578507"/>
                          <a:pt x="0" y="508805"/>
                        </a:cubicBezTo>
                        <a:cubicBezTo>
                          <a:pt x="-38291" y="446941"/>
                          <a:pt x="36200" y="384811"/>
                          <a:pt x="0" y="261404"/>
                        </a:cubicBezTo>
                        <a:cubicBezTo>
                          <a:pt x="-26494" y="144983"/>
                          <a:pt x="-19574" y="131654"/>
                          <a:pt x="0" y="0"/>
                        </a:cubicBezTo>
                        <a:close/>
                      </a:path>
                      <a:path w="5775960" h="1400383" fill="none" stroke="0" extrusionOk="0">
                        <a:moveTo>
                          <a:pt x="0" y="0"/>
                        </a:moveTo>
                        <a:cubicBezTo>
                          <a:pt x="317561" y="-686"/>
                          <a:pt x="530728" y="-14854"/>
                          <a:pt x="641772" y="0"/>
                        </a:cubicBezTo>
                        <a:cubicBezTo>
                          <a:pt x="780535" y="38569"/>
                          <a:pt x="1119786" y="-51334"/>
                          <a:pt x="1283545" y="0"/>
                        </a:cubicBezTo>
                        <a:cubicBezTo>
                          <a:pt x="1466652" y="-39763"/>
                          <a:pt x="1647223" y="-29917"/>
                          <a:pt x="1925319" y="0"/>
                        </a:cubicBezTo>
                        <a:cubicBezTo>
                          <a:pt x="2129822" y="-21947"/>
                          <a:pt x="2231648" y="15294"/>
                          <a:pt x="2393813" y="0"/>
                        </a:cubicBezTo>
                        <a:cubicBezTo>
                          <a:pt x="2580845" y="-4449"/>
                          <a:pt x="2857672" y="57773"/>
                          <a:pt x="3035588" y="0"/>
                        </a:cubicBezTo>
                        <a:cubicBezTo>
                          <a:pt x="3196918" y="-5722"/>
                          <a:pt x="3365468" y="17598"/>
                          <a:pt x="3735119" y="0"/>
                        </a:cubicBezTo>
                        <a:cubicBezTo>
                          <a:pt x="3896483" y="13741"/>
                          <a:pt x="4109360" y="6766"/>
                          <a:pt x="4203614" y="0"/>
                        </a:cubicBezTo>
                        <a:cubicBezTo>
                          <a:pt x="4287620" y="-2159"/>
                          <a:pt x="4741127" y="-21476"/>
                          <a:pt x="4960907" y="0"/>
                        </a:cubicBezTo>
                        <a:cubicBezTo>
                          <a:pt x="5153215" y="-13519"/>
                          <a:pt x="5543278" y="7497"/>
                          <a:pt x="5775960" y="0"/>
                        </a:cubicBezTo>
                        <a:cubicBezTo>
                          <a:pt x="5785668" y="39396"/>
                          <a:pt x="5731975" y="122482"/>
                          <a:pt x="5775960" y="219393"/>
                        </a:cubicBezTo>
                        <a:cubicBezTo>
                          <a:pt x="5822549" y="292960"/>
                          <a:pt x="5768463" y="427030"/>
                          <a:pt x="5775960" y="480797"/>
                        </a:cubicBezTo>
                        <a:cubicBezTo>
                          <a:pt x="5758932" y="539875"/>
                          <a:pt x="5828753" y="634018"/>
                          <a:pt x="5775960" y="672183"/>
                        </a:cubicBezTo>
                        <a:cubicBezTo>
                          <a:pt x="5788601" y="735426"/>
                          <a:pt x="5754001" y="779500"/>
                          <a:pt x="5775960" y="863569"/>
                        </a:cubicBezTo>
                        <a:cubicBezTo>
                          <a:pt x="5800080" y="948374"/>
                          <a:pt x="5794874" y="998298"/>
                          <a:pt x="5775960" y="1054954"/>
                        </a:cubicBezTo>
                        <a:cubicBezTo>
                          <a:pt x="5790592" y="1086414"/>
                          <a:pt x="5782677" y="1291104"/>
                          <a:pt x="5775960" y="1400383"/>
                        </a:cubicBezTo>
                        <a:cubicBezTo>
                          <a:pt x="5451745" y="1394858"/>
                          <a:pt x="5325163" y="1390556"/>
                          <a:pt x="5191946" y="1400383"/>
                        </a:cubicBezTo>
                        <a:cubicBezTo>
                          <a:pt x="5074740" y="1405868"/>
                          <a:pt x="4657263" y="1414653"/>
                          <a:pt x="4492413" y="1400383"/>
                        </a:cubicBezTo>
                        <a:cubicBezTo>
                          <a:pt x="4245860" y="1374603"/>
                          <a:pt x="4108341" y="1412597"/>
                          <a:pt x="3908398" y="1400383"/>
                        </a:cubicBezTo>
                        <a:cubicBezTo>
                          <a:pt x="3760951" y="1361810"/>
                          <a:pt x="3450354" y="1422119"/>
                          <a:pt x="3324385" y="1400383"/>
                        </a:cubicBezTo>
                        <a:cubicBezTo>
                          <a:pt x="3180944" y="1396624"/>
                          <a:pt x="2871791" y="1433633"/>
                          <a:pt x="2682611" y="1400383"/>
                        </a:cubicBezTo>
                        <a:cubicBezTo>
                          <a:pt x="2571339" y="1404982"/>
                          <a:pt x="2269604" y="1401023"/>
                          <a:pt x="1925319" y="1400383"/>
                        </a:cubicBezTo>
                        <a:cubicBezTo>
                          <a:pt x="1578314" y="1405934"/>
                          <a:pt x="1456126" y="1410725"/>
                          <a:pt x="1168026" y="1400383"/>
                        </a:cubicBezTo>
                        <a:cubicBezTo>
                          <a:pt x="894844" y="1392957"/>
                          <a:pt x="903804" y="1401938"/>
                          <a:pt x="699532" y="1400383"/>
                        </a:cubicBezTo>
                        <a:cubicBezTo>
                          <a:pt x="544525" y="1388345"/>
                          <a:pt x="268839" y="1442083"/>
                          <a:pt x="0" y="1400383"/>
                        </a:cubicBezTo>
                        <a:cubicBezTo>
                          <a:pt x="30646" y="1326106"/>
                          <a:pt x="29037" y="1267123"/>
                          <a:pt x="0" y="1194993"/>
                        </a:cubicBezTo>
                        <a:cubicBezTo>
                          <a:pt x="18758" y="1178290"/>
                          <a:pt x="36202" y="1030143"/>
                          <a:pt x="0" y="947592"/>
                        </a:cubicBezTo>
                        <a:cubicBezTo>
                          <a:pt x="-39118" y="855689"/>
                          <a:pt x="-16389" y="812318"/>
                          <a:pt x="0" y="742202"/>
                        </a:cubicBezTo>
                        <a:cubicBezTo>
                          <a:pt x="-1469" y="661884"/>
                          <a:pt x="35065" y="562556"/>
                          <a:pt x="0" y="508805"/>
                        </a:cubicBezTo>
                        <a:cubicBezTo>
                          <a:pt x="4130" y="453470"/>
                          <a:pt x="-6389" y="362735"/>
                          <a:pt x="0" y="261404"/>
                        </a:cubicBezTo>
                        <a:cubicBezTo>
                          <a:pt x="-18064" y="147803"/>
                          <a:pt x="-23710" y="135724"/>
                          <a:pt x="0" y="0"/>
                        </a:cubicBezTo>
                        <a:close/>
                      </a:path>
                    </a:pathLst>
                  </a:custGeom>
                  <ask:type>
                    <ask:lineSketchFreehand/>
                  </ask:type>
                </ask:lineSketchStyleProps>
              </a:ext>
            </a:extLst>
          </a:ln>
        </p:spPr>
        <p:txBody>
          <a:bodyPr wrap="square" anchor="ctr">
            <a:spAutoFit/>
          </a:bodyPr>
          <a:lstStyle/>
          <a:p>
            <a:pPr marL="50800" marR="0" lvl="0" indent="0" algn="ctr" defTabSz="914400" rtl="1" eaLnBrk="1" fontAlgn="auto" latinLnBrk="0" hangingPunct="1">
              <a:lnSpc>
                <a:spcPct val="100000"/>
              </a:lnSpc>
              <a:spcBef>
                <a:spcPts val="560"/>
              </a:spcBef>
              <a:spcAft>
                <a:spcPts val="0"/>
              </a:spcAft>
              <a:buClr>
                <a:srgbClr val="39CDE7"/>
              </a:buClr>
              <a:buSzPct val="180000"/>
              <a:buFont typeface="Noto Sans Symbols"/>
              <a:buNone/>
              <a:tabLst/>
              <a:defRPr/>
            </a:pPr>
            <a:r>
              <a:rPr kumimoji="0" lang="he-IL" sz="4000" b="1" i="0" u="none" strike="noStrike" kern="0" cap="none" spc="0" normalizeH="0" baseline="0" noProof="0" dirty="0">
                <a:ln>
                  <a:noFill/>
                </a:ln>
                <a:solidFill>
                  <a:srgbClr val="127AB9"/>
                </a:solidFill>
                <a:effectLst/>
                <a:uLnTx/>
                <a:uFillTx/>
                <a:latin typeface="Calibri" panose="020F0502020204030204" pitchFamily="34" charset="0"/>
                <a:ea typeface="+mn-ea"/>
                <a:cs typeface="Calibri" panose="020F0502020204030204" pitchFamily="34" charset="0"/>
                <a:sym typeface="Libre Franklin Medium"/>
              </a:rPr>
              <a:t>כְּדֵי לִלְמוֹד דְּבָרִים חֲדָשִׁים</a:t>
            </a:r>
          </a:p>
          <a:p>
            <a:pPr marL="50800" marR="0" lvl="0" indent="0" algn="ctr" defTabSz="914400" rtl="1" eaLnBrk="1" fontAlgn="auto" latinLnBrk="0" hangingPunct="1">
              <a:lnSpc>
                <a:spcPct val="100000"/>
              </a:lnSpc>
              <a:spcBef>
                <a:spcPts val="560"/>
              </a:spcBef>
              <a:spcAft>
                <a:spcPts val="0"/>
              </a:spcAft>
              <a:buClr>
                <a:srgbClr val="39CDE7"/>
              </a:buClr>
              <a:buSzPct val="180000"/>
              <a:buFont typeface="Noto Sans Symbols"/>
              <a:buNone/>
              <a:tabLst/>
              <a:defRPr/>
            </a:pPr>
            <a:r>
              <a:rPr kumimoji="0" lang="he-IL" sz="4000" b="1" i="0" u="none" strike="noStrike" kern="0" cap="none" spc="0" normalizeH="0" baseline="0" noProof="0" dirty="0">
                <a:ln>
                  <a:noFill/>
                </a:ln>
                <a:solidFill>
                  <a:srgbClr val="127AB9"/>
                </a:solidFill>
                <a:effectLst/>
                <a:uLnTx/>
                <a:uFillTx/>
                <a:latin typeface="Calibri" panose="020F0502020204030204" pitchFamily="34" charset="0"/>
                <a:ea typeface="+mn-ea"/>
                <a:cs typeface="Calibri" panose="020F0502020204030204" pitchFamily="34" charset="0"/>
                <a:sym typeface="Libre Franklin Medium"/>
              </a:rPr>
              <a:t>חָשׁוּב לִשְׁאוֹל שְׁאֵלוֹת</a:t>
            </a:r>
          </a:p>
        </p:txBody>
      </p:sp>
      <p:pic>
        <p:nvPicPr>
          <p:cNvPr id="7" name="Picture 6" descr="Cartoon Forest, Owl, Bird, Mushroom">
            <a:extLst>
              <a:ext uri="{FF2B5EF4-FFF2-40B4-BE49-F238E27FC236}">
                <a16:creationId xmlns:a16="http://schemas.microsoft.com/office/drawing/2014/main" id="{80B3358D-39B7-4CEC-9EC1-1A39B96D73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33" t="40004" r="68136" b="35022"/>
          <a:stretch/>
        </p:blipFill>
        <p:spPr bwMode="auto">
          <a:xfrm>
            <a:off x="10520339" y="771272"/>
            <a:ext cx="1382751" cy="808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7AE1D7F-BBCF-4658-B4F4-32C45D861A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9697" y="2604367"/>
            <a:ext cx="3270862" cy="2416164"/>
          </a:xfrm>
          <a:prstGeom prst="rect">
            <a:avLst/>
          </a:prstGeom>
        </p:spPr>
      </p:pic>
      <p:pic>
        <p:nvPicPr>
          <p:cNvPr id="7" name="גרפיקה 6">
            <a:extLst>
              <a:ext uri="{FF2B5EF4-FFF2-40B4-BE49-F238E27FC236}">
                <a16:creationId xmlns:a16="http://schemas.microsoft.com/office/drawing/2014/main" id="{22C6CAD2-45F3-4481-BD4E-1783767944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7565" y="1332232"/>
            <a:ext cx="3114151" cy="2300403"/>
          </a:xfrm>
          <a:prstGeom prst="rect">
            <a:avLst/>
          </a:prstGeom>
        </p:spPr>
      </p:pic>
      <p:pic>
        <p:nvPicPr>
          <p:cNvPr id="28" name="גרפיקה 27">
            <a:extLst>
              <a:ext uri="{FF2B5EF4-FFF2-40B4-BE49-F238E27FC236}">
                <a16:creationId xmlns:a16="http://schemas.microsoft.com/office/drawing/2014/main" id="{04EDE431-FEE7-4769-A805-55F98614AF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484" y="1121169"/>
            <a:ext cx="3023613" cy="2233523"/>
          </a:xfrm>
          <a:prstGeom prst="rect">
            <a:avLst/>
          </a:prstGeom>
        </p:spPr>
      </p:pic>
      <p:sp>
        <p:nvSpPr>
          <p:cNvPr id="11" name="מלבן 10">
            <a:extLst>
              <a:ext uri="{FF2B5EF4-FFF2-40B4-BE49-F238E27FC236}">
                <a16:creationId xmlns:a16="http://schemas.microsoft.com/office/drawing/2014/main" id="{13271699-FC31-4EAB-82AA-3FF8EED737DC}"/>
              </a:ext>
            </a:extLst>
          </p:cNvPr>
          <p:cNvSpPr/>
          <p:nvPr/>
        </p:nvSpPr>
        <p:spPr>
          <a:xfrm>
            <a:off x="7706904" y="-44786"/>
            <a:ext cx="4534228" cy="116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buClr>
                <a:srgbClr val="000000"/>
              </a:buClr>
              <a:defRPr/>
            </a:pPr>
            <a:r>
              <a:rPr lang="he-IL" sz="5400" b="1" kern="0" dirty="0">
                <a:solidFill>
                  <a:srgbClr val="002060"/>
                </a:solidFill>
                <a:latin typeface="Calibri" panose="020F0502020204030204" pitchFamily="34" charset="0"/>
                <a:cs typeface="Calibri" panose="020F0502020204030204" pitchFamily="34" charset="0"/>
                <a:sym typeface="Arial"/>
              </a:rPr>
              <a:t>מְסַכְּמים</a:t>
            </a:r>
            <a:r>
              <a:rPr kumimoji="0" lang="he-IL"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שִׁעוּר</a:t>
            </a:r>
          </a:p>
        </p:txBody>
      </p:sp>
      <p:sp>
        <p:nvSpPr>
          <p:cNvPr id="21" name="תיבת טקסט 20">
            <a:extLst>
              <a:ext uri="{FF2B5EF4-FFF2-40B4-BE49-F238E27FC236}">
                <a16:creationId xmlns:a16="http://schemas.microsoft.com/office/drawing/2014/main" id="{98DF0FE1-F13A-4A21-A43E-7F3169DFA3C5}"/>
              </a:ext>
            </a:extLst>
          </p:cNvPr>
          <p:cNvSpPr txBox="1"/>
          <p:nvPr/>
        </p:nvSpPr>
        <p:spPr>
          <a:xfrm>
            <a:off x="8799836" y="1823342"/>
            <a:ext cx="2129608" cy="131818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sym typeface="Arial"/>
              </a:rPr>
              <a:t>דָּבָר אֶחָד חָדָשׁ שֶׁלָּמַדְתִּי הַיּוֹם</a:t>
            </a:r>
          </a:p>
        </p:txBody>
      </p:sp>
      <p:sp>
        <p:nvSpPr>
          <p:cNvPr id="26" name="תיבת טקסט 25">
            <a:extLst>
              <a:ext uri="{FF2B5EF4-FFF2-40B4-BE49-F238E27FC236}">
                <a16:creationId xmlns:a16="http://schemas.microsoft.com/office/drawing/2014/main" id="{A658320C-AA6C-46C1-804D-3F61A25ABBFA}"/>
              </a:ext>
            </a:extLst>
          </p:cNvPr>
          <p:cNvSpPr txBox="1"/>
          <p:nvPr/>
        </p:nvSpPr>
        <p:spPr>
          <a:xfrm>
            <a:off x="1880479" y="1505968"/>
            <a:ext cx="2276946" cy="131818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sym typeface="Arial"/>
              </a:rPr>
              <a:t>מַשֶּׁהוּ שֶׁאָהַבְתִּי </a:t>
            </a:r>
            <a:r>
              <a:rPr kumimoji="0" lang="he-IL" sz="2800" b="1" i="0" u="none" strike="noStrike" kern="0" cap="none" spc="0" normalizeH="0" baseline="0" noProof="0" dirty="0" err="1">
                <a:ln>
                  <a:noFill/>
                </a:ln>
                <a:solidFill>
                  <a:srgbClr val="4472C4"/>
                </a:solidFill>
                <a:effectLst/>
                <a:uLnTx/>
                <a:uFillTx/>
                <a:latin typeface="Calibri" panose="020F0502020204030204" pitchFamily="34" charset="0"/>
                <a:ea typeface="+mn-ea"/>
                <a:cs typeface="Calibri" panose="020F0502020204030204" pitchFamily="34" charset="0"/>
                <a:sym typeface="Arial"/>
              </a:rPr>
              <a:t>בִּמְיֻחָד</a:t>
            </a:r>
            <a:endParaRPr kumimoji="0" lang="he-IL" sz="2800" b="1" i="0" u="none" strike="noStrike" kern="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sym typeface="Arial"/>
            </a:endParaRPr>
          </a:p>
        </p:txBody>
      </p:sp>
      <p:sp>
        <p:nvSpPr>
          <p:cNvPr id="19" name="תיבת טקסט 17">
            <a:extLst>
              <a:ext uri="{FF2B5EF4-FFF2-40B4-BE49-F238E27FC236}">
                <a16:creationId xmlns:a16="http://schemas.microsoft.com/office/drawing/2014/main" id="{CD7BDB4F-9EEB-4976-AA94-53921883D256}"/>
              </a:ext>
            </a:extLst>
          </p:cNvPr>
          <p:cNvSpPr txBox="1"/>
          <p:nvPr/>
        </p:nvSpPr>
        <p:spPr>
          <a:xfrm>
            <a:off x="5141968" y="3124210"/>
            <a:ext cx="2450282" cy="131818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sym typeface="Arial"/>
              </a:rPr>
              <a:t>מַשֶּׁהוּ חָשׁוּב שֶׁאֶרְצֶה לִזְכֹּר</a:t>
            </a:r>
          </a:p>
        </p:txBody>
      </p:sp>
      <p:pic>
        <p:nvPicPr>
          <p:cNvPr id="22" name="גרפיקה 2">
            <a:extLst>
              <a:ext uri="{FF2B5EF4-FFF2-40B4-BE49-F238E27FC236}">
                <a16:creationId xmlns:a16="http://schemas.microsoft.com/office/drawing/2014/main" id="{7CBB6B82-7B82-4707-BEC2-0B9EFFBE63F0}"/>
              </a:ext>
            </a:extLst>
          </p:cNvPr>
          <p:cNvPicPr>
            <a:picLocks noChangeAspect="1"/>
          </p:cNvPicPr>
          <p:nvPr/>
        </p:nvPicPr>
        <p:blipFill>
          <a:blip r:embed="rId5"/>
          <a:stretch>
            <a:fillRect/>
          </a:stretch>
        </p:blipFill>
        <p:spPr>
          <a:xfrm>
            <a:off x="205354" y="3888881"/>
            <a:ext cx="4444343" cy="2969119"/>
          </a:xfrm>
          <a:prstGeom prst="rect">
            <a:avLst/>
          </a:prstGeom>
        </p:spPr>
      </p:pic>
    </p:spTree>
    <p:extLst>
      <p:ext uri="{BB962C8B-B14F-4D97-AF65-F5344CB8AC3E}">
        <p14:creationId xmlns:p14="http://schemas.microsoft.com/office/powerpoint/2010/main" val="415869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body" idx="1"/>
          </p:nvPr>
        </p:nvSpPr>
        <p:spPr>
          <a:xfrm>
            <a:off x="-176463" y="2112159"/>
            <a:ext cx="12199398" cy="3522831"/>
          </a:xfrm>
          <a:prstGeom prst="rect">
            <a:avLst/>
          </a:prstGeom>
          <a:noFill/>
          <a:ln>
            <a:noFill/>
          </a:ln>
        </p:spPr>
        <p:txBody>
          <a:bodyPr spcFirstLastPara="1" wrap="square" lIns="91425" tIns="45700" rIns="91425" bIns="45700" anchor="t" anchorCtr="0">
            <a:noAutofit/>
          </a:bodyPr>
          <a:lstStyle/>
          <a:p>
            <a:pPr marR="0" lvl="0" defTabSz="914400" rtl="1" eaLnBrk="1" fontAlgn="auto" latinLnBrk="0" hangingPunct="1">
              <a:lnSpc>
                <a:spcPct val="150000"/>
              </a:lnSpc>
              <a:spcBef>
                <a:spcPts val="0"/>
              </a:spcBef>
              <a:spcAft>
                <a:spcPts val="0"/>
              </a:spcAft>
              <a:buClrTx/>
              <a:buSzPct val="80000"/>
              <a:buFont typeface="Wingdings" panose="05000000000000000000" pitchFamily="2" charset="2"/>
              <a:buChar char="Ø"/>
              <a:tabLst/>
              <a:defRPr/>
            </a:pPr>
            <a:r>
              <a:rPr kumimoji="0" lang="he-IL" sz="32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sym typeface="Libre Franklin Medium"/>
              </a:rPr>
              <a:t>זֶה טִבְעִי לֹא לָדַעַת דְּבָרִים. אֵין אָדָם שֶׁיּוֹדֵעַ הַכֹּל.</a:t>
            </a:r>
          </a:p>
          <a:p>
            <a:pPr marR="0" lvl="0" defTabSz="914400" rtl="1" eaLnBrk="1" fontAlgn="auto" latinLnBrk="0" hangingPunct="1">
              <a:lnSpc>
                <a:spcPct val="150000"/>
              </a:lnSpc>
              <a:spcBef>
                <a:spcPts val="0"/>
              </a:spcBef>
              <a:spcAft>
                <a:spcPts val="0"/>
              </a:spcAft>
              <a:buClrTx/>
              <a:buSzPct val="80000"/>
              <a:buFont typeface="Wingdings" panose="05000000000000000000" pitchFamily="2" charset="2"/>
              <a:buChar char="Ø"/>
              <a:tabLst/>
              <a:defRPr/>
            </a:pPr>
            <a:r>
              <a:rPr kumimoji="0" lang="he-IL" sz="32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sym typeface="Libre Franklin Medium"/>
              </a:rPr>
              <a:t>כְּדֵי לִלְמוֹד דְּבָרִים חֲדָשִׁים, חָשׁוּב לִשְׁאוֹל שְׁאֵלוֹת.</a:t>
            </a:r>
          </a:p>
          <a:p>
            <a:pPr lvl="0">
              <a:lnSpc>
                <a:spcPct val="150000"/>
              </a:lnSpc>
              <a:spcBef>
                <a:spcPts val="0"/>
              </a:spcBef>
              <a:buClrTx/>
              <a:buSzPct val="80000"/>
              <a:buFont typeface="Wingdings" panose="05000000000000000000" pitchFamily="2" charset="2"/>
              <a:buChar char="Ø"/>
              <a:defRPr/>
            </a:pPr>
            <a:r>
              <a:rPr kumimoji="0" lang="he-IL" sz="32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sym typeface="Libre Franklin Medium"/>
              </a:rPr>
              <a:t>הַשָּׁנָה </a:t>
            </a:r>
            <a:r>
              <a:rPr lang="he-IL" sz="3200" b="1" kern="0" dirty="0">
                <a:solidFill>
                  <a:schemeClr val="tx2"/>
                </a:solidFill>
                <a:latin typeface="Calibri" panose="020F0502020204030204" pitchFamily="34" charset="0"/>
                <a:ea typeface="+mn-ea"/>
                <a:cs typeface="Calibri" panose="020F0502020204030204" pitchFamily="34" charset="0"/>
                <a:sym typeface="Libre Franklin Medium"/>
              </a:rPr>
              <a:t>אַתֶּם לוֹמְדים </a:t>
            </a:r>
            <a:r>
              <a:rPr kumimoji="0" lang="he-IL" sz="32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sym typeface="Libre Franklin Medium"/>
              </a:rPr>
              <a:t>לִהְיוֹת תלמידים בְּתלמוד תורה</a:t>
            </a:r>
            <a:r>
              <a:rPr lang="he-IL" sz="3200" b="1" kern="0" dirty="0">
                <a:solidFill>
                  <a:schemeClr val="tx2"/>
                </a:solidFill>
                <a:latin typeface="Calibri" panose="020F0502020204030204" pitchFamily="34" charset="0"/>
                <a:ea typeface="+mn-ea"/>
                <a:cs typeface="Calibri" panose="020F0502020204030204" pitchFamily="34" charset="0"/>
                <a:sym typeface="Libre Franklin Medium"/>
              </a:rPr>
              <a:t>, </a:t>
            </a:r>
            <a:r>
              <a:rPr kumimoji="0" lang="he-IL" sz="32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sym typeface="Libre Franklin Medium"/>
              </a:rPr>
              <a:t>טִבְעִי שֶׁיִּהְיוּ לָכֶם שְׁאֵלוֹת.</a:t>
            </a:r>
          </a:p>
          <a:p>
            <a:pPr marR="0" lvl="0" defTabSz="914400" rtl="1" eaLnBrk="1" fontAlgn="auto" latinLnBrk="0" hangingPunct="1">
              <a:lnSpc>
                <a:spcPct val="150000"/>
              </a:lnSpc>
              <a:spcBef>
                <a:spcPts val="0"/>
              </a:spcBef>
              <a:spcAft>
                <a:spcPts val="0"/>
              </a:spcAft>
              <a:buClrTx/>
              <a:buSzPct val="80000"/>
              <a:buFont typeface="Wingdings" panose="05000000000000000000" pitchFamily="2" charset="2"/>
              <a:buChar char="Ø"/>
              <a:tabLst/>
              <a:defRPr/>
            </a:pPr>
            <a:r>
              <a:rPr kumimoji="0" lang="he-IL" sz="32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sym typeface="Libre Franklin Medium"/>
              </a:rPr>
              <a:t>כְּשֶׁיֵּשׁ לָכֶם שְׁאֵלוֹת עַל התלמוד תורה, תּוּכְלוּ לְפַנּוֹת לַמְּחַנֶּך, לַמּלמדים וְלַהוֹרִים.</a:t>
            </a:r>
          </a:p>
        </p:txBody>
      </p:sp>
    </p:spTree>
    <p:extLst>
      <p:ext uri="{BB962C8B-B14F-4D97-AF65-F5344CB8AC3E}">
        <p14:creationId xmlns:p14="http://schemas.microsoft.com/office/powerpoint/2010/main" val="3777236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6A346D76-311A-45D0-A03E-88996EFE61D9}"/>
              </a:ext>
            </a:extLst>
          </p:cNvPr>
          <p:cNvSpPr txBox="1">
            <a:spLocks/>
          </p:cNvSpPr>
          <p:nvPr/>
        </p:nvSpPr>
        <p:spPr>
          <a:xfrm>
            <a:off x="472489" y="1920466"/>
            <a:ext cx="11210524" cy="4407408"/>
          </a:xfrm>
          <a:prstGeom prst="rect">
            <a:avLst/>
          </a:prstGeom>
        </p:spPr>
        <p:txBody>
          <a:bodyPr vert="horz" lIns="91440" tIns="45720" rIns="91440" bIns="45720" rtlCol="0">
            <a:normAutofit/>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he-IL" sz="3200" dirty="0">
                <a:solidFill>
                  <a:srgbClr val="002060"/>
                </a:solidFill>
                <a:latin typeface="Calibri" panose="020F0502020204030204" pitchFamily="34" charset="0"/>
                <a:cs typeface="Calibri" panose="020F0502020204030204" pitchFamily="34" charset="0"/>
              </a:rPr>
              <a:t>הַתלמידים מֻזְמָנים לַחֲשֹׁב, בְּבַיִת, עַם הַהוֹרִים, עַל שְׁאֵלוֹת נוֹסָפוֹת שִׂישׂ לָהֶם לְגַבֵּי התלמוד תורה וְהַהִתְאַרְגֵּנוּת אֵלָיו.</a:t>
            </a:r>
            <a:endParaRPr lang="x-none" sz="3200" dirty="0">
              <a:solidFill>
                <a:srgbClr val="002060"/>
              </a:solidFill>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AB209E18-AF0E-463A-9184-D890B302EE89}"/>
              </a:ext>
            </a:extLst>
          </p:cNvPr>
          <p:cNvSpPr txBox="1">
            <a:spLocks/>
          </p:cNvSpPr>
          <p:nvPr/>
        </p:nvSpPr>
        <p:spPr>
          <a:xfrm>
            <a:off x="508000" y="355847"/>
            <a:ext cx="11175013" cy="1054394"/>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sz="4800" b="1" dirty="0">
                <a:latin typeface="Calibri" panose="020F0502020204030204" pitchFamily="34" charset="0"/>
                <a:cs typeface="Calibri" panose="020F0502020204030204" pitchFamily="34" charset="0"/>
              </a:rPr>
              <a:t>רַק שְׁאֵלָה...</a:t>
            </a:r>
            <a:endParaRPr lang="x-none" sz="48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0367271-97E5-48EA-B8D2-5E8E17FFCF9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98068" y="3070654"/>
            <a:ext cx="3595864" cy="3595864"/>
          </a:xfrm>
          <a:prstGeom prst="rect">
            <a:avLst/>
          </a:prstGeom>
        </p:spPr>
      </p:pic>
    </p:spTree>
    <p:extLst>
      <p:ext uri="{BB962C8B-B14F-4D97-AF65-F5344CB8AC3E}">
        <p14:creationId xmlns:p14="http://schemas.microsoft.com/office/powerpoint/2010/main" val="2062371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ציין מיקום של תמונה 6" descr="מדפסת עם מילוי מלא">
            <a:extLst>
              <a:ext uri="{FF2B5EF4-FFF2-40B4-BE49-F238E27FC236}">
                <a16:creationId xmlns:a16="http://schemas.microsoft.com/office/drawing/2014/main" id="{93DE5779-B263-46DE-A910-E65490D396A1}"/>
              </a:ext>
            </a:extLst>
          </p:cNvPr>
          <p:cNvPicPr>
            <a:picLocks noGrp="1" noChangeAspect="1"/>
          </p:cNvPicPr>
          <p:nvPr>
            <p:ph type="pic"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520" b="10520"/>
          <a:stretch>
            <a:fillRect/>
          </a:stretch>
        </p:blipFill>
        <p:spPr/>
      </p:pic>
      <p:sp>
        <p:nvSpPr>
          <p:cNvPr id="4" name="כותרת 3">
            <a:extLst>
              <a:ext uri="{FF2B5EF4-FFF2-40B4-BE49-F238E27FC236}">
                <a16:creationId xmlns:a16="http://schemas.microsoft.com/office/drawing/2014/main" id="{DCE73F03-0BBA-4C78-AF59-8D4CA6A6C1B5}"/>
              </a:ext>
            </a:extLst>
          </p:cNvPr>
          <p:cNvSpPr>
            <a:spLocks noGrp="1"/>
          </p:cNvSpPr>
          <p:nvPr>
            <p:ph type="title"/>
          </p:nvPr>
        </p:nvSpPr>
        <p:spPr/>
        <p:txBody>
          <a:bodyPr/>
          <a:lstStyle/>
          <a:p>
            <a:r>
              <a:rPr lang="he-IL" dirty="0"/>
              <a:t>להדפסה</a:t>
            </a:r>
          </a:p>
        </p:txBody>
      </p:sp>
    </p:spTree>
    <p:extLst>
      <p:ext uri="{BB962C8B-B14F-4D97-AF65-F5344CB8AC3E}">
        <p14:creationId xmlns:p14="http://schemas.microsoft.com/office/powerpoint/2010/main" val="715277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nda Tanya, Pertanyaan, Tanda Baca">
            <a:extLst>
              <a:ext uri="{FF2B5EF4-FFF2-40B4-BE49-F238E27FC236}">
                <a16:creationId xmlns:a16="http://schemas.microsoft.com/office/drawing/2014/main" id="{ABD4B779-A5F6-4568-B6F7-E3665541C24F}"/>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14740" y="442030"/>
            <a:ext cx="3659209" cy="54328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anda Tanya, Pertanyaan, Tanda Baca">
            <a:extLst>
              <a:ext uri="{FF2B5EF4-FFF2-40B4-BE49-F238E27FC236}">
                <a16:creationId xmlns:a16="http://schemas.microsoft.com/office/drawing/2014/main" id="{DAB43759-6EE3-498D-92A8-4AEC7A5B4B46}"/>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5829" y="442030"/>
            <a:ext cx="3659209" cy="54328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45D523-3414-40EB-8067-6ACAE1CDF47C}"/>
              </a:ext>
            </a:extLst>
          </p:cNvPr>
          <p:cNvSpPr txBox="1"/>
          <p:nvPr/>
        </p:nvSpPr>
        <p:spPr>
          <a:xfrm>
            <a:off x="7214740" y="5874916"/>
            <a:ext cx="3659209" cy="584775"/>
          </a:xfrm>
          <a:prstGeom prst="rect">
            <a:avLst/>
          </a:prstGeom>
          <a:noFill/>
        </p:spPr>
        <p:txBody>
          <a:bodyPr wrap="square" rtlCol="1">
            <a:spAutoFit/>
          </a:bodyPr>
          <a:lstStyle/>
          <a:p>
            <a:pPr algn="ctr" rtl="1"/>
            <a:r>
              <a:rPr lang="he-IL" sz="3200" dirty="0">
                <a:solidFill>
                  <a:schemeClr val="tx2"/>
                </a:solidFill>
                <a:latin typeface="Calibri" panose="020F0502020204030204" pitchFamily="34" charset="0"/>
                <a:cs typeface="Calibri" panose="020F0502020204030204" pitchFamily="34" charset="0"/>
              </a:rPr>
              <a:t>אֲנִי שׁוֹאֶל וְלוֹמֶד</a:t>
            </a:r>
          </a:p>
        </p:txBody>
      </p:sp>
      <p:sp>
        <p:nvSpPr>
          <p:cNvPr id="8" name="TextBox 7">
            <a:extLst>
              <a:ext uri="{FF2B5EF4-FFF2-40B4-BE49-F238E27FC236}">
                <a16:creationId xmlns:a16="http://schemas.microsoft.com/office/drawing/2014/main" id="{E4BA4EC8-E866-4F1F-A9AB-3C98430A220F}"/>
              </a:ext>
            </a:extLst>
          </p:cNvPr>
          <p:cNvSpPr txBox="1"/>
          <p:nvPr/>
        </p:nvSpPr>
        <p:spPr>
          <a:xfrm>
            <a:off x="-126657" y="5874917"/>
            <a:ext cx="6098058" cy="584775"/>
          </a:xfrm>
          <a:prstGeom prst="rect">
            <a:avLst/>
          </a:prstGeom>
          <a:noFill/>
        </p:spPr>
        <p:txBody>
          <a:bodyPr wrap="square">
            <a:spAutoFit/>
          </a:bodyPr>
          <a:lstStyle/>
          <a:p>
            <a:pPr algn="ctr" rtl="1"/>
            <a:r>
              <a:rPr lang="he-IL" sz="3200">
                <a:solidFill>
                  <a:schemeClr val="tx2"/>
                </a:solidFill>
                <a:latin typeface="Calibri" panose="020F0502020204030204" pitchFamily="34" charset="0"/>
                <a:cs typeface="Calibri" panose="020F0502020204030204" pitchFamily="34" charset="0"/>
              </a:rPr>
              <a:t>אֲנִי שׁוֹאֶל וְלוֹמֶד</a:t>
            </a:r>
            <a:endParaRPr lang="he-IL" sz="32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244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גרפיקה 4">
            <a:extLst>
              <a:ext uri="{FF2B5EF4-FFF2-40B4-BE49-F238E27FC236}">
                <a16:creationId xmlns:a16="http://schemas.microsoft.com/office/drawing/2014/main" id="{4057A2E4-550E-4E59-80DE-3C3349C3B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2000" y="469026"/>
            <a:ext cx="4320000" cy="1116897"/>
          </a:xfrm>
          <a:prstGeom prst="rect">
            <a:avLst/>
          </a:prstGeom>
        </p:spPr>
      </p:pic>
      <p:sp>
        <p:nvSpPr>
          <p:cNvPr id="9" name="Google Shape;128;p5">
            <a:extLst>
              <a:ext uri="{FF2B5EF4-FFF2-40B4-BE49-F238E27FC236}">
                <a16:creationId xmlns:a16="http://schemas.microsoft.com/office/drawing/2014/main" id="{7D0154A8-2B31-43BE-9B63-0A7283BD5022}"/>
              </a:ext>
            </a:extLst>
          </p:cNvPr>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mn-lt"/>
                <a:ea typeface="Varela Round"/>
                <a:cs typeface="Calibri" panose="020F0502020204030204" pitchFamily="34" charset="0"/>
                <a:sym typeface="Varela Round"/>
              </a:rPr>
              <a:t>מטרות השיעור</a:t>
            </a:r>
            <a:endParaRPr sz="2800" b="1" dirty="0">
              <a:solidFill>
                <a:srgbClr val="002060"/>
              </a:solidFill>
              <a:latin typeface="+mn-lt"/>
              <a:ea typeface="Varela Round"/>
              <a:cs typeface="Calibri" panose="020F0502020204030204" pitchFamily="34" charset="0"/>
              <a:sym typeface="Varela Round"/>
            </a:endParaRPr>
          </a:p>
        </p:txBody>
      </p:sp>
      <p:pic>
        <p:nvPicPr>
          <p:cNvPr id="4" name="גרפיקה 3">
            <a:extLst>
              <a:ext uri="{FF2B5EF4-FFF2-40B4-BE49-F238E27FC236}">
                <a16:creationId xmlns:a16="http://schemas.microsoft.com/office/drawing/2014/main" id="{61CE4858-B903-4DC6-BE9A-041819424D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34350" y="737914"/>
            <a:ext cx="609600" cy="579120"/>
          </a:xfrm>
          <a:prstGeom prst="rect">
            <a:avLst/>
          </a:prstGeom>
        </p:spPr>
      </p:pic>
      <p:sp>
        <p:nvSpPr>
          <p:cNvPr id="7" name="TextBox 12">
            <a:extLst>
              <a:ext uri="{FF2B5EF4-FFF2-40B4-BE49-F238E27FC236}">
                <a16:creationId xmlns:a16="http://schemas.microsoft.com/office/drawing/2014/main" id="{6E005F09-7C96-444C-8A76-F663B2144F51}"/>
              </a:ext>
            </a:extLst>
          </p:cNvPr>
          <p:cNvSpPr txBox="1"/>
          <p:nvPr/>
        </p:nvSpPr>
        <p:spPr>
          <a:xfrm>
            <a:off x="1141094" y="3155738"/>
            <a:ext cx="9931244" cy="2862322"/>
          </a:xfrm>
          <a:prstGeom prst="rect">
            <a:avLst/>
          </a:prstGeom>
          <a:noFill/>
        </p:spPr>
        <p:txBody>
          <a:bodyPr wrap="square">
            <a:spAutoFit/>
          </a:bodyPr>
          <a:lstStyle/>
          <a:p>
            <a:pPr marL="50800" marR="0" lvl="0" indent="0" algn="ct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לפתח את מודעות הילדים</a:t>
            </a:r>
          </a:p>
          <a:p>
            <a:pPr marL="50800" marR="0" lvl="0" indent="0" algn="ct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לתפקיד החדש שיש להן:</a:t>
            </a:r>
          </a:p>
          <a:p>
            <a:pPr marL="50800" marR="0" lvl="0" indent="0" algn="ctr" defTabSz="914400" rtl="1" eaLnBrk="1" fontAlgn="auto" latinLnBrk="0" hangingPunct="1">
              <a:lnSpc>
                <a:spcPct val="100000"/>
              </a:lnSpc>
              <a:spcBef>
                <a:spcPts val="0"/>
              </a:spcBef>
              <a:spcAft>
                <a:spcPts val="0"/>
              </a:spcAft>
              <a:buClrTx/>
              <a:buSzTx/>
              <a:buFontTx/>
              <a:buNone/>
              <a:tabLst/>
              <a:defRPr/>
            </a:pPr>
            <a:r>
              <a:rPr lang="he-IL" sz="3600" dirty="0">
                <a:solidFill>
                  <a:srgbClr val="0070C0"/>
                </a:solidFill>
                <a:latin typeface="Calibri" panose="020F0502020204030204" pitchFamily="34" charset="0"/>
                <a:cs typeface="Calibri" panose="020F0502020204030204" pitchFamily="34" charset="0"/>
              </a:rPr>
              <a:t>תלמידים;</a:t>
            </a:r>
          </a:p>
          <a:p>
            <a:pPr marL="50800" marR="0" lvl="0" indent="0" algn="ctr" defTabSz="914400" rtl="1" eaLnBrk="1" fontAlgn="auto" latinLnBrk="0" hangingPunct="1">
              <a:lnSpc>
                <a:spcPct val="100000"/>
              </a:lnSpc>
              <a:spcBef>
                <a:spcPts val="0"/>
              </a:spcBef>
              <a:spcAft>
                <a:spcPts val="0"/>
              </a:spcAft>
              <a:buClrTx/>
              <a:buSzTx/>
              <a:buFontTx/>
              <a:buNone/>
              <a:tabLst/>
              <a:defRPr/>
            </a:pPr>
            <a:r>
              <a:rPr lang="he-IL" sz="3600" dirty="0">
                <a:solidFill>
                  <a:srgbClr val="0070C0"/>
                </a:solidFill>
                <a:latin typeface="Calibri" panose="020F0502020204030204" pitchFamily="34" charset="0"/>
                <a:cs typeface="Calibri" panose="020F0502020204030204" pitchFamily="34" charset="0"/>
              </a:rPr>
              <a:t>ולעודד אותן לשאול שאלות</a:t>
            </a:r>
          </a:p>
          <a:p>
            <a:pPr marL="50800" marR="0" lvl="0" indent="0" algn="ctr" defTabSz="914400" rtl="1" eaLnBrk="1" fontAlgn="auto" latinLnBrk="0" hangingPunct="1">
              <a:lnSpc>
                <a:spcPct val="100000"/>
              </a:lnSpc>
              <a:spcBef>
                <a:spcPts val="0"/>
              </a:spcBef>
              <a:spcAft>
                <a:spcPts val="0"/>
              </a:spcAft>
              <a:buClrTx/>
              <a:buSzTx/>
              <a:buFontTx/>
              <a:buNone/>
              <a:tabLst/>
              <a:defRPr/>
            </a:pPr>
            <a:r>
              <a:rPr lang="he-IL" sz="3600" dirty="0">
                <a:solidFill>
                  <a:srgbClr val="0070C0"/>
                </a:solidFill>
                <a:latin typeface="Calibri" panose="020F0502020204030204" pitchFamily="34" charset="0"/>
                <a:cs typeface="Calibri" panose="020F0502020204030204" pitchFamily="34" charset="0"/>
              </a:rPr>
              <a:t>ביחס לכיתה א'.</a:t>
            </a:r>
          </a:p>
        </p:txBody>
      </p:sp>
      <p:sp>
        <p:nvSpPr>
          <p:cNvPr id="8" name="TextBox 7">
            <a:extLst>
              <a:ext uri="{FF2B5EF4-FFF2-40B4-BE49-F238E27FC236}">
                <a16:creationId xmlns:a16="http://schemas.microsoft.com/office/drawing/2014/main" id="{33C77FEF-5358-4081-96CF-C1855932C32F}"/>
              </a:ext>
            </a:extLst>
          </p:cNvPr>
          <p:cNvSpPr txBox="1"/>
          <p:nvPr/>
        </p:nvSpPr>
        <p:spPr>
          <a:xfrm>
            <a:off x="2513850" y="1743126"/>
            <a:ext cx="7185732" cy="884538"/>
          </a:xfrm>
          <a:prstGeom prst="rect">
            <a:avLst/>
          </a:prstGeom>
          <a:noFill/>
        </p:spPr>
        <p:txBody>
          <a:bodyPr wrap="square">
            <a:spAutoFit/>
          </a:bodyPr>
          <a:lstStyle/>
          <a:p>
            <a:pPr marL="0" marR="0" lvl="0" indent="0" algn="ctr" defTabSz="914400" rtl="1" eaLnBrk="1" fontAlgn="auto" latinLnBrk="0" hangingPunct="1">
              <a:lnSpc>
                <a:spcPct val="11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sym typeface="Arial"/>
              </a:rPr>
              <a:t>השיעור שלפניכם הוא </a:t>
            </a:r>
            <a:r>
              <a:rPr kumimoji="0" lang="he-IL" sz="2400" b="1" i="0" u="none" strike="noStrike" kern="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sym typeface="Arial"/>
              </a:rPr>
              <a:t>השיעור </a:t>
            </a:r>
            <a:r>
              <a:rPr kumimoji="0" lang="he-IL"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החמישי </a:t>
            </a:r>
            <a:r>
              <a:rPr kumimoji="0" lang="he-IL" sz="2400" b="0" i="0" u="none" strike="noStrike" kern="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sym typeface="Arial"/>
              </a:rPr>
              <a:t>ביחידת לימוד בנושא:</a:t>
            </a:r>
          </a:p>
          <a:p>
            <a:pPr marL="45720" marR="0" lvl="0" indent="0" algn="ctr" defTabSz="914400" rtl="1" eaLnBrk="1" fontAlgn="auto" latinLnBrk="0" hangingPunct="1">
              <a:lnSpc>
                <a:spcPct val="11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solidFill>
                <a:effectLst/>
                <a:uLnTx/>
                <a:uFillTx/>
                <a:latin typeface="Calibri" panose="020F0502020204030204" pitchFamily="34" charset="0"/>
                <a:ea typeface="David"/>
                <a:cs typeface="Calibri" panose="020F0502020204030204" pitchFamily="34" charset="0"/>
                <a:sym typeface="David"/>
              </a:rPr>
              <a:t>"בית וספר"</a:t>
            </a:r>
            <a:endParaRPr kumimoji="0" lang="he-IL" sz="2400" b="1" i="0" u="none" strike="noStrike" kern="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18446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10C5808-61E7-4878-A455-D0C380AEF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469025"/>
            <a:ext cx="4320000" cy="1116898"/>
          </a:xfrm>
          <a:prstGeom prst="rect">
            <a:avLst/>
          </a:prstGeom>
        </p:spPr>
      </p:pic>
      <p:cxnSp>
        <p:nvCxnSpPr>
          <p:cNvPr id="3" name="מחבר ישר 2">
            <a:extLst>
              <a:ext uri="{FF2B5EF4-FFF2-40B4-BE49-F238E27FC236}">
                <a16:creationId xmlns:a16="http://schemas.microsoft.com/office/drawing/2014/main" id="{77121C65-BDC2-4ACE-8C22-EA77F7BE50D9}"/>
              </a:ext>
            </a:extLst>
          </p:cNvPr>
          <p:cNvCxnSpPr>
            <a:cxnSpLocks/>
          </p:cNvCxnSpPr>
          <p:nvPr/>
        </p:nvCxnSpPr>
        <p:spPr>
          <a:xfrm>
            <a:off x="8682163"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17" name="תיבת טקסט 16">
            <a:extLst>
              <a:ext uri="{FF2B5EF4-FFF2-40B4-BE49-F238E27FC236}">
                <a16:creationId xmlns:a16="http://schemas.microsoft.com/office/drawing/2014/main" id="{20ED0ACB-4AD1-4081-BB96-DBA33CC92C5A}"/>
              </a:ext>
            </a:extLst>
          </p:cNvPr>
          <p:cNvSpPr txBox="1"/>
          <p:nvPr/>
        </p:nvSpPr>
        <p:spPr>
          <a:xfrm>
            <a:off x="8829713" y="2716232"/>
            <a:ext cx="3265714" cy="338554"/>
          </a:xfrm>
          <a:prstGeom prst="rect">
            <a:avLst/>
          </a:prstGeom>
          <a:noFill/>
        </p:spPr>
        <p:txBody>
          <a:bodyPr wrap="square">
            <a:spAutoFit/>
          </a:bodyPr>
          <a:lstStyle/>
          <a:p>
            <a:pPr marL="174625" marR="0" lvl="1" indent="-61913" algn="r" defTabSz="914400" rtl="1" eaLnBrk="1" fontAlgn="auto" latinLnBrk="0" hangingPunct="1">
              <a:lnSpc>
                <a:spcPct val="100000"/>
              </a:lnSpc>
              <a:spcBef>
                <a:spcPts val="0"/>
              </a:spcBef>
              <a:spcAft>
                <a:spcPts val="0"/>
              </a:spcAft>
              <a:buClr>
                <a:srgbClr val="000000"/>
              </a:buClr>
              <a:buSzTx/>
              <a:buFontTx/>
              <a:buNone/>
              <a:tabLst/>
              <a:defRPr/>
            </a:pP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הבנת משמעות המושג "בית ספר"</a:t>
            </a:r>
          </a:p>
        </p:txBody>
      </p:sp>
      <p:sp>
        <p:nvSpPr>
          <p:cNvPr id="18" name="תיבת טקסט 17">
            <a:extLst>
              <a:ext uri="{FF2B5EF4-FFF2-40B4-BE49-F238E27FC236}">
                <a16:creationId xmlns:a16="http://schemas.microsoft.com/office/drawing/2014/main" id="{9C994AA0-2DDE-4B87-A406-D8A7C380AE05}"/>
              </a:ext>
            </a:extLst>
          </p:cNvPr>
          <p:cNvSpPr txBox="1"/>
          <p:nvPr/>
        </p:nvSpPr>
        <p:spPr>
          <a:xfrm>
            <a:off x="3016976" y="2634952"/>
            <a:ext cx="5521710" cy="2800767"/>
          </a:xfrm>
          <a:prstGeom prst="rect">
            <a:avLst/>
          </a:prstGeom>
          <a:noFill/>
        </p:spPr>
        <p:txBody>
          <a:bodyPr wrap="square">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rPr>
              <a:t>מיומנויות קוגניטיביות</a:t>
            </a:r>
          </a:p>
          <a:p>
            <a:pPr marL="0" marR="0" lvl="0" indent="0" algn="r" defTabSz="914400" rtl="1" eaLnBrk="1" fontAlgn="auto" latinLnBrk="0" hangingPunct="1">
              <a:lnSpc>
                <a:spcPct val="100000"/>
              </a:lnSpc>
              <a:spcBef>
                <a:spcPts val="0"/>
              </a:spcBef>
              <a:spcAft>
                <a:spcPts val="0"/>
              </a:spcAft>
              <a:buClr>
                <a:srgbClr val="000000"/>
              </a:buClr>
              <a:buSzPts val="1800"/>
              <a:buFontTx/>
              <a:buNone/>
              <a:tabLst/>
              <a:defRPr/>
            </a:pP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      </a:t>
            </a:r>
            <a:r>
              <a:rPr lang="he-IL" sz="1600" kern="0" dirty="0">
                <a:solidFill>
                  <a:srgbClr val="000000"/>
                </a:solidFill>
                <a:latin typeface="Calibri Light" panose="020F0302020204030204" pitchFamily="34" charset="0"/>
                <a:ea typeface="David"/>
                <a:cs typeface="Calibri Light" panose="020F0302020204030204" pitchFamily="34" charset="0"/>
                <a:sym typeface="David"/>
              </a:rPr>
              <a:t>שאילת שאלות.</a:t>
            </a:r>
            <a:endPar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endPar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rPr>
              <a:t>מיומנויות רגשיות (תוך-אישי)</a:t>
            </a:r>
            <a:endParaRPr kumimoji="0" lang="en-US" sz="1600" b="0"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Calibri"/>
                <a:cs typeface="Calibri Light" panose="020F0302020204030204" pitchFamily="34" charset="0"/>
                <a:sym typeface="Calibri"/>
              </a:rPr>
              <a:t>מודעות עצמית</a:t>
            </a: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he-IL" sz="1600" b="0" i="0" u="none" strike="noStrike" kern="0" cap="none" spc="0" normalizeH="0" baseline="0" noProof="0" dirty="0">
                <a:ln>
                  <a:noFill/>
                </a:ln>
                <a:solidFill>
                  <a:prstClr val="black"/>
                </a:solidFill>
                <a:effectLst/>
                <a:uLnTx/>
                <a:uFillTx/>
                <a:latin typeface="Calibri Light" panose="020F0302020204030204" pitchFamily="34" charset="0"/>
                <a:ea typeface="David"/>
                <a:cs typeface="Calibri Light" panose="020F0302020204030204" pitchFamily="34" charset="0"/>
                <a:sym typeface="David"/>
              </a:rPr>
              <a:t>זיהוי רגשות.</a:t>
            </a:r>
            <a:endPar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ה</a:t>
            </a: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כוונה עצמית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 </a:t>
            </a: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וויסות עצמי: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יכולת להתנהל במרחב חדש.</a:t>
            </a: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endPar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Arial"/>
            </a:endParaRPr>
          </a:p>
          <a:p>
            <a:pPr marL="0" marR="0" lvl="0" indent="-28440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rPr>
              <a:t>מיומנויות </a:t>
            </a:r>
            <a:r>
              <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mn-ea"/>
                <a:cs typeface="Calibri Light" panose="020F0302020204030204" pitchFamily="34" charset="0"/>
                <a:sym typeface="David"/>
              </a:rPr>
              <a:t>חברתיות (בין-אישי)</a:t>
            </a:r>
            <a:endParaRPr kumimoji="0" lang="en-US" sz="1600" b="1" i="0" u="none" strike="noStrike" kern="0" cap="none" spc="0" normalizeH="0" baseline="0" noProof="0" dirty="0">
              <a:ln>
                <a:noFill/>
              </a:ln>
              <a:solidFill>
                <a:srgbClr val="EF364C"/>
              </a:solidFill>
              <a:effectLst/>
              <a:uLnTx/>
              <a:uFillTx/>
              <a:latin typeface="Calibri Light" panose="020F0302020204030204" pitchFamily="34" charset="0"/>
              <a:ea typeface="+mn-ea"/>
              <a:cs typeface="Calibri Light" panose="020F03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Calibri"/>
                <a:cs typeface="Calibri Light" panose="020F0302020204030204" pitchFamily="34" charset="0"/>
                <a:sym typeface="Calibri"/>
              </a:rPr>
              <a:t>מודעות חברתית</a:t>
            </a: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Calibri"/>
                <a:cs typeface="Calibri Light" panose="020F0302020204030204" pitchFamily="34" charset="0"/>
                <a:sym typeface="Calibri"/>
              </a:rPr>
              <a:t>הבנת הכללים החברתיים בקבוצה במצבים חברתיים.</a:t>
            </a: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David"/>
              </a:rPr>
              <a:t>התנהלות חברתית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David"/>
              </a:rPr>
              <a:t>–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לנהוג לפי כללי הקבוצה/המקום.</a:t>
            </a:r>
            <a:endPar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endParaRPr>
          </a:p>
        </p:txBody>
      </p:sp>
      <p:cxnSp>
        <p:nvCxnSpPr>
          <p:cNvPr id="22" name="מחבר ישר 21">
            <a:extLst>
              <a:ext uri="{FF2B5EF4-FFF2-40B4-BE49-F238E27FC236}">
                <a16:creationId xmlns:a16="http://schemas.microsoft.com/office/drawing/2014/main" id="{6E71C2E9-584E-4A89-837C-4117FFB88511}"/>
              </a:ext>
            </a:extLst>
          </p:cNvPr>
          <p:cNvCxnSpPr>
            <a:cxnSpLocks/>
          </p:cNvCxnSpPr>
          <p:nvPr/>
        </p:nvCxnSpPr>
        <p:spPr>
          <a:xfrm>
            <a:off x="2977891"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70FECB52-6777-4C6C-BF10-FB437AF5F761}"/>
              </a:ext>
            </a:extLst>
          </p:cNvPr>
          <p:cNvSpPr txBox="1"/>
          <p:nvPr/>
        </p:nvSpPr>
        <p:spPr>
          <a:xfrm>
            <a:off x="10206784" y="2008346"/>
            <a:ext cx="931761"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EF364C"/>
                </a:solidFill>
                <a:effectLst/>
                <a:uLnTx/>
                <a:uFillTx/>
                <a:latin typeface="Calibri" panose="020F0502020204030204" pitchFamily="34" charset="0"/>
                <a:ea typeface="Varela Round"/>
                <a:cs typeface="Calibri" panose="020F0502020204030204" pitchFamily="34" charset="0"/>
                <a:sym typeface="Varela Round"/>
              </a:rPr>
              <a:t>ידע</a:t>
            </a:r>
            <a:endParaRPr kumimoji="0" lang="he-IL" sz="4000" b="0" i="0" u="none" strike="noStrike" kern="1200" cap="none" spc="0" normalizeH="0" baseline="0" noProof="0" dirty="0">
              <a:ln>
                <a:noFill/>
              </a:ln>
              <a:solidFill>
                <a:srgbClr val="EF364C"/>
              </a:solidFill>
              <a:effectLst/>
              <a:uLnTx/>
              <a:uFillTx/>
              <a:latin typeface="Calibri" panose="020F0502020204030204" pitchFamily="34" charset="0"/>
              <a:ea typeface="+mn-ea"/>
              <a:cs typeface="Calibri" panose="020F0502020204030204" pitchFamily="34" charset="0"/>
            </a:endParaRPr>
          </a:p>
        </p:txBody>
      </p:sp>
      <p:sp>
        <p:nvSpPr>
          <p:cNvPr id="25" name="תיבת טקסט 24">
            <a:extLst>
              <a:ext uri="{FF2B5EF4-FFF2-40B4-BE49-F238E27FC236}">
                <a16:creationId xmlns:a16="http://schemas.microsoft.com/office/drawing/2014/main" id="{5C7A477A-7585-4822-BD86-117798D5F94A}"/>
              </a:ext>
            </a:extLst>
          </p:cNvPr>
          <p:cNvSpPr txBox="1"/>
          <p:nvPr/>
        </p:nvSpPr>
        <p:spPr>
          <a:xfrm>
            <a:off x="4703318" y="2008346"/>
            <a:ext cx="2271425"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EF364C"/>
                </a:solidFill>
                <a:effectLst/>
                <a:uLnTx/>
                <a:uFillTx/>
                <a:latin typeface="Calibri" panose="020F0502020204030204" pitchFamily="34" charset="0"/>
                <a:ea typeface="Varela Round"/>
                <a:cs typeface="Calibri" panose="020F0502020204030204" pitchFamily="34" charset="0"/>
                <a:sym typeface="Varela Round"/>
              </a:rPr>
              <a:t>מיומנויות</a:t>
            </a:r>
            <a:endParaRPr kumimoji="0" lang="he-IL" sz="4000" b="0" i="0" u="none" strike="noStrike" kern="1200" cap="none" spc="0" normalizeH="0" baseline="0" noProof="0" dirty="0">
              <a:ln>
                <a:noFill/>
              </a:ln>
              <a:solidFill>
                <a:srgbClr val="EF364C"/>
              </a:solidFill>
              <a:effectLst/>
              <a:uLnTx/>
              <a:uFillTx/>
              <a:latin typeface="Calibri" panose="020F0502020204030204" pitchFamily="34" charset="0"/>
              <a:ea typeface="+mn-ea"/>
              <a:cs typeface="Calibri" panose="020F0502020204030204" pitchFamily="34" charset="0"/>
            </a:endParaRPr>
          </a:p>
        </p:txBody>
      </p:sp>
      <p:sp>
        <p:nvSpPr>
          <p:cNvPr id="28" name="תיבת טקסט 27">
            <a:extLst>
              <a:ext uri="{FF2B5EF4-FFF2-40B4-BE49-F238E27FC236}">
                <a16:creationId xmlns:a16="http://schemas.microsoft.com/office/drawing/2014/main" id="{F3F8D958-2218-4AFF-AA8B-6D7BF4EEA079}"/>
              </a:ext>
            </a:extLst>
          </p:cNvPr>
          <p:cNvSpPr txBox="1"/>
          <p:nvPr/>
        </p:nvSpPr>
        <p:spPr>
          <a:xfrm>
            <a:off x="411469" y="2008346"/>
            <a:ext cx="1745925"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EF364C"/>
                </a:solidFill>
                <a:effectLst/>
                <a:uLnTx/>
                <a:uFillTx/>
                <a:latin typeface="Calibri" panose="020F0502020204030204" pitchFamily="34" charset="0"/>
                <a:ea typeface="Varela Round"/>
                <a:cs typeface="Calibri" panose="020F0502020204030204" pitchFamily="34" charset="0"/>
                <a:sym typeface="Varela Round"/>
              </a:rPr>
              <a:t>ערכים</a:t>
            </a:r>
            <a:endParaRPr kumimoji="0" lang="he-IL" sz="4000" b="0" i="0" u="none" strike="noStrike" kern="1200" cap="none" spc="0" normalizeH="0" baseline="0" noProof="0" dirty="0">
              <a:ln>
                <a:noFill/>
              </a:ln>
              <a:solidFill>
                <a:srgbClr val="EF364C"/>
              </a:solidFill>
              <a:effectLst/>
              <a:uLnTx/>
              <a:uFillTx/>
              <a:latin typeface="Calibri" panose="020F0502020204030204" pitchFamily="34" charset="0"/>
              <a:ea typeface="+mn-ea"/>
              <a:cs typeface="Calibri" panose="020F0502020204030204" pitchFamily="34" charset="0"/>
            </a:endParaRPr>
          </a:p>
        </p:txBody>
      </p:sp>
      <p:sp>
        <p:nvSpPr>
          <p:cNvPr id="26" name="Google Shape;128;p5">
            <a:extLst>
              <a:ext uri="{FF2B5EF4-FFF2-40B4-BE49-F238E27FC236}">
                <a16:creationId xmlns:a16="http://schemas.microsoft.com/office/drawing/2014/main" id="{F4AFAF14-98BF-4822-BE76-EB23BF0EAD00}"/>
              </a:ext>
            </a:extLst>
          </p:cNvPr>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ידע, מיומנויות וערכים</a:t>
            </a:r>
            <a:endParaRPr sz="2800" b="1" dirty="0">
              <a:solidFill>
                <a:srgbClr val="002060"/>
              </a:solidFill>
              <a:latin typeface="Calibri" panose="020F0502020204030204" pitchFamily="34" charset="0"/>
              <a:ea typeface="Varela Round"/>
              <a:cs typeface="Calibri" panose="020F0502020204030204" pitchFamily="34" charset="0"/>
              <a:sym typeface="Varela Round"/>
            </a:endParaRPr>
          </a:p>
        </p:txBody>
      </p:sp>
      <p:pic>
        <p:nvPicPr>
          <p:cNvPr id="4" name="גרפיקה 3">
            <a:extLst>
              <a:ext uri="{FF2B5EF4-FFF2-40B4-BE49-F238E27FC236}">
                <a16:creationId xmlns:a16="http://schemas.microsoft.com/office/drawing/2014/main" id="{0E46E9A4-E02A-4D92-8191-B452CBF689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0883" y="681040"/>
            <a:ext cx="614363" cy="673817"/>
          </a:xfrm>
          <a:prstGeom prst="rect">
            <a:avLst/>
          </a:prstGeom>
        </p:spPr>
      </p:pic>
      <p:sp>
        <p:nvSpPr>
          <p:cNvPr id="13" name="מלבן 12">
            <a:extLst>
              <a:ext uri="{FF2B5EF4-FFF2-40B4-BE49-F238E27FC236}">
                <a16:creationId xmlns:a16="http://schemas.microsoft.com/office/drawing/2014/main" id="{4BA9E5B0-C924-4613-8C70-7E5A9961DB55}"/>
              </a:ext>
            </a:extLst>
          </p:cNvPr>
          <p:cNvSpPr/>
          <p:nvPr/>
        </p:nvSpPr>
        <p:spPr>
          <a:xfrm>
            <a:off x="315481" y="5681940"/>
            <a:ext cx="2066793" cy="960944"/>
          </a:xfrm>
          <a:prstGeom prst="rect">
            <a:avLst/>
          </a:prstGeom>
          <a:solidFill>
            <a:srgbClr val="EF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פרקטיקות</a:t>
            </a:r>
            <a:r>
              <a:rPr kumimoji="0" lang="he-I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העשרה והרחבה</a:t>
            </a:r>
          </a:p>
        </p:txBody>
      </p:sp>
      <p:sp>
        <p:nvSpPr>
          <p:cNvPr id="16" name="Google Shape;177;p6">
            <a:extLst>
              <a:ext uri="{FF2B5EF4-FFF2-40B4-BE49-F238E27FC236}">
                <a16:creationId xmlns:a16="http://schemas.microsoft.com/office/drawing/2014/main" id="{4BEA7206-211A-404F-8877-6E4370AA1A8C}"/>
              </a:ext>
            </a:extLst>
          </p:cNvPr>
          <p:cNvSpPr txBox="1"/>
          <p:nvPr/>
        </p:nvSpPr>
        <p:spPr>
          <a:xfrm>
            <a:off x="793737" y="2623633"/>
            <a:ext cx="2454087" cy="338514"/>
          </a:xfrm>
          <a:prstGeom prst="rect">
            <a:avLst/>
          </a:prstGeom>
          <a:noFill/>
          <a:ln>
            <a:noFill/>
          </a:ln>
        </p:spPr>
        <p:txBody>
          <a:bodyPr spcFirstLastPara="1" wrap="square" lIns="91425" tIns="45700" rIns="91425" bIns="45700" anchor="t" anchorCtr="0">
            <a:spAutoFit/>
          </a:bodyPr>
          <a:lstStyle/>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0" cap="none" spc="0" normalizeH="0" baseline="0" noProof="0" dirty="0">
                <a:ln>
                  <a:noFill/>
                </a:ln>
                <a:solidFill>
                  <a:srgbClr val="000000"/>
                </a:solidFill>
                <a:effectLst/>
                <a:uLnTx/>
                <a:uFillTx/>
                <a:latin typeface="Calibri"/>
                <a:ea typeface="+mn-ea"/>
                <a:cs typeface="Calibri"/>
                <a:sym typeface="Calibri"/>
              </a:rPr>
              <a:t>חברות</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0671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p:txBody>
      </p:sp>
      <p:pic>
        <p:nvPicPr>
          <p:cNvPr id="3" name="Graphic 2" descr="Puzzle pieces">
            <a:extLst>
              <a:ext uri="{FF2B5EF4-FFF2-40B4-BE49-F238E27FC236}">
                <a16:creationId xmlns:a16="http://schemas.microsoft.com/office/drawing/2014/main" id="{60141F51-D964-42EB-BA86-4C6C02FA094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5011" y="565074"/>
            <a:ext cx="914400" cy="914400"/>
          </a:xfrm>
          <a:prstGeom prst="rect">
            <a:avLst/>
          </a:prstGeom>
        </p:spPr>
      </p:pic>
      <p:sp>
        <p:nvSpPr>
          <p:cNvPr id="6" name="Freeform: Shape 5">
            <a:extLst>
              <a:ext uri="{FF2B5EF4-FFF2-40B4-BE49-F238E27FC236}">
                <a16:creationId xmlns:a16="http://schemas.microsoft.com/office/drawing/2014/main" id="{93F6C51B-03E9-4A1F-8C5D-33D50CED54F1}"/>
              </a:ext>
            </a:extLst>
          </p:cNvPr>
          <p:cNvSpPr/>
          <p:nvPr/>
        </p:nvSpPr>
        <p:spPr>
          <a:xfrm>
            <a:off x="8430448" y="472018"/>
            <a:ext cx="3760873" cy="1107323"/>
          </a:xfrm>
          <a:custGeom>
            <a:avLst/>
            <a:gdLst>
              <a:gd name="connsiteX0" fmla="*/ 0 w 3760873"/>
              <a:gd name="connsiteY0" fmla="*/ 0 h 1107323"/>
              <a:gd name="connsiteX1" fmla="*/ 3760873 w 3760873"/>
              <a:gd name="connsiteY1" fmla="*/ 0 h 1107323"/>
              <a:gd name="connsiteX2" fmla="*/ 3760873 w 3760873"/>
              <a:gd name="connsiteY2" fmla="*/ 1107324 h 1107323"/>
              <a:gd name="connsiteX3" fmla="*/ 0 w 3760873"/>
              <a:gd name="connsiteY3" fmla="*/ 1107324 h 1107323"/>
            </a:gdLst>
            <a:ahLst/>
            <a:cxnLst>
              <a:cxn ang="0">
                <a:pos x="connsiteX0" y="connsiteY0"/>
              </a:cxn>
              <a:cxn ang="0">
                <a:pos x="connsiteX1" y="connsiteY1"/>
              </a:cxn>
              <a:cxn ang="0">
                <a:pos x="connsiteX2" y="connsiteY2"/>
              </a:cxn>
              <a:cxn ang="0">
                <a:pos x="connsiteX3" y="connsiteY3"/>
              </a:cxn>
            </a:cxnLst>
            <a:rect l="l" t="t" r="r" b="b"/>
            <a:pathLst>
              <a:path w="3760873" h="1107323">
                <a:moveTo>
                  <a:pt x="0" y="0"/>
                </a:moveTo>
                <a:lnTo>
                  <a:pt x="3760873" y="0"/>
                </a:lnTo>
                <a:lnTo>
                  <a:pt x="3760873" y="1107324"/>
                </a:lnTo>
                <a:lnTo>
                  <a:pt x="0" y="1107324"/>
                </a:lnTo>
                <a:close/>
              </a:path>
            </a:pathLst>
          </a:custGeom>
          <a:solidFill>
            <a:srgbClr val="8CB9BA"/>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Freeform: Shape 6">
            <a:extLst>
              <a:ext uri="{FF2B5EF4-FFF2-40B4-BE49-F238E27FC236}">
                <a16:creationId xmlns:a16="http://schemas.microsoft.com/office/drawing/2014/main" id="{F3ABA567-5BBD-4747-B38A-4CADC566863A}"/>
              </a:ext>
            </a:extLst>
          </p:cNvPr>
          <p:cNvSpPr/>
          <p:nvPr/>
        </p:nvSpPr>
        <p:spPr>
          <a:xfrm rot="18900000">
            <a:off x="7871999" y="474150"/>
            <a:ext cx="1116897" cy="1116897"/>
          </a:xfrm>
          <a:custGeom>
            <a:avLst/>
            <a:gdLst>
              <a:gd name="connsiteX0" fmla="*/ 1116858 w 1116897"/>
              <a:gd name="connsiteY0" fmla="*/ 557198 h 1116897"/>
              <a:gd name="connsiteX1" fmla="*/ 558409 w 1116897"/>
              <a:gd name="connsiteY1" fmla="*/ 1115647 h 1116897"/>
              <a:gd name="connsiteX2" fmla="*/ -40 w 1116897"/>
              <a:gd name="connsiteY2" fmla="*/ 557198 h 1116897"/>
              <a:gd name="connsiteX3" fmla="*/ 558409 w 1116897"/>
              <a:gd name="connsiteY3" fmla="*/ -1250 h 1116897"/>
              <a:gd name="connsiteX4" fmla="*/ 1116858 w 1116897"/>
              <a:gd name="connsiteY4" fmla="*/ 557198 h 111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97" h="1116897">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Freeform: Shape 11">
            <a:extLst>
              <a:ext uri="{FF2B5EF4-FFF2-40B4-BE49-F238E27FC236}">
                <a16:creationId xmlns:a16="http://schemas.microsoft.com/office/drawing/2014/main" id="{D6B3F633-B171-4B68-8E04-76AF2D0226C8}"/>
              </a:ext>
            </a:extLst>
          </p:cNvPr>
          <p:cNvSpPr/>
          <p:nvPr/>
        </p:nvSpPr>
        <p:spPr>
          <a:xfrm rot="18900000">
            <a:off x="7983808" y="585959"/>
            <a:ext cx="893278" cy="893278"/>
          </a:xfrm>
          <a:custGeom>
            <a:avLst/>
            <a:gdLst>
              <a:gd name="connsiteX0" fmla="*/ 893239 w 893278"/>
              <a:gd name="connsiteY0" fmla="*/ 445389 h 893278"/>
              <a:gd name="connsiteX1" fmla="*/ 446599 w 893278"/>
              <a:gd name="connsiteY1" fmla="*/ 892028 h 893278"/>
              <a:gd name="connsiteX2" fmla="*/ -40 w 893278"/>
              <a:gd name="connsiteY2" fmla="*/ 445389 h 893278"/>
              <a:gd name="connsiteX3" fmla="*/ 446599 w 893278"/>
              <a:gd name="connsiteY3" fmla="*/ -1250 h 893278"/>
              <a:gd name="connsiteX4" fmla="*/ 893239 w 893278"/>
              <a:gd name="connsiteY4" fmla="*/ 445389 h 89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78" h="893278">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bg1"/>
          </a:solidFill>
          <a:ln w="3984" cap="flat">
            <a:solidFill>
              <a:srgbClr val="C3DADB"/>
            </a:solid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Google Shape;128;p5">
            <a:extLst>
              <a:ext uri="{FF2B5EF4-FFF2-40B4-BE49-F238E27FC236}">
                <a16:creationId xmlns:a16="http://schemas.microsoft.com/office/drawing/2014/main" id="{75AB2579-2265-43F6-9399-975A7A4E69F8}"/>
              </a:ext>
            </a:extLst>
          </p:cNvPr>
          <p:cNvSpPr txBox="1">
            <a:spLocks/>
          </p:cNvSpPr>
          <p:nvPr/>
        </p:nvSpPr>
        <p:spPr>
          <a:xfrm>
            <a:off x="7301985" y="495077"/>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he-IL" sz="2800" b="1" i="0" u="none" strike="noStrike" kern="1200" cap="none" spc="0" normalizeH="0" baseline="0" noProof="0" dirty="0">
                <a:ln>
                  <a:noFill/>
                </a:ln>
                <a:solidFill>
                  <a:srgbClr val="002060"/>
                </a:solidFill>
                <a:effectLst/>
                <a:uLnTx/>
                <a:uFillTx/>
                <a:latin typeface="Calibri" panose="020F0502020204030204" pitchFamily="34" charset="0"/>
                <a:ea typeface="Varela Round"/>
                <a:cs typeface="Calibri" panose="020F0502020204030204" pitchFamily="34" charset="0"/>
                <a:sym typeface="Varela Round"/>
              </a:rPr>
              <a:t>מהלך השיעור</a:t>
            </a:r>
          </a:p>
        </p:txBody>
      </p:sp>
      <p:pic>
        <p:nvPicPr>
          <p:cNvPr id="20" name="Graphic 19" descr="Arrow circle">
            <a:extLst>
              <a:ext uri="{FF2B5EF4-FFF2-40B4-BE49-F238E27FC236}">
                <a16:creationId xmlns:a16="http://schemas.microsoft.com/office/drawing/2014/main" id="{4EA6C022-57C5-4736-8D95-E5D30BE5840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1511" y="591736"/>
            <a:ext cx="914400" cy="914400"/>
          </a:xfrm>
          <a:prstGeom prst="rect">
            <a:avLst/>
          </a:prstGeom>
        </p:spPr>
      </p:pic>
      <p:cxnSp>
        <p:nvCxnSpPr>
          <p:cNvPr id="24" name="מחבר ישר 34">
            <a:extLst>
              <a:ext uri="{FF2B5EF4-FFF2-40B4-BE49-F238E27FC236}">
                <a16:creationId xmlns:a16="http://schemas.microsoft.com/office/drawing/2014/main" id="{966E18CD-71AC-4878-A198-02B15091126B}"/>
              </a:ext>
            </a:extLst>
          </p:cNvPr>
          <p:cNvCxnSpPr>
            <a:cxnSpLocks/>
          </p:cNvCxnSpPr>
          <p:nvPr/>
        </p:nvCxnSpPr>
        <p:spPr>
          <a:xfrm>
            <a:off x="11497588" y="3292269"/>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50CBC01-AEFC-4C5C-959A-5C43C04F4561}"/>
              </a:ext>
            </a:extLst>
          </p:cNvPr>
          <p:cNvSpPr txBox="1"/>
          <p:nvPr/>
        </p:nvSpPr>
        <p:spPr>
          <a:xfrm>
            <a:off x="10283126" y="4035933"/>
            <a:ext cx="2201270" cy="33855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"רגע, נזכרים"</a:t>
            </a:r>
          </a:p>
        </p:txBody>
      </p:sp>
      <p:sp>
        <p:nvSpPr>
          <p:cNvPr id="27" name="TextBox 26">
            <a:extLst>
              <a:ext uri="{FF2B5EF4-FFF2-40B4-BE49-F238E27FC236}">
                <a16:creationId xmlns:a16="http://schemas.microsoft.com/office/drawing/2014/main" id="{503CC721-7732-4171-94D5-49E6D3C19B3F}"/>
              </a:ext>
            </a:extLst>
          </p:cNvPr>
          <p:cNvSpPr txBox="1"/>
          <p:nvPr/>
        </p:nvSpPr>
        <p:spPr>
          <a:xfrm>
            <a:off x="8323755" y="4055481"/>
            <a:ext cx="2201270"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מצגת תמונות של התלמידים – "אני בכיתה א'"</a:t>
            </a:r>
          </a:p>
        </p:txBody>
      </p:sp>
      <p:sp>
        <p:nvSpPr>
          <p:cNvPr id="31" name="מלבן 30">
            <a:extLst>
              <a:ext uri="{FF2B5EF4-FFF2-40B4-BE49-F238E27FC236}">
                <a16:creationId xmlns:a16="http://schemas.microsoft.com/office/drawing/2014/main" id="{7F3BAE28-AC1A-4D27-B1DB-343F3726F73B}"/>
              </a:ext>
            </a:extLst>
          </p:cNvPr>
          <p:cNvSpPr/>
          <p:nvPr/>
        </p:nvSpPr>
        <p:spPr>
          <a:xfrm>
            <a:off x="556062" y="3151732"/>
            <a:ext cx="10965981" cy="140369"/>
          </a:xfrm>
          <a:prstGeom prst="rect">
            <a:avLst/>
          </a:prstGeom>
          <a:solidFill>
            <a:srgbClr val="7E9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35" name="מחבר ישר 34">
            <a:extLst>
              <a:ext uri="{FF2B5EF4-FFF2-40B4-BE49-F238E27FC236}">
                <a16:creationId xmlns:a16="http://schemas.microsoft.com/office/drawing/2014/main" id="{A97F8E41-2610-49B4-AE35-6A48A6B1C3C4}"/>
              </a:ext>
            </a:extLst>
          </p:cNvPr>
          <p:cNvCxnSpPr>
            <a:cxnSpLocks/>
          </p:cNvCxnSpPr>
          <p:nvPr/>
        </p:nvCxnSpPr>
        <p:spPr>
          <a:xfrm>
            <a:off x="9438739" y="3276845"/>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FE276095-BEBF-48A9-864F-C971E11DF646}"/>
              </a:ext>
            </a:extLst>
          </p:cNvPr>
          <p:cNvCxnSpPr>
            <a:cxnSpLocks/>
          </p:cNvCxnSpPr>
          <p:nvPr/>
        </p:nvCxnSpPr>
        <p:spPr>
          <a:xfrm>
            <a:off x="7301985" y="3288718"/>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A3C3BB1A-0593-44E9-9B3F-1E22AA783C19}"/>
              </a:ext>
            </a:extLst>
          </p:cNvPr>
          <p:cNvCxnSpPr>
            <a:cxnSpLocks/>
          </p:cNvCxnSpPr>
          <p:nvPr/>
        </p:nvCxnSpPr>
        <p:spPr>
          <a:xfrm>
            <a:off x="4936553" y="3297444"/>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E7F28AC-1D3C-4B80-B7FA-D922D86E699D}"/>
              </a:ext>
            </a:extLst>
          </p:cNvPr>
          <p:cNvSpPr txBox="1"/>
          <p:nvPr/>
        </p:nvSpPr>
        <p:spPr>
          <a:xfrm>
            <a:off x="6129697" y="4034840"/>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שיח –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להיות תלמידים בכיתה א</a:t>
            </a:r>
          </a:p>
        </p:txBody>
      </p:sp>
      <p:sp>
        <p:nvSpPr>
          <p:cNvPr id="22" name="TextBox 21">
            <a:extLst>
              <a:ext uri="{FF2B5EF4-FFF2-40B4-BE49-F238E27FC236}">
                <a16:creationId xmlns:a16="http://schemas.microsoft.com/office/drawing/2014/main" id="{B0EA7185-FA1C-455B-86DD-BB35FE647A39}"/>
              </a:ext>
            </a:extLst>
          </p:cNvPr>
          <p:cNvSpPr txBox="1"/>
          <p:nvPr/>
        </p:nvSpPr>
        <p:spPr>
          <a:xfrm>
            <a:off x="3777152" y="4081006"/>
            <a:ext cx="2201270" cy="1077218"/>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שואלות ולומדות;</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שאלות שיש לנו</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על התלמוד תורה</a:t>
            </a: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cxnSp>
        <p:nvCxnSpPr>
          <p:cNvPr id="26" name="מחבר ישר 38">
            <a:extLst>
              <a:ext uri="{FF2B5EF4-FFF2-40B4-BE49-F238E27FC236}">
                <a16:creationId xmlns:a16="http://schemas.microsoft.com/office/drawing/2014/main" id="{169D1BAC-4703-4C2E-BE14-5415CCB388A6}"/>
              </a:ext>
            </a:extLst>
          </p:cNvPr>
          <p:cNvCxnSpPr>
            <a:cxnSpLocks/>
          </p:cNvCxnSpPr>
          <p:nvPr/>
        </p:nvCxnSpPr>
        <p:spPr>
          <a:xfrm>
            <a:off x="2697180" y="3288717"/>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B5199C7-0289-40EB-9F1D-2D940410E9C1}"/>
              </a:ext>
            </a:extLst>
          </p:cNvPr>
          <p:cNvSpPr txBox="1"/>
          <p:nvPr/>
        </p:nvSpPr>
        <p:spPr>
          <a:xfrm>
            <a:off x="1571631" y="4019571"/>
            <a:ext cx="2201270" cy="33855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סימן שאלה - יצירה</a:t>
            </a:r>
          </a:p>
        </p:txBody>
      </p:sp>
      <p:cxnSp>
        <p:nvCxnSpPr>
          <p:cNvPr id="23" name="מחבר ישר 38">
            <a:extLst>
              <a:ext uri="{FF2B5EF4-FFF2-40B4-BE49-F238E27FC236}">
                <a16:creationId xmlns:a16="http://schemas.microsoft.com/office/drawing/2014/main" id="{989CC888-EDE7-4F33-AE78-68D6A021E8D0}"/>
              </a:ext>
            </a:extLst>
          </p:cNvPr>
          <p:cNvCxnSpPr>
            <a:cxnSpLocks/>
          </p:cNvCxnSpPr>
          <p:nvPr/>
        </p:nvCxnSpPr>
        <p:spPr>
          <a:xfrm>
            <a:off x="581759" y="3276846"/>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8D68021-CDB7-486C-895D-9629FE8B5AA4}"/>
              </a:ext>
            </a:extLst>
          </p:cNvPr>
          <p:cNvSpPr txBox="1"/>
          <p:nvPr/>
        </p:nvSpPr>
        <p:spPr>
          <a:xfrm>
            <a:off x="-511615" y="4023690"/>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סיכום</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ומסרים מרכזיים</a:t>
            </a:r>
          </a:p>
        </p:txBody>
      </p:sp>
    </p:spTree>
    <p:extLst>
      <p:ext uri="{BB962C8B-B14F-4D97-AF65-F5344CB8AC3E}">
        <p14:creationId xmlns:p14="http://schemas.microsoft.com/office/powerpoint/2010/main" val="410267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השקופיות הבאות מפרטות את מהלך השיעור ומיועדות להצגה בשיעור.</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a:p>
            <a:pPr marL="457200" marR="0" lvl="0" indent="-457200" algn="r" defTabSz="914400" rtl="1" eaLnBrk="1" fontAlgn="auto" latinLnBrk="0" hangingPunct="1">
              <a:lnSpc>
                <a:spcPct val="100000"/>
              </a:lnSpc>
              <a:spcBef>
                <a:spcPts val="0"/>
              </a:spcBef>
              <a:spcAft>
                <a:spcPts val="0"/>
              </a:spcAft>
              <a:buClrTx/>
              <a:buSzTx/>
              <a:buFont typeface="Heebo" panose="00000500000000000000" pitchFamily="2" charset="-79"/>
              <a:buChar char="«"/>
              <a:tabLst/>
              <a:defRPr/>
            </a:pPr>
            <a:r>
              <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בגוף כל שקופית מופיע התוכן להקרנה ולעבודה עם התלמידים.</a:t>
            </a:r>
          </a:p>
          <a:p>
            <a:pPr marL="457200" marR="0" lvl="0" indent="-457200" algn="r" defTabSz="914400" rtl="1" eaLnBrk="1" fontAlgn="auto" latinLnBrk="0" hangingPunct="1">
              <a:lnSpc>
                <a:spcPct val="100000"/>
              </a:lnSpc>
              <a:spcBef>
                <a:spcPts val="0"/>
              </a:spcBef>
              <a:spcAft>
                <a:spcPts val="0"/>
              </a:spcAft>
              <a:buClrTx/>
              <a:buSzTx/>
              <a:buFont typeface="Heebo" panose="00000500000000000000" pitchFamily="2" charset="-79"/>
              <a:buChar char="«"/>
              <a:tabLst/>
              <a:defRPr/>
            </a:pPr>
            <a:r>
              <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בתחתית השקופית (בהערות) נמצאות הרחבות והנחיות לך – המחנך.</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p:txBody>
      </p:sp>
      <p:pic>
        <p:nvPicPr>
          <p:cNvPr id="6" name="גרפיקה 4">
            <a:extLst>
              <a:ext uri="{FF2B5EF4-FFF2-40B4-BE49-F238E27FC236}">
                <a16:creationId xmlns:a16="http://schemas.microsoft.com/office/drawing/2014/main" id="{4057A2E4-550E-4E59-80DE-3C3349C3B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2000" y="682190"/>
            <a:ext cx="4320000" cy="1116897"/>
          </a:xfrm>
          <a:prstGeom prst="rect">
            <a:avLst/>
          </a:prstGeom>
        </p:spPr>
      </p:pic>
      <p:sp>
        <p:nvSpPr>
          <p:cNvPr id="10" name="Google Shape;128;p5">
            <a:extLst>
              <a:ext uri="{FF2B5EF4-FFF2-40B4-BE49-F238E27FC236}">
                <a16:creationId xmlns:a16="http://schemas.microsoft.com/office/drawing/2014/main" id="{9A4BDBEB-C0D0-4DD2-9361-480F99A0533C}"/>
              </a:ext>
            </a:extLst>
          </p:cNvPr>
          <p:cNvSpPr txBox="1">
            <a:spLocks/>
          </p:cNvSpPr>
          <p:nvPr/>
        </p:nvSpPr>
        <p:spPr>
          <a:xfrm>
            <a:off x="8195968" y="713440"/>
            <a:ext cx="3996032"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he-IL" sz="2600" b="1" i="0" u="none" strike="noStrike" kern="1200" cap="none" spc="0" normalizeH="0" baseline="0" noProof="0" dirty="0">
                <a:ln>
                  <a:noFill/>
                </a:ln>
                <a:solidFill>
                  <a:prstClr val="black"/>
                </a:solidFill>
                <a:effectLst/>
                <a:uLnTx/>
                <a:uFillTx/>
                <a:latin typeface="Calibri" panose="020F0502020204030204" pitchFamily="34" charset="0"/>
                <a:ea typeface="Varela Round"/>
                <a:cs typeface="Calibri" panose="020F0502020204030204" pitchFamily="34" charset="0"/>
                <a:sym typeface="Varela Round"/>
              </a:rPr>
              <a:t>הנחיות להוראת השיעור</a:t>
            </a:r>
          </a:p>
        </p:txBody>
      </p:sp>
      <p:pic>
        <p:nvPicPr>
          <p:cNvPr id="13" name="גרפיקה 12">
            <a:extLst>
              <a:ext uri="{FF2B5EF4-FFF2-40B4-BE49-F238E27FC236}">
                <a16:creationId xmlns:a16="http://schemas.microsoft.com/office/drawing/2014/main" id="{7AD702E1-44CD-49BC-8E96-E94D765006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95968" y="986537"/>
            <a:ext cx="672137" cy="508201"/>
          </a:xfrm>
          <a:prstGeom prst="rect">
            <a:avLst/>
          </a:prstGeom>
        </p:spPr>
      </p:pic>
    </p:spTree>
    <p:extLst>
      <p:ext uri="{BB962C8B-B14F-4D97-AF65-F5344CB8AC3E}">
        <p14:creationId xmlns:p14="http://schemas.microsoft.com/office/powerpoint/2010/main" val="233649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1" name="Google Shape;191;p4"/>
          <p:cNvSpPr txBox="1"/>
          <p:nvPr/>
        </p:nvSpPr>
        <p:spPr>
          <a:xfrm>
            <a:off x="6335486" y="1630569"/>
            <a:ext cx="4746856" cy="523156"/>
          </a:xfrm>
          <a:prstGeom prst="rect">
            <a:avLst/>
          </a:prstGeom>
          <a:noFill/>
          <a:ln>
            <a:noFill/>
          </a:ln>
        </p:spPr>
        <p:txBody>
          <a:bodyPr spcFirstLastPara="1" wrap="square" lIns="91401" tIns="45688" rIns="91401" bIns="45688" anchor="t" anchorCtr="0">
            <a:spAutoFit/>
          </a:bodyPr>
          <a:lstStyle/>
          <a:p>
            <a:pPr lvl="0" algn="r" rtl="1">
              <a:defRPr/>
            </a:pP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נַקְשִׁיב </a:t>
            </a:r>
            <a:r>
              <a:rPr lang="he-IL" sz="2800"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לַחֲבֵר </a:t>
            </a: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מִמָּקוֹם </a:t>
            </a:r>
            <a:r>
              <a:rPr kumimoji="0" lang="he-IL" sz="2800" b="0"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מִתְעַנְיֵן</a:t>
            </a:r>
            <a:endParaRPr kumimoji="0" sz="28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4" name="Google Shape;194;p4"/>
          <p:cNvSpPr txBox="1"/>
          <p:nvPr/>
        </p:nvSpPr>
        <p:spPr>
          <a:xfrm>
            <a:off x="5320579" y="5249967"/>
            <a:ext cx="5513239" cy="523156"/>
          </a:xfrm>
          <a:prstGeom prst="rect">
            <a:avLst/>
          </a:prstGeom>
          <a:noFill/>
          <a:ln>
            <a:noFill/>
          </a:ln>
        </p:spPr>
        <p:txBody>
          <a:bodyPr spcFirstLastPara="1" wrap="square" lIns="91401" tIns="45688" rIns="91401" bIns="45688" anchor="t" anchorCtr="0">
            <a:spAutoFit/>
          </a:bodyPr>
          <a:lstStyle/>
          <a:p>
            <a:pPr marL="0" marR="0" lvl="0" indent="0" algn="r" defTabSz="914400" rtl="1" eaLnBrk="1" fontAlgn="auto" latinLnBrk="0" hangingPunct="1">
              <a:lnSpc>
                <a:spcPct val="100000"/>
              </a:lnSpc>
              <a:spcBef>
                <a:spcPts val="0"/>
              </a:spcBef>
              <a:spcAft>
                <a:spcPts val="0"/>
              </a:spcAft>
              <a:buClr>
                <a:srgbClr val="0070C0"/>
              </a:buClr>
              <a:buSzPts val="2400"/>
              <a:buFontTx/>
              <a:buNone/>
              <a:tabLst/>
              <a:defRPr/>
            </a:pP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נִזְכֹּר שֶׁהַנֶּאֱמָר בַּשִּׂיחַ נִשְׁאַר בֵּינֵנוּ</a:t>
            </a:r>
            <a:endParaRPr kumimoji="0" sz="2800" b="0" i="0" u="none" strike="noStrike" kern="1200" cap="none" spc="0" normalizeH="0" baseline="0" noProof="0" dirty="0">
              <a:ln>
                <a:noFill/>
              </a:ln>
              <a:solidFill>
                <a:srgbClr val="FB19F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5" name="TextBox 4"/>
          <p:cNvSpPr txBox="1"/>
          <p:nvPr/>
        </p:nvSpPr>
        <p:spPr>
          <a:xfrm>
            <a:off x="8077198" y="2768676"/>
            <a:ext cx="2982553"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נְשַׁתֵּף מֵהַלֵּב וּנְכַבֵּד</a:t>
            </a:r>
            <a:endParaRPr kumimoji="0" lang="he-IL" sz="2800" b="1" i="0" u="sng"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6" name="גרפיקה 5">
            <a:extLst>
              <a:ext uri="{FF2B5EF4-FFF2-40B4-BE49-F238E27FC236}">
                <a16:creationId xmlns:a16="http://schemas.microsoft.com/office/drawing/2014/main" id="{CEF5FF86-4285-4579-9B9E-03AE5297D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841" y="5567574"/>
            <a:ext cx="3191660" cy="874321"/>
          </a:xfrm>
          <a:prstGeom prst="rect">
            <a:avLst/>
          </a:prstGeom>
        </p:spPr>
      </p:pic>
      <p:grpSp>
        <p:nvGrpSpPr>
          <p:cNvPr id="7" name="קבוצה 6">
            <a:extLst>
              <a:ext uri="{FF2B5EF4-FFF2-40B4-BE49-F238E27FC236}">
                <a16:creationId xmlns:a16="http://schemas.microsoft.com/office/drawing/2014/main" id="{5BE51FB9-92AB-4580-B588-4AF06AF09015}"/>
              </a:ext>
            </a:extLst>
          </p:cNvPr>
          <p:cNvGrpSpPr/>
          <p:nvPr/>
        </p:nvGrpSpPr>
        <p:grpSpPr>
          <a:xfrm>
            <a:off x="260116" y="5652036"/>
            <a:ext cx="989143" cy="874321"/>
            <a:chOff x="2923822" y="2971800"/>
            <a:chExt cx="3629378" cy="3629378"/>
          </a:xfrm>
        </p:grpSpPr>
        <p:pic>
          <p:nvPicPr>
            <p:cNvPr id="3" name="גרפיקה 2" descr="הערה - לב שבור קו מיתאר">
              <a:extLst>
                <a:ext uri="{FF2B5EF4-FFF2-40B4-BE49-F238E27FC236}">
                  <a16:creationId xmlns:a16="http://schemas.microsoft.com/office/drawing/2014/main" id="{E366574D-19BE-48F0-9F90-1458A36D39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3822" y="2971800"/>
              <a:ext cx="3629378" cy="3629378"/>
            </a:xfrm>
            <a:prstGeom prst="rect">
              <a:avLst/>
            </a:prstGeom>
          </p:spPr>
        </p:pic>
        <p:sp>
          <p:nvSpPr>
            <p:cNvPr id="4" name="מלבן 3">
              <a:extLst>
                <a:ext uri="{FF2B5EF4-FFF2-40B4-BE49-F238E27FC236}">
                  <a16:creationId xmlns:a16="http://schemas.microsoft.com/office/drawing/2014/main" id="{93402207-716C-4E78-902D-112D90818E9E}"/>
                </a:ext>
              </a:extLst>
            </p:cNvPr>
            <p:cNvSpPr/>
            <p:nvPr/>
          </p:nvSpPr>
          <p:spPr>
            <a:xfrm>
              <a:off x="4598894" y="4238231"/>
              <a:ext cx="300484" cy="492378"/>
            </a:xfrm>
            <a:prstGeom prst="rect">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pic>
        <p:nvPicPr>
          <p:cNvPr id="9" name="גרפיקה 8" descr="תג לב עם מילוי מלא">
            <a:extLst>
              <a:ext uri="{FF2B5EF4-FFF2-40B4-BE49-F238E27FC236}">
                <a16:creationId xmlns:a16="http://schemas.microsoft.com/office/drawing/2014/main" id="{7725D645-DF85-4D95-9B06-0BFE7796C7D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59751" y="2538580"/>
            <a:ext cx="914400" cy="914400"/>
          </a:xfrm>
          <a:prstGeom prst="rect">
            <a:avLst/>
          </a:prstGeom>
        </p:spPr>
      </p:pic>
      <p:pic>
        <p:nvPicPr>
          <p:cNvPr id="21" name="גרפיקה 20" descr="אוזן עם מילוי מלא">
            <a:extLst>
              <a:ext uri="{FF2B5EF4-FFF2-40B4-BE49-F238E27FC236}">
                <a16:creationId xmlns:a16="http://schemas.microsoft.com/office/drawing/2014/main" id="{B8930401-2EF7-45DB-8A3F-22778F28CCD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80743" y="1277411"/>
            <a:ext cx="1056548" cy="1056548"/>
          </a:xfrm>
          <a:prstGeom prst="rect">
            <a:avLst/>
          </a:prstGeom>
        </p:spPr>
      </p:pic>
      <p:sp>
        <p:nvSpPr>
          <p:cNvPr id="2" name="TextBox 1"/>
          <p:cNvSpPr txBox="1"/>
          <p:nvPr/>
        </p:nvSpPr>
        <p:spPr>
          <a:xfrm>
            <a:off x="8948056" y="4035761"/>
            <a:ext cx="1957729"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נְדַבֵּר בִּרְשׁוּת</a:t>
            </a:r>
          </a:p>
        </p:txBody>
      </p:sp>
      <p:pic>
        <p:nvPicPr>
          <p:cNvPr id="19" name="Picture 2" descr="Hands, Counting, Gestures, Hand Gestures, Numeral"/>
          <p:cNvPicPr>
            <a:picLocks noChangeAspect="1" noChangeArrowheads="1"/>
          </p:cNvPicPr>
          <p:nvPr/>
        </p:nvPicPr>
        <p:blipFill rotWithShape="1">
          <a:blip r:embed="rId11">
            <a:duotone>
              <a:schemeClr val="accent1">
                <a:shade val="45000"/>
                <a:satMod val="135000"/>
              </a:schemeClr>
              <a:prstClr val="white"/>
            </a:duotone>
            <a:extLst>
              <a:ext uri="{28A0092B-C50C-407E-A947-70E740481C1C}">
                <a14:useLocalDpi xmlns:a14="http://schemas.microsoft.com/office/drawing/2010/main" val="0"/>
              </a:ext>
            </a:extLst>
          </a:blip>
          <a:srcRect l="12882" t="1403" r="75243" b="40732"/>
          <a:stretch/>
        </p:blipFill>
        <p:spPr bwMode="auto">
          <a:xfrm>
            <a:off x="11097379" y="3470887"/>
            <a:ext cx="846668" cy="13362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Lips, Kiss, Kissing, Line, Mouth"/>
          <p:cNvPicPr>
            <a:picLocks noChangeAspect="1" noChangeArrowheads="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80742" y="5191203"/>
            <a:ext cx="1016000" cy="510117"/>
          </a:xfrm>
          <a:prstGeom prst="rect">
            <a:avLst/>
          </a:prstGeom>
          <a:noFill/>
          <a:extLst>
            <a:ext uri="{909E8E84-426E-40DD-AFC4-6F175D3DCCD1}">
              <a14:hiddenFill xmlns:a14="http://schemas.microsoft.com/office/drawing/2010/main">
                <a:solidFill>
                  <a:srgbClr val="FFFFFF"/>
                </a:solidFill>
              </a14:hiddenFill>
            </a:ext>
          </a:extLst>
        </p:spPr>
      </p:pic>
      <p:pic>
        <p:nvPicPr>
          <p:cNvPr id="22" name="תמונה 21"/>
          <p:cNvPicPr>
            <a:picLocks noChangeAspect="1"/>
          </p:cNvPicPr>
          <p:nvPr/>
        </p:nvPicPr>
        <p:blipFill rotWithShape="1">
          <a:blip r:embed="rId13">
            <a:duotone>
              <a:prstClr val="black"/>
              <a:schemeClr val="accent1">
                <a:tint val="45000"/>
                <a:satMod val="400000"/>
              </a:schemeClr>
            </a:duotone>
          </a:blip>
          <a:srcRect t="51108" r="85104"/>
          <a:stretch/>
        </p:blipFill>
        <p:spPr>
          <a:xfrm>
            <a:off x="11031377" y="5105561"/>
            <a:ext cx="965365" cy="1191517"/>
          </a:xfrm>
          <a:prstGeom prst="rect">
            <a:avLst/>
          </a:prstGeom>
        </p:spPr>
      </p:pic>
      <p:sp>
        <p:nvSpPr>
          <p:cNvPr id="16" name="מלבן 15">
            <a:extLst>
              <a:ext uri="{FF2B5EF4-FFF2-40B4-BE49-F238E27FC236}">
                <a16:creationId xmlns:a16="http://schemas.microsoft.com/office/drawing/2014/main" id="{5FEBF757-7A64-4037-B4E2-0E9787A39191}"/>
              </a:ext>
            </a:extLst>
          </p:cNvPr>
          <p:cNvSpPr/>
          <p:nvPr/>
        </p:nvSpPr>
        <p:spPr>
          <a:xfrm>
            <a:off x="2777671" y="239836"/>
            <a:ext cx="692098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הַנְחָיוֹת לְשִׂיחַ מֵיטָבִי</a:t>
            </a:r>
          </a:p>
          <a:p>
            <a:pPr algn="ctr" rtl="0">
              <a:buClr>
                <a:srgbClr val="000000"/>
              </a:buClr>
              <a:defRPr/>
            </a:pPr>
            <a:r>
              <a:rPr lang="he-IL" sz="2500" b="1" dirty="0">
                <a:solidFill>
                  <a:srgbClr val="002060"/>
                </a:solidFill>
                <a:latin typeface="Calibri" panose="020F0502020204030204" pitchFamily="34" charset="0"/>
                <a:cs typeface="Calibri" panose="020F0502020204030204" pitchFamily="34" charset="0"/>
              </a:rPr>
              <a:t>"איזהו מכובד, המכבד את הבריות" (אבות פרק ד')</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3384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גרפיקה 19">
            <a:extLst>
              <a:ext uri="{FF2B5EF4-FFF2-40B4-BE49-F238E27FC236}">
                <a16:creationId xmlns:a16="http://schemas.microsoft.com/office/drawing/2014/main" id="{5F180E71-5E2B-4C26-9E9A-75B89B5738F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0944" t="23304" r="50515"/>
          <a:stretch/>
        </p:blipFill>
        <p:spPr>
          <a:xfrm rot="5400000">
            <a:off x="757401" y="-1732856"/>
            <a:ext cx="4717560" cy="5606151"/>
          </a:xfrm>
          <a:prstGeom prst="rect">
            <a:avLst/>
          </a:prstGeom>
        </p:spPr>
      </p:pic>
      <p:sp>
        <p:nvSpPr>
          <p:cNvPr id="11" name="מלבן 10">
            <a:extLst>
              <a:ext uri="{FF2B5EF4-FFF2-40B4-BE49-F238E27FC236}">
                <a16:creationId xmlns:a16="http://schemas.microsoft.com/office/drawing/2014/main" id="{13271699-FC31-4EAB-82AA-3FF8EED737DC}"/>
              </a:ext>
            </a:extLst>
          </p:cNvPr>
          <p:cNvSpPr/>
          <p:nvPr/>
        </p:nvSpPr>
        <p:spPr>
          <a:xfrm>
            <a:off x="3821255" y="-85384"/>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2" name="גרפיקה 11">
            <a:extLst>
              <a:ext uri="{FF2B5EF4-FFF2-40B4-BE49-F238E27FC236}">
                <a16:creationId xmlns:a16="http://schemas.microsoft.com/office/drawing/2014/main" id="{01818A30-CEDF-464A-A848-E9A50F8F95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004456" y="1126195"/>
            <a:ext cx="8112511" cy="5731805"/>
          </a:xfrm>
          <a:prstGeom prst="rect">
            <a:avLst/>
          </a:prstGeom>
        </p:spPr>
      </p:pic>
      <p:sp>
        <p:nvSpPr>
          <p:cNvPr id="15" name="Content Placeholder 1">
            <a:extLst>
              <a:ext uri="{FF2B5EF4-FFF2-40B4-BE49-F238E27FC236}">
                <a16:creationId xmlns:a16="http://schemas.microsoft.com/office/drawing/2014/main" id="{4B7A8D7E-7B83-4F8A-B7CD-6007A5D6579E}"/>
              </a:ext>
            </a:extLst>
          </p:cNvPr>
          <p:cNvSpPr txBox="1">
            <a:spLocks/>
          </p:cNvSpPr>
          <p:nvPr/>
        </p:nvSpPr>
        <p:spPr>
          <a:xfrm>
            <a:off x="3701512" y="2965880"/>
            <a:ext cx="6389545" cy="2052433"/>
          </a:xfrm>
          <a:prstGeom prst="rect">
            <a:avLst/>
          </a:prstGeom>
          <a:noFill/>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lvl="0" indent="0" algn="ctr">
              <a:lnSpc>
                <a:spcPct val="150000"/>
              </a:lnSpc>
              <a:buNone/>
              <a:defRPr/>
            </a:pPr>
            <a:r>
              <a:rPr kumimoji="0" lang="he-IL" sz="3600" b="1" i="0" u="none" strike="noStrike" kern="1200" cap="none" spc="0" normalizeH="0" baseline="0" noProof="0" dirty="0">
                <a:ln>
                  <a:noFill/>
                </a:ln>
                <a:solidFill>
                  <a:srgbClr val="A62172"/>
                </a:solidFill>
                <a:effectLst/>
                <a:uLnTx/>
                <a:uFillTx/>
                <a:latin typeface="Calibri" panose="020F0502020204030204" pitchFamily="34" charset="0"/>
                <a:ea typeface="+mn-ea"/>
                <a:cs typeface="Calibri" panose="020F0502020204030204" pitchFamily="34" charset="0"/>
              </a:rPr>
              <a:t>מָה אֲנִי </a:t>
            </a:r>
            <a:r>
              <a:rPr lang="he-IL" sz="3600" b="1" dirty="0">
                <a:solidFill>
                  <a:srgbClr val="A62172"/>
                </a:solidFill>
                <a:latin typeface="Calibri" panose="020F0502020204030204" pitchFamily="34" charset="0"/>
                <a:cs typeface="Calibri" panose="020F0502020204030204" pitchFamily="34" charset="0"/>
              </a:rPr>
              <a:t>זוֹכֶר</a:t>
            </a:r>
            <a:r>
              <a:rPr kumimoji="0" lang="he-IL" sz="3600" b="1" i="0" u="none" strike="noStrike" kern="1200" cap="none" spc="0" normalizeH="0" baseline="0" noProof="0" dirty="0">
                <a:ln>
                  <a:noFill/>
                </a:ln>
                <a:solidFill>
                  <a:srgbClr val="A62172"/>
                </a:solidFill>
                <a:effectLst/>
                <a:uLnTx/>
                <a:uFillTx/>
                <a:latin typeface="Calibri" panose="020F0502020204030204" pitchFamily="34" charset="0"/>
                <a:ea typeface="+mn-ea"/>
                <a:cs typeface="Calibri" panose="020F0502020204030204" pitchFamily="34" charset="0"/>
              </a:rPr>
              <a:t> מֵהַשִּׁיעוּר שֶׁעָבַר? </a:t>
            </a:r>
          </a:p>
          <a:p>
            <a:pPr marL="45720" marR="0" lvl="0" indent="0" algn="ct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he-IL" sz="3600" b="1" i="0" u="none" strike="noStrike" kern="1200" cap="none" spc="0" normalizeH="0" baseline="0" noProof="0" dirty="0">
                <a:ln>
                  <a:noFill/>
                </a:ln>
                <a:solidFill>
                  <a:srgbClr val="A62172"/>
                </a:solidFill>
                <a:effectLst/>
                <a:uLnTx/>
                <a:uFillTx/>
                <a:latin typeface="Calibri" panose="020F0502020204030204" pitchFamily="34" charset="0"/>
                <a:ea typeface="+mn-ea"/>
                <a:cs typeface="Calibri" panose="020F0502020204030204" pitchFamily="34" charset="0"/>
              </a:rPr>
              <a:t>מָה עָשִׂינוּ? עַל מָה שׂוֹחַחְנוּ?</a:t>
            </a:r>
          </a:p>
        </p:txBody>
      </p:sp>
      <p:pic>
        <p:nvPicPr>
          <p:cNvPr id="26" name="גרפיקה 25">
            <a:extLst>
              <a:ext uri="{FF2B5EF4-FFF2-40B4-BE49-F238E27FC236}">
                <a16:creationId xmlns:a16="http://schemas.microsoft.com/office/drawing/2014/main" id="{2E1403EE-75AB-458E-A69A-2EF64F699A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10743705" y="227495"/>
            <a:ext cx="964242" cy="1183388"/>
          </a:xfrm>
          <a:prstGeom prst="rect">
            <a:avLst/>
          </a:prstGeom>
        </p:spPr>
      </p:pic>
      <p:sp>
        <p:nvSpPr>
          <p:cNvPr id="9" name="מלבן 8">
            <a:extLst>
              <a:ext uri="{FF2B5EF4-FFF2-40B4-BE49-F238E27FC236}">
                <a16:creationId xmlns:a16="http://schemas.microsoft.com/office/drawing/2014/main" id="{13271699-FC31-4EAB-82AA-3FF8EED737DC}"/>
              </a:ext>
            </a:extLst>
          </p:cNvPr>
          <p:cNvSpPr/>
          <p:nvPr/>
        </p:nvSpPr>
        <p:spPr>
          <a:xfrm>
            <a:off x="5919257" y="0"/>
            <a:ext cx="4534228" cy="116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kumimoji="0" lang="he-IL" sz="5400" b="1" i="0" u="none" strike="noStrike" kern="1200" cap="none" spc="0" normalizeH="0" baseline="0" noProof="0" dirty="0">
                <a:ln>
                  <a:noFill/>
                </a:ln>
                <a:solidFill>
                  <a:srgbClr val="27B2C2"/>
                </a:solidFill>
                <a:effectLst/>
                <a:uLnTx/>
                <a:uFillTx/>
                <a:latin typeface="Calibri" panose="020F0502020204030204" pitchFamily="34" charset="0"/>
                <a:ea typeface="+mn-ea"/>
                <a:cs typeface="Calibri" panose="020F0502020204030204" pitchFamily="34" charset="0"/>
              </a:rPr>
              <a:t>רֶגַע </a:t>
            </a:r>
            <a:r>
              <a:rPr lang="he-IL" sz="5400" b="1" dirty="0">
                <a:solidFill>
                  <a:srgbClr val="27B2C2"/>
                </a:solidFill>
                <a:latin typeface="Calibri" panose="020F0502020204030204" pitchFamily="34" charset="0"/>
                <a:cs typeface="Calibri" panose="020F0502020204030204" pitchFamily="34" charset="0"/>
              </a:rPr>
              <a:t>נִזְכָּרוֹת</a:t>
            </a:r>
            <a:r>
              <a:rPr kumimoji="0" lang="he-IL" sz="5400" b="1" i="0" u="none" strike="noStrike" kern="1200" cap="none" spc="0" normalizeH="0" baseline="0" noProof="0" dirty="0">
                <a:ln>
                  <a:noFill/>
                </a:ln>
                <a:solidFill>
                  <a:srgbClr val="27B2C2"/>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99800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9BFBD8-9D75-4973-B2C3-DDF3000AED49}"/>
              </a:ext>
            </a:extLst>
          </p:cNvPr>
          <p:cNvSpPr txBox="1">
            <a:spLocks/>
          </p:cNvSpPr>
          <p:nvPr/>
        </p:nvSpPr>
        <p:spPr>
          <a:xfrm>
            <a:off x="5167423" y="1606378"/>
            <a:ext cx="6899145" cy="452010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lgn="r" rtl="1"/>
            <a:r>
              <a:rPr lang="he-IL" sz="2400" b="1" kern="0" dirty="0">
                <a:solidFill>
                  <a:schemeClr val="bg2"/>
                </a:solidFill>
                <a:latin typeface="Calibri" panose="020F0502020204030204" pitchFamily="34" charset="0"/>
                <a:cs typeface="Calibri" panose="020F0502020204030204" pitchFamily="34" charset="0"/>
              </a:rPr>
              <a:t>לקראת השיעור:</a:t>
            </a:r>
          </a:p>
          <a:p>
            <a:pPr algn="r" rtl="1"/>
            <a:r>
              <a:rPr lang="he-IL" sz="2400" kern="0" dirty="0">
                <a:solidFill>
                  <a:schemeClr val="bg2"/>
                </a:solidFill>
                <a:latin typeface="Calibri" panose="020F0502020204030204" pitchFamily="34" charset="0"/>
                <a:cs typeface="Calibri" panose="020F0502020204030204" pitchFamily="34" charset="0"/>
              </a:rPr>
              <a:t>המחנך יכין מראש מסגרת שמתחתיה כתוב: "אני בכיתה א'".</a:t>
            </a:r>
          </a:p>
          <a:p>
            <a:pPr algn="r" rtl="1"/>
            <a:endParaRPr lang="he-IL" sz="2400" kern="0" dirty="0">
              <a:solidFill>
                <a:schemeClr val="bg2"/>
              </a:solidFill>
              <a:latin typeface="Calibri" panose="020F0502020204030204" pitchFamily="34" charset="0"/>
              <a:cs typeface="Calibri" panose="020F0502020204030204" pitchFamily="34" charset="0"/>
            </a:endParaRPr>
          </a:p>
          <a:p>
            <a:pPr algn="r" rtl="1"/>
            <a:r>
              <a:rPr lang="he-IL" sz="2400" kern="0" dirty="0">
                <a:solidFill>
                  <a:schemeClr val="bg2"/>
                </a:solidFill>
                <a:latin typeface="Calibri" panose="020F0502020204030204" pitchFamily="34" charset="0"/>
                <a:cs typeface="Calibri" panose="020F0502020204030204" pitchFamily="34" charset="0"/>
              </a:rPr>
              <a:t>בכל פעם יקרא לילד אחר ויצלם אותו.</a:t>
            </a:r>
            <a:br>
              <a:rPr lang="en-US" sz="2400" kern="0" dirty="0">
                <a:solidFill>
                  <a:schemeClr val="bg2"/>
                </a:solidFill>
                <a:latin typeface="Calibri" panose="020F0502020204030204" pitchFamily="34" charset="0"/>
                <a:cs typeface="Calibri" panose="020F0502020204030204" pitchFamily="34" charset="0"/>
              </a:rPr>
            </a:br>
            <a:endParaRPr lang="he-IL" sz="2400" kern="0" dirty="0">
              <a:solidFill>
                <a:schemeClr val="bg2"/>
              </a:solidFill>
              <a:latin typeface="Calibri" panose="020F0502020204030204" pitchFamily="34" charset="0"/>
              <a:cs typeface="Calibri" panose="020F0502020204030204" pitchFamily="34" charset="0"/>
            </a:endParaRPr>
          </a:p>
          <a:p>
            <a:pPr algn="r" rtl="1"/>
            <a:r>
              <a:rPr lang="he-IL" sz="2400" kern="0" dirty="0">
                <a:solidFill>
                  <a:schemeClr val="bg2"/>
                </a:solidFill>
                <a:latin typeface="Calibri" panose="020F0502020204030204" pitchFamily="34" charset="0"/>
                <a:cs typeface="Calibri" panose="020F0502020204030204" pitchFamily="34" charset="0"/>
              </a:rPr>
              <a:t>בהמשך, יערוך מצגת כיתתית –</a:t>
            </a:r>
            <a:br>
              <a:rPr lang="en-US" sz="2400" kern="0" dirty="0">
                <a:solidFill>
                  <a:schemeClr val="bg2"/>
                </a:solidFill>
                <a:latin typeface="Calibri" panose="020F0502020204030204" pitchFamily="34" charset="0"/>
                <a:cs typeface="Calibri" panose="020F0502020204030204" pitchFamily="34" charset="0"/>
              </a:rPr>
            </a:br>
            <a:r>
              <a:rPr lang="he-IL" sz="2400" kern="0" dirty="0">
                <a:solidFill>
                  <a:schemeClr val="bg2"/>
                </a:solidFill>
                <a:latin typeface="Calibri" panose="020F0502020204030204" pitchFamily="34" charset="0"/>
                <a:cs typeface="Calibri" panose="020F0502020204030204" pitchFamily="34" charset="0"/>
              </a:rPr>
              <a:t>"אנחנו תלמידים בכיתה א'"</a:t>
            </a:r>
          </a:p>
        </p:txBody>
      </p:sp>
      <p:sp>
        <p:nvSpPr>
          <p:cNvPr id="5" name="Title 3">
            <a:extLst>
              <a:ext uri="{FF2B5EF4-FFF2-40B4-BE49-F238E27FC236}">
                <a16:creationId xmlns:a16="http://schemas.microsoft.com/office/drawing/2014/main" id="{478CAA2B-AED4-4FFD-B3BA-940E157E6B27}"/>
              </a:ext>
            </a:extLst>
          </p:cNvPr>
          <p:cNvSpPr txBox="1">
            <a:spLocks/>
          </p:cNvSpPr>
          <p:nvPr/>
        </p:nvSpPr>
        <p:spPr>
          <a:xfrm>
            <a:off x="508493" y="0"/>
            <a:ext cx="11175013" cy="105439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1">
              <a:lnSpc>
                <a:spcPct val="90000"/>
              </a:lnSpc>
              <a:spcBef>
                <a:spcPts val="0"/>
              </a:spcBef>
              <a:spcAft>
                <a:spcPts val="0"/>
              </a:spcAft>
              <a:buClr>
                <a:schemeClr val="dk1"/>
              </a:buClr>
              <a:buSzPts val="44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b="1" kern="0" dirty="0">
                <a:solidFill>
                  <a:srgbClr val="0070C0"/>
                </a:solidFill>
                <a:latin typeface="Calibri" panose="020F0502020204030204" pitchFamily="34" charset="0"/>
                <a:cs typeface="Calibri" panose="020F0502020204030204" pitchFamily="34" charset="0"/>
              </a:rPr>
              <a:t>אני בכיתה א' – שקף למחנך</a:t>
            </a:r>
          </a:p>
        </p:txBody>
      </p:sp>
      <p:pic>
        <p:nvPicPr>
          <p:cNvPr id="8" name="Picture 2" descr="Frame, School, Children, Globe, Board, Colored Pencils">
            <a:extLst>
              <a:ext uri="{FF2B5EF4-FFF2-40B4-BE49-F238E27FC236}">
                <a16:creationId xmlns:a16="http://schemas.microsoft.com/office/drawing/2014/main" id="{571D0B2C-AC33-4272-8D0B-981CA0F868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236" r="8639"/>
          <a:stretch/>
        </p:blipFill>
        <p:spPr bwMode="auto">
          <a:xfrm>
            <a:off x="327804" y="1606378"/>
            <a:ext cx="3797629" cy="478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185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שכבת א-ניהול עצמי- ויסות רגשי כעס" id="{14492E42-7192-4ED1-A8EE-577F49520750}" vid="{73894847-D040-410F-9035-9266175AC6FC}"/>
    </a:ext>
  </a:extLst>
</a:theme>
</file>

<file path=ppt/theme/theme5.xml><?xml version="1.0" encoding="utf-8"?>
<a:theme xmlns:a="http://schemas.openxmlformats.org/drawingml/2006/main" name="3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4553</TotalTime>
  <Words>1052</Words>
  <Application>Microsoft Office PowerPoint</Application>
  <PresentationFormat>מסך רחב</PresentationFormat>
  <Paragraphs>188</Paragraphs>
  <Slides>25</Slides>
  <Notes>20</Notes>
  <HiddenSlides>0</HiddenSlides>
  <MMClips>0</MMClips>
  <ScaleCrop>false</ScaleCrop>
  <HeadingPairs>
    <vt:vector size="6" baseType="variant">
      <vt:variant>
        <vt:lpstr>גופנים בשימוש</vt:lpstr>
      </vt:variant>
      <vt:variant>
        <vt:i4>10</vt:i4>
      </vt:variant>
      <vt:variant>
        <vt:lpstr>ערכת נושא</vt:lpstr>
      </vt:variant>
      <vt:variant>
        <vt:i4>5</vt:i4>
      </vt:variant>
      <vt:variant>
        <vt:lpstr>כותרות שקופיות</vt:lpstr>
      </vt:variant>
      <vt:variant>
        <vt:i4>25</vt:i4>
      </vt:variant>
    </vt:vector>
  </HeadingPairs>
  <TitlesOfParts>
    <vt:vector size="40" baseType="lpstr">
      <vt:lpstr>Arial</vt:lpstr>
      <vt:lpstr>Calibri</vt:lpstr>
      <vt:lpstr>Calibri Light</vt:lpstr>
      <vt:lpstr>David</vt:lpstr>
      <vt:lpstr>Franklin Gothic Medium</vt:lpstr>
      <vt:lpstr>Gisha</vt:lpstr>
      <vt:lpstr>Heebo</vt:lpstr>
      <vt:lpstr>Noto Sans Symbols</vt:lpstr>
      <vt:lpstr>Wingdings</vt:lpstr>
      <vt:lpstr>Wingdings 2</vt:lpstr>
      <vt:lpstr>Office Theme</vt:lpstr>
      <vt:lpstr>2_ערכת נושא Office</vt:lpstr>
      <vt:lpstr>1_ערכת נושא Office</vt:lpstr>
      <vt:lpstr>ערכת נושא Office</vt:lpstr>
      <vt:lpstr>3_ערכת נושא Office</vt:lpstr>
      <vt:lpstr>מצגת של PowerPoint‏</vt:lpstr>
      <vt:lpstr>מצגת של PowerPoint‏</vt:lpstr>
      <vt:lpstr>מטרות השיעור</vt:lpstr>
      <vt:lpstr>ידע, מיומנויות וערכים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חָשׁוּב לִזְכּוֹר</vt:lpstr>
      <vt:lpstr>מצגת של PowerPoint‏</vt:lpstr>
      <vt:lpstr>מצגת של PowerPoint‏</vt:lpstr>
      <vt:lpstr>מצגת של PowerPoint‏</vt:lpstr>
      <vt:lpstr>הַאִם אַתֶּם יוֹדְעים מָה זֶה?</vt:lpstr>
      <vt:lpstr>מצגת של PowerPoint‏</vt:lpstr>
      <vt:lpstr>מצגת של PowerPoint‏</vt:lpstr>
      <vt:lpstr>מצגת של PowerPoint‏</vt:lpstr>
      <vt:lpstr>מצגת של PowerPoint‏</vt:lpstr>
      <vt:lpstr>מצגת של PowerPoint‏</vt:lpstr>
      <vt:lpstr>להדפסה</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Dafna Hadar Pecker</dc:creator>
  <cp:lastModifiedBy>נעמה קנטמן</cp:lastModifiedBy>
  <cp:revision>128</cp:revision>
  <dcterms:created xsi:type="dcterms:W3CDTF">2022-04-14T14:28:53Z</dcterms:created>
  <dcterms:modified xsi:type="dcterms:W3CDTF">2023-03-16T06:32:45Z</dcterms:modified>
</cp:coreProperties>
</file>