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6" r:id="rId2"/>
    <p:sldMasterId id="2147483699" r:id="rId3"/>
  </p:sldMasterIdLst>
  <p:notesMasterIdLst>
    <p:notesMasterId r:id="rId27"/>
  </p:notesMasterIdLst>
  <p:sldIdLst>
    <p:sldId id="257" r:id="rId4"/>
    <p:sldId id="671" r:id="rId5"/>
    <p:sldId id="556" r:id="rId6"/>
    <p:sldId id="538" r:id="rId7"/>
    <p:sldId id="585" r:id="rId8"/>
    <p:sldId id="543" r:id="rId9"/>
    <p:sldId id="601" r:id="rId10"/>
    <p:sldId id="608" r:id="rId11"/>
    <p:sldId id="619" r:id="rId12"/>
    <p:sldId id="672" r:id="rId13"/>
    <p:sldId id="661" r:id="rId14"/>
    <p:sldId id="662" r:id="rId15"/>
    <p:sldId id="663" r:id="rId16"/>
    <p:sldId id="664" r:id="rId17"/>
    <p:sldId id="665" r:id="rId18"/>
    <p:sldId id="666" r:id="rId19"/>
    <p:sldId id="667" r:id="rId20"/>
    <p:sldId id="670" r:id="rId21"/>
    <p:sldId id="638" r:id="rId22"/>
    <p:sldId id="612" r:id="rId23"/>
    <p:sldId id="272" r:id="rId24"/>
    <p:sldId id="632" r:id="rId25"/>
    <p:sldId id="669"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D5B"/>
    <a:srgbClr val="C6188C"/>
    <a:srgbClr val="98B781"/>
    <a:srgbClr val="A8D08C"/>
    <a:srgbClr val="127AB9"/>
    <a:srgbClr val="E11F27"/>
    <a:srgbClr val="00B7DE"/>
    <a:srgbClr val="BA0956"/>
    <a:srgbClr val="ECF5E6"/>
    <a:srgbClr val="860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19" autoAdjust="0"/>
    <p:restoredTop sz="87684" autoAdjust="0"/>
  </p:normalViewPr>
  <p:slideViewPr>
    <p:cSldViewPr snapToGrid="0">
      <p:cViewPr varScale="1">
        <p:scale>
          <a:sx n="63" d="100"/>
          <a:sy n="63"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כ"ג/אדר/תשפ"ג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0" name="Google Shape;130;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כאן ניתן לשלב תמונות של המחנכים המלמדים בכיתה.</a:t>
            </a:r>
          </a:p>
          <a:p>
            <a:pPr algn="r" rtl="1"/>
            <a:r>
              <a:rPr lang="he-IL" dirty="0"/>
              <a:t>כדאי להוסיף תמונות של אנשי צוות נוספים – מנהלת </a:t>
            </a:r>
            <a:r>
              <a:rPr lang="he-IL" dirty="0" err="1"/>
              <a:t>הת"ת</a:t>
            </a:r>
            <a:r>
              <a:rPr lang="he-IL" dirty="0"/>
              <a:t>, שומר, יועץ, אב בית (ניתן לשכפל את השקופית ולהוסיף למצגת).</a:t>
            </a:r>
          </a:p>
        </p:txBody>
      </p:sp>
      <p:sp>
        <p:nvSpPr>
          <p:cNvPr id="4" name="Slide Number Placeholder 3"/>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265282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כאן רצוי לשלב את מערכת השעות של הכיתה ולהציג אותה לתלמידים – כדאי להסביר על השיעורים השונים ועל ההפסקות.</a:t>
            </a:r>
          </a:p>
        </p:txBody>
      </p:sp>
      <p:sp>
        <p:nvSpPr>
          <p:cNvPr id="4" name="Slide Number Placeholder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230958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261098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נבקש מהילדים לצייר משהו חדש שלמדו היום בשיעור שלנו או במהלך היום בכלל, ולשתף.</a:t>
            </a:r>
          </a:p>
        </p:txBody>
      </p:sp>
      <p:sp>
        <p:nvSpPr>
          <p:cNvPr id="4" name="Slide Number Placeholder 3"/>
          <p:cNvSpPr>
            <a:spLocks noGrp="1"/>
          </p:cNvSpPr>
          <p:nvPr>
            <p:ph type="sldNum" sz="quarter" idx="5"/>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373941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דיון בעקבות הדברים החדשים שלמדו.</a:t>
            </a:r>
          </a:p>
          <a:p>
            <a:r>
              <a:rPr lang="he-IL" dirty="0"/>
              <a:t>כדאי להדגיש את השמחה וההתרגשות שיש בלמידה של משהו חדש, בכל תחום.</a:t>
            </a:r>
          </a:p>
        </p:txBody>
      </p:sp>
      <p:sp>
        <p:nvSpPr>
          <p:cNvPr id="4" name="Slide Number Placeholder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304795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מצורף שקף להדפסה בסוף המצגת</a:t>
            </a:r>
            <a:endParaRPr dirty="0"/>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שיעור: כל תלמיד יבחר משפט שהוא רוצה להתייחס אליו </a:t>
            </a:r>
          </a:p>
          <a:p>
            <a:r>
              <a:rPr lang="he-IL" dirty="0"/>
              <a:t> </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3636932-1D11-4359-B5AE-4A5A23CB4E91}" type="slidenum">
              <a:rPr kumimoji="0" lang="he-IL"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he-IL"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0360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76" name="Google Shape;276;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353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934428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להדפסה לתלמידים.</a:t>
            </a:r>
          </a:p>
        </p:txBody>
      </p:sp>
      <p:sp>
        <p:nvSpPr>
          <p:cNvPr id="4" name="Slide Number Placeholder 3"/>
          <p:cNvSpPr>
            <a:spLocks noGrp="1"/>
          </p:cNvSpPr>
          <p:nvPr>
            <p:ph type="sldNum" sz="quarter" idx="5"/>
          </p:nvPr>
        </p:nvSpPr>
        <p:spPr/>
        <p:txBody>
          <a:bodyPr/>
          <a:lstStyle/>
          <a:p>
            <a:fld id="{2D822099-C4B9-4777-AC4D-E954DB6718BC}" type="slidenum">
              <a:rPr lang="he-IL" smtClean="0"/>
              <a:t>23</a:t>
            </a:fld>
            <a:endParaRPr lang="he-IL"/>
          </a:p>
        </p:txBody>
      </p:sp>
    </p:spTree>
    <p:extLst>
      <p:ext uri="{BB962C8B-B14F-4D97-AF65-F5344CB8AC3E}">
        <p14:creationId xmlns:p14="http://schemas.microsoft.com/office/powerpoint/2010/main" val="374191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מפגש זה עוסק במשמעות תלמוד תורה עבור הילדים – ומתייחס הן לפן הפיזי והן לפן האנושי.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בהמשך למפגש זה, חשוב לערוך עם התלמידים </a:t>
            </a:r>
            <a:r>
              <a:rPr lang="he-IL" b="1" u="sng" dirty="0"/>
              <a:t>סיור היכרות ברחבי תלמוד תורה</a:t>
            </a:r>
            <a:r>
              <a:rPr lang="he-IL" b="0" u="none" dirty="0"/>
              <a:t>.</a:t>
            </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8190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a:t>
            </a:r>
            <a:r>
              <a:rPr lang="he-IL" dirty="0"/>
              <a:t>תלמידים</a:t>
            </a:r>
            <a:r>
              <a:rPr lang="x-none" dirty="0"/>
              <a:t>.</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למחנך:</a:t>
            </a:r>
            <a:r>
              <a:rPr lang="he-IL" sz="1200" baseline="0" dirty="0">
                <a:solidFill>
                  <a:srgbClr val="002060"/>
                </a:solidFill>
                <a:latin typeface="Calibri" panose="020F0502020204030204" pitchFamily="34" charset="0"/>
                <a:ea typeface="Tahoma" panose="020B0604030504040204" pitchFamily="34" charset="0"/>
                <a:cs typeface="Calibri" panose="020F0502020204030204" pitchFamily="34" charset="0"/>
              </a:rPr>
              <a:t> ניתן להסביר ש</a:t>
            </a: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lang="he-IL"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01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מכוונה למעשה:</a:t>
            </a:r>
          </a:p>
          <a:p>
            <a:r>
              <a:rPr lang="he-IL" dirty="0"/>
              <a:t>המחנך יבקש מהתלמידים להתייחס לדרכים שבהן יישמו את הכוונות שלהם מהשיעור הקודם, לתאר מקרים שחוו ובהם הייתה להם הזדמנות ליישם את שלמדו.</a:t>
            </a:r>
          </a:p>
          <a:p>
            <a:r>
              <a:rPr lang="he-IL" dirty="0"/>
              <a:t>לאחר שהתלמידים ישתפו, ניתן לשאול אותם מה הדברים שסייעו להם לקדם את הכוונות שלהם. במידה והתלמידים לא יישמו, ניתן לשאול מה הגורמים שעיכבו אותם ומה יכול לסייע להם בהמשך על מנת ליישם את הכוונות שלהם. </a:t>
            </a:r>
            <a:endParaRPr lang="aa-ET"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990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אפשר להרחיב את השיח ולשאול מספר שאלות:</a:t>
            </a:r>
          </a:p>
          <a:p>
            <a:pPr algn="r" rtl="1"/>
            <a:r>
              <a:rPr lang="he-IL" dirty="0"/>
              <a:t>מדוע קוראים כך לתלמוד תורה?</a:t>
            </a:r>
          </a:p>
          <a:p>
            <a:pPr algn="r" rtl="1"/>
            <a:r>
              <a:rPr lang="he-IL" dirty="0"/>
              <a:t>מה זה אומר – "בית של ספר?"</a:t>
            </a:r>
          </a:p>
        </p:txBody>
      </p:sp>
      <p:sp>
        <p:nvSpPr>
          <p:cNvPr id="4" name="Slide Number Placeholder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22546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he-IL"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אלו דברים יש בבית?</a:t>
            </a:r>
            <a:br>
              <a:rPr lang="en-US"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r>
              <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(חפצים, רהיטים, חדרים...</a:t>
            </a:r>
            <a:r>
              <a:rPr lang="he-IL" sz="1200" dirty="0">
                <a:solidFill>
                  <a:srgbClr val="0070C0"/>
                </a:solidFill>
                <a:latin typeface="Calibri" panose="020F0502020204030204" pitchFamily="34" charset="0"/>
                <a:ea typeface="Calibri" panose="020F0502020204030204" pitchFamily="34" charset="0"/>
                <a:cs typeface="Arial" panose="020B0604020202020204" pitchFamily="34" charset="0"/>
              </a:rPr>
              <a:t> ; אנשים - </a:t>
            </a:r>
            <a:r>
              <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משפחה - הורים, ילדים)</a:t>
            </a:r>
          </a:p>
          <a:p>
            <a:pPr marL="0" marR="0" algn="r" rtl="1">
              <a:lnSpc>
                <a:spcPct val="107000"/>
              </a:lnSpc>
              <a:spcBef>
                <a:spcPts val="0"/>
              </a:spcBef>
              <a:spcAft>
                <a:spcPts val="800"/>
              </a:spcAft>
            </a:pPr>
            <a:r>
              <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מתי נעים להיות בבית?</a:t>
            </a:r>
          </a:p>
        </p:txBody>
      </p:sp>
      <p:sp>
        <p:nvSpPr>
          <p:cNvPr id="4" name="Slide Number Placeholder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30160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rtl="1">
              <a:lnSpc>
                <a:spcPct val="107000"/>
              </a:lnSpc>
              <a:spcBef>
                <a:spcPts val="0"/>
              </a:spcBef>
              <a:spcAft>
                <a:spcPts val="800"/>
              </a:spcAft>
            </a:pPr>
            <a:r>
              <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גם תלמוד תורה הוא סוג של בית – אלו רהיטי</a:t>
            </a:r>
            <a:r>
              <a:rPr lang="he-IL" sz="1200" dirty="0">
                <a:solidFill>
                  <a:srgbClr val="0070C0"/>
                </a:solidFill>
                <a:latin typeface="Calibri" panose="020F0502020204030204" pitchFamily="34" charset="0"/>
                <a:ea typeface="Calibri" panose="020F0502020204030204" pitchFamily="34" charset="0"/>
                <a:cs typeface="Arial" panose="020B0604020202020204" pitchFamily="34" charset="0"/>
              </a:rPr>
              <a:t>ם, חפצים, חדרים יש בו?</a:t>
            </a:r>
            <a:br>
              <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r>
              <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(כיתות, שולחנות, אולם, חצר, מזכירות...</a:t>
            </a:r>
            <a:r>
              <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Bef>
                <a:spcPts val="0"/>
              </a:spcBef>
              <a:spcAft>
                <a:spcPts val="800"/>
              </a:spcAft>
              <a:buNone/>
            </a:pPr>
            <a:endPar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Bef>
                <a:spcPts val="0"/>
              </a:spcBef>
              <a:spcAft>
                <a:spcPts val="800"/>
              </a:spcAft>
              <a:buNone/>
            </a:pPr>
            <a:r>
              <a:rPr lang="he-IL"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מי האנשים/ המשפחה בתלמוד תורה? </a:t>
            </a:r>
            <a:r>
              <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(המחנכים והחברים). </a:t>
            </a:r>
            <a:endPar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151594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מה יגרום לנו להרגיש טוב ונעים אחד עם השני? בת"ת?</a:t>
            </a:r>
            <a:endParaRPr kumimoji="0" lang="en-US"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מה עושים בבית הזה?</a:t>
            </a:r>
            <a:endParaRPr kumimoji="0" lang="en-US"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לומדים (זו המשמעות במילה "</a:t>
            </a:r>
            <a:r>
              <a:rPr kumimoji="0" lang="he-IL"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תלמוד-</a:t>
            </a: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 תורה")</a:t>
            </a:r>
            <a:endParaRPr kumimoji="0" lang="en-US"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מה לומדים? עם מי? מתי?</a:t>
            </a:r>
            <a:br>
              <a:rPr kumimoji="0" lang="en-US"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מקצועות, שיעורים – לקרוא, לכתוב, משנה, </a:t>
            </a:r>
            <a:r>
              <a:rPr kumimoji="0" lang="he-IL" sz="1200" b="0"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mn-cs"/>
              </a:rPr>
              <a:t>הלכות,חשבון</a:t>
            </a: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כדאי לספר על המקצועות השונים ועל המחנכים המלמדים אותם (אפשר להכניס למצגת תמונות של המלמדים בתלמוד תורה – בשקופית הבאה)</a:t>
            </a:r>
            <a:br>
              <a:rPr kumimoji="0" lang="en-US"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ולהסביר שיש מערכת שעות.</a:t>
            </a:r>
            <a:endParaRPr kumimoji="0" lang="en-US"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מה לומדים עוד בתלמוד תורה?</a:t>
            </a:r>
            <a:br>
              <a:rPr kumimoji="0" lang="en-US" sz="1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he-IL"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איך להיות חברים טובים – ללמוד ביחד, לשחק בהפסקות, להיפגש אחה"צ וליהנות ביחד.</a:t>
            </a:r>
            <a:endParaRPr kumimoji="0" lang="en-US"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he-I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20479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311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מה המסר שלנו">
  <p:cSld name="1_מה המסר שלנו">
    <p:spTree>
      <p:nvGrpSpPr>
        <p:cNvPr id="1" name="Shape 46"/>
        <p:cNvGrpSpPr/>
        <p:nvPr/>
      </p:nvGrpSpPr>
      <p:grpSpPr>
        <a:xfrm>
          <a:off x="0" y="0"/>
          <a:ext cx="0" cy="0"/>
          <a:chOff x="0" y="0"/>
          <a:chExt cx="0" cy="0"/>
        </a:xfrm>
      </p:grpSpPr>
      <p:sp>
        <p:nvSpPr>
          <p:cNvPr id="47" name="Google Shape;47;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50" name="Google Shape;50;p26"/>
          <p:cNvSpPr/>
          <p:nvPr/>
        </p:nvSpPr>
        <p:spPr>
          <a:xfrm>
            <a:off x="0" y="0"/>
            <a:ext cx="12192000" cy="1487055"/>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6"/>
          <p:cNvSpPr txBox="1"/>
          <p:nvPr/>
        </p:nvSpPr>
        <p:spPr>
          <a:xfrm>
            <a:off x="2941782" y="189529"/>
            <a:ext cx="6308436" cy="120032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7200" b="1" dirty="0">
                <a:solidFill>
                  <a:schemeClr val="lt1"/>
                </a:solidFill>
                <a:latin typeface="Calibri"/>
                <a:ea typeface="Calibri"/>
                <a:cs typeface="Calibri"/>
                <a:sym typeface="Calibri"/>
              </a:rPr>
              <a:t>מָה הַמֶּסֶר שֶׁלָּנוּ?</a:t>
            </a:r>
            <a:endParaRPr dirty="0"/>
          </a:p>
        </p:txBody>
      </p:sp>
      <p:sp>
        <p:nvSpPr>
          <p:cNvPr id="52" name="Google Shape;52;p26"/>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794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7200" b="1" dirty="0">
                <a:solidFill>
                  <a:schemeClr val="lt1"/>
                </a:solidFill>
                <a:latin typeface="Calibri"/>
                <a:ea typeface="Calibri"/>
                <a:cs typeface="Calibri"/>
                <a:sym typeface="Calibri"/>
              </a:rPr>
              <a:t>מָה לָמַדְנוּ הַיּוֹם?</a:t>
            </a:r>
            <a:endParaRPr dirty="0"/>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6240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5728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2762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44376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48434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38978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512616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761673"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765669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30150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4" name="גרפיקה 3" descr="מדפסת עם מילוי מלא">
            <a:extLst>
              <a:ext uri="{FF2B5EF4-FFF2-40B4-BE49-F238E27FC236}">
                <a16:creationId xmlns:a16="http://schemas.microsoft.com/office/drawing/2014/main" id="{FF2491E9-42EA-41A7-8CFA-A417E05C67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2812" y="936396"/>
            <a:ext cx="4985208" cy="4985208"/>
          </a:xfrm>
          <a:prstGeom prst="rect">
            <a:avLst/>
          </a:prstGeom>
        </p:spPr>
      </p:pic>
    </p:spTree>
    <p:extLst>
      <p:ext uri="{BB962C8B-B14F-4D97-AF65-F5344CB8AC3E}">
        <p14:creationId xmlns:p14="http://schemas.microsoft.com/office/powerpoint/2010/main" val="1936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8574243" y="0"/>
            <a:ext cx="3573727"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703387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21755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pPr marL="0" marR="0" lvl="0" indent="0" algn="r" rtl="1">
              <a:spcBef>
                <a:spcPts val="0"/>
              </a:spcBef>
              <a:spcAft>
                <a:spcPts val="0"/>
              </a:spcAft>
              <a:buNone/>
            </a:pPr>
            <a:r>
              <a:rPr lang="he-IL" sz="7200" b="1" dirty="0">
                <a:solidFill>
                  <a:schemeClr val="lt1"/>
                </a:solidFill>
                <a:latin typeface="Calibri"/>
                <a:ea typeface="Calibri"/>
                <a:cs typeface="Calibri"/>
                <a:sym typeface="Calibri"/>
              </a:rPr>
              <a:t>מָה הַמֶּסֶר שֶׁלָּנוּ?</a:t>
            </a:r>
            <a:endParaRPr lang="he-IL" sz="6000" dirty="0"/>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521449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89"/>
        <p:cNvGrpSpPr/>
        <p:nvPr/>
      </p:nvGrpSpPr>
      <p:grpSpPr>
        <a:xfrm>
          <a:off x="0" y="0"/>
          <a:ext cx="0" cy="0"/>
          <a:chOff x="0" y="0"/>
          <a:chExt cx="0" cy="0"/>
        </a:xfrm>
      </p:grpSpPr>
      <p:sp>
        <p:nvSpPr>
          <p:cNvPr id="90" name="Google Shape;90;p31"/>
          <p:cNvSpPr/>
          <p:nvPr/>
        </p:nvSpPr>
        <p:spPr>
          <a:xfrm>
            <a:off x="7673" y="0"/>
            <a:ext cx="3573727" cy="6858000"/>
          </a:xfrm>
          <a:prstGeom prst="rect">
            <a:avLst/>
          </a:prstGeom>
          <a:solidFill>
            <a:srgbClr val="A621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4" name="Google Shape;94;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0946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מציין מיקום של תמונה 6" descr="מדפסת עם מילוי מלא">
            <a:extLst>
              <a:ext uri="{FF2B5EF4-FFF2-40B4-BE49-F238E27FC236}">
                <a16:creationId xmlns:a16="http://schemas.microsoft.com/office/drawing/2014/main" id="{DFC2A50E-5891-4221-A752-563BFC7EED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520" b="10520"/>
          <a:stretch>
            <a:fillRect/>
          </a:stretch>
        </p:blipFill>
        <p:spPr>
          <a:xfrm>
            <a:off x="4826540" y="1073838"/>
            <a:ext cx="6172200" cy="4873625"/>
          </a:xfrm>
          <a:prstGeom prst="rect">
            <a:avLst/>
          </a:prstGeom>
          <a:noFill/>
          <a:ln>
            <a:noFill/>
          </a:ln>
        </p:spPr>
      </p:pic>
    </p:spTree>
    <p:extLst>
      <p:ext uri="{BB962C8B-B14F-4D97-AF65-F5344CB8AC3E}">
        <p14:creationId xmlns:p14="http://schemas.microsoft.com/office/powerpoint/2010/main" val="3191474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22342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en-US"/>
              <a:t>Click to edit Master title style</a:t>
            </a:r>
            <a:endParaRPr lang="he-IL"/>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565400"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כ"ג/אדר/תשפ"ג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69" r:id="rId12"/>
    <p:sldLayoutId id="2147483683" r:id="rId13"/>
    <p:sldLayoutId id="2147483684"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כ"ג/אדר/תשפ"ג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5707023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82558721"/>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jpeg"/></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 Id="rId9" Type="http://schemas.openxmlformats.org/officeDocument/2006/relationships/image" Target="../media/image79.jpeg"/></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121920"/>
            <a:ext cx="12199673" cy="50699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מלבן 2">
            <a:extLst>
              <a:ext uri="{FF2B5EF4-FFF2-40B4-BE49-F238E27FC236}">
                <a16:creationId xmlns:a16="http://schemas.microsoft.com/office/drawing/2014/main" id="{AB5A58E6-3E8C-41F7-A006-FBCB6FD1EA00}"/>
              </a:ext>
            </a:extLst>
          </p:cNvPr>
          <p:cNvSpPr/>
          <p:nvPr/>
        </p:nvSpPr>
        <p:spPr>
          <a:xfrm>
            <a:off x="0" y="2594478"/>
            <a:ext cx="12192000" cy="4263522"/>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משרד החינוך</a:t>
            </a: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מינהל</a:t>
            </a: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פדגוגי</a:t>
            </a:r>
            <a:endParaRPr kumimoji="0" lang="en-US"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אגף בכיר שירות פסיכולוגי ייעוצי</a:t>
            </a: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73828" y="2910304"/>
            <a:ext cx="9221754" cy="153888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sym typeface="Calibri"/>
              </a:rPr>
              <a:t>שיעור שלישי</a:t>
            </a:r>
            <a:endParaRPr kumimoji="0" lang="he-IL" sz="40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sym typeface="Calibri"/>
              </a:rPr>
              <a:t>"בַּיִת וְסֵפֶר"</a:t>
            </a:r>
            <a:endPar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sym typeface="Calibri"/>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5893175" y="4964513"/>
            <a:ext cx="6692346" cy="1528624"/>
          </a:xfrm>
          <a:prstGeom prst="rect">
            <a:avLst/>
          </a:prstGeom>
          <a:noFill/>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כתה א'</a:t>
            </a:r>
          </a:p>
          <a:p>
            <a:pPr marL="0" marR="0" lvl="0" indent="0" algn="ctr" defTabSz="914400" rtl="1" eaLnBrk="1" fontAlgn="auto" latinLnBrk="0" hangingPunct="1">
              <a:lnSpc>
                <a:spcPts val="5600"/>
              </a:lnSpc>
              <a:spcBef>
                <a:spcPts val="0"/>
              </a:spcBef>
              <a:spcAft>
                <a:spcPts val="0"/>
              </a:spcAft>
              <a:buClrTx/>
              <a:buSzTx/>
              <a:buFontTx/>
              <a:buNone/>
              <a:tabLst/>
              <a:defRPr/>
            </a:pPr>
            <a:r>
              <a:rPr lang="he-IL" sz="4800" b="1" dirty="0">
                <a:solidFill>
                  <a:srgbClr val="002060"/>
                </a:solidFill>
                <a:latin typeface="Calibri" panose="020F0502020204030204" pitchFamily="34" charset="0"/>
                <a:cs typeface="Calibri" panose="020F0502020204030204" pitchFamily="34" charset="0"/>
              </a:rPr>
              <a:t>תלמודי תורה חמ"ד בנים</a:t>
            </a:r>
            <a:endPar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 name="גרפיקה 13">
            <a:extLst>
              <a:ext uri="{FF2B5EF4-FFF2-40B4-BE49-F238E27FC236}">
                <a16:creationId xmlns:a16="http://schemas.microsoft.com/office/drawing/2014/main" id="{4B918C9E-F3C7-4875-900A-7998A7E216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72" y="5039397"/>
            <a:ext cx="5300642" cy="1361175"/>
          </a:xfrm>
          <a:prstGeom prst="rect">
            <a:avLst/>
          </a:prstGeom>
        </p:spPr>
      </p:pic>
      <p:sp>
        <p:nvSpPr>
          <p:cNvPr id="22" name="TextBox 11">
            <a:extLst>
              <a:ext uri="{FF2B5EF4-FFF2-40B4-BE49-F238E27FC236}">
                <a16:creationId xmlns:a16="http://schemas.microsoft.com/office/drawing/2014/main" id="{5C26E662-7F49-4D65-ADA1-A3CFCE9FC615}"/>
              </a:ext>
            </a:extLst>
          </p:cNvPr>
          <p:cNvSpPr txBox="1"/>
          <p:nvPr/>
        </p:nvSpPr>
        <p:spPr>
          <a:xfrm>
            <a:off x="-1173372" y="5154090"/>
            <a:ext cx="6426575" cy="820225"/>
          </a:xfrm>
          <a:prstGeom prst="rect">
            <a:avLst/>
          </a:prstGeom>
          <a:noFill/>
        </p:spPr>
        <p:txBody>
          <a:bodyPr wrap="square">
            <a:spAutoFit/>
          </a:bodyPr>
          <a:lstStyle/>
          <a:p>
            <a:pPr marL="0" marR="0" lvl="0" indent="0" algn="ctr" defTabSz="914400" rtl="1" eaLnBrk="1" fontAlgn="auto" latinLnBrk="0" hangingPunct="1">
              <a:lnSpc>
                <a:spcPct val="110000"/>
              </a:lnSpc>
              <a:spcBef>
                <a:spcPts val="0"/>
              </a:spcBef>
              <a:spcAft>
                <a:spcPts val="0"/>
              </a:spcAft>
              <a:buClr>
                <a:srgbClr val="000000"/>
              </a:buClr>
              <a:buSzTx/>
              <a:buFontTx/>
              <a:buNone/>
              <a:tabLst/>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מיומנות מרכזית</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br>
            <a:r>
              <a:rPr kumimoji="0" lang="he-IL" sz="2000" b="0" i="0" u="none" strike="noStrike" kern="1200" cap="none" spc="0" normalizeH="0" baseline="0" noProof="0" dirty="0">
                <a:ln>
                  <a:noFill/>
                </a:ln>
                <a:solidFill>
                  <a:srgbClr val="002060"/>
                </a:solidFill>
                <a:effectLst/>
                <a:uLnTx/>
                <a:uFillTx/>
                <a:latin typeface="Calibri Light" panose="020F0302020204030204" pitchFamily="34" charset="0"/>
                <a:ea typeface="David"/>
                <a:cs typeface="Calibri Light" panose="020F0302020204030204" pitchFamily="34" charset="0"/>
                <a:sym typeface="David"/>
              </a:rPr>
              <a:t>הכוונה עצמית</a:t>
            </a:r>
            <a:endParaRPr kumimoji="0" lang="he-IL" sz="2000" b="0"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15" name="מלבן 6">
            <a:extLst>
              <a:ext uri="{FF2B5EF4-FFF2-40B4-BE49-F238E27FC236}">
                <a16:creationId xmlns:a16="http://schemas.microsoft.com/office/drawing/2014/main" id="{DAFAD75A-C167-4A23-BFBA-2278DE4F94E4}"/>
              </a:ext>
            </a:extLst>
          </p:cNvPr>
          <p:cNvSpPr/>
          <p:nvPr/>
        </p:nvSpPr>
        <p:spPr>
          <a:xfrm>
            <a:off x="0" y="187461"/>
            <a:ext cx="12192000" cy="2195473"/>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יחידת לימוד בכישורי חיים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מיומנויות לחיזוק כוחות</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 </a:t>
            </a:r>
            <a:r>
              <a:rPr kumimoji="0" lang="he-IL"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להתנהלות מיטבית בשגרה ובמשבר</a:t>
            </a:r>
            <a:endParaRPr kumimoji="0" lang="he-IL"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"שָׁלוֹם כִּתָּה א"</a:t>
            </a:r>
            <a:endParaRPr kumimoji="0" lang="he-IL" sz="4800" b="0"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16" name="תמונה 13">
            <a:extLst>
              <a:ext uri="{FF2B5EF4-FFF2-40B4-BE49-F238E27FC236}">
                <a16:creationId xmlns:a16="http://schemas.microsoft.com/office/drawing/2014/main" id="{E6F861C1-4AC6-435B-9327-D7589B571181}"/>
              </a:ext>
            </a:extLst>
          </p:cNvPr>
          <p:cNvPicPr>
            <a:picLocks noChangeAspect="1"/>
          </p:cNvPicPr>
          <p:nvPr/>
        </p:nvPicPr>
        <p:blipFill>
          <a:blip r:embed="rId5"/>
          <a:stretch>
            <a:fillRect/>
          </a:stretch>
        </p:blipFill>
        <p:spPr>
          <a:xfrm>
            <a:off x="9034310" y="-138421"/>
            <a:ext cx="3039180" cy="1447410"/>
          </a:xfrm>
          <a:prstGeom prst="rect">
            <a:avLst/>
          </a:prstGeom>
        </p:spPr>
      </p:pic>
      <p:sp>
        <p:nvSpPr>
          <p:cNvPr id="2" name="TextBox 1"/>
          <p:cNvSpPr txBox="1"/>
          <p:nvPr/>
        </p:nvSpPr>
        <p:spPr>
          <a:xfrm>
            <a:off x="5578476" y="26863"/>
            <a:ext cx="1012457" cy="369332"/>
          </a:xfrm>
          <a:prstGeom prst="rect">
            <a:avLst/>
          </a:prstGeom>
          <a:noFill/>
        </p:spPr>
        <p:txBody>
          <a:bodyPr wrap="square" rtlCol="1">
            <a:spAutoFit/>
          </a:bodyPr>
          <a:lstStyle/>
          <a:p>
            <a:r>
              <a:rPr lang="he-IL" dirty="0"/>
              <a:t>בס"ד</a:t>
            </a:r>
          </a:p>
        </p:txBody>
      </p:sp>
      <p:pic>
        <p:nvPicPr>
          <p:cNvPr id="6" name="תמונה 5">
            <a:extLst>
              <a:ext uri="{FF2B5EF4-FFF2-40B4-BE49-F238E27FC236}">
                <a16:creationId xmlns:a16="http://schemas.microsoft.com/office/drawing/2014/main" id="{CE86778E-5FC7-2E5C-E27C-1F92E8EB1032}"/>
              </a:ext>
            </a:extLst>
          </p:cNvPr>
          <p:cNvPicPr>
            <a:picLocks noChangeAspect="1"/>
          </p:cNvPicPr>
          <p:nvPr/>
        </p:nvPicPr>
        <p:blipFill>
          <a:blip r:embed="rId6"/>
          <a:stretch>
            <a:fillRect/>
          </a:stretch>
        </p:blipFill>
        <p:spPr>
          <a:xfrm>
            <a:off x="1520184" y="213864"/>
            <a:ext cx="1463167" cy="786452"/>
          </a:xfrm>
          <a:prstGeom prst="rect">
            <a:avLst/>
          </a:prstGeom>
        </p:spPr>
      </p:pic>
    </p:spTree>
    <p:extLst>
      <p:ext uri="{BB962C8B-B14F-4D97-AF65-F5344CB8AC3E}">
        <p14:creationId xmlns:p14="http://schemas.microsoft.com/office/powerpoint/2010/main" val="307811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תוספת למחנך- מהמקורות</a:t>
            </a:r>
          </a:p>
        </p:txBody>
      </p:sp>
      <p:sp>
        <p:nvSpPr>
          <p:cNvPr id="3" name="מציין מיקום תוכן 2"/>
          <p:cNvSpPr>
            <a:spLocks noGrp="1"/>
          </p:cNvSpPr>
          <p:nvPr>
            <p:ph sz="quarter" idx="13"/>
          </p:nvPr>
        </p:nvSpPr>
        <p:spPr/>
        <p:txBody>
          <a:bodyPr/>
          <a:lstStyle/>
          <a:p>
            <a:pPr marL="0" indent="0">
              <a:buNone/>
            </a:pPr>
            <a:r>
              <a:rPr lang="he-IL" dirty="0"/>
              <a:t>המחנך היא ה"אמא" של התלמידים בבית ספר, </a:t>
            </a:r>
          </a:p>
          <a:p>
            <a:pPr marL="0" indent="0" algn="ctr">
              <a:buNone/>
            </a:pPr>
            <a:r>
              <a:rPr lang="he-IL" dirty="0"/>
              <a:t>כמאמר חז"ל: </a:t>
            </a:r>
            <a:r>
              <a:rPr lang="he-IL" b="1" dirty="0"/>
              <a:t>"</a:t>
            </a:r>
            <a:r>
              <a:rPr lang="he-IL" b="1" dirty="0" err="1"/>
              <a:t>ושננתם</a:t>
            </a:r>
            <a:r>
              <a:rPr lang="he-IL" b="1" dirty="0"/>
              <a:t> לבניך –אלו תלמידיך, וכן אתה מוצא בכל מקום שהתלמידים קרויים בנים" (ספרי, דברים ו', ז')</a:t>
            </a:r>
          </a:p>
        </p:txBody>
      </p:sp>
    </p:spTree>
    <p:extLst>
      <p:ext uri="{BB962C8B-B14F-4D97-AF65-F5344CB8AC3E}">
        <p14:creationId xmlns:p14="http://schemas.microsoft.com/office/powerpoint/2010/main" val="288417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78805E92-6C1B-4DBB-96B8-567D8263CC3C}"/>
              </a:ext>
            </a:extLst>
          </p:cNvPr>
          <p:cNvSpPr txBox="1">
            <a:spLocks/>
          </p:cNvSpPr>
          <p:nvPr/>
        </p:nvSpPr>
        <p:spPr>
          <a:xfrm>
            <a:off x="508494" y="216110"/>
            <a:ext cx="11175013" cy="1054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5400" b="1" kern="0" dirty="0">
                <a:solidFill>
                  <a:schemeClr val="bg1"/>
                </a:solidFill>
                <a:latin typeface="Calibri" panose="020F0502020204030204" pitchFamily="34" charset="0"/>
                <a:cs typeface="Calibri" panose="020F0502020204030204" pitchFamily="34" charset="0"/>
              </a:rPr>
              <a:t>אֶת מָה וְאֶת מִי נִמְצָא בַּבַּיִת?</a:t>
            </a:r>
          </a:p>
        </p:txBody>
      </p:sp>
      <p:pic>
        <p:nvPicPr>
          <p:cNvPr id="11" name="Picture 4" descr="House, Home, White, Shapes, Chimney">
            <a:extLst>
              <a:ext uri="{FF2B5EF4-FFF2-40B4-BE49-F238E27FC236}">
                <a16:creationId xmlns:a16="http://schemas.microsoft.com/office/drawing/2014/main" id="{567DFD66-F63B-4EAD-9C2E-93C83DA39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22" y="1609028"/>
            <a:ext cx="10571356" cy="45667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fa, Mirror, Baby Bed, Decoration">
            <a:extLst>
              <a:ext uri="{FF2B5EF4-FFF2-40B4-BE49-F238E27FC236}">
                <a16:creationId xmlns:a16="http://schemas.microsoft.com/office/drawing/2014/main" id="{2F29989D-8BF3-479C-B375-0005E5DFB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860" y="3266360"/>
            <a:ext cx="3038358" cy="2655634"/>
          </a:xfrm>
          <a:prstGeom prst="rect">
            <a:avLst/>
          </a:prstGeom>
          <a:noFill/>
          <a:extLst>
            <a:ext uri="{909E8E84-426E-40DD-AFC4-6F175D3DCCD1}">
              <a14:hiddenFill xmlns:a14="http://schemas.microsoft.com/office/drawing/2010/main">
                <a:solidFill>
                  <a:srgbClr val="FFFFFF"/>
                </a:solidFill>
              </a14:hiddenFill>
            </a:ext>
          </a:extLst>
        </p:spPr>
      </p:pic>
      <p:sp>
        <p:nvSpPr>
          <p:cNvPr id="17" name="Heart 16">
            <a:extLst>
              <a:ext uri="{FF2B5EF4-FFF2-40B4-BE49-F238E27FC236}">
                <a16:creationId xmlns:a16="http://schemas.microsoft.com/office/drawing/2014/main" id="{F0645C98-55AA-411A-A005-058DBB3E7B8B}"/>
              </a:ext>
            </a:extLst>
          </p:cNvPr>
          <p:cNvSpPr/>
          <p:nvPr/>
        </p:nvSpPr>
        <p:spPr>
          <a:xfrm>
            <a:off x="5001675" y="1901517"/>
            <a:ext cx="2187516" cy="1381804"/>
          </a:xfrm>
          <a:prstGeom prst="heart">
            <a:avLst/>
          </a:prstGeom>
          <a:gradFill rotWithShape="1">
            <a:gsLst>
              <a:gs pos="0">
                <a:srgbClr val="39CDE7">
                  <a:tint val="50000"/>
                  <a:satMod val="300000"/>
                </a:srgbClr>
              </a:gs>
              <a:gs pos="35000">
                <a:srgbClr val="39CDE7">
                  <a:tint val="37000"/>
                  <a:satMod val="300000"/>
                </a:srgbClr>
              </a:gs>
              <a:gs pos="100000">
                <a:srgbClr val="39CDE7">
                  <a:tint val="15000"/>
                  <a:satMod val="350000"/>
                </a:srgbClr>
              </a:gs>
            </a:gsLst>
            <a:lin ang="16200000" scaled="1"/>
          </a:gradFill>
          <a:ln w="9525" cap="flat" cmpd="sng" algn="ctr">
            <a:noFill/>
            <a:prstDash val="solid"/>
          </a:ln>
          <a:effectLst>
            <a:glow rad="63500">
              <a:srgbClr val="D666F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lvl="0" algn="ctr">
              <a:defRPr/>
            </a:pPr>
            <a:r>
              <a:rPr lang="he-IL" sz="2800" b="1" kern="0" dirty="0">
                <a:solidFill>
                  <a:srgbClr val="0070C0"/>
                </a:solidFill>
                <a:latin typeface="Calibri" panose="020F0502020204030204" pitchFamily="34" charset="0"/>
                <a:cs typeface="Calibri" panose="020F0502020204030204" pitchFamily="34" charset="0"/>
              </a:rPr>
              <a:t>מָתַי נָעִים לִי בַּבַּיִת?</a:t>
            </a:r>
            <a:endParaRPr kumimoji="0" lang="he-IL" sz="28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026" name="Picture 2" descr="Child, Daughter, Father, Female, Girl"/>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25770" y="3283321"/>
            <a:ext cx="582696" cy="9005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ild, Toys, Playing, People, Play, To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171" y="4299003"/>
            <a:ext cx="4237473" cy="2118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 Game, Games, Child Games, Fun"/>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9684" b="27779"/>
          <a:stretch/>
        </p:blipFill>
        <p:spPr bwMode="auto">
          <a:xfrm>
            <a:off x="1849389" y="3405483"/>
            <a:ext cx="1570251" cy="83594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קבוצה 13">
            <a:extLst>
              <a:ext uri="{FF2B5EF4-FFF2-40B4-BE49-F238E27FC236}">
                <a16:creationId xmlns:a16="http://schemas.microsoft.com/office/drawing/2014/main" id="{1211E9C4-69DA-4C0E-9CB2-BCD7FE4AFECE}"/>
              </a:ext>
            </a:extLst>
          </p:cNvPr>
          <p:cNvGrpSpPr/>
          <p:nvPr/>
        </p:nvGrpSpPr>
        <p:grpSpPr>
          <a:xfrm>
            <a:off x="3892119" y="2315317"/>
            <a:ext cx="689244" cy="1277398"/>
            <a:chOff x="4144475" y="3309976"/>
            <a:chExt cx="1190006" cy="2155074"/>
          </a:xfrm>
        </p:grpSpPr>
        <p:pic>
          <p:nvPicPr>
            <p:cNvPr id="15" name="תמונה 14">
              <a:extLst>
                <a:ext uri="{FF2B5EF4-FFF2-40B4-BE49-F238E27FC236}">
                  <a16:creationId xmlns:a16="http://schemas.microsoft.com/office/drawing/2014/main" id="{09EE5DE4-175F-4002-891A-2C0EA5480BD6}"/>
                </a:ext>
              </a:extLst>
            </p:cNvPr>
            <p:cNvPicPr>
              <a:picLocks noChangeAspect="1"/>
            </p:cNvPicPr>
            <p:nvPr/>
          </p:nvPicPr>
          <p:blipFill rotWithShape="1">
            <a:blip r:embed="rId8">
              <a:extLst>
                <a:ext uri="{28A0092B-C50C-407E-A947-70E740481C1C}">
                  <a14:useLocalDpi xmlns:a14="http://schemas.microsoft.com/office/drawing/2010/main" val="0"/>
                </a:ext>
              </a:extLst>
            </a:blip>
            <a:srcRect l="70555" t="35490" r="22060" b="36628"/>
            <a:stretch/>
          </p:blipFill>
          <p:spPr>
            <a:xfrm>
              <a:off x="4144475" y="3309976"/>
              <a:ext cx="1190006" cy="2155074"/>
            </a:xfrm>
            <a:prstGeom prst="rect">
              <a:avLst/>
            </a:prstGeom>
          </p:spPr>
        </p:pic>
        <p:sp>
          <p:nvSpPr>
            <p:cNvPr id="18" name="אליפסה 17"/>
            <p:cNvSpPr/>
            <p:nvPr/>
          </p:nvSpPr>
          <p:spPr>
            <a:xfrm>
              <a:off x="4333621" y="3533156"/>
              <a:ext cx="146399" cy="52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רשים זרימה: תהליך חלופי 18">
              <a:extLst>
                <a:ext uri="{FF2B5EF4-FFF2-40B4-BE49-F238E27FC236}">
                  <a16:creationId xmlns:a16="http://schemas.microsoft.com/office/drawing/2014/main" id="{D6E12971-D008-444A-B673-E662533095EE}"/>
                </a:ext>
              </a:extLst>
            </p:cNvPr>
            <p:cNvSpPr/>
            <p:nvPr/>
          </p:nvSpPr>
          <p:spPr>
            <a:xfrm>
              <a:off x="4864925" y="4609070"/>
              <a:ext cx="377258" cy="210065"/>
            </a:xfrm>
            <a:prstGeom prst="flowChartAlternate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3" name="תמונה 2"/>
          <p:cNvPicPr>
            <a:picLocks noChangeAspect="1"/>
          </p:cNvPicPr>
          <p:nvPr/>
        </p:nvPicPr>
        <p:blipFill>
          <a:blip r:embed="rId9"/>
          <a:stretch>
            <a:fillRect/>
          </a:stretch>
        </p:blipFill>
        <p:spPr>
          <a:xfrm>
            <a:off x="4982067" y="4473550"/>
            <a:ext cx="1121761" cy="1499746"/>
          </a:xfrm>
          <a:prstGeom prst="rect">
            <a:avLst/>
          </a:prstGeom>
        </p:spPr>
      </p:pic>
      <p:pic>
        <p:nvPicPr>
          <p:cNvPr id="4" name="תמונה 3"/>
          <p:cNvPicPr>
            <a:picLocks noChangeAspect="1"/>
          </p:cNvPicPr>
          <p:nvPr/>
        </p:nvPicPr>
        <p:blipFill>
          <a:blip r:embed="rId10"/>
          <a:stretch>
            <a:fillRect/>
          </a:stretch>
        </p:blipFill>
        <p:spPr>
          <a:xfrm>
            <a:off x="5721818" y="4434441"/>
            <a:ext cx="1359526" cy="1487553"/>
          </a:xfrm>
          <a:prstGeom prst="rect">
            <a:avLst/>
          </a:prstGeom>
        </p:spPr>
      </p:pic>
      <p:pic>
        <p:nvPicPr>
          <p:cNvPr id="5" name="תמונה 4"/>
          <p:cNvPicPr>
            <a:picLocks noChangeAspect="1"/>
          </p:cNvPicPr>
          <p:nvPr/>
        </p:nvPicPr>
        <p:blipFill>
          <a:blip r:embed="rId11"/>
          <a:stretch>
            <a:fillRect/>
          </a:stretch>
        </p:blipFill>
        <p:spPr>
          <a:xfrm>
            <a:off x="1878171" y="4040254"/>
            <a:ext cx="1194920" cy="1950889"/>
          </a:xfrm>
          <a:prstGeom prst="rect">
            <a:avLst/>
          </a:prstGeom>
        </p:spPr>
      </p:pic>
    </p:spTree>
    <p:extLst>
      <p:ext uri="{BB962C8B-B14F-4D97-AF65-F5344CB8AC3E}">
        <p14:creationId xmlns:p14="http://schemas.microsoft.com/office/powerpoint/2010/main" val="41250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5E697D88-9C67-4BE6-A53E-87094823F53A}"/>
              </a:ext>
            </a:extLst>
          </p:cNvPr>
          <p:cNvSpPr txBox="1">
            <a:spLocks/>
          </p:cNvSpPr>
          <p:nvPr/>
        </p:nvSpPr>
        <p:spPr>
          <a:xfrm>
            <a:off x="508494" y="216110"/>
            <a:ext cx="11175013" cy="1054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5400" b="1" kern="0" dirty="0">
                <a:solidFill>
                  <a:schemeClr val="bg1"/>
                </a:solidFill>
                <a:latin typeface="Calibri" panose="020F0502020204030204" pitchFamily="34" charset="0"/>
                <a:cs typeface="Calibri" panose="020F0502020204030204" pitchFamily="34" charset="0"/>
              </a:rPr>
              <a:t>אֶת מָה וְאֶת מִי נִמְצָא בְּתלמוד תורה?</a:t>
            </a:r>
          </a:p>
        </p:txBody>
      </p:sp>
      <p:pic>
        <p:nvPicPr>
          <p:cNvPr id="17" name="Picture 4" descr="House, Home, White, Shapes, Chimney">
            <a:extLst>
              <a:ext uri="{FF2B5EF4-FFF2-40B4-BE49-F238E27FC236}">
                <a16:creationId xmlns:a16="http://schemas.microsoft.com/office/drawing/2014/main" id="{F4AB919A-1DD4-4742-9563-C9BEE2A25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22" y="1615333"/>
            <a:ext cx="10571356" cy="45667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ookshelves, Frame, Heart, Love, Passion">
            <a:extLst>
              <a:ext uri="{FF2B5EF4-FFF2-40B4-BE49-F238E27FC236}">
                <a16:creationId xmlns:a16="http://schemas.microsoft.com/office/drawing/2014/main" id="{E97C8FA3-8A2F-48BF-88D4-C3BF80E34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016" y="1996607"/>
            <a:ext cx="2670674" cy="1902104"/>
          </a:xfrm>
          <a:prstGeom prst="rect">
            <a:avLst/>
          </a:prstGeom>
          <a:noFill/>
          <a:extLst>
            <a:ext uri="{909E8E84-426E-40DD-AFC4-6F175D3DCCD1}">
              <a14:hiddenFill xmlns:a14="http://schemas.microsoft.com/office/drawing/2010/main">
                <a:solidFill>
                  <a:srgbClr val="FFFFFF"/>
                </a:solidFill>
              </a14:hiddenFill>
            </a:ext>
          </a:extLst>
        </p:spPr>
      </p:pic>
      <p:sp>
        <p:nvSpPr>
          <p:cNvPr id="19" name="Heart 18">
            <a:extLst>
              <a:ext uri="{FF2B5EF4-FFF2-40B4-BE49-F238E27FC236}">
                <a16:creationId xmlns:a16="http://schemas.microsoft.com/office/drawing/2014/main" id="{DD381618-6F5C-41FD-977E-706598694E0F}"/>
              </a:ext>
            </a:extLst>
          </p:cNvPr>
          <p:cNvSpPr/>
          <p:nvPr/>
        </p:nvSpPr>
        <p:spPr>
          <a:xfrm>
            <a:off x="4967501" y="2100815"/>
            <a:ext cx="2245704" cy="1555053"/>
          </a:xfrm>
          <a:prstGeom prst="heart">
            <a:avLst/>
          </a:prstGeom>
          <a:gradFill rotWithShape="1">
            <a:gsLst>
              <a:gs pos="0">
                <a:srgbClr val="39CDE7">
                  <a:tint val="50000"/>
                  <a:satMod val="300000"/>
                </a:srgbClr>
              </a:gs>
              <a:gs pos="35000">
                <a:srgbClr val="39CDE7">
                  <a:tint val="37000"/>
                  <a:satMod val="300000"/>
                </a:srgbClr>
              </a:gs>
              <a:gs pos="100000">
                <a:srgbClr val="39CDE7">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lvl="0" algn="ctr">
              <a:lnSpc>
                <a:spcPct val="107000"/>
              </a:lnSpc>
              <a:spcAft>
                <a:spcPts val="800"/>
              </a:spcAft>
            </a:pPr>
            <a:r>
              <a:rPr lang="he-IL" kern="0" dirty="0">
                <a:solidFill>
                  <a:srgbClr val="0070C0"/>
                </a:solidFill>
                <a:latin typeface="Calibri" panose="020F0502020204030204" pitchFamily="34" charset="0"/>
                <a:ea typeface="Calibri" panose="020F0502020204030204" pitchFamily="34" charset="0"/>
                <a:cs typeface="Calibri" panose="020F0502020204030204" pitchFamily="34" charset="0"/>
              </a:rPr>
              <a:t>מָה יִגְרֹם לִי לְהַרְגִּישׁ טוֹב וְנָעִים</a:t>
            </a:r>
            <a:br>
              <a:rPr lang="en-US" kern="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he-IL" kern="0" dirty="0">
                <a:solidFill>
                  <a:srgbClr val="0070C0"/>
                </a:solidFill>
                <a:latin typeface="Calibri" panose="020F0502020204030204" pitchFamily="34" charset="0"/>
                <a:ea typeface="Calibri" panose="020F0502020204030204" pitchFamily="34" charset="0"/>
                <a:cs typeface="Calibri" panose="020F0502020204030204" pitchFamily="34" charset="0"/>
              </a:rPr>
              <a:t>בְּתלמוד תורה?</a:t>
            </a:r>
            <a:endParaRPr kumimoji="0" lang="he-IL" sz="18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1" name="Picture 4" descr="Books, Library, Reading, Education, Knowledge">
            <a:extLst>
              <a:ext uri="{FF2B5EF4-FFF2-40B4-BE49-F238E27FC236}">
                <a16:creationId xmlns:a16="http://schemas.microsoft.com/office/drawing/2014/main" id="{F8ECFE24-6AB8-4C88-9D39-9DE3C72E45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3635" y="4639254"/>
            <a:ext cx="1744546" cy="14273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Desk, Education, School, Student Desk">
            <a:extLst>
              <a:ext uri="{FF2B5EF4-FFF2-40B4-BE49-F238E27FC236}">
                <a16:creationId xmlns:a16="http://schemas.microsoft.com/office/drawing/2014/main" id="{7CD1108D-E1F2-4BEF-936E-BE161239FC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0312" y="3247376"/>
            <a:ext cx="1039048" cy="8553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Blackboard, School, University, Learning">
            <a:extLst>
              <a:ext uri="{FF2B5EF4-FFF2-40B4-BE49-F238E27FC236}">
                <a16:creationId xmlns:a16="http://schemas.microsoft.com/office/drawing/2014/main" id="{600ADB06-551D-4550-B34E-4157D5BBFB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2101" y="3269082"/>
            <a:ext cx="2184204" cy="117877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Bag, School, Backpack, Schoolbag">
            <a:extLst>
              <a:ext uri="{FF2B5EF4-FFF2-40B4-BE49-F238E27FC236}">
                <a16:creationId xmlns:a16="http://schemas.microsoft.com/office/drawing/2014/main" id="{163A872A-1CCA-4679-96CF-ADB9F828EE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12613">
            <a:off x="9425746" y="4756339"/>
            <a:ext cx="958727" cy="1253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eacher, School, University, Bo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417" y="4563702"/>
            <a:ext cx="1340686" cy="13406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hool, Students, Bus, School Bu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1159" y="2957113"/>
            <a:ext cx="1890629" cy="110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13AD46-12A1-4EC1-9A1A-842B5953DDEC}"/>
              </a:ext>
            </a:extLst>
          </p:cNvPr>
          <p:cNvSpPr>
            <a:spLocks noGrp="1"/>
          </p:cNvSpPr>
          <p:nvPr>
            <p:ph type="title"/>
          </p:nvPr>
        </p:nvSpPr>
        <p:spPr>
          <a:xfrm>
            <a:off x="507998" y="198812"/>
            <a:ext cx="11175013" cy="1054394"/>
          </a:xfrm>
        </p:spPr>
        <p:txBody>
          <a:bodyPr>
            <a:normAutofit/>
          </a:bodyPr>
          <a:lstStyle/>
          <a:p>
            <a:r>
              <a:rPr lang="he-IL" sz="5400" b="1" dirty="0"/>
              <a:t>מָה </a:t>
            </a:r>
            <a:r>
              <a:rPr lang="he-IL" sz="5400"/>
              <a:t>אֲנַחְנוּ עוֹשׂים </a:t>
            </a:r>
            <a:r>
              <a:rPr lang="he-IL" sz="5400" b="1" dirty="0"/>
              <a:t>בְּתלמוד תורה?</a:t>
            </a:r>
          </a:p>
        </p:txBody>
      </p:sp>
      <p:pic>
        <p:nvPicPr>
          <p:cNvPr id="5" name="Picture 4" descr="Numbers, Numbering, School, Kids, Set">
            <a:extLst>
              <a:ext uri="{FF2B5EF4-FFF2-40B4-BE49-F238E27FC236}">
                <a16:creationId xmlns:a16="http://schemas.microsoft.com/office/drawing/2014/main" id="{719F6A4F-A2BA-4CDA-8731-0944FAA0CF30}"/>
              </a:ext>
            </a:extLst>
          </p:cNvPr>
          <p:cNvPicPr>
            <a:picLocks noChangeAspect="1" noChangeArrowheads="1"/>
          </p:cNvPicPr>
          <p:nvPr/>
        </p:nvPicPr>
        <p:blipFill>
          <a:blip r:embed="rId3"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8314170" y="1580225"/>
            <a:ext cx="3723745" cy="15235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Office Supplies, Paper Clip, Eraser">
            <a:extLst>
              <a:ext uri="{FF2B5EF4-FFF2-40B4-BE49-F238E27FC236}">
                <a16:creationId xmlns:a16="http://schemas.microsoft.com/office/drawing/2014/main" id="{CAC37358-9237-4364-9E41-7341168D5B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015"/>
          <a:stretch/>
        </p:blipFill>
        <p:spPr bwMode="auto">
          <a:xfrm rot="20748441">
            <a:off x="631662" y="4152168"/>
            <a:ext cx="2720018" cy="18731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ooks, College, Hand Drawn, Learning, Library">
            <a:extLst>
              <a:ext uri="{FF2B5EF4-FFF2-40B4-BE49-F238E27FC236}">
                <a16:creationId xmlns:a16="http://schemas.microsoft.com/office/drawing/2014/main" id="{1488AC66-0F6B-4443-B752-C3C490D9ED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041" t="65163" r="36423" b="-1622"/>
          <a:stretch/>
        </p:blipFill>
        <p:spPr bwMode="auto">
          <a:xfrm>
            <a:off x="3236057" y="1627819"/>
            <a:ext cx="3583230" cy="25361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FC97C3-B61B-4B35-B3E0-9DD7B1E84064}"/>
              </a:ext>
            </a:extLst>
          </p:cNvPr>
          <p:cNvSpPr txBox="1"/>
          <p:nvPr/>
        </p:nvSpPr>
        <p:spPr>
          <a:xfrm>
            <a:off x="4756543" y="2046468"/>
            <a:ext cx="1787501" cy="523220"/>
          </a:xfrm>
          <a:prstGeom prst="rect">
            <a:avLst/>
          </a:prstGeom>
          <a:noFill/>
        </p:spPr>
        <p:txBody>
          <a:bodyPr wrap="square" rtlCol="1">
            <a:spAutoFit/>
          </a:bodyPr>
          <a:lstStyle/>
          <a:p>
            <a:pPr lvl="0" algn="ctr">
              <a:defRPr/>
            </a:pPr>
            <a:r>
              <a:rPr lang="he-IL" sz="2800" b="1" dirty="0">
                <a:solidFill>
                  <a:srgbClr val="C8ECF3">
                    <a:lumMod val="50000"/>
                  </a:srgbClr>
                </a:solidFill>
                <a:latin typeface="Calibri" panose="020F0502020204030204" pitchFamily="34" charset="0"/>
                <a:cs typeface="Calibri" panose="020F0502020204030204" pitchFamily="34" charset="0"/>
              </a:rPr>
              <a:t>לוֹמְדים!</a:t>
            </a:r>
            <a:endParaRPr kumimoji="0" lang="he-IL" sz="2800" b="1" i="0" u="none" strike="noStrike" kern="1200" cap="none" spc="0" normalizeH="0" baseline="0" noProof="0" dirty="0">
              <a:ln>
                <a:noFill/>
              </a:ln>
              <a:solidFill>
                <a:srgbClr val="C8ECF3">
                  <a:lumMod val="50000"/>
                </a:srgbClr>
              </a:solidFill>
              <a:effectLst/>
              <a:uLnTx/>
              <a:uFillTx/>
              <a:latin typeface="Calibri" panose="020F0502020204030204" pitchFamily="34" charset="0"/>
              <a:cs typeface="Calibri" panose="020F0502020204030204" pitchFamily="34" charset="0"/>
            </a:endParaRPr>
          </a:p>
        </p:txBody>
      </p:sp>
      <p:pic>
        <p:nvPicPr>
          <p:cNvPr id="9" name="Picture 4" descr="Bird, Play, Band, Guitar, Music">
            <a:extLst>
              <a:ext uri="{FF2B5EF4-FFF2-40B4-BE49-F238E27FC236}">
                <a16:creationId xmlns:a16="http://schemas.microsoft.com/office/drawing/2014/main" id="{284FA219-2C7D-43A7-9242-50DE756CDA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810" y="1836184"/>
            <a:ext cx="2017558" cy="13802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DD5A9-AB44-4480-B78E-4F4519A1B8EA}"/>
              </a:ext>
            </a:extLst>
          </p:cNvPr>
          <p:cNvSpPr txBox="1"/>
          <p:nvPr/>
        </p:nvSpPr>
        <p:spPr>
          <a:xfrm>
            <a:off x="6092271" y="3909939"/>
            <a:ext cx="5138639" cy="707886"/>
          </a:xfrm>
          <a:prstGeom prst="rect">
            <a:avLst/>
          </a:prstGeom>
          <a:noFill/>
        </p:spPr>
        <p:txBody>
          <a:bodyPr wrap="square" rtlCol="1">
            <a:spAutoFit/>
          </a:bodyPr>
          <a:lstStyle/>
          <a:p>
            <a:pPr lvl="0" algn="ctr">
              <a:defRPr/>
            </a:pPr>
            <a:r>
              <a:rPr lang="he-IL" sz="4000" b="1" dirty="0">
                <a:solidFill>
                  <a:srgbClr val="BA0956"/>
                </a:solidFill>
                <a:latin typeface="Calibri" panose="020F0502020204030204" pitchFamily="34" charset="0"/>
                <a:cs typeface="Calibri" panose="020F0502020204030204" pitchFamily="34" charset="0"/>
              </a:rPr>
              <a:t>לוֹמְדים לִהְיוֹת חֲבֵרים!</a:t>
            </a:r>
            <a:endParaRPr kumimoji="0" lang="he-IL" sz="4000" b="1" i="0" u="none" strike="noStrike" kern="1200" cap="none" spc="0" normalizeH="0" baseline="0" noProof="0" dirty="0">
              <a:ln>
                <a:noFill/>
              </a:ln>
              <a:solidFill>
                <a:srgbClr val="BA0956"/>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039F605-7135-406D-9D50-C542E0FBF517}"/>
              </a:ext>
            </a:extLst>
          </p:cNvPr>
          <p:cNvSpPr txBox="1"/>
          <p:nvPr/>
        </p:nvSpPr>
        <p:spPr>
          <a:xfrm>
            <a:off x="4756542" y="2731539"/>
            <a:ext cx="1787501" cy="523220"/>
          </a:xfrm>
          <a:prstGeom prst="rect">
            <a:avLst/>
          </a:prstGeom>
          <a:noFill/>
        </p:spPr>
        <p:txBody>
          <a:bodyPr wrap="square" rtlCol="1">
            <a:spAutoFit/>
          </a:bodyPr>
          <a:lstStyle/>
          <a:p>
            <a:pPr lvl="0" algn="ctr">
              <a:defRPr/>
            </a:pPr>
            <a:r>
              <a:rPr lang="he-IL" sz="2800" b="1" dirty="0">
                <a:solidFill>
                  <a:srgbClr val="C8ECF3">
                    <a:lumMod val="50000"/>
                  </a:srgbClr>
                </a:solidFill>
                <a:latin typeface="Calibri" panose="020F0502020204030204" pitchFamily="34" charset="0"/>
                <a:cs typeface="Calibri" panose="020F0502020204030204" pitchFamily="34" charset="0"/>
              </a:rPr>
              <a:t>נֶהֱנים!</a:t>
            </a:r>
            <a:endParaRPr kumimoji="0" lang="he-IL" sz="2800" b="1" i="0" u="none" strike="noStrike" kern="1200" cap="none" spc="0" normalizeH="0" baseline="0" noProof="0" dirty="0">
              <a:ln>
                <a:noFill/>
              </a:ln>
              <a:solidFill>
                <a:srgbClr val="C8ECF3">
                  <a:lumMod val="50000"/>
                </a:srgbClr>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7E7AB06-B56D-4DAE-B094-7C3A834604FA}"/>
              </a:ext>
            </a:extLst>
          </p:cNvPr>
          <p:cNvSpPr txBox="1"/>
          <p:nvPr/>
        </p:nvSpPr>
        <p:spPr>
          <a:xfrm>
            <a:off x="3559102" y="2097933"/>
            <a:ext cx="1787501" cy="1384995"/>
          </a:xfrm>
          <a:prstGeom prst="rect">
            <a:avLst/>
          </a:prstGeom>
          <a:noFill/>
        </p:spPr>
        <p:txBody>
          <a:bodyPr wrap="square" rtlCol="1">
            <a:spAutoFit/>
          </a:bodyPr>
          <a:lstStyle/>
          <a:p>
            <a:pPr lvl="0" algn="ctr">
              <a:defRPr/>
            </a:pPr>
            <a:r>
              <a:rPr lang="he-IL" sz="2800" b="1" dirty="0">
                <a:solidFill>
                  <a:srgbClr val="C8ECF3">
                    <a:lumMod val="50000"/>
                  </a:srgbClr>
                </a:solidFill>
                <a:latin typeface="Calibri" panose="020F0502020204030204" pitchFamily="34" charset="0"/>
                <a:cs typeface="Calibri" panose="020F0502020204030204" pitchFamily="34" charset="0"/>
              </a:rPr>
              <a:t>מַכִּירים חֲבֵרים חֲדָשׁים</a:t>
            </a:r>
            <a:endParaRPr kumimoji="0" lang="he-IL" sz="2800" b="1" i="0" u="none" strike="noStrike" kern="1200" cap="none" spc="0" normalizeH="0" baseline="0" noProof="0" dirty="0">
              <a:ln>
                <a:noFill/>
              </a:ln>
              <a:solidFill>
                <a:srgbClr val="C8ECF3">
                  <a:lumMod val="50000"/>
                </a:srgbClr>
              </a:solidFill>
              <a:effectLst/>
              <a:uLnTx/>
              <a:uFillTx/>
              <a:latin typeface="Calibri" panose="020F0502020204030204" pitchFamily="34" charset="0"/>
              <a:cs typeface="Calibri" panose="020F0502020204030204" pitchFamily="34" charset="0"/>
            </a:endParaRPr>
          </a:p>
        </p:txBody>
      </p:sp>
      <p:sp>
        <p:nvSpPr>
          <p:cNvPr id="23" name="קשת 22"/>
          <p:cNvSpPr/>
          <p:nvPr/>
        </p:nvSpPr>
        <p:spPr>
          <a:xfrm>
            <a:off x="8409069" y="5773616"/>
            <a:ext cx="45719" cy="81274"/>
          </a:xfrm>
          <a:prstGeom prst="arc">
            <a:avLst/>
          </a:prstGeom>
          <a:solidFill>
            <a:srgbClr val="C11D5B"/>
          </a:solidFill>
          <a:ln>
            <a:solidFill>
              <a:srgbClr val="C11D5B"/>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קשת 23"/>
          <p:cNvSpPr/>
          <p:nvPr/>
        </p:nvSpPr>
        <p:spPr>
          <a:xfrm>
            <a:off x="8561469" y="5926016"/>
            <a:ext cx="45719" cy="81274"/>
          </a:xfrm>
          <a:prstGeom prst="arc">
            <a:avLst/>
          </a:prstGeom>
          <a:solidFill>
            <a:srgbClr val="C11D5B"/>
          </a:solidFill>
          <a:ln>
            <a:solidFill>
              <a:srgbClr val="C11D5B"/>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6" name="צורה חופשית 35"/>
          <p:cNvSpPr/>
          <p:nvPr/>
        </p:nvSpPr>
        <p:spPr>
          <a:xfrm>
            <a:off x="10563467" y="4488796"/>
            <a:ext cx="136338" cy="143906"/>
          </a:xfrm>
          <a:custGeom>
            <a:avLst/>
            <a:gdLst>
              <a:gd name="connsiteX0" fmla="*/ 35622 w 136338"/>
              <a:gd name="connsiteY0" fmla="*/ 3692 h 143906"/>
              <a:gd name="connsiteX1" fmla="*/ 3816 w 136338"/>
              <a:gd name="connsiteY1" fmla="*/ 115010 h 143906"/>
              <a:gd name="connsiteX2" fmla="*/ 115135 w 136338"/>
              <a:gd name="connsiteY2" fmla="*/ 138864 h 143906"/>
              <a:gd name="connsiteX3" fmla="*/ 131037 w 136338"/>
              <a:gd name="connsiteY3" fmla="*/ 35497 h 143906"/>
              <a:gd name="connsiteX4" fmla="*/ 35622 w 136338"/>
              <a:gd name="connsiteY4" fmla="*/ 3692 h 143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38" h="143906">
                <a:moveTo>
                  <a:pt x="35622" y="3692"/>
                </a:moveTo>
                <a:cubicBezTo>
                  <a:pt x="14418" y="16944"/>
                  <a:pt x="-9436" y="92481"/>
                  <a:pt x="3816" y="115010"/>
                </a:cubicBezTo>
                <a:cubicBezTo>
                  <a:pt x="17068" y="137539"/>
                  <a:pt x="93931" y="152116"/>
                  <a:pt x="115135" y="138864"/>
                </a:cubicBezTo>
                <a:cubicBezTo>
                  <a:pt x="136339" y="125612"/>
                  <a:pt x="141639" y="55375"/>
                  <a:pt x="131037" y="35497"/>
                </a:cubicBezTo>
                <a:cubicBezTo>
                  <a:pt x="120435" y="15619"/>
                  <a:pt x="56826" y="-9560"/>
                  <a:pt x="35622" y="369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3" name="תמונה 42" descr="תמונה שמכילה אובייקט, שעון&#10;&#10;התיאור נוצר באופן אוטומטי">
            <a:extLst>
              <a:ext uri="{FF2B5EF4-FFF2-40B4-BE49-F238E27FC236}">
                <a16:creationId xmlns:a16="http://schemas.microsoft.com/office/drawing/2014/main" id="{4AF5D068-9A32-4579-B032-C89D786D35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8525" y="4178812"/>
            <a:ext cx="6205888" cy="3102944"/>
          </a:xfrm>
          <a:prstGeom prst="rect">
            <a:avLst/>
          </a:prstGeom>
        </p:spPr>
      </p:pic>
    </p:spTree>
    <p:extLst>
      <p:ext uri="{BB962C8B-B14F-4D97-AF65-F5344CB8AC3E}">
        <p14:creationId xmlns:p14="http://schemas.microsoft.com/office/powerpoint/2010/main" val="214443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D7339-272F-45F4-BC17-EB6BF8DB62B5}"/>
              </a:ext>
            </a:extLst>
          </p:cNvPr>
          <p:cNvSpPr txBox="1">
            <a:spLocks/>
          </p:cNvSpPr>
          <p:nvPr/>
        </p:nvSpPr>
        <p:spPr>
          <a:xfrm>
            <a:off x="508000" y="355847"/>
            <a:ext cx="11175013" cy="1054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5400" b="1" kern="0" dirty="0">
                <a:solidFill>
                  <a:schemeClr val="bg1"/>
                </a:solidFill>
                <a:latin typeface="Calibri" panose="020F0502020204030204" pitchFamily="34" charset="0"/>
                <a:cs typeface="Calibri" panose="020F0502020204030204" pitchFamily="34" charset="0"/>
              </a:rPr>
              <a:t>הַמּחנכים בַּכִּתָּה שֶׁלָּנוּ</a:t>
            </a:r>
          </a:p>
        </p:txBody>
      </p:sp>
      <p:pic>
        <p:nvPicPr>
          <p:cNvPr id="5" name="Picture 2" descr="Frame, White, Wood, Structure, Frame">
            <a:extLst>
              <a:ext uri="{FF2B5EF4-FFF2-40B4-BE49-F238E27FC236}">
                <a16:creationId xmlns:a16="http://schemas.microsoft.com/office/drawing/2014/main" id="{A86408C0-BB34-4A62-BD6E-DB11ED70A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284" y="1368532"/>
            <a:ext cx="9389328" cy="2836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ame, White, Wood, Structure, Frame">
            <a:extLst>
              <a:ext uri="{FF2B5EF4-FFF2-40B4-BE49-F238E27FC236}">
                <a16:creationId xmlns:a16="http://schemas.microsoft.com/office/drawing/2014/main" id="{D79E3FE6-5D6F-40D0-8F05-4D5AF80F3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284" y="4034766"/>
            <a:ext cx="9389328" cy="283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rtoon Forest, Owl, Bird, Mushroom">
            <a:extLst>
              <a:ext uri="{FF2B5EF4-FFF2-40B4-BE49-F238E27FC236}">
                <a16:creationId xmlns:a16="http://schemas.microsoft.com/office/drawing/2014/main" id="{F77C94AF-6BEB-46E9-A7D0-3F48ED71D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739" b="59742"/>
          <a:stretch/>
        </p:blipFill>
        <p:spPr bwMode="auto">
          <a:xfrm>
            <a:off x="702527" y="378149"/>
            <a:ext cx="1433396" cy="13037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id="{D17DB401-06FA-4AEE-AB98-AFEEAD92A37C}"/>
              </a:ext>
            </a:extLst>
          </p:cNvPr>
          <p:cNvSpPr txBox="1">
            <a:spLocks/>
          </p:cNvSpPr>
          <p:nvPr/>
        </p:nvSpPr>
        <p:spPr>
          <a:xfrm>
            <a:off x="508494" y="355847"/>
            <a:ext cx="11175013" cy="1054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FFFFFF"/>
              </a:buClr>
              <a:buSzPts val="1800"/>
              <a:buFont typeface="Libre Franklin Medium"/>
              <a:buNone/>
              <a:tabLst/>
              <a:defRPr/>
            </a:pPr>
            <a:r>
              <a:rPr kumimoji="0" lang="he-IL" sz="54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Libre Franklin Medium"/>
              </a:rPr>
              <a:t>מַעֲרֶכֶת הַשָּׁעוֹת שֶׁלָּנוּ</a:t>
            </a:r>
          </a:p>
        </p:txBody>
      </p:sp>
      <p:graphicFrame>
        <p:nvGraphicFramePr>
          <p:cNvPr id="6" name="Table 5">
            <a:extLst>
              <a:ext uri="{FF2B5EF4-FFF2-40B4-BE49-F238E27FC236}">
                <a16:creationId xmlns:a16="http://schemas.microsoft.com/office/drawing/2014/main" id="{1EC638EF-5C5E-4F3A-86F8-4CAF1DE65B56}"/>
              </a:ext>
            </a:extLst>
          </p:cNvPr>
          <p:cNvGraphicFramePr>
            <a:graphicFrameLocks noGrp="1"/>
          </p:cNvGraphicFramePr>
          <p:nvPr>
            <p:extLst>
              <p:ext uri="{D42A27DB-BD31-4B8C-83A1-F6EECF244321}">
                <p14:modId xmlns:p14="http://schemas.microsoft.com/office/powerpoint/2010/main" val="2483617425"/>
              </p:ext>
            </p:extLst>
          </p:nvPr>
        </p:nvGraphicFramePr>
        <p:xfrm>
          <a:off x="1027278" y="1633849"/>
          <a:ext cx="10136455" cy="4868304"/>
        </p:xfrm>
        <a:graphic>
          <a:graphicData uri="http://schemas.openxmlformats.org/drawingml/2006/table">
            <a:tbl>
              <a:tblPr rtl="1" firstRow="1" bandRow="1"/>
              <a:tblGrid>
                <a:gridCol w="1448065">
                  <a:extLst>
                    <a:ext uri="{9D8B030D-6E8A-4147-A177-3AD203B41FA5}">
                      <a16:colId xmlns:a16="http://schemas.microsoft.com/office/drawing/2014/main" val="720662152"/>
                    </a:ext>
                  </a:extLst>
                </a:gridCol>
                <a:gridCol w="1448065">
                  <a:extLst>
                    <a:ext uri="{9D8B030D-6E8A-4147-A177-3AD203B41FA5}">
                      <a16:colId xmlns:a16="http://schemas.microsoft.com/office/drawing/2014/main" val="907602012"/>
                    </a:ext>
                  </a:extLst>
                </a:gridCol>
                <a:gridCol w="1448065">
                  <a:extLst>
                    <a:ext uri="{9D8B030D-6E8A-4147-A177-3AD203B41FA5}">
                      <a16:colId xmlns:a16="http://schemas.microsoft.com/office/drawing/2014/main" val="2427342773"/>
                    </a:ext>
                  </a:extLst>
                </a:gridCol>
                <a:gridCol w="1448065">
                  <a:extLst>
                    <a:ext uri="{9D8B030D-6E8A-4147-A177-3AD203B41FA5}">
                      <a16:colId xmlns:a16="http://schemas.microsoft.com/office/drawing/2014/main" val="3540126870"/>
                    </a:ext>
                  </a:extLst>
                </a:gridCol>
                <a:gridCol w="1448065">
                  <a:extLst>
                    <a:ext uri="{9D8B030D-6E8A-4147-A177-3AD203B41FA5}">
                      <a16:colId xmlns:a16="http://schemas.microsoft.com/office/drawing/2014/main" val="154594937"/>
                    </a:ext>
                  </a:extLst>
                </a:gridCol>
                <a:gridCol w="1448065">
                  <a:extLst>
                    <a:ext uri="{9D8B030D-6E8A-4147-A177-3AD203B41FA5}">
                      <a16:colId xmlns:a16="http://schemas.microsoft.com/office/drawing/2014/main" val="1448202390"/>
                    </a:ext>
                  </a:extLst>
                </a:gridCol>
                <a:gridCol w="1448065">
                  <a:extLst>
                    <a:ext uri="{9D8B030D-6E8A-4147-A177-3AD203B41FA5}">
                      <a16:colId xmlns:a16="http://schemas.microsoft.com/office/drawing/2014/main" val="1007644266"/>
                    </a:ext>
                  </a:extLst>
                </a:gridCol>
              </a:tblGrid>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omic Sans MS" panose="030F0702030302020204" pitchFamily="66" charset="0"/>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ראשון</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39CDE7">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שני</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39CDE7">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שלישי</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39CDE7">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רביעי</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39CDE7">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חמישי</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39CDE7">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שישי</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39CDE7">
                        <a:lumMod val="40000"/>
                        <a:lumOff val="60000"/>
                      </a:srgbClr>
                    </a:solidFill>
                  </a:tcPr>
                </a:tc>
                <a:extLst>
                  <a:ext uri="{0D108BD9-81ED-4DB2-BD59-A6C34878D82A}">
                    <a16:rowId xmlns:a16="http://schemas.microsoft.com/office/drawing/2014/main" val="2102506351"/>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1</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271109218"/>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2</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91927474"/>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הפסקה</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90088005"/>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3</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52248192"/>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4</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76095419"/>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הפסקה</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97316774"/>
                  </a:ext>
                </a:extLst>
              </a:tr>
              <a:tr h="608538">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r>
                        <a:rPr lang="he-IL" sz="2400" dirty="0">
                          <a:solidFill>
                            <a:srgbClr val="0070C0"/>
                          </a:solidFill>
                          <a:latin typeface="Calibri" panose="020F0502020204030204" pitchFamily="34" charset="0"/>
                          <a:cs typeface="Calibri" panose="020F0502020204030204" pitchFamily="34" charset="0"/>
                        </a:rPr>
                        <a:t>5</a:t>
                      </a:r>
                      <a:endParaRPr lang="he-IL" sz="2400" b="1" dirty="0">
                        <a:solidFill>
                          <a:srgbClr val="0070C0"/>
                        </a:solidFill>
                        <a:latin typeface="Calibri" panose="020F0502020204030204" pitchFamily="34" charset="0"/>
                        <a:cs typeface="Calibri" panose="020F050202020403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666F9">
                        <a:lumMod val="40000"/>
                        <a:lumOff val="60000"/>
                      </a:srgbClr>
                    </a:solid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r" defTabSz="914400" rtl="1" eaLnBrk="1" latinLnBrk="0" hangingPunct="1">
                        <a:defRPr sz="1800" kern="1200">
                          <a:solidFill>
                            <a:schemeClr val="tx1"/>
                          </a:solidFill>
                          <a:latin typeface="Arial"/>
                        </a:defRPr>
                      </a:lvl1pPr>
                      <a:lvl2pPr marL="457200" algn="r" defTabSz="914400" rtl="1" eaLnBrk="1" latinLnBrk="0" hangingPunct="1">
                        <a:defRPr sz="1800" kern="1200">
                          <a:solidFill>
                            <a:schemeClr val="tx1"/>
                          </a:solidFill>
                          <a:latin typeface="Arial"/>
                        </a:defRPr>
                      </a:lvl2pPr>
                      <a:lvl3pPr marL="914400" algn="r" defTabSz="914400" rtl="1" eaLnBrk="1" latinLnBrk="0" hangingPunct="1">
                        <a:defRPr sz="1800" kern="1200">
                          <a:solidFill>
                            <a:schemeClr val="tx1"/>
                          </a:solidFill>
                          <a:latin typeface="Arial"/>
                        </a:defRPr>
                      </a:lvl3pPr>
                      <a:lvl4pPr marL="1371600" algn="r" defTabSz="914400" rtl="1" eaLnBrk="1" latinLnBrk="0" hangingPunct="1">
                        <a:defRPr sz="1800" kern="1200">
                          <a:solidFill>
                            <a:schemeClr val="tx1"/>
                          </a:solidFill>
                          <a:latin typeface="Arial"/>
                        </a:defRPr>
                      </a:lvl4pPr>
                      <a:lvl5pPr marL="1828800" algn="r" defTabSz="914400" rtl="1" eaLnBrk="1" latinLnBrk="0" hangingPunct="1">
                        <a:defRPr sz="1800" kern="1200">
                          <a:solidFill>
                            <a:schemeClr val="tx1"/>
                          </a:solidFill>
                          <a:latin typeface="Arial"/>
                        </a:defRPr>
                      </a:lvl5pPr>
                      <a:lvl6pPr marL="2286000" algn="r" defTabSz="914400" rtl="1" eaLnBrk="1" latinLnBrk="0" hangingPunct="1">
                        <a:defRPr sz="1800" kern="1200">
                          <a:solidFill>
                            <a:schemeClr val="tx1"/>
                          </a:solidFill>
                          <a:latin typeface="Arial"/>
                        </a:defRPr>
                      </a:lvl6pPr>
                      <a:lvl7pPr marL="2743200" algn="r" defTabSz="914400" rtl="1" eaLnBrk="1" latinLnBrk="0" hangingPunct="1">
                        <a:defRPr sz="1800" kern="1200">
                          <a:solidFill>
                            <a:schemeClr val="tx1"/>
                          </a:solidFill>
                          <a:latin typeface="Arial"/>
                        </a:defRPr>
                      </a:lvl7pPr>
                      <a:lvl8pPr marL="3200400" algn="r" defTabSz="914400" rtl="1" eaLnBrk="1" latinLnBrk="0" hangingPunct="1">
                        <a:defRPr sz="1800" kern="1200">
                          <a:solidFill>
                            <a:schemeClr val="tx1"/>
                          </a:solidFill>
                          <a:latin typeface="Arial"/>
                        </a:defRPr>
                      </a:lvl8pPr>
                      <a:lvl9pPr marL="3657600" algn="r" defTabSz="914400" rtl="1" eaLnBrk="1" latinLnBrk="0" hangingPunct="1">
                        <a:defRPr sz="1800" kern="1200">
                          <a:solidFill>
                            <a:schemeClr val="tx1"/>
                          </a:solidFill>
                          <a:latin typeface="Arial"/>
                        </a:defRPr>
                      </a:lvl9pPr>
                    </a:lstStyle>
                    <a:p>
                      <a:pPr algn="ctr" rtl="1"/>
                      <a:endParaRPr lang="he-IL" sz="2000" b="1" dirty="0">
                        <a:solidFill>
                          <a:srgbClr val="0070C0"/>
                        </a:solidFill>
                        <a:latin typeface="Gisha" panose="020B0502040204020203" pitchFamily="34" charset="-79"/>
                        <a:cs typeface="Gisha" panose="020B0502040204020203" pitchFamily="34" charset="-79"/>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84529079"/>
                  </a:ext>
                </a:extLst>
              </a:tr>
            </a:tbl>
          </a:graphicData>
        </a:graphic>
      </p:graphicFrame>
      <p:pic>
        <p:nvPicPr>
          <p:cNvPr id="7" name="Picture 6" descr="Cartoon Forest, Owl, Bird, Mushroom">
            <a:extLst>
              <a:ext uri="{FF2B5EF4-FFF2-40B4-BE49-F238E27FC236}">
                <a16:creationId xmlns:a16="http://schemas.microsoft.com/office/drawing/2014/main" id="{24DA6338-928D-46E5-9B79-4E4299B95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3" t="40004" r="68136" b="35022"/>
          <a:stretch/>
        </p:blipFill>
        <p:spPr bwMode="auto">
          <a:xfrm>
            <a:off x="9640229" y="1468502"/>
            <a:ext cx="1382751" cy="808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aby Owl, Owl, Flowers, Cute, Nocturnal">
            <a:extLst>
              <a:ext uri="{FF2B5EF4-FFF2-40B4-BE49-F238E27FC236}">
                <a16:creationId xmlns:a16="http://schemas.microsoft.com/office/drawing/2014/main" id="{3A42D077-0CEE-402B-8EC8-88E185A8F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0" y="3429000"/>
            <a:ext cx="15525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7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59;p27">
            <a:extLst>
              <a:ext uri="{FF2B5EF4-FFF2-40B4-BE49-F238E27FC236}">
                <a16:creationId xmlns:a16="http://schemas.microsoft.com/office/drawing/2014/main" id="{05CEDDAD-177F-4A1B-895A-183B4A813F12}"/>
              </a:ext>
            </a:extLst>
          </p:cNvPr>
          <p:cNvPicPr preferRelativeResize="0"/>
          <p:nvPr/>
        </p:nvPicPr>
        <p:blipFill rotWithShape="1">
          <a:blip r:embed="rId3">
            <a:alphaModFix/>
            <a:duotone>
              <a:schemeClr val="accent1">
                <a:shade val="45000"/>
                <a:satMod val="135000"/>
              </a:schemeClr>
              <a:prstClr val="white"/>
            </a:duotone>
          </a:blip>
          <a:srcRect/>
          <a:stretch/>
        </p:blipFill>
        <p:spPr>
          <a:xfrm flipH="1">
            <a:off x="6904674" y="1536915"/>
            <a:ext cx="3610925" cy="3130484"/>
          </a:xfrm>
          <a:prstGeom prst="rect">
            <a:avLst/>
          </a:prstGeom>
          <a:noFill/>
          <a:ln>
            <a:noFill/>
          </a:ln>
        </p:spPr>
      </p:pic>
      <p:pic>
        <p:nvPicPr>
          <p:cNvPr id="4" name="Picture 4" descr="Cartoon Forest, Owl, Bird, Mushroom">
            <a:extLst>
              <a:ext uri="{FF2B5EF4-FFF2-40B4-BE49-F238E27FC236}">
                <a16:creationId xmlns:a16="http://schemas.microsoft.com/office/drawing/2014/main" id="{F77C94AF-6BEB-46E9-A7D0-3F48ED71D9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739" b="59742"/>
          <a:stretch/>
        </p:blipFill>
        <p:spPr bwMode="auto">
          <a:xfrm>
            <a:off x="702527" y="378149"/>
            <a:ext cx="1433396" cy="13037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id="{D17DB401-06FA-4AEE-AB98-AFEEAD92A37C}"/>
              </a:ext>
            </a:extLst>
          </p:cNvPr>
          <p:cNvSpPr txBox="1">
            <a:spLocks/>
          </p:cNvSpPr>
          <p:nvPr/>
        </p:nvSpPr>
        <p:spPr>
          <a:xfrm>
            <a:off x="508494" y="355847"/>
            <a:ext cx="11175013" cy="1054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FFFFFF"/>
              </a:buClr>
              <a:buSzPts val="1800"/>
              <a:buFont typeface="Libre Franklin Medium"/>
              <a:buNone/>
              <a:tabLst/>
              <a:defRPr/>
            </a:pPr>
            <a:r>
              <a:rPr kumimoji="0" lang="he-IL" sz="54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Libre Franklin Medium"/>
              </a:rPr>
              <a:t>מַעֲרֶכֶת הַשָּׁעוֹת שֶׁלָּנוּ</a:t>
            </a:r>
          </a:p>
        </p:txBody>
      </p:sp>
      <p:pic>
        <p:nvPicPr>
          <p:cNvPr id="8" name="Picture 10" descr="Baby Owl, Owl, Flowers, Cute, Nocturnal">
            <a:extLst>
              <a:ext uri="{FF2B5EF4-FFF2-40B4-BE49-F238E27FC236}">
                <a16:creationId xmlns:a16="http://schemas.microsoft.com/office/drawing/2014/main" id="{3A42D077-0CEE-402B-8EC8-88E185A8F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13" y="3280410"/>
            <a:ext cx="1552575" cy="3468886"/>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59;p27">
            <a:extLst>
              <a:ext uri="{FF2B5EF4-FFF2-40B4-BE49-F238E27FC236}">
                <a16:creationId xmlns:a16="http://schemas.microsoft.com/office/drawing/2014/main" id="{AC2EC3E5-38CB-4935-859C-2624EC779AFB}"/>
              </a:ext>
            </a:extLst>
          </p:cNvPr>
          <p:cNvPicPr preferRelativeResize="0"/>
          <p:nvPr/>
        </p:nvPicPr>
        <p:blipFill rotWithShape="1">
          <a:blip r:embed="rId3">
            <a:alphaModFix/>
            <a:duotone>
              <a:schemeClr val="accent4">
                <a:shade val="45000"/>
                <a:satMod val="135000"/>
              </a:schemeClr>
              <a:prstClr val="white"/>
            </a:duotone>
          </a:blip>
          <a:srcRect/>
          <a:stretch/>
        </p:blipFill>
        <p:spPr>
          <a:xfrm>
            <a:off x="1463040" y="1821268"/>
            <a:ext cx="3769044" cy="2846131"/>
          </a:xfrm>
          <a:prstGeom prst="rect">
            <a:avLst/>
          </a:prstGeom>
          <a:noFill/>
          <a:ln>
            <a:noFill/>
          </a:ln>
        </p:spPr>
      </p:pic>
      <p:sp>
        <p:nvSpPr>
          <p:cNvPr id="2" name="TextBox 1">
            <a:extLst>
              <a:ext uri="{FF2B5EF4-FFF2-40B4-BE49-F238E27FC236}">
                <a16:creationId xmlns:a16="http://schemas.microsoft.com/office/drawing/2014/main" id="{DCEDC158-8D2E-4844-9282-C370FB99A431}"/>
              </a:ext>
            </a:extLst>
          </p:cNvPr>
          <p:cNvSpPr txBox="1"/>
          <p:nvPr/>
        </p:nvSpPr>
        <p:spPr>
          <a:xfrm>
            <a:off x="7371400" y="2283037"/>
            <a:ext cx="2457450" cy="1569660"/>
          </a:xfrm>
          <a:prstGeom prst="rect">
            <a:avLst/>
          </a:prstGeom>
          <a:noFill/>
        </p:spPr>
        <p:txBody>
          <a:bodyPr wrap="square" rtlCol="1">
            <a:spAutoFit/>
          </a:bodyPr>
          <a:lstStyle/>
          <a:p>
            <a:pPr algn="ctr"/>
            <a:r>
              <a:rPr lang="he-IL" sz="2400" dirty="0">
                <a:solidFill>
                  <a:schemeClr val="accent5">
                    <a:lumMod val="50000"/>
                  </a:schemeClr>
                </a:solidFill>
                <a:latin typeface="Calibri" panose="020F0502020204030204" pitchFamily="34" charset="0"/>
                <a:cs typeface="Calibri" panose="020F0502020204030204" pitchFamily="34" charset="0"/>
              </a:rPr>
              <a:t>מַדּוּעַ חָשׁוּב, לְדַעְתְּכֶם,</a:t>
            </a:r>
          </a:p>
          <a:p>
            <a:pPr algn="ctr"/>
            <a:r>
              <a:rPr lang="he-IL" sz="2400" dirty="0">
                <a:solidFill>
                  <a:schemeClr val="accent5">
                    <a:lumMod val="50000"/>
                  </a:schemeClr>
                </a:solidFill>
                <a:latin typeface="Calibri" panose="020F0502020204030204" pitchFamily="34" charset="0"/>
                <a:cs typeface="Calibri" panose="020F0502020204030204" pitchFamily="34" charset="0"/>
              </a:rPr>
              <a:t>שֶׁתִּהְיֶה לָנוּ</a:t>
            </a:r>
          </a:p>
          <a:p>
            <a:pPr algn="ctr"/>
            <a:r>
              <a:rPr lang="he-IL" sz="2400" dirty="0">
                <a:solidFill>
                  <a:schemeClr val="accent5">
                    <a:lumMod val="50000"/>
                  </a:schemeClr>
                </a:solidFill>
                <a:latin typeface="Calibri" panose="020F0502020204030204" pitchFamily="34" charset="0"/>
                <a:cs typeface="Calibri" panose="020F0502020204030204" pitchFamily="34" charset="0"/>
              </a:rPr>
              <a:t>מַעֲרֶכֶת שָׁעוֹת?</a:t>
            </a:r>
          </a:p>
        </p:txBody>
      </p:sp>
      <p:sp>
        <p:nvSpPr>
          <p:cNvPr id="12" name="TextBox 11">
            <a:extLst>
              <a:ext uri="{FF2B5EF4-FFF2-40B4-BE49-F238E27FC236}">
                <a16:creationId xmlns:a16="http://schemas.microsoft.com/office/drawing/2014/main" id="{C869B46E-108E-452D-B9F8-85C8E3156301}"/>
              </a:ext>
            </a:extLst>
          </p:cNvPr>
          <p:cNvSpPr txBox="1"/>
          <p:nvPr/>
        </p:nvSpPr>
        <p:spPr>
          <a:xfrm>
            <a:off x="1463039" y="2467702"/>
            <a:ext cx="3810001" cy="1384995"/>
          </a:xfrm>
          <a:prstGeom prst="rect">
            <a:avLst/>
          </a:prstGeom>
          <a:noFill/>
        </p:spPr>
        <p:txBody>
          <a:bodyPr wrap="square">
            <a:spAutoFit/>
          </a:bodyPr>
          <a:lstStyle/>
          <a:p>
            <a:pPr algn="ctr"/>
            <a:r>
              <a:rPr lang="he-IL" sz="2800" dirty="0">
                <a:solidFill>
                  <a:schemeClr val="tx2"/>
                </a:solidFill>
                <a:latin typeface="Calibri" panose="020F0502020204030204" pitchFamily="34" charset="0"/>
                <a:cs typeface="Calibri" panose="020F0502020204030204" pitchFamily="34" charset="0"/>
              </a:rPr>
              <a:t>כָּךְ נֵדַע בְּדִיּוּק</a:t>
            </a:r>
          </a:p>
          <a:p>
            <a:pPr algn="ctr"/>
            <a:r>
              <a:rPr lang="he-IL" sz="2800" dirty="0">
                <a:solidFill>
                  <a:schemeClr val="tx2"/>
                </a:solidFill>
                <a:latin typeface="Calibri" panose="020F0502020204030204" pitchFamily="34" charset="0"/>
                <a:cs typeface="Calibri" panose="020F0502020204030204" pitchFamily="34" charset="0"/>
              </a:rPr>
              <a:t>מָה לוֹמְדִים,</a:t>
            </a:r>
          </a:p>
          <a:p>
            <a:pPr algn="ctr"/>
            <a:r>
              <a:rPr lang="he-IL" sz="2800" dirty="0">
                <a:solidFill>
                  <a:schemeClr val="tx2"/>
                </a:solidFill>
                <a:latin typeface="Calibri" panose="020F0502020204030204" pitchFamily="34" charset="0"/>
                <a:cs typeface="Calibri" panose="020F0502020204030204" pitchFamily="34" charset="0"/>
              </a:rPr>
              <a:t>מָתַי וְעִם מִי</a:t>
            </a:r>
          </a:p>
        </p:txBody>
      </p:sp>
    </p:spTree>
    <p:extLst>
      <p:ext uri="{BB962C8B-B14F-4D97-AF65-F5344CB8AC3E}">
        <p14:creationId xmlns:p14="http://schemas.microsoft.com/office/powerpoint/2010/main" val="21242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0F7B417-AF4D-4976-8C4C-632F1C38BBAA}"/>
              </a:ext>
            </a:extLst>
          </p:cNvPr>
          <p:cNvSpPr txBox="1">
            <a:spLocks/>
          </p:cNvSpPr>
          <p:nvPr/>
        </p:nvSpPr>
        <p:spPr>
          <a:xfrm>
            <a:off x="3319345" y="1902143"/>
            <a:ext cx="5441795" cy="4782890"/>
          </a:xfrm>
          <a:prstGeom prst="rect">
            <a:avLst/>
          </a:prstGeom>
          <a:no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r" rtl="1">
              <a:lnSpc>
                <a:spcPct val="100000"/>
              </a:lnSpc>
              <a:spcBef>
                <a:spcPts val="560"/>
              </a:spcBef>
              <a:spcAft>
                <a:spcPts val="0"/>
              </a:spcAft>
              <a:buClr>
                <a:schemeClr val="accent1"/>
              </a:buClr>
              <a:buSzPts val="2800"/>
              <a:buFont typeface="Noto Sans Symbols"/>
              <a:buChar char="◼"/>
              <a:defRPr sz="2800" b="0" i="0" u="none" strike="noStrike" cap="none">
                <a:solidFill>
                  <a:schemeClr val="dk2"/>
                </a:solidFill>
                <a:latin typeface="Libre Franklin Medium"/>
                <a:ea typeface="Libre Franklin Medium"/>
                <a:cs typeface="Libre Franklin Medium"/>
                <a:sym typeface="Libre Franklin Medium"/>
              </a:defRPr>
            </a:lvl1pPr>
            <a:lvl2pPr marL="914400" marR="0" lvl="1" indent="-381000" algn="r" rtl="1">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Libre Franklin Medium"/>
                <a:ea typeface="Libre Franklin Medium"/>
                <a:cs typeface="Libre Franklin Medium"/>
                <a:sym typeface="Libre Franklin Medium"/>
              </a:defRPr>
            </a:lvl2pPr>
            <a:lvl3pPr marL="1371600" marR="0" lvl="2" indent="-355600" algn="r" rtl="1">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Libre Franklin Medium"/>
                <a:ea typeface="Libre Franklin Medium"/>
                <a:cs typeface="Libre Franklin Medium"/>
                <a:sym typeface="Libre Franklin Medium"/>
              </a:defRPr>
            </a:lvl3pPr>
            <a:lvl4pPr marL="1828800" marR="0" lvl="3" indent="-342900" algn="r" rtl="1">
              <a:lnSpc>
                <a:spcPct val="100000"/>
              </a:lnSpc>
              <a:spcBef>
                <a:spcPts val="360"/>
              </a:spcBef>
              <a:spcAft>
                <a:spcPts val="0"/>
              </a:spcAft>
              <a:buClr>
                <a:schemeClr val="accent4"/>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4pPr>
            <a:lvl5pPr marL="2286000" marR="0" lvl="4" indent="-342900" algn="r" rtl="1">
              <a:lnSpc>
                <a:spcPct val="100000"/>
              </a:lnSpc>
              <a:spcBef>
                <a:spcPts val="360"/>
              </a:spcBef>
              <a:spcAft>
                <a:spcPts val="0"/>
              </a:spcAft>
              <a:buClr>
                <a:schemeClr val="accent6"/>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5pPr>
            <a:lvl6pPr marL="2743200" marR="0" lvl="5" indent="-342900" algn="r" rtl="1">
              <a:lnSpc>
                <a:spcPct val="100000"/>
              </a:lnSpc>
              <a:spcBef>
                <a:spcPts val="360"/>
              </a:spcBef>
              <a:spcAft>
                <a:spcPts val="0"/>
              </a:spcAft>
              <a:buClr>
                <a:schemeClr val="accent1"/>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6pPr>
            <a:lvl7pPr marL="3200400" marR="0" lvl="6" indent="-342900" algn="r" rtl="1">
              <a:lnSpc>
                <a:spcPct val="100000"/>
              </a:lnSpc>
              <a:spcBef>
                <a:spcPts val="360"/>
              </a:spcBef>
              <a:spcAft>
                <a:spcPts val="0"/>
              </a:spcAft>
              <a:buClr>
                <a:schemeClr val="accent2"/>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7pPr>
            <a:lvl8pPr marL="3657600" marR="0" lvl="7" indent="-342900" algn="r" rtl="1">
              <a:lnSpc>
                <a:spcPct val="100000"/>
              </a:lnSpc>
              <a:spcBef>
                <a:spcPts val="360"/>
              </a:spcBef>
              <a:spcAft>
                <a:spcPts val="0"/>
              </a:spcAft>
              <a:buClr>
                <a:schemeClr val="accent3"/>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8pPr>
            <a:lvl9pPr marL="4114800" marR="0" lvl="8" indent="-342900" algn="r" rtl="1">
              <a:lnSpc>
                <a:spcPct val="100000"/>
              </a:lnSpc>
              <a:spcBef>
                <a:spcPts val="360"/>
              </a:spcBef>
              <a:spcAft>
                <a:spcPts val="0"/>
              </a:spcAft>
              <a:buClr>
                <a:schemeClr val="accent5"/>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9pPr>
          </a:lstStyle>
          <a:p>
            <a:pPr marL="50800" indent="0" algn="ctr">
              <a:buNone/>
            </a:pPr>
            <a:r>
              <a:rPr lang="he-IL" sz="3200" dirty="0">
                <a:solidFill>
                  <a:srgbClr val="E11F27"/>
                </a:solidFill>
                <a:latin typeface="Calibri" panose="020F0502020204030204" pitchFamily="34" charset="0"/>
                <a:cs typeface="Calibri" panose="020F0502020204030204" pitchFamily="34" charset="0"/>
              </a:rPr>
              <a:t>מַשֶּׁהוּ חָדָשׁ שֶׁלָּמַדְתִּי הַיּוֹם</a:t>
            </a:r>
          </a:p>
        </p:txBody>
      </p:sp>
      <p:pic>
        <p:nvPicPr>
          <p:cNvPr id="5" name="Picture 4" descr="Book, Record, Read, A Pile Of Books, The Classroom">
            <a:extLst>
              <a:ext uri="{FF2B5EF4-FFF2-40B4-BE49-F238E27FC236}">
                <a16:creationId xmlns:a16="http://schemas.microsoft.com/office/drawing/2014/main" id="{7AFADADE-E1FE-4068-AB9E-E739E215F36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50" b="7909"/>
          <a:stretch/>
        </p:blipFill>
        <p:spPr bwMode="auto">
          <a:xfrm>
            <a:off x="2969781" y="2356097"/>
            <a:ext cx="6118062" cy="45019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62622E-BBAF-41EC-A567-FF558C9A5F32}"/>
              </a:ext>
            </a:extLst>
          </p:cNvPr>
          <p:cNvSpPr txBox="1"/>
          <p:nvPr/>
        </p:nvSpPr>
        <p:spPr>
          <a:xfrm>
            <a:off x="1818799" y="355847"/>
            <a:ext cx="8554402" cy="923330"/>
          </a:xfrm>
          <a:prstGeom prst="rect">
            <a:avLst/>
          </a:prstGeom>
          <a:noFill/>
        </p:spPr>
        <p:txBody>
          <a:bodyPr wrap="square">
            <a:spAutoFit/>
          </a:bodyPr>
          <a:lstStyle/>
          <a:p>
            <a:pPr algn="ctr"/>
            <a:r>
              <a:rPr lang="he-IL" sz="5400" b="1" dirty="0">
                <a:solidFill>
                  <a:schemeClr val="bg1"/>
                </a:solidFill>
                <a:latin typeface="Calibri" panose="020F0502020204030204" pitchFamily="34" charset="0"/>
                <a:cs typeface="Calibri" panose="020F0502020204030204" pitchFamily="34" charset="0"/>
              </a:rPr>
              <a:t>מַשֶּׁהוּ חָדָשׁ שֶׁלָּמַדְתִּי הַיּוֹם</a:t>
            </a:r>
          </a:p>
        </p:txBody>
      </p:sp>
      <p:pic>
        <p:nvPicPr>
          <p:cNvPr id="10" name="Picture 2" descr="Clouds, Butterfly, Balloon, Tree, Sun">
            <a:extLst>
              <a:ext uri="{FF2B5EF4-FFF2-40B4-BE49-F238E27FC236}">
                <a16:creationId xmlns:a16="http://schemas.microsoft.com/office/drawing/2014/main" id="{3636D3AD-9962-453C-9D5A-FC73C3034DB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822" t="176" r="-84" b="59336"/>
          <a:stretch/>
        </p:blipFill>
        <p:spPr bwMode="auto">
          <a:xfrm>
            <a:off x="10696461" y="161943"/>
            <a:ext cx="1615472" cy="1311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s, Butterfly, Balloon, Tree, Sun">
            <a:extLst>
              <a:ext uri="{FF2B5EF4-FFF2-40B4-BE49-F238E27FC236}">
                <a16:creationId xmlns:a16="http://schemas.microsoft.com/office/drawing/2014/main" id="{32C573E2-8B9B-47FB-BEA4-DBF6236503B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76" r="67317" b="57219"/>
          <a:stretch/>
        </p:blipFill>
        <p:spPr bwMode="auto">
          <a:xfrm>
            <a:off x="2731771" y="1557793"/>
            <a:ext cx="1497329" cy="137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8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581C1-D19B-4A80-B988-D039AF91CBAC}"/>
              </a:ext>
            </a:extLst>
          </p:cNvPr>
          <p:cNvSpPr>
            <a:spLocks noGrp="1"/>
          </p:cNvSpPr>
          <p:nvPr>
            <p:ph type="title"/>
          </p:nvPr>
        </p:nvSpPr>
        <p:spPr>
          <a:xfrm>
            <a:off x="102870" y="840769"/>
            <a:ext cx="3225259" cy="3376902"/>
          </a:xfrm>
        </p:spPr>
        <p:txBody>
          <a:bodyPr>
            <a:normAutofit fontScale="90000"/>
          </a:bodyPr>
          <a:lstStyle/>
          <a:p>
            <a:pPr algn="ctr"/>
            <a:r>
              <a:rPr lang="he-IL" sz="6000" dirty="0">
                <a:solidFill>
                  <a:schemeClr val="bg1"/>
                </a:solidFill>
                <a:latin typeface="Calibri" panose="020F0502020204030204" pitchFamily="34" charset="0"/>
                <a:cs typeface="Calibri" panose="020F0502020204030204" pitchFamily="34" charset="0"/>
              </a:rPr>
              <a:t>מַשֶּׁהוּ חָדָשׁ שֶׁלָּמַדְתִּי הַיּוֹם</a:t>
            </a:r>
          </a:p>
        </p:txBody>
      </p:sp>
      <p:pic>
        <p:nvPicPr>
          <p:cNvPr id="10" name="גרפיקה 15">
            <a:extLst>
              <a:ext uri="{FF2B5EF4-FFF2-40B4-BE49-F238E27FC236}">
                <a16:creationId xmlns:a16="http://schemas.microsoft.com/office/drawing/2014/main" id="{07F69BAD-0C62-4BF2-B7FE-9B6D291C4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0667" y="840769"/>
            <a:ext cx="4114666" cy="2680195"/>
          </a:xfrm>
          <a:prstGeom prst="rect">
            <a:avLst/>
          </a:prstGeom>
        </p:spPr>
      </p:pic>
      <p:pic>
        <p:nvPicPr>
          <p:cNvPr id="11" name="גרפיקה 23">
            <a:extLst>
              <a:ext uri="{FF2B5EF4-FFF2-40B4-BE49-F238E27FC236}">
                <a16:creationId xmlns:a16="http://schemas.microsoft.com/office/drawing/2014/main" id="{CA51C8A0-F503-4040-A6BB-C4EEFD9D0C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4474" y="480060"/>
            <a:ext cx="3821173" cy="2270168"/>
          </a:xfrm>
          <a:prstGeom prst="rect">
            <a:avLst/>
          </a:prstGeom>
        </p:spPr>
      </p:pic>
      <p:sp>
        <p:nvSpPr>
          <p:cNvPr id="12" name="TextBox 11">
            <a:extLst>
              <a:ext uri="{FF2B5EF4-FFF2-40B4-BE49-F238E27FC236}">
                <a16:creationId xmlns:a16="http://schemas.microsoft.com/office/drawing/2014/main" id="{EDE66D4F-A04C-4DEC-9AFF-5ED87CC576D7}"/>
              </a:ext>
            </a:extLst>
          </p:cNvPr>
          <p:cNvSpPr txBox="1"/>
          <p:nvPr/>
        </p:nvSpPr>
        <p:spPr>
          <a:xfrm>
            <a:off x="8186373" y="1180269"/>
            <a:ext cx="3326023" cy="1200329"/>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אֵלּוּ דְּבָרִים חֲדָשִׁים לְמַדְתֶּם?</a:t>
            </a:r>
          </a:p>
        </p:txBody>
      </p:sp>
      <p:sp>
        <p:nvSpPr>
          <p:cNvPr id="13" name="TextBox 12">
            <a:extLst>
              <a:ext uri="{FF2B5EF4-FFF2-40B4-BE49-F238E27FC236}">
                <a16:creationId xmlns:a16="http://schemas.microsoft.com/office/drawing/2014/main" id="{53C103FB-1168-4B57-B493-EEF7403B1371}"/>
              </a:ext>
            </a:extLst>
          </p:cNvPr>
          <p:cNvSpPr txBox="1"/>
          <p:nvPr/>
        </p:nvSpPr>
        <p:spPr>
          <a:xfrm>
            <a:off x="4205180" y="776547"/>
            <a:ext cx="2373416" cy="1200329"/>
          </a:xfrm>
          <a:prstGeom prst="rect">
            <a:avLst/>
          </a:prstGeom>
          <a:noFill/>
        </p:spPr>
        <p:txBody>
          <a:bodyPr wrap="square" rtlCol="1">
            <a:spAutoFit/>
          </a:bodyPr>
          <a:lstStyle/>
          <a:p>
            <a:pPr algn="ctr"/>
            <a:r>
              <a:rPr lang="he-IL" sz="3600" dirty="0">
                <a:solidFill>
                  <a:schemeClr val="bg1"/>
                </a:solidFill>
                <a:latin typeface="Calibri" panose="020F0502020204030204" pitchFamily="34" charset="0"/>
                <a:cs typeface="Calibri" panose="020F0502020204030204" pitchFamily="34" charset="0"/>
              </a:rPr>
              <a:t>מָתַי לְמַדְתֶּם?</a:t>
            </a:r>
          </a:p>
          <a:p>
            <a:pPr algn="ctr"/>
            <a:r>
              <a:rPr lang="he-IL" sz="3600" dirty="0">
                <a:solidFill>
                  <a:schemeClr val="bg1"/>
                </a:solidFill>
                <a:latin typeface="Calibri" panose="020F0502020204030204" pitchFamily="34" charset="0"/>
                <a:cs typeface="Calibri" panose="020F0502020204030204" pitchFamily="34" charset="0"/>
              </a:rPr>
              <a:t>מִמִּי?</a:t>
            </a:r>
          </a:p>
        </p:txBody>
      </p:sp>
      <p:pic>
        <p:nvPicPr>
          <p:cNvPr id="14" name="גרפיקה 15">
            <a:extLst>
              <a:ext uri="{FF2B5EF4-FFF2-40B4-BE49-F238E27FC236}">
                <a16:creationId xmlns:a16="http://schemas.microsoft.com/office/drawing/2014/main" id="{2323583F-E509-499B-B69E-F87D7B5782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3652953" y="3316197"/>
            <a:ext cx="4886093" cy="3130322"/>
          </a:xfrm>
          <a:prstGeom prst="rect">
            <a:avLst/>
          </a:prstGeom>
        </p:spPr>
      </p:pic>
      <p:sp>
        <p:nvSpPr>
          <p:cNvPr id="15" name="TextBox 14">
            <a:extLst>
              <a:ext uri="{FF2B5EF4-FFF2-40B4-BE49-F238E27FC236}">
                <a16:creationId xmlns:a16="http://schemas.microsoft.com/office/drawing/2014/main" id="{B010E18A-FA31-468A-BD3B-6B538DDC749E}"/>
              </a:ext>
            </a:extLst>
          </p:cNvPr>
          <p:cNvSpPr txBox="1"/>
          <p:nvPr/>
        </p:nvSpPr>
        <p:spPr>
          <a:xfrm>
            <a:off x="4732020" y="4438162"/>
            <a:ext cx="2667101" cy="1569660"/>
          </a:xfrm>
          <a:prstGeom prst="rect">
            <a:avLst/>
          </a:prstGeom>
          <a:noFill/>
        </p:spPr>
        <p:txBody>
          <a:bodyPr wrap="square" rtlCol="1">
            <a:spAutoFit/>
          </a:bodyPr>
          <a:lstStyle/>
          <a:p>
            <a:pPr algn="ctr"/>
            <a:r>
              <a:rPr lang="he-IL" sz="3200" dirty="0">
                <a:solidFill>
                  <a:schemeClr val="accent5">
                    <a:lumMod val="50000"/>
                  </a:schemeClr>
                </a:solidFill>
                <a:latin typeface="Calibri" panose="020F0502020204030204" pitchFamily="34" charset="0"/>
                <a:cs typeface="Calibri" panose="020F0502020204030204" pitchFamily="34" charset="0"/>
              </a:rPr>
              <a:t>אֵיךְ הַהַרְגָּשָׁה לִלְמֹד כ"כ הַרְבֵּה דְּבָרִים חֲדָשִׁים?</a:t>
            </a:r>
          </a:p>
        </p:txBody>
      </p:sp>
      <p:pic>
        <p:nvPicPr>
          <p:cNvPr id="1026" name="Picture 2" descr="Kucing, Tali, Melewatkan, Melompat">
            <a:extLst>
              <a:ext uri="{FF2B5EF4-FFF2-40B4-BE49-F238E27FC236}">
                <a16:creationId xmlns:a16="http://schemas.microsoft.com/office/drawing/2014/main" id="{6BBE3805-2397-420F-A317-A97A430932DC}"/>
              </a:ext>
            </a:extLst>
          </p:cNvPr>
          <p:cNvPicPr>
            <a:picLocks noChangeAspect="1" noChangeArrowheads="1"/>
          </p:cNvPicPr>
          <p:nvPr/>
        </p:nvPicPr>
        <p:blipFill>
          <a:blip r:embed="rId9">
            <a:clrChange>
              <a:clrFrom>
                <a:srgbClr val="88A0C2"/>
              </a:clrFrom>
              <a:clrTo>
                <a:srgbClr val="88A0C2">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185155" y="3520964"/>
            <a:ext cx="43148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3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4" name="Picture 3" descr="Book, Record, Read, A Pile Of Books, The Classroom">
            <a:extLst>
              <a:ext uri="{FF2B5EF4-FFF2-40B4-BE49-F238E27FC236}">
                <a16:creationId xmlns:a16="http://schemas.microsoft.com/office/drawing/2014/main" id="{35C069A6-C21D-4AD4-A94A-E2C5F7525ED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50" b="7909"/>
          <a:stretch/>
        </p:blipFill>
        <p:spPr bwMode="auto">
          <a:xfrm>
            <a:off x="2842803" y="1807457"/>
            <a:ext cx="6506395" cy="4787653"/>
          </a:xfrm>
          <a:prstGeom prst="rect">
            <a:avLst/>
          </a:prstGeom>
          <a:noFill/>
          <a:ln>
            <a:noFill/>
          </a:ln>
        </p:spPr>
      </p:pic>
      <p:sp>
        <p:nvSpPr>
          <p:cNvPr id="6" name="תיבת טקסט 4">
            <a:extLst>
              <a:ext uri="{FF2B5EF4-FFF2-40B4-BE49-F238E27FC236}">
                <a16:creationId xmlns:a16="http://schemas.microsoft.com/office/drawing/2014/main" id="{FA11F80E-B9EB-48AE-91B8-C2880241377E}"/>
              </a:ext>
            </a:extLst>
          </p:cNvPr>
          <p:cNvSpPr txBox="1"/>
          <p:nvPr/>
        </p:nvSpPr>
        <p:spPr>
          <a:xfrm>
            <a:off x="3208020" y="2194351"/>
            <a:ext cx="5775960" cy="2785378"/>
          </a:xfrm>
          <a:custGeom>
            <a:avLst/>
            <a:gdLst>
              <a:gd name="connsiteX0" fmla="*/ 0 w 5775960"/>
              <a:gd name="connsiteY0" fmla="*/ 0 h 2785378"/>
              <a:gd name="connsiteX1" fmla="*/ 641772 w 5775960"/>
              <a:gd name="connsiteY1" fmla="*/ 0 h 2785378"/>
              <a:gd name="connsiteX2" fmla="*/ 1283545 w 5775960"/>
              <a:gd name="connsiteY2" fmla="*/ 0 h 2785378"/>
              <a:gd name="connsiteX3" fmla="*/ 1925319 w 5775960"/>
              <a:gd name="connsiteY3" fmla="*/ 0 h 2785378"/>
              <a:gd name="connsiteX4" fmla="*/ 2393813 w 5775960"/>
              <a:gd name="connsiteY4" fmla="*/ 0 h 2785378"/>
              <a:gd name="connsiteX5" fmla="*/ 3035588 w 5775960"/>
              <a:gd name="connsiteY5" fmla="*/ 0 h 2785378"/>
              <a:gd name="connsiteX6" fmla="*/ 3735119 w 5775960"/>
              <a:gd name="connsiteY6" fmla="*/ 0 h 2785378"/>
              <a:gd name="connsiteX7" fmla="*/ 4203614 w 5775960"/>
              <a:gd name="connsiteY7" fmla="*/ 0 h 2785378"/>
              <a:gd name="connsiteX8" fmla="*/ 4960907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717649 h 2785378"/>
              <a:gd name="connsiteX14" fmla="*/ 5775960 w 5775960"/>
              <a:gd name="connsiteY14" fmla="*/ 2098316 h 2785378"/>
              <a:gd name="connsiteX15" fmla="*/ 5775960 w 5775960"/>
              <a:gd name="connsiteY15" fmla="*/ 2785378 h 2785378"/>
              <a:gd name="connsiteX16" fmla="*/ 5191946 w 5775960"/>
              <a:gd name="connsiteY16" fmla="*/ 2785378 h 2785378"/>
              <a:gd name="connsiteX17" fmla="*/ 4492413 w 5775960"/>
              <a:gd name="connsiteY17" fmla="*/ 2785378 h 2785378"/>
              <a:gd name="connsiteX18" fmla="*/ 3908398 w 5775960"/>
              <a:gd name="connsiteY18" fmla="*/ 2785378 h 2785378"/>
              <a:gd name="connsiteX19" fmla="*/ 3324385 w 5775960"/>
              <a:gd name="connsiteY19" fmla="*/ 2785378 h 2785378"/>
              <a:gd name="connsiteX20" fmla="*/ 2682611 w 5775960"/>
              <a:gd name="connsiteY20" fmla="*/ 2785378 h 2785378"/>
              <a:gd name="connsiteX21" fmla="*/ 1925319 w 5775960"/>
              <a:gd name="connsiteY21" fmla="*/ 2785378 h 2785378"/>
              <a:gd name="connsiteX22" fmla="*/ 1168026 w 5775960"/>
              <a:gd name="connsiteY22" fmla="*/ 2785378 h 2785378"/>
              <a:gd name="connsiteX23" fmla="*/ 699532 w 5775960"/>
              <a:gd name="connsiteY23" fmla="*/ 2785378 h 2785378"/>
              <a:gd name="connsiteX24" fmla="*/ 0 w 5775960"/>
              <a:gd name="connsiteY24" fmla="*/ 2785378 h 2785378"/>
              <a:gd name="connsiteX25" fmla="*/ 0 w 5775960"/>
              <a:gd name="connsiteY25" fmla="*/ 2376855 h 2785378"/>
              <a:gd name="connsiteX26" fmla="*/ 0 w 5775960"/>
              <a:gd name="connsiteY26" fmla="*/ 1884771 h 2785378"/>
              <a:gd name="connsiteX27" fmla="*/ 0 w 5775960"/>
              <a:gd name="connsiteY27" fmla="*/ 1476249 h 2785378"/>
              <a:gd name="connsiteX28" fmla="*/ 0 w 5775960"/>
              <a:gd name="connsiteY28" fmla="*/ 1012019 h 2785378"/>
              <a:gd name="connsiteX29" fmla="*/ 0 w 5775960"/>
              <a:gd name="connsiteY29" fmla="*/ 519936 h 2785378"/>
              <a:gd name="connsiteX30" fmla="*/ 0 w 5775960"/>
              <a:gd name="connsiteY30" fmla="*/ 0 h 2785378"/>
              <a:gd name="connsiteX0" fmla="*/ 0 w 5775960"/>
              <a:gd name="connsiteY0" fmla="*/ 0 h 2785378"/>
              <a:gd name="connsiteX1" fmla="*/ 699532 w 5775960"/>
              <a:gd name="connsiteY1" fmla="*/ 0 h 2785378"/>
              <a:gd name="connsiteX2" fmla="*/ 1168026 w 5775960"/>
              <a:gd name="connsiteY2" fmla="*/ 0 h 2785378"/>
              <a:gd name="connsiteX3" fmla="*/ 1925319 w 5775960"/>
              <a:gd name="connsiteY3" fmla="*/ 0 h 2785378"/>
              <a:gd name="connsiteX4" fmla="*/ 2509333 w 5775960"/>
              <a:gd name="connsiteY4" fmla="*/ 0 h 2785378"/>
              <a:gd name="connsiteX5" fmla="*/ 3093347 w 5775960"/>
              <a:gd name="connsiteY5" fmla="*/ 0 h 2785378"/>
              <a:gd name="connsiteX6" fmla="*/ 3619601 w 5775960"/>
              <a:gd name="connsiteY6" fmla="*/ 0 h 2785378"/>
              <a:gd name="connsiteX7" fmla="*/ 4145855 w 5775960"/>
              <a:gd name="connsiteY7" fmla="*/ 0 h 2785378"/>
              <a:gd name="connsiteX8" fmla="*/ 4614350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801210 h 2785378"/>
              <a:gd name="connsiteX14" fmla="*/ 5775960 w 5775960"/>
              <a:gd name="connsiteY14" fmla="*/ 2321147 h 2785378"/>
              <a:gd name="connsiteX15" fmla="*/ 5775960 w 5775960"/>
              <a:gd name="connsiteY15" fmla="*/ 2785378 h 2785378"/>
              <a:gd name="connsiteX16" fmla="*/ 5018667 w 5775960"/>
              <a:gd name="connsiteY16" fmla="*/ 2785378 h 2785378"/>
              <a:gd name="connsiteX17" fmla="*/ 4492413 w 5775960"/>
              <a:gd name="connsiteY17" fmla="*/ 2785378 h 2785378"/>
              <a:gd name="connsiteX18" fmla="*/ 3792879 w 5775960"/>
              <a:gd name="connsiteY18" fmla="*/ 2785378 h 2785378"/>
              <a:gd name="connsiteX19" fmla="*/ 3035588 w 5775960"/>
              <a:gd name="connsiteY19" fmla="*/ 2785378 h 2785378"/>
              <a:gd name="connsiteX20" fmla="*/ 2336054 w 5775960"/>
              <a:gd name="connsiteY20" fmla="*/ 2785378 h 2785378"/>
              <a:gd name="connsiteX21" fmla="*/ 1809800 w 5775960"/>
              <a:gd name="connsiteY21" fmla="*/ 2785378 h 2785378"/>
              <a:gd name="connsiteX22" fmla="*/ 1283545 w 5775960"/>
              <a:gd name="connsiteY22" fmla="*/ 2785378 h 2785378"/>
              <a:gd name="connsiteX23" fmla="*/ 0 w 5775960"/>
              <a:gd name="connsiteY23" fmla="*/ 2785378 h 2785378"/>
              <a:gd name="connsiteX24" fmla="*/ 0 w 5775960"/>
              <a:gd name="connsiteY24" fmla="*/ 2265439 h 2785378"/>
              <a:gd name="connsiteX25" fmla="*/ 0 w 5775960"/>
              <a:gd name="connsiteY25" fmla="*/ 1773356 h 2785378"/>
              <a:gd name="connsiteX26" fmla="*/ 0 w 5775960"/>
              <a:gd name="connsiteY26" fmla="*/ 1281272 h 2785378"/>
              <a:gd name="connsiteX27" fmla="*/ 0 w 5775960"/>
              <a:gd name="connsiteY27" fmla="*/ 872751 h 2785378"/>
              <a:gd name="connsiteX28" fmla="*/ 0 w 5775960"/>
              <a:gd name="connsiteY28" fmla="*/ 0 h 2785378"/>
              <a:gd name="connsiteX0" fmla="*/ 0 w 5775960"/>
              <a:gd name="connsiteY0" fmla="*/ 0 h 2785378"/>
              <a:gd name="connsiteX1" fmla="*/ 641772 w 5775960"/>
              <a:gd name="connsiteY1" fmla="*/ 0 h 2785378"/>
              <a:gd name="connsiteX2" fmla="*/ 1283545 w 5775960"/>
              <a:gd name="connsiteY2" fmla="*/ 0 h 2785378"/>
              <a:gd name="connsiteX3" fmla="*/ 1925319 w 5775960"/>
              <a:gd name="connsiteY3" fmla="*/ 0 h 2785378"/>
              <a:gd name="connsiteX4" fmla="*/ 2393813 w 5775960"/>
              <a:gd name="connsiteY4" fmla="*/ 0 h 2785378"/>
              <a:gd name="connsiteX5" fmla="*/ 3035588 w 5775960"/>
              <a:gd name="connsiteY5" fmla="*/ 0 h 2785378"/>
              <a:gd name="connsiteX6" fmla="*/ 3735119 w 5775960"/>
              <a:gd name="connsiteY6" fmla="*/ 0 h 2785378"/>
              <a:gd name="connsiteX7" fmla="*/ 4203614 w 5775960"/>
              <a:gd name="connsiteY7" fmla="*/ 0 h 2785378"/>
              <a:gd name="connsiteX8" fmla="*/ 4960907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717649 h 2785378"/>
              <a:gd name="connsiteX14" fmla="*/ 5775960 w 5775960"/>
              <a:gd name="connsiteY14" fmla="*/ 2098316 h 2785378"/>
              <a:gd name="connsiteX15" fmla="*/ 5775960 w 5775960"/>
              <a:gd name="connsiteY15" fmla="*/ 2785378 h 2785378"/>
              <a:gd name="connsiteX16" fmla="*/ 5191946 w 5775960"/>
              <a:gd name="connsiteY16" fmla="*/ 2785378 h 2785378"/>
              <a:gd name="connsiteX17" fmla="*/ 4492413 w 5775960"/>
              <a:gd name="connsiteY17" fmla="*/ 2785378 h 2785378"/>
              <a:gd name="connsiteX18" fmla="*/ 3908398 w 5775960"/>
              <a:gd name="connsiteY18" fmla="*/ 2785378 h 2785378"/>
              <a:gd name="connsiteX19" fmla="*/ 3324385 w 5775960"/>
              <a:gd name="connsiteY19" fmla="*/ 2785378 h 2785378"/>
              <a:gd name="connsiteX20" fmla="*/ 2682611 w 5775960"/>
              <a:gd name="connsiteY20" fmla="*/ 2785378 h 2785378"/>
              <a:gd name="connsiteX21" fmla="*/ 1925319 w 5775960"/>
              <a:gd name="connsiteY21" fmla="*/ 2785378 h 2785378"/>
              <a:gd name="connsiteX22" fmla="*/ 1168026 w 5775960"/>
              <a:gd name="connsiteY22" fmla="*/ 2785378 h 2785378"/>
              <a:gd name="connsiteX23" fmla="*/ 699532 w 5775960"/>
              <a:gd name="connsiteY23" fmla="*/ 2785378 h 2785378"/>
              <a:gd name="connsiteX24" fmla="*/ 0 w 5775960"/>
              <a:gd name="connsiteY24" fmla="*/ 2785378 h 2785378"/>
              <a:gd name="connsiteX25" fmla="*/ 0 w 5775960"/>
              <a:gd name="connsiteY25" fmla="*/ 2376855 h 2785378"/>
              <a:gd name="connsiteX26" fmla="*/ 0 w 5775960"/>
              <a:gd name="connsiteY26" fmla="*/ 1884771 h 2785378"/>
              <a:gd name="connsiteX27" fmla="*/ 0 w 5775960"/>
              <a:gd name="connsiteY27" fmla="*/ 1476249 h 2785378"/>
              <a:gd name="connsiteX28" fmla="*/ 0 w 5775960"/>
              <a:gd name="connsiteY28" fmla="*/ 1012019 h 2785378"/>
              <a:gd name="connsiteX29" fmla="*/ 0 w 5775960"/>
              <a:gd name="connsiteY29" fmla="*/ 519936 h 2785378"/>
              <a:gd name="connsiteX30" fmla="*/ 0 w 5775960"/>
              <a:gd name="connsiteY30" fmla="*/ 0 h 2785378"/>
              <a:gd name="connsiteX0" fmla="*/ 0 w 5775960"/>
              <a:gd name="connsiteY0" fmla="*/ 0 h 2785378"/>
              <a:gd name="connsiteX1" fmla="*/ 641772 w 5775960"/>
              <a:gd name="connsiteY1" fmla="*/ 0 h 2785378"/>
              <a:gd name="connsiteX2" fmla="*/ 1283545 w 5775960"/>
              <a:gd name="connsiteY2" fmla="*/ 0 h 2785378"/>
              <a:gd name="connsiteX3" fmla="*/ 1925319 w 5775960"/>
              <a:gd name="connsiteY3" fmla="*/ 0 h 2785378"/>
              <a:gd name="connsiteX4" fmla="*/ 2393813 w 5775960"/>
              <a:gd name="connsiteY4" fmla="*/ 0 h 2785378"/>
              <a:gd name="connsiteX5" fmla="*/ 3035588 w 5775960"/>
              <a:gd name="connsiteY5" fmla="*/ 0 h 2785378"/>
              <a:gd name="connsiteX6" fmla="*/ 3735119 w 5775960"/>
              <a:gd name="connsiteY6" fmla="*/ 0 h 2785378"/>
              <a:gd name="connsiteX7" fmla="*/ 4203614 w 5775960"/>
              <a:gd name="connsiteY7" fmla="*/ 0 h 2785378"/>
              <a:gd name="connsiteX8" fmla="*/ 4960907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717649 h 2785378"/>
              <a:gd name="connsiteX14" fmla="*/ 5775960 w 5775960"/>
              <a:gd name="connsiteY14" fmla="*/ 2098316 h 2785378"/>
              <a:gd name="connsiteX15" fmla="*/ 5775960 w 5775960"/>
              <a:gd name="connsiteY15" fmla="*/ 2785378 h 2785378"/>
              <a:gd name="connsiteX16" fmla="*/ 5191946 w 5775960"/>
              <a:gd name="connsiteY16" fmla="*/ 2785378 h 2785378"/>
              <a:gd name="connsiteX17" fmla="*/ 4492413 w 5775960"/>
              <a:gd name="connsiteY17" fmla="*/ 2785378 h 2785378"/>
              <a:gd name="connsiteX18" fmla="*/ 3908398 w 5775960"/>
              <a:gd name="connsiteY18" fmla="*/ 2785378 h 2785378"/>
              <a:gd name="connsiteX19" fmla="*/ 3324385 w 5775960"/>
              <a:gd name="connsiteY19" fmla="*/ 2785378 h 2785378"/>
              <a:gd name="connsiteX20" fmla="*/ 2682611 w 5775960"/>
              <a:gd name="connsiteY20" fmla="*/ 2785378 h 2785378"/>
              <a:gd name="connsiteX21" fmla="*/ 1925319 w 5775960"/>
              <a:gd name="connsiteY21" fmla="*/ 2785378 h 2785378"/>
              <a:gd name="connsiteX22" fmla="*/ 1168026 w 5775960"/>
              <a:gd name="connsiteY22" fmla="*/ 2785378 h 2785378"/>
              <a:gd name="connsiteX23" fmla="*/ 699532 w 5775960"/>
              <a:gd name="connsiteY23" fmla="*/ 2785378 h 2785378"/>
              <a:gd name="connsiteX24" fmla="*/ 0 w 5775960"/>
              <a:gd name="connsiteY24" fmla="*/ 2785378 h 2785378"/>
              <a:gd name="connsiteX25" fmla="*/ 0 w 5775960"/>
              <a:gd name="connsiteY25" fmla="*/ 2376855 h 2785378"/>
              <a:gd name="connsiteX26" fmla="*/ 0 w 5775960"/>
              <a:gd name="connsiteY26" fmla="*/ 1884771 h 2785378"/>
              <a:gd name="connsiteX27" fmla="*/ 0 w 5775960"/>
              <a:gd name="connsiteY27" fmla="*/ 1476249 h 2785378"/>
              <a:gd name="connsiteX28" fmla="*/ 0 w 5775960"/>
              <a:gd name="connsiteY28" fmla="*/ 1012019 h 2785378"/>
              <a:gd name="connsiteX29" fmla="*/ 0 w 5775960"/>
              <a:gd name="connsiteY29" fmla="*/ 519936 h 2785378"/>
              <a:gd name="connsiteX30" fmla="*/ 0 w 5775960"/>
              <a:gd name="connsiteY30" fmla="*/ 0 h 278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75960" h="2785378" fill="none" extrusionOk="0">
                <a:moveTo>
                  <a:pt x="0" y="0"/>
                </a:moveTo>
                <a:cubicBezTo>
                  <a:pt x="351303" y="40059"/>
                  <a:pt x="510472" y="2441"/>
                  <a:pt x="641772" y="0"/>
                </a:cubicBezTo>
                <a:cubicBezTo>
                  <a:pt x="744915" y="56029"/>
                  <a:pt x="1100660" y="-53887"/>
                  <a:pt x="1283545" y="0"/>
                </a:cubicBezTo>
                <a:cubicBezTo>
                  <a:pt x="1446948" y="-14340"/>
                  <a:pt x="1696727" y="22155"/>
                  <a:pt x="1925319" y="0"/>
                </a:cubicBezTo>
                <a:cubicBezTo>
                  <a:pt x="2231248" y="-1536"/>
                  <a:pt x="2240028" y="-4007"/>
                  <a:pt x="2393813" y="0"/>
                </a:cubicBezTo>
                <a:cubicBezTo>
                  <a:pt x="2586352" y="32469"/>
                  <a:pt x="2874321" y="45773"/>
                  <a:pt x="3035588" y="0"/>
                </a:cubicBezTo>
                <a:cubicBezTo>
                  <a:pt x="3232845" y="105237"/>
                  <a:pt x="3397887" y="-52095"/>
                  <a:pt x="3735119" y="0"/>
                </a:cubicBezTo>
                <a:cubicBezTo>
                  <a:pt x="4024558" y="-5448"/>
                  <a:pt x="4040171" y="3932"/>
                  <a:pt x="4203614" y="0"/>
                </a:cubicBezTo>
                <a:cubicBezTo>
                  <a:pt x="4278370" y="-4563"/>
                  <a:pt x="4740994" y="64315"/>
                  <a:pt x="4960907" y="0"/>
                </a:cubicBezTo>
                <a:cubicBezTo>
                  <a:pt x="5144389" y="-18883"/>
                  <a:pt x="5607321" y="-194"/>
                  <a:pt x="5775960" y="0"/>
                </a:cubicBezTo>
                <a:cubicBezTo>
                  <a:pt x="5778581" y="6474"/>
                  <a:pt x="5689913" y="266741"/>
                  <a:pt x="5775960" y="436375"/>
                </a:cubicBezTo>
                <a:cubicBezTo>
                  <a:pt x="5832739" y="560127"/>
                  <a:pt x="5782300" y="856582"/>
                  <a:pt x="5775960" y="956311"/>
                </a:cubicBezTo>
                <a:cubicBezTo>
                  <a:pt x="5728416" y="1128805"/>
                  <a:pt x="5857651" y="1244481"/>
                  <a:pt x="5775960" y="1336980"/>
                </a:cubicBezTo>
                <a:cubicBezTo>
                  <a:pt x="5811180" y="1416307"/>
                  <a:pt x="5745543" y="1592197"/>
                  <a:pt x="5775960" y="1717649"/>
                </a:cubicBezTo>
                <a:cubicBezTo>
                  <a:pt x="5797367" y="1886194"/>
                  <a:pt x="5775607" y="1964337"/>
                  <a:pt x="5775960" y="2098316"/>
                </a:cubicBezTo>
                <a:cubicBezTo>
                  <a:pt x="5755096" y="2187885"/>
                  <a:pt x="5760542" y="2603318"/>
                  <a:pt x="5775960" y="2785378"/>
                </a:cubicBezTo>
                <a:cubicBezTo>
                  <a:pt x="5416651" y="2763546"/>
                  <a:pt x="5310213" y="2755783"/>
                  <a:pt x="5191946" y="2785378"/>
                </a:cubicBezTo>
                <a:cubicBezTo>
                  <a:pt x="5046176" y="2750720"/>
                  <a:pt x="4612200" y="2726157"/>
                  <a:pt x="4492413" y="2785378"/>
                </a:cubicBezTo>
                <a:cubicBezTo>
                  <a:pt x="4275106" y="2779752"/>
                  <a:pt x="4159243" y="2727197"/>
                  <a:pt x="3908398" y="2785378"/>
                </a:cubicBezTo>
                <a:cubicBezTo>
                  <a:pt x="3789913" y="2777205"/>
                  <a:pt x="3450991" y="2793709"/>
                  <a:pt x="3324385" y="2785378"/>
                </a:cubicBezTo>
                <a:cubicBezTo>
                  <a:pt x="3201889" y="2782717"/>
                  <a:pt x="2823411" y="2821157"/>
                  <a:pt x="2682611" y="2785378"/>
                </a:cubicBezTo>
                <a:cubicBezTo>
                  <a:pt x="2520154" y="2802691"/>
                  <a:pt x="2223842" y="2793103"/>
                  <a:pt x="1925319" y="2785378"/>
                </a:cubicBezTo>
                <a:cubicBezTo>
                  <a:pt x="1560413" y="2805168"/>
                  <a:pt x="1423360" y="2741282"/>
                  <a:pt x="1168026" y="2785378"/>
                </a:cubicBezTo>
                <a:cubicBezTo>
                  <a:pt x="900266" y="2767877"/>
                  <a:pt x="905713" y="2779901"/>
                  <a:pt x="699532" y="2785378"/>
                </a:cubicBezTo>
                <a:cubicBezTo>
                  <a:pt x="597672" y="2795037"/>
                  <a:pt x="359170" y="2817109"/>
                  <a:pt x="0" y="2785378"/>
                </a:cubicBezTo>
                <a:cubicBezTo>
                  <a:pt x="26190" y="2641388"/>
                  <a:pt x="39268" y="2501158"/>
                  <a:pt x="0" y="2376855"/>
                </a:cubicBezTo>
                <a:cubicBezTo>
                  <a:pt x="58287" y="2316857"/>
                  <a:pt x="62382" y="2138893"/>
                  <a:pt x="0" y="1884771"/>
                </a:cubicBezTo>
                <a:cubicBezTo>
                  <a:pt x="-66934" y="1693861"/>
                  <a:pt x="-11052" y="1634067"/>
                  <a:pt x="0" y="1476249"/>
                </a:cubicBezTo>
                <a:cubicBezTo>
                  <a:pt x="9536" y="1339791"/>
                  <a:pt x="36388" y="1126308"/>
                  <a:pt x="0" y="1012019"/>
                </a:cubicBezTo>
                <a:cubicBezTo>
                  <a:pt x="32777" y="915303"/>
                  <a:pt x="-12336" y="757180"/>
                  <a:pt x="0" y="519936"/>
                </a:cubicBezTo>
                <a:cubicBezTo>
                  <a:pt x="-17592" y="288602"/>
                  <a:pt x="-23028" y="269763"/>
                  <a:pt x="0" y="0"/>
                </a:cubicBezTo>
                <a:close/>
              </a:path>
              <a:path w="5775960" h="2785378" stroke="0" extrusionOk="0">
                <a:moveTo>
                  <a:pt x="0" y="0"/>
                </a:moveTo>
                <a:cubicBezTo>
                  <a:pt x="290108" y="28720"/>
                  <a:pt x="377885" y="23668"/>
                  <a:pt x="699532" y="0"/>
                </a:cubicBezTo>
                <a:cubicBezTo>
                  <a:pt x="999913" y="14603"/>
                  <a:pt x="1011897" y="1880"/>
                  <a:pt x="1168026" y="0"/>
                </a:cubicBezTo>
                <a:cubicBezTo>
                  <a:pt x="1246086" y="-59751"/>
                  <a:pt x="1575813" y="42493"/>
                  <a:pt x="1925319" y="0"/>
                </a:cubicBezTo>
                <a:cubicBezTo>
                  <a:pt x="2300515" y="5883"/>
                  <a:pt x="2316701" y="-12846"/>
                  <a:pt x="2509333" y="0"/>
                </a:cubicBezTo>
                <a:cubicBezTo>
                  <a:pt x="2749505" y="-15596"/>
                  <a:pt x="2834456" y="-19318"/>
                  <a:pt x="3093347" y="0"/>
                </a:cubicBezTo>
                <a:cubicBezTo>
                  <a:pt x="3359496" y="3923"/>
                  <a:pt x="3417419" y="-13315"/>
                  <a:pt x="3619601" y="0"/>
                </a:cubicBezTo>
                <a:cubicBezTo>
                  <a:pt x="3755699" y="-64626"/>
                  <a:pt x="3982678" y="-11555"/>
                  <a:pt x="4145855" y="0"/>
                </a:cubicBezTo>
                <a:cubicBezTo>
                  <a:pt x="4226902" y="-23310"/>
                  <a:pt x="4424443" y="34161"/>
                  <a:pt x="4614350" y="0"/>
                </a:cubicBezTo>
                <a:cubicBezTo>
                  <a:pt x="4482555" y="-56453"/>
                  <a:pt x="5415991" y="-111478"/>
                  <a:pt x="5775960" y="0"/>
                </a:cubicBezTo>
                <a:cubicBezTo>
                  <a:pt x="5751515" y="118566"/>
                  <a:pt x="5796635" y="241097"/>
                  <a:pt x="5775960" y="436375"/>
                </a:cubicBezTo>
                <a:cubicBezTo>
                  <a:pt x="5772201" y="602531"/>
                  <a:pt x="5822104" y="840920"/>
                  <a:pt x="5775960" y="956311"/>
                </a:cubicBezTo>
                <a:cubicBezTo>
                  <a:pt x="5741485" y="1112501"/>
                  <a:pt x="5738851" y="1161572"/>
                  <a:pt x="5775960" y="1336980"/>
                </a:cubicBezTo>
                <a:cubicBezTo>
                  <a:pt x="5768024" y="1500222"/>
                  <a:pt x="5796413" y="1665724"/>
                  <a:pt x="5775960" y="1801210"/>
                </a:cubicBezTo>
                <a:cubicBezTo>
                  <a:pt x="5804467" y="1974724"/>
                  <a:pt x="5764334" y="2110772"/>
                  <a:pt x="5775960" y="2321147"/>
                </a:cubicBezTo>
                <a:cubicBezTo>
                  <a:pt x="5751710" y="2521950"/>
                  <a:pt x="5783832" y="2568516"/>
                  <a:pt x="5775960" y="2785378"/>
                </a:cubicBezTo>
                <a:cubicBezTo>
                  <a:pt x="5647041" y="2793196"/>
                  <a:pt x="5390386" y="2722803"/>
                  <a:pt x="5018667" y="2785378"/>
                </a:cubicBezTo>
                <a:cubicBezTo>
                  <a:pt x="4708310" y="2776634"/>
                  <a:pt x="4651829" y="2776111"/>
                  <a:pt x="4492413" y="2785378"/>
                </a:cubicBezTo>
                <a:cubicBezTo>
                  <a:pt x="4393008" y="2828486"/>
                  <a:pt x="4017157" y="2731213"/>
                  <a:pt x="3792879" y="2785378"/>
                </a:cubicBezTo>
                <a:cubicBezTo>
                  <a:pt x="3626808" y="2810553"/>
                  <a:pt x="3159019" y="2750507"/>
                  <a:pt x="3035588" y="2785378"/>
                </a:cubicBezTo>
                <a:cubicBezTo>
                  <a:pt x="2916651" y="2836521"/>
                  <a:pt x="2460153" y="2793063"/>
                  <a:pt x="2336054" y="2785378"/>
                </a:cubicBezTo>
                <a:cubicBezTo>
                  <a:pt x="2055794" y="2758377"/>
                  <a:pt x="1979708" y="2831679"/>
                  <a:pt x="1809800" y="2785378"/>
                </a:cubicBezTo>
                <a:cubicBezTo>
                  <a:pt x="1629776" y="2775982"/>
                  <a:pt x="1503013" y="2705069"/>
                  <a:pt x="1283545" y="2785378"/>
                </a:cubicBezTo>
                <a:cubicBezTo>
                  <a:pt x="1212199" y="2916230"/>
                  <a:pt x="770518" y="2705483"/>
                  <a:pt x="0" y="2785378"/>
                </a:cubicBezTo>
                <a:cubicBezTo>
                  <a:pt x="96462" y="2583000"/>
                  <a:pt x="-24271" y="2437890"/>
                  <a:pt x="0" y="2265439"/>
                </a:cubicBezTo>
                <a:cubicBezTo>
                  <a:pt x="104318" y="2106221"/>
                  <a:pt x="37904" y="1962845"/>
                  <a:pt x="0" y="1773356"/>
                </a:cubicBezTo>
                <a:cubicBezTo>
                  <a:pt x="32428" y="1597605"/>
                  <a:pt x="30551" y="1491605"/>
                  <a:pt x="0" y="1281272"/>
                </a:cubicBezTo>
                <a:cubicBezTo>
                  <a:pt x="-4526" y="1068554"/>
                  <a:pt x="-41196" y="1013399"/>
                  <a:pt x="0" y="872751"/>
                </a:cubicBezTo>
                <a:cubicBezTo>
                  <a:pt x="71359" y="706301"/>
                  <a:pt x="-60590" y="489950"/>
                  <a:pt x="0" y="0"/>
                </a:cubicBezTo>
                <a:close/>
              </a:path>
              <a:path w="5775960" h="2785378" fill="none" stroke="0" extrusionOk="0">
                <a:moveTo>
                  <a:pt x="0" y="0"/>
                </a:moveTo>
                <a:cubicBezTo>
                  <a:pt x="392468" y="42637"/>
                  <a:pt x="464436" y="-83065"/>
                  <a:pt x="641772" y="0"/>
                </a:cubicBezTo>
                <a:cubicBezTo>
                  <a:pt x="792208" y="24621"/>
                  <a:pt x="1104011" y="24499"/>
                  <a:pt x="1283545" y="0"/>
                </a:cubicBezTo>
                <a:cubicBezTo>
                  <a:pt x="1413120" y="91600"/>
                  <a:pt x="1597734" y="-5220"/>
                  <a:pt x="1925319" y="0"/>
                </a:cubicBezTo>
                <a:cubicBezTo>
                  <a:pt x="2227919" y="5859"/>
                  <a:pt x="2237205" y="1557"/>
                  <a:pt x="2393813" y="0"/>
                </a:cubicBezTo>
                <a:cubicBezTo>
                  <a:pt x="2522475" y="-2437"/>
                  <a:pt x="2853558" y="4978"/>
                  <a:pt x="3035588" y="0"/>
                </a:cubicBezTo>
                <a:cubicBezTo>
                  <a:pt x="3251332" y="-22442"/>
                  <a:pt x="3410358" y="-38664"/>
                  <a:pt x="3735119" y="0"/>
                </a:cubicBezTo>
                <a:cubicBezTo>
                  <a:pt x="4032959" y="-6968"/>
                  <a:pt x="4038746" y="1767"/>
                  <a:pt x="4203614" y="0"/>
                </a:cubicBezTo>
                <a:cubicBezTo>
                  <a:pt x="4264630" y="-110578"/>
                  <a:pt x="4709907" y="6737"/>
                  <a:pt x="4960907" y="0"/>
                </a:cubicBezTo>
                <a:cubicBezTo>
                  <a:pt x="5259069" y="-29974"/>
                  <a:pt x="5426407" y="-22252"/>
                  <a:pt x="5775960" y="0"/>
                </a:cubicBezTo>
                <a:cubicBezTo>
                  <a:pt x="5791810" y="-16052"/>
                  <a:pt x="5737426" y="219716"/>
                  <a:pt x="5775960" y="436375"/>
                </a:cubicBezTo>
                <a:cubicBezTo>
                  <a:pt x="5769212" y="605029"/>
                  <a:pt x="5785587" y="837312"/>
                  <a:pt x="5775960" y="956311"/>
                </a:cubicBezTo>
                <a:cubicBezTo>
                  <a:pt x="5759173" y="1086095"/>
                  <a:pt x="5823436" y="1235162"/>
                  <a:pt x="5775960" y="1336980"/>
                </a:cubicBezTo>
                <a:cubicBezTo>
                  <a:pt x="5760337" y="1459437"/>
                  <a:pt x="5769119" y="1605201"/>
                  <a:pt x="5775960" y="1717649"/>
                </a:cubicBezTo>
                <a:cubicBezTo>
                  <a:pt x="5751200" y="1884695"/>
                  <a:pt x="5760073" y="2010394"/>
                  <a:pt x="5775960" y="2098316"/>
                </a:cubicBezTo>
                <a:cubicBezTo>
                  <a:pt x="5741746" y="2195601"/>
                  <a:pt x="5839448" y="2608641"/>
                  <a:pt x="5775960" y="2785378"/>
                </a:cubicBezTo>
                <a:cubicBezTo>
                  <a:pt x="5448384" y="2818003"/>
                  <a:pt x="5332647" y="2822983"/>
                  <a:pt x="5191946" y="2785378"/>
                </a:cubicBezTo>
                <a:cubicBezTo>
                  <a:pt x="5048068" y="2765641"/>
                  <a:pt x="4655119" y="2809370"/>
                  <a:pt x="4492413" y="2785378"/>
                </a:cubicBezTo>
                <a:cubicBezTo>
                  <a:pt x="4238244" y="2785877"/>
                  <a:pt x="4105971" y="2787320"/>
                  <a:pt x="3908398" y="2785378"/>
                </a:cubicBezTo>
                <a:cubicBezTo>
                  <a:pt x="3686096" y="2768158"/>
                  <a:pt x="3514287" y="2837027"/>
                  <a:pt x="3324385" y="2785378"/>
                </a:cubicBezTo>
                <a:cubicBezTo>
                  <a:pt x="3186140" y="2809647"/>
                  <a:pt x="2852487" y="2760240"/>
                  <a:pt x="2682611" y="2785378"/>
                </a:cubicBezTo>
                <a:cubicBezTo>
                  <a:pt x="2466240" y="2823627"/>
                  <a:pt x="2236252" y="2701142"/>
                  <a:pt x="1925319" y="2785378"/>
                </a:cubicBezTo>
                <a:cubicBezTo>
                  <a:pt x="1595114" y="2863170"/>
                  <a:pt x="1428433" y="2804314"/>
                  <a:pt x="1168026" y="2785378"/>
                </a:cubicBezTo>
                <a:cubicBezTo>
                  <a:pt x="887633" y="2761157"/>
                  <a:pt x="899745" y="2787289"/>
                  <a:pt x="699532" y="2785378"/>
                </a:cubicBezTo>
                <a:cubicBezTo>
                  <a:pt x="580548" y="2896939"/>
                  <a:pt x="350471" y="2729314"/>
                  <a:pt x="0" y="2785378"/>
                </a:cubicBezTo>
                <a:cubicBezTo>
                  <a:pt x="31838" y="2640515"/>
                  <a:pt x="35991" y="2550789"/>
                  <a:pt x="0" y="2376855"/>
                </a:cubicBezTo>
                <a:cubicBezTo>
                  <a:pt x="96256" y="2248882"/>
                  <a:pt x="-46118" y="2075123"/>
                  <a:pt x="0" y="1884771"/>
                </a:cubicBezTo>
                <a:cubicBezTo>
                  <a:pt x="-8088" y="1725571"/>
                  <a:pt x="9351" y="1631916"/>
                  <a:pt x="0" y="1476249"/>
                </a:cubicBezTo>
                <a:cubicBezTo>
                  <a:pt x="6236" y="1345482"/>
                  <a:pt x="28511" y="1100362"/>
                  <a:pt x="0" y="1012019"/>
                </a:cubicBezTo>
                <a:cubicBezTo>
                  <a:pt x="-14380" y="905822"/>
                  <a:pt x="857" y="766693"/>
                  <a:pt x="0" y="519936"/>
                </a:cubicBezTo>
                <a:cubicBezTo>
                  <a:pt x="-18977" y="287682"/>
                  <a:pt x="-20875" y="267755"/>
                  <a:pt x="0" y="0"/>
                </a:cubicBezTo>
                <a:close/>
              </a:path>
              <a:path w="5775960" h="2785378" fill="none" stroke="0" extrusionOk="0">
                <a:moveTo>
                  <a:pt x="0" y="0"/>
                </a:moveTo>
                <a:cubicBezTo>
                  <a:pt x="341144" y="43356"/>
                  <a:pt x="488085" y="-4973"/>
                  <a:pt x="641772" y="0"/>
                </a:cubicBezTo>
                <a:cubicBezTo>
                  <a:pt x="711527" y="31157"/>
                  <a:pt x="1095272" y="-68973"/>
                  <a:pt x="1283545" y="0"/>
                </a:cubicBezTo>
                <a:cubicBezTo>
                  <a:pt x="1400616" y="-46328"/>
                  <a:pt x="1711011" y="-79025"/>
                  <a:pt x="1925319" y="0"/>
                </a:cubicBezTo>
                <a:cubicBezTo>
                  <a:pt x="2227171" y="1506"/>
                  <a:pt x="2236443" y="-4031"/>
                  <a:pt x="2393813" y="0"/>
                </a:cubicBezTo>
                <a:cubicBezTo>
                  <a:pt x="2645107" y="24440"/>
                  <a:pt x="2848965" y="101626"/>
                  <a:pt x="3035588" y="0"/>
                </a:cubicBezTo>
                <a:cubicBezTo>
                  <a:pt x="3220452" y="-7575"/>
                  <a:pt x="3398863" y="18522"/>
                  <a:pt x="3735119" y="0"/>
                </a:cubicBezTo>
                <a:cubicBezTo>
                  <a:pt x="4028602" y="-7380"/>
                  <a:pt x="4034813" y="7619"/>
                  <a:pt x="4203614" y="0"/>
                </a:cubicBezTo>
                <a:cubicBezTo>
                  <a:pt x="4267056" y="-9544"/>
                  <a:pt x="4731517" y="78416"/>
                  <a:pt x="4960907" y="0"/>
                </a:cubicBezTo>
                <a:cubicBezTo>
                  <a:pt x="5196946" y="25029"/>
                  <a:pt x="5524870" y="81755"/>
                  <a:pt x="5775960" y="0"/>
                </a:cubicBezTo>
                <a:cubicBezTo>
                  <a:pt x="5787770" y="38015"/>
                  <a:pt x="5710913" y="289180"/>
                  <a:pt x="5775960" y="436375"/>
                </a:cubicBezTo>
                <a:cubicBezTo>
                  <a:pt x="5838712" y="608599"/>
                  <a:pt x="5794586" y="827494"/>
                  <a:pt x="5775960" y="956311"/>
                </a:cubicBezTo>
                <a:cubicBezTo>
                  <a:pt x="5785553" y="1095155"/>
                  <a:pt x="5825825" y="1257260"/>
                  <a:pt x="5775960" y="1336980"/>
                </a:cubicBezTo>
                <a:cubicBezTo>
                  <a:pt x="5819720" y="1425701"/>
                  <a:pt x="5725987" y="1567442"/>
                  <a:pt x="5775960" y="1717649"/>
                </a:cubicBezTo>
                <a:cubicBezTo>
                  <a:pt x="5786703" y="1863961"/>
                  <a:pt x="5784773" y="1979443"/>
                  <a:pt x="5775960" y="2098316"/>
                </a:cubicBezTo>
                <a:cubicBezTo>
                  <a:pt x="5771392" y="2240548"/>
                  <a:pt x="5737336" y="2509875"/>
                  <a:pt x="5775960" y="2785378"/>
                </a:cubicBezTo>
                <a:cubicBezTo>
                  <a:pt x="5460339" y="2796235"/>
                  <a:pt x="5313971" y="2775612"/>
                  <a:pt x="5191946" y="2785378"/>
                </a:cubicBezTo>
                <a:cubicBezTo>
                  <a:pt x="5037537" y="2805950"/>
                  <a:pt x="4682302" y="2796365"/>
                  <a:pt x="4492413" y="2785378"/>
                </a:cubicBezTo>
                <a:cubicBezTo>
                  <a:pt x="4194848" y="2787784"/>
                  <a:pt x="4092990" y="2809600"/>
                  <a:pt x="3908398" y="2785378"/>
                </a:cubicBezTo>
                <a:cubicBezTo>
                  <a:pt x="3800497" y="2768191"/>
                  <a:pt x="3434405" y="2810326"/>
                  <a:pt x="3324385" y="2785378"/>
                </a:cubicBezTo>
                <a:cubicBezTo>
                  <a:pt x="3217828" y="2774622"/>
                  <a:pt x="2791278" y="2803552"/>
                  <a:pt x="2682611" y="2785378"/>
                </a:cubicBezTo>
                <a:cubicBezTo>
                  <a:pt x="2573718" y="2823990"/>
                  <a:pt x="2225105" y="2730410"/>
                  <a:pt x="1925319" y="2785378"/>
                </a:cubicBezTo>
                <a:cubicBezTo>
                  <a:pt x="1578869" y="2743465"/>
                  <a:pt x="1456817" y="2769253"/>
                  <a:pt x="1168026" y="2785378"/>
                </a:cubicBezTo>
                <a:cubicBezTo>
                  <a:pt x="890690" y="2767503"/>
                  <a:pt x="898813" y="2780593"/>
                  <a:pt x="699532" y="2785378"/>
                </a:cubicBezTo>
                <a:cubicBezTo>
                  <a:pt x="605902" y="2837420"/>
                  <a:pt x="300210" y="2745242"/>
                  <a:pt x="0" y="2785378"/>
                </a:cubicBezTo>
                <a:cubicBezTo>
                  <a:pt x="60260" y="2638843"/>
                  <a:pt x="24591" y="2538380"/>
                  <a:pt x="0" y="2376855"/>
                </a:cubicBezTo>
                <a:cubicBezTo>
                  <a:pt x="63775" y="2259355"/>
                  <a:pt x="4186" y="2012343"/>
                  <a:pt x="0" y="1884771"/>
                </a:cubicBezTo>
                <a:cubicBezTo>
                  <a:pt x="-68415" y="1721906"/>
                  <a:pt x="-3615" y="1594747"/>
                  <a:pt x="0" y="1476249"/>
                </a:cubicBezTo>
                <a:cubicBezTo>
                  <a:pt x="-45703" y="1332858"/>
                  <a:pt x="33747" y="1110573"/>
                  <a:pt x="0" y="1012019"/>
                </a:cubicBezTo>
                <a:cubicBezTo>
                  <a:pt x="-2936" y="885240"/>
                  <a:pt x="31297" y="763159"/>
                  <a:pt x="0" y="519936"/>
                </a:cubicBezTo>
                <a:cubicBezTo>
                  <a:pt x="-21082" y="293316"/>
                  <a:pt x="-23224" y="272908"/>
                  <a:pt x="0" y="0"/>
                </a:cubicBezTo>
                <a:close/>
              </a:path>
            </a:pathLst>
          </a:custGeom>
          <a:noFill/>
          <a:ln w="57150">
            <a:noFill/>
            <a:extLst>
              <a:ext uri="{C807C97D-BFC1-408E-A445-0C87EB9F89A2}">
                <ask:lineSketchStyleProps xmlns:ask="http://schemas.microsoft.com/office/drawing/2018/sketchyshapes" sd="2405508120">
                  <a:custGeom>
                    <a:avLst/>
                    <a:gdLst>
                      <a:gd name="connsiteX0" fmla="*/ 0 w 5775960"/>
                      <a:gd name="connsiteY0" fmla="*/ 0 h 2785378"/>
                      <a:gd name="connsiteX1" fmla="*/ 641772 w 5775960"/>
                      <a:gd name="connsiteY1" fmla="*/ 0 h 2785378"/>
                      <a:gd name="connsiteX2" fmla="*/ 1283545 w 5775960"/>
                      <a:gd name="connsiteY2" fmla="*/ 0 h 2785378"/>
                      <a:gd name="connsiteX3" fmla="*/ 1925319 w 5775960"/>
                      <a:gd name="connsiteY3" fmla="*/ 0 h 2785378"/>
                      <a:gd name="connsiteX4" fmla="*/ 2393813 w 5775960"/>
                      <a:gd name="connsiteY4" fmla="*/ 0 h 2785378"/>
                      <a:gd name="connsiteX5" fmla="*/ 3035588 w 5775960"/>
                      <a:gd name="connsiteY5" fmla="*/ 0 h 2785378"/>
                      <a:gd name="connsiteX6" fmla="*/ 3735119 w 5775960"/>
                      <a:gd name="connsiteY6" fmla="*/ 0 h 2785378"/>
                      <a:gd name="connsiteX7" fmla="*/ 4203614 w 5775960"/>
                      <a:gd name="connsiteY7" fmla="*/ 0 h 2785378"/>
                      <a:gd name="connsiteX8" fmla="*/ 4960907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717649 h 2785378"/>
                      <a:gd name="connsiteX14" fmla="*/ 5775960 w 5775960"/>
                      <a:gd name="connsiteY14" fmla="*/ 2098316 h 2785378"/>
                      <a:gd name="connsiteX15" fmla="*/ 5775960 w 5775960"/>
                      <a:gd name="connsiteY15" fmla="*/ 2785378 h 2785378"/>
                      <a:gd name="connsiteX16" fmla="*/ 5191946 w 5775960"/>
                      <a:gd name="connsiteY16" fmla="*/ 2785378 h 2785378"/>
                      <a:gd name="connsiteX17" fmla="*/ 4492413 w 5775960"/>
                      <a:gd name="connsiteY17" fmla="*/ 2785378 h 2785378"/>
                      <a:gd name="connsiteX18" fmla="*/ 3908398 w 5775960"/>
                      <a:gd name="connsiteY18" fmla="*/ 2785378 h 2785378"/>
                      <a:gd name="connsiteX19" fmla="*/ 3324385 w 5775960"/>
                      <a:gd name="connsiteY19" fmla="*/ 2785378 h 2785378"/>
                      <a:gd name="connsiteX20" fmla="*/ 2682611 w 5775960"/>
                      <a:gd name="connsiteY20" fmla="*/ 2785378 h 2785378"/>
                      <a:gd name="connsiteX21" fmla="*/ 1925319 w 5775960"/>
                      <a:gd name="connsiteY21" fmla="*/ 2785378 h 2785378"/>
                      <a:gd name="connsiteX22" fmla="*/ 1168026 w 5775960"/>
                      <a:gd name="connsiteY22" fmla="*/ 2785378 h 2785378"/>
                      <a:gd name="connsiteX23" fmla="*/ 699532 w 5775960"/>
                      <a:gd name="connsiteY23" fmla="*/ 2785378 h 2785378"/>
                      <a:gd name="connsiteX24" fmla="*/ 0 w 5775960"/>
                      <a:gd name="connsiteY24" fmla="*/ 2785378 h 2785378"/>
                      <a:gd name="connsiteX25" fmla="*/ 0 w 5775960"/>
                      <a:gd name="connsiteY25" fmla="*/ 2376855 h 2785378"/>
                      <a:gd name="connsiteX26" fmla="*/ 0 w 5775960"/>
                      <a:gd name="connsiteY26" fmla="*/ 1884771 h 2785378"/>
                      <a:gd name="connsiteX27" fmla="*/ 0 w 5775960"/>
                      <a:gd name="connsiteY27" fmla="*/ 1476249 h 2785378"/>
                      <a:gd name="connsiteX28" fmla="*/ 0 w 5775960"/>
                      <a:gd name="connsiteY28" fmla="*/ 1012019 h 2785378"/>
                      <a:gd name="connsiteX29" fmla="*/ 0 w 5775960"/>
                      <a:gd name="connsiteY29" fmla="*/ 519936 h 2785378"/>
                      <a:gd name="connsiteX30" fmla="*/ 0 w 5775960"/>
                      <a:gd name="connsiteY30" fmla="*/ 0 h 2785378"/>
                      <a:gd name="connsiteX0" fmla="*/ 0 w 5775960"/>
                      <a:gd name="connsiteY0" fmla="*/ 0 h 2785378"/>
                      <a:gd name="connsiteX1" fmla="*/ 699532 w 5775960"/>
                      <a:gd name="connsiteY1" fmla="*/ 0 h 2785378"/>
                      <a:gd name="connsiteX2" fmla="*/ 1168026 w 5775960"/>
                      <a:gd name="connsiteY2" fmla="*/ 0 h 2785378"/>
                      <a:gd name="connsiteX3" fmla="*/ 1925319 w 5775960"/>
                      <a:gd name="connsiteY3" fmla="*/ 0 h 2785378"/>
                      <a:gd name="connsiteX4" fmla="*/ 2509333 w 5775960"/>
                      <a:gd name="connsiteY4" fmla="*/ 0 h 2785378"/>
                      <a:gd name="connsiteX5" fmla="*/ 3093347 w 5775960"/>
                      <a:gd name="connsiteY5" fmla="*/ 0 h 2785378"/>
                      <a:gd name="connsiteX6" fmla="*/ 3619601 w 5775960"/>
                      <a:gd name="connsiteY6" fmla="*/ 0 h 2785378"/>
                      <a:gd name="connsiteX7" fmla="*/ 4145855 w 5775960"/>
                      <a:gd name="connsiteY7" fmla="*/ 0 h 2785378"/>
                      <a:gd name="connsiteX8" fmla="*/ 4614350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801210 h 2785378"/>
                      <a:gd name="connsiteX14" fmla="*/ 5775960 w 5775960"/>
                      <a:gd name="connsiteY14" fmla="*/ 2321147 h 2785378"/>
                      <a:gd name="connsiteX15" fmla="*/ 5775960 w 5775960"/>
                      <a:gd name="connsiteY15" fmla="*/ 2785378 h 2785378"/>
                      <a:gd name="connsiteX16" fmla="*/ 5018667 w 5775960"/>
                      <a:gd name="connsiteY16" fmla="*/ 2785378 h 2785378"/>
                      <a:gd name="connsiteX17" fmla="*/ 4492413 w 5775960"/>
                      <a:gd name="connsiteY17" fmla="*/ 2785378 h 2785378"/>
                      <a:gd name="connsiteX18" fmla="*/ 3792879 w 5775960"/>
                      <a:gd name="connsiteY18" fmla="*/ 2785378 h 2785378"/>
                      <a:gd name="connsiteX19" fmla="*/ 3035588 w 5775960"/>
                      <a:gd name="connsiteY19" fmla="*/ 2785378 h 2785378"/>
                      <a:gd name="connsiteX20" fmla="*/ 2336054 w 5775960"/>
                      <a:gd name="connsiteY20" fmla="*/ 2785378 h 2785378"/>
                      <a:gd name="connsiteX21" fmla="*/ 1809800 w 5775960"/>
                      <a:gd name="connsiteY21" fmla="*/ 2785378 h 2785378"/>
                      <a:gd name="connsiteX22" fmla="*/ 1283545 w 5775960"/>
                      <a:gd name="connsiteY22" fmla="*/ 2785378 h 2785378"/>
                      <a:gd name="connsiteX23" fmla="*/ 0 w 5775960"/>
                      <a:gd name="connsiteY23" fmla="*/ 2785378 h 2785378"/>
                      <a:gd name="connsiteX24" fmla="*/ 0 w 5775960"/>
                      <a:gd name="connsiteY24" fmla="*/ 2265439 h 2785378"/>
                      <a:gd name="connsiteX25" fmla="*/ 0 w 5775960"/>
                      <a:gd name="connsiteY25" fmla="*/ 1773356 h 2785378"/>
                      <a:gd name="connsiteX26" fmla="*/ 0 w 5775960"/>
                      <a:gd name="connsiteY26" fmla="*/ 1281272 h 2785378"/>
                      <a:gd name="connsiteX27" fmla="*/ 0 w 5775960"/>
                      <a:gd name="connsiteY27" fmla="*/ 872751 h 2785378"/>
                      <a:gd name="connsiteX28" fmla="*/ 0 w 5775960"/>
                      <a:gd name="connsiteY28" fmla="*/ 0 h 2785378"/>
                      <a:gd name="connsiteX0" fmla="*/ 0 w 5775960"/>
                      <a:gd name="connsiteY0" fmla="*/ 0 h 2785378"/>
                      <a:gd name="connsiteX1" fmla="*/ 641772 w 5775960"/>
                      <a:gd name="connsiteY1" fmla="*/ 0 h 2785378"/>
                      <a:gd name="connsiteX2" fmla="*/ 1283545 w 5775960"/>
                      <a:gd name="connsiteY2" fmla="*/ 0 h 2785378"/>
                      <a:gd name="connsiteX3" fmla="*/ 1925319 w 5775960"/>
                      <a:gd name="connsiteY3" fmla="*/ 0 h 2785378"/>
                      <a:gd name="connsiteX4" fmla="*/ 2393813 w 5775960"/>
                      <a:gd name="connsiteY4" fmla="*/ 0 h 2785378"/>
                      <a:gd name="connsiteX5" fmla="*/ 3035588 w 5775960"/>
                      <a:gd name="connsiteY5" fmla="*/ 0 h 2785378"/>
                      <a:gd name="connsiteX6" fmla="*/ 3735119 w 5775960"/>
                      <a:gd name="connsiteY6" fmla="*/ 0 h 2785378"/>
                      <a:gd name="connsiteX7" fmla="*/ 4203614 w 5775960"/>
                      <a:gd name="connsiteY7" fmla="*/ 0 h 2785378"/>
                      <a:gd name="connsiteX8" fmla="*/ 4960907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717649 h 2785378"/>
                      <a:gd name="connsiteX14" fmla="*/ 5775960 w 5775960"/>
                      <a:gd name="connsiteY14" fmla="*/ 2098316 h 2785378"/>
                      <a:gd name="connsiteX15" fmla="*/ 5775960 w 5775960"/>
                      <a:gd name="connsiteY15" fmla="*/ 2785378 h 2785378"/>
                      <a:gd name="connsiteX16" fmla="*/ 5191946 w 5775960"/>
                      <a:gd name="connsiteY16" fmla="*/ 2785378 h 2785378"/>
                      <a:gd name="connsiteX17" fmla="*/ 4492413 w 5775960"/>
                      <a:gd name="connsiteY17" fmla="*/ 2785378 h 2785378"/>
                      <a:gd name="connsiteX18" fmla="*/ 3908398 w 5775960"/>
                      <a:gd name="connsiteY18" fmla="*/ 2785378 h 2785378"/>
                      <a:gd name="connsiteX19" fmla="*/ 3324385 w 5775960"/>
                      <a:gd name="connsiteY19" fmla="*/ 2785378 h 2785378"/>
                      <a:gd name="connsiteX20" fmla="*/ 2682611 w 5775960"/>
                      <a:gd name="connsiteY20" fmla="*/ 2785378 h 2785378"/>
                      <a:gd name="connsiteX21" fmla="*/ 1925319 w 5775960"/>
                      <a:gd name="connsiteY21" fmla="*/ 2785378 h 2785378"/>
                      <a:gd name="connsiteX22" fmla="*/ 1168026 w 5775960"/>
                      <a:gd name="connsiteY22" fmla="*/ 2785378 h 2785378"/>
                      <a:gd name="connsiteX23" fmla="*/ 699532 w 5775960"/>
                      <a:gd name="connsiteY23" fmla="*/ 2785378 h 2785378"/>
                      <a:gd name="connsiteX24" fmla="*/ 0 w 5775960"/>
                      <a:gd name="connsiteY24" fmla="*/ 2785378 h 2785378"/>
                      <a:gd name="connsiteX25" fmla="*/ 0 w 5775960"/>
                      <a:gd name="connsiteY25" fmla="*/ 2376855 h 2785378"/>
                      <a:gd name="connsiteX26" fmla="*/ 0 w 5775960"/>
                      <a:gd name="connsiteY26" fmla="*/ 1884771 h 2785378"/>
                      <a:gd name="connsiteX27" fmla="*/ 0 w 5775960"/>
                      <a:gd name="connsiteY27" fmla="*/ 1476249 h 2785378"/>
                      <a:gd name="connsiteX28" fmla="*/ 0 w 5775960"/>
                      <a:gd name="connsiteY28" fmla="*/ 1012019 h 2785378"/>
                      <a:gd name="connsiteX29" fmla="*/ 0 w 5775960"/>
                      <a:gd name="connsiteY29" fmla="*/ 519936 h 2785378"/>
                      <a:gd name="connsiteX30" fmla="*/ 0 w 5775960"/>
                      <a:gd name="connsiteY30" fmla="*/ 0 h 2785378"/>
                      <a:gd name="connsiteX0" fmla="*/ 0 w 5775960"/>
                      <a:gd name="connsiteY0" fmla="*/ 0 h 2785378"/>
                      <a:gd name="connsiteX1" fmla="*/ 641772 w 5775960"/>
                      <a:gd name="connsiteY1" fmla="*/ 0 h 2785378"/>
                      <a:gd name="connsiteX2" fmla="*/ 1283545 w 5775960"/>
                      <a:gd name="connsiteY2" fmla="*/ 0 h 2785378"/>
                      <a:gd name="connsiteX3" fmla="*/ 1925319 w 5775960"/>
                      <a:gd name="connsiteY3" fmla="*/ 0 h 2785378"/>
                      <a:gd name="connsiteX4" fmla="*/ 2393813 w 5775960"/>
                      <a:gd name="connsiteY4" fmla="*/ 0 h 2785378"/>
                      <a:gd name="connsiteX5" fmla="*/ 3035588 w 5775960"/>
                      <a:gd name="connsiteY5" fmla="*/ 0 h 2785378"/>
                      <a:gd name="connsiteX6" fmla="*/ 3735119 w 5775960"/>
                      <a:gd name="connsiteY6" fmla="*/ 0 h 2785378"/>
                      <a:gd name="connsiteX7" fmla="*/ 4203614 w 5775960"/>
                      <a:gd name="connsiteY7" fmla="*/ 0 h 2785378"/>
                      <a:gd name="connsiteX8" fmla="*/ 4960907 w 5775960"/>
                      <a:gd name="connsiteY8" fmla="*/ 0 h 2785378"/>
                      <a:gd name="connsiteX9" fmla="*/ 5775960 w 5775960"/>
                      <a:gd name="connsiteY9" fmla="*/ 0 h 2785378"/>
                      <a:gd name="connsiteX10" fmla="*/ 5775960 w 5775960"/>
                      <a:gd name="connsiteY10" fmla="*/ 436375 h 2785378"/>
                      <a:gd name="connsiteX11" fmla="*/ 5775960 w 5775960"/>
                      <a:gd name="connsiteY11" fmla="*/ 956311 h 2785378"/>
                      <a:gd name="connsiteX12" fmla="*/ 5775960 w 5775960"/>
                      <a:gd name="connsiteY12" fmla="*/ 1336980 h 2785378"/>
                      <a:gd name="connsiteX13" fmla="*/ 5775960 w 5775960"/>
                      <a:gd name="connsiteY13" fmla="*/ 1717649 h 2785378"/>
                      <a:gd name="connsiteX14" fmla="*/ 5775960 w 5775960"/>
                      <a:gd name="connsiteY14" fmla="*/ 2098316 h 2785378"/>
                      <a:gd name="connsiteX15" fmla="*/ 5775960 w 5775960"/>
                      <a:gd name="connsiteY15" fmla="*/ 2785378 h 2785378"/>
                      <a:gd name="connsiteX16" fmla="*/ 5191946 w 5775960"/>
                      <a:gd name="connsiteY16" fmla="*/ 2785378 h 2785378"/>
                      <a:gd name="connsiteX17" fmla="*/ 4492413 w 5775960"/>
                      <a:gd name="connsiteY17" fmla="*/ 2785378 h 2785378"/>
                      <a:gd name="connsiteX18" fmla="*/ 3908398 w 5775960"/>
                      <a:gd name="connsiteY18" fmla="*/ 2785378 h 2785378"/>
                      <a:gd name="connsiteX19" fmla="*/ 3324385 w 5775960"/>
                      <a:gd name="connsiteY19" fmla="*/ 2785378 h 2785378"/>
                      <a:gd name="connsiteX20" fmla="*/ 2682611 w 5775960"/>
                      <a:gd name="connsiteY20" fmla="*/ 2785378 h 2785378"/>
                      <a:gd name="connsiteX21" fmla="*/ 1925319 w 5775960"/>
                      <a:gd name="connsiteY21" fmla="*/ 2785378 h 2785378"/>
                      <a:gd name="connsiteX22" fmla="*/ 1168026 w 5775960"/>
                      <a:gd name="connsiteY22" fmla="*/ 2785378 h 2785378"/>
                      <a:gd name="connsiteX23" fmla="*/ 699532 w 5775960"/>
                      <a:gd name="connsiteY23" fmla="*/ 2785378 h 2785378"/>
                      <a:gd name="connsiteX24" fmla="*/ 0 w 5775960"/>
                      <a:gd name="connsiteY24" fmla="*/ 2785378 h 2785378"/>
                      <a:gd name="connsiteX25" fmla="*/ 0 w 5775960"/>
                      <a:gd name="connsiteY25" fmla="*/ 2376855 h 2785378"/>
                      <a:gd name="connsiteX26" fmla="*/ 0 w 5775960"/>
                      <a:gd name="connsiteY26" fmla="*/ 1884771 h 2785378"/>
                      <a:gd name="connsiteX27" fmla="*/ 0 w 5775960"/>
                      <a:gd name="connsiteY27" fmla="*/ 1476249 h 2785378"/>
                      <a:gd name="connsiteX28" fmla="*/ 0 w 5775960"/>
                      <a:gd name="connsiteY28" fmla="*/ 1012019 h 2785378"/>
                      <a:gd name="connsiteX29" fmla="*/ 0 w 5775960"/>
                      <a:gd name="connsiteY29" fmla="*/ 519936 h 2785378"/>
                      <a:gd name="connsiteX30" fmla="*/ 0 w 5775960"/>
                      <a:gd name="connsiteY30" fmla="*/ 0 h 278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75960" h="2785378" fill="none" extrusionOk="0">
                        <a:moveTo>
                          <a:pt x="0" y="0"/>
                        </a:moveTo>
                        <a:cubicBezTo>
                          <a:pt x="347714" y="38569"/>
                          <a:pt x="506552" y="2462"/>
                          <a:pt x="641772" y="0"/>
                        </a:cubicBezTo>
                        <a:cubicBezTo>
                          <a:pt x="756426" y="32792"/>
                          <a:pt x="1096050" y="-25882"/>
                          <a:pt x="1283545" y="0"/>
                        </a:cubicBezTo>
                        <a:cubicBezTo>
                          <a:pt x="1427374" y="-38167"/>
                          <a:pt x="1667593" y="19505"/>
                          <a:pt x="1925319" y="0"/>
                        </a:cubicBezTo>
                        <a:cubicBezTo>
                          <a:pt x="2230441" y="-382"/>
                          <a:pt x="2239987" y="-5534"/>
                          <a:pt x="2393813" y="0"/>
                        </a:cubicBezTo>
                        <a:cubicBezTo>
                          <a:pt x="2574544" y="12162"/>
                          <a:pt x="2893215" y="46096"/>
                          <a:pt x="3035588" y="0"/>
                        </a:cubicBezTo>
                        <a:cubicBezTo>
                          <a:pt x="3188377" y="68954"/>
                          <a:pt x="3401178" y="-45903"/>
                          <a:pt x="3735119" y="0"/>
                        </a:cubicBezTo>
                        <a:cubicBezTo>
                          <a:pt x="4024030" y="-6160"/>
                          <a:pt x="4040941" y="3994"/>
                          <a:pt x="4203614" y="0"/>
                        </a:cubicBezTo>
                        <a:cubicBezTo>
                          <a:pt x="4302888" y="-2015"/>
                          <a:pt x="4703810" y="52363"/>
                          <a:pt x="4960907" y="0"/>
                        </a:cubicBezTo>
                        <a:cubicBezTo>
                          <a:pt x="5149057" y="-18437"/>
                          <a:pt x="5599368" y="-2671"/>
                          <a:pt x="5775960" y="0"/>
                        </a:cubicBezTo>
                        <a:cubicBezTo>
                          <a:pt x="5771721" y="27956"/>
                          <a:pt x="5712348" y="276389"/>
                          <a:pt x="5775960" y="436375"/>
                        </a:cubicBezTo>
                        <a:cubicBezTo>
                          <a:pt x="5826585" y="561604"/>
                          <a:pt x="5776914" y="843000"/>
                          <a:pt x="5775960" y="956311"/>
                        </a:cubicBezTo>
                        <a:cubicBezTo>
                          <a:pt x="5731552" y="1119919"/>
                          <a:pt x="5844990" y="1214935"/>
                          <a:pt x="5775960" y="1336980"/>
                        </a:cubicBezTo>
                        <a:cubicBezTo>
                          <a:pt x="5794364" y="1436310"/>
                          <a:pt x="5747191" y="1584217"/>
                          <a:pt x="5775960" y="1717649"/>
                        </a:cubicBezTo>
                        <a:cubicBezTo>
                          <a:pt x="5812874" y="1874656"/>
                          <a:pt x="5760321" y="1975220"/>
                          <a:pt x="5775960" y="2098316"/>
                        </a:cubicBezTo>
                        <a:cubicBezTo>
                          <a:pt x="5745801" y="2187875"/>
                          <a:pt x="5752939" y="2582817"/>
                          <a:pt x="5775960" y="2785378"/>
                        </a:cubicBezTo>
                        <a:cubicBezTo>
                          <a:pt x="5437367" y="2765742"/>
                          <a:pt x="5315876" y="2747313"/>
                          <a:pt x="5191946" y="2785378"/>
                        </a:cubicBezTo>
                        <a:cubicBezTo>
                          <a:pt x="5042151" y="2756869"/>
                          <a:pt x="4619920" y="2741437"/>
                          <a:pt x="4492413" y="2785378"/>
                        </a:cubicBezTo>
                        <a:cubicBezTo>
                          <a:pt x="4300251" y="2775340"/>
                          <a:pt x="4155968" y="2752895"/>
                          <a:pt x="3908398" y="2785378"/>
                        </a:cubicBezTo>
                        <a:cubicBezTo>
                          <a:pt x="3783565" y="2762478"/>
                          <a:pt x="3442272" y="2790579"/>
                          <a:pt x="3324385" y="2785378"/>
                        </a:cubicBezTo>
                        <a:cubicBezTo>
                          <a:pt x="3225991" y="2774537"/>
                          <a:pt x="2814251" y="2808766"/>
                          <a:pt x="2682611" y="2785378"/>
                        </a:cubicBezTo>
                        <a:cubicBezTo>
                          <a:pt x="2518509" y="2784457"/>
                          <a:pt x="2255907" y="2803525"/>
                          <a:pt x="1925319" y="2785378"/>
                        </a:cubicBezTo>
                        <a:cubicBezTo>
                          <a:pt x="1564916" y="2796668"/>
                          <a:pt x="1428949" y="2774404"/>
                          <a:pt x="1168026" y="2785378"/>
                        </a:cubicBezTo>
                        <a:cubicBezTo>
                          <a:pt x="901090" y="2767674"/>
                          <a:pt x="906078" y="2782214"/>
                          <a:pt x="699532" y="2785378"/>
                        </a:cubicBezTo>
                        <a:cubicBezTo>
                          <a:pt x="564782" y="2793664"/>
                          <a:pt x="353857" y="2810527"/>
                          <a:pt x="0" y="2785378"/>
                        </a:cubicBezTo>
                        <a:cubicBezTo>
                          <a:pt x="48605" y="2631622"/>
                          <a:pt x="37470" y="2490614"/>
                          <a:pt x="0" y="2376855"/>
                        </a:cubicBezTo>
                        <a:cubicBezTo>
                          <a:pt x="49488" y="2318409"/>
                          <a:pt x="60616" y="2124453"/>
                          <a:pt x="0" y="1884771"/>
                        </a:cubicBezTo>
                        <a:cubicBezTo>
                          <a:pt x="-50876" y="1700694"/>
                          <a:pt x="-10572" y="1638747"/>
                          <a:pt x="0" y="1476249"/>
                        </a:cubicBezTo>
                        <a:cubicBezTo>
                          <a:pt x="-3588" y="1326770"/>
                          <a:pt x="36038" y="1109377"/>
                          <a:pt x="0" y="1012019"/>
                        </a:cubicBezTo>
                        <a:cubicBezTo>
                          <a:pt x="45837" y="898190"/>
                          <a:pt x="2071" y="749014"/>
                          <a:pt x="0" y="519936"/>
                        </a:cubicBezTo>
                        <a:cubicBezTo>
                          <a:pt x="-17731" y="285712"/>
                          <a:pt x="-25287" y="268929"/>
                          <a:pt x="0" y="0"/>
                        </a:cubicBezTo>
                        <a:close/>
                      </a:path>
                      <a:path w="5775960" h="2785378" stroke="0" extrusionOk="0">
                        <a:moveTo>
                          <a:pt x="0" y="0"/>
                        </a:moveTo>
                        <a:cubicBezTo>
                          <a:pt x="278311" y="24032"/>
                          <a:pt x="371772" y="7472"/>
                          <a:pt x="699532" y="0"/>
                        </a:cubicBezTo>
                        <a:cubicBezTo>
                          <a:pt x="1001750" y="17072"/>
                          <a:pt x="1014399" y="3886"/>
                          <a:pt x="1168026" y="0"/>
                        </a:cubicBezTo>
                        <a:cubicBezTo>
                          <a:pt x="1257173" y="-28870"/>
                          <a:pt x="1566710" y="-33338"/>
                          <a:pt x="1925319" y="0"/>
                        </a:cubicBezTo>
                        <a:cubicBezTo>
                          <a:pt x="2297967" y="11207"/>
                          <a:pt x="2315084" y="-9980"/>
                          <a:pt x="2509333" y="0"/>
                        </a:cubicBezTo>
                        <a:cubicBezTo>
                          <a:pt x="2726807" y="-18410"/>
                          <a:pt x="2828146" y="-24912"/>
                          <a:pt x="3093347" y="0"/>
                        </a:cubicBezTo>
                        <a:cubicBezTo>
                          <a:pt x="3367954" y="-4106"/>
                          <a:pt x="3425921" y="-2549"/>
                          <a:pt x="3619601" y="0"/>
                        </a:cubicBezTo>
                        <a:cubicBezTo>
                          <a:pt x="3789847" y="-47347"/>
                          <a:pt x="3971039" y="-11741"/>
                          <a:pt x="4145855" y="0"/>
                        </a:cubicBezTo>
                        <a:cubicBezTo>
                          <a:pt x="4239353" y="-26697"/>
                          <a:pt x="4445745" y="-605"/>
                          <a:pt x="4614350" y="0"/>
                        </a:cubicBezTo>
                        <a:cubicBezTo>
                          <a:pt x="4548893" y="-43645"/>
                          <a:pt x="5340788" y="-115755"/>
                          <a:pt x="5775960" y="0"/>
                        </a:cubicBezTo>
                        <a:cubicBezTo>
                          <a:pt x="5753235" y="127368"/>
                          <a:pt x="5806114" y="232166"/>
                          <a:pt x="5775960" y="436375"/>
                        </a:cubicBezTo>
                        <a:cubicBezTo>
                          <a:pt x="5760431" y="627768"/>
                          <a:pt x="5818360" y="847556"/>
                          <a:pt x="5775960" y="956311"/>
                        </a:cubicBezTo>
                        <a:cubicBezTo>
                          <a:pt x="5749866" y="1104935"/>
                          <a:pt x="5730577" y="1163188"/>
                          <a:pt x="5775960" y="1336980"/>
                        </a:cubicBezTo>
                        <a:cubicBezTo>
                          <a:pt x="5758753" y="1509297"/>
                          <a:pt x="5797306" y="1670885"/>
                          <a:pt x="5775960" y="1801210"/>
                        </a:cubicBezTo>
                        <a:cubicBezTo>
                          <a:pt x="5800965" y="1973573"/>
                          <a:pt x="5767173" y="2114743"/>
                          <a:pt x="5775960" y="2321147"/>
                        </a:cubicBezTo>
                        <a:cubicBezTo>
                          <a:pt x="5755468" y="2521905"/>
                          <a:pt x="5787425" y="2575024"/>
                          <a:pt x="5775960" y="2785378"/>
                        </a:cubicBezTo>
                        <a:cubicBezTo>
                          <a:pt x="5654006" y="2793030"/>
                          <a:pt x="5395524" y="2734238"/>
                          <a:pt x="5018667" y="2785378"/>
                        </a:cubicBezTo>
                        <a:cubicBezTo>
                          <a:pt x="4710574" y="2782635"/>
                          <a:pt x="4661815" y="2780744"/>
                          <a:pt x="4492413" y="2785378"/>
                        </a:cubicBezTo>
                        <a:cubicBezTo>
                          <a:pt x="4352238" y="2832064"/>
                          <a:pt x="3977156" y="2747927"/>
                          <a:pt x="3792879" y="2785378"/>
                        </a:cubicBezTo>
                        <a:cubicBezTo>
                          <a:pt x="3599308" y="2816343"/>
                          <a:pt x="3191438" y="2769382"/>
                          <a:pt x="3035588" y="2785378"/>
                        </a:cubicBezTo>
                        <a:cubicBezTo>
                          <a:pt x="2900401" y="2835782"/>
                          <a:pt x="2466523" y="2791967"/>
                          <a:pt x="2336054" y="2785378"/>
                        </a:cubicBezTo>
                        <a:cubicBezTo>
                          <a:pt x="2056672" y="2766017"/>
                          <a:pt x="1972573" y="2822289"/>
                          <a:pt x="1809800" y="2785378"/>
                        </a:cubicBezTo>
                        <a:cubicBezTo>
                          <a:pt x="1640351" y="2790883"/>
                          <a:pt x="1510256" y="2735520"/>
                          <a:pt x="1283545" y="2785378"/>
                        </a:cubicBezTo>
                        <a:cubicBezTo>
                          <a:pt x="1166928" y="2923985"/>
                          <a:pt x="712925" y="2741265"/>
                          <a:pt x="0" y="2785378"/>
                        </a:cubicBezTo>
                        <a:cubicBezTo>
                          <a:pt x="79440" y="2578891"/>
                          <a:pt x="-58607" y="2444309"/>
                          <a:pt x="0" y="2265439"/>
                        </a:cubicBezTo>
                        <a:cubicBezTo>
                          <a:pt x="91047" y="2105197"/>
                          <a:pt x="22527" y="1973478"/>
                          <a:pt x="0" y="1773356"/>
                        </a:cubicBezTo>
                        <a:cubicBezTo>
                          <a:pt x="31280" y="1590726"/>
                          <a:pt x="24151" y="1484829"/>
                          <a:pt x="0" y="1281272"/>
                        </a:cubicBezTo>
                        <a:cubicBezTo>
                          <a:pt x="1659" y="1071501"/>
                          <a:pt x="-40390" y="1002423"/>
                          <a:pt x="0" y="872751"/>
                        </a:cubicBezTo>
                        <a:cubicBezTo>
                          <a:pt x="100385" y="738809"/>
                          <a:pt x="-63829" y="503567"/>
                          <a:pt x="0" y="0"/>
                        </a:cubicBezTo>
                        <a:close/>
                      </a:path>
                      <a:path w="5775960" h="2785378" fill="none" stroke="0" extrusionOk="0">
                        <a:moveTo>
                          <a:pt x="0" y="0"/>
                        </a:moveTo>
                        <a:cubicBezTo>
                          <a:pt x="360223" y="42238"/>
                          <a:pt x="480497" y="-49831"/>
                          <a:pt x="641772" y="0"/>
                        </a:cubicBezTo>
                        <a:cubicBezTo>
                          <a:pt x="787217" y="25134"/>
                          <a:pt x="1115384" y="-3867"/>
                          <a:pt x="1283545" y="0"/>
                        </a:cubicBezTo>
                        <a:cubicBezTo>
                          <a:pt x="1413188" y="35187"/>
                          <a:pt x="1641574" y="-25001"/>
                          <a:pt x="1925319" y="0"/>
                        </a:cubicBezTo>
                        <a:cubicBezTo>
                          <a:pt x="2227121" y="4746"/>
                          <a:pt x="2237742" y="-440"/>
                          <a:pt x="2393813" y="0"/>
                        </a:cubicBezTo>
                        <a:cubicBezTo>
                          <a:pt x="2549070" y="7121"/>
                          <a:pt x="2849388" y="16331"/>
                          <a:pt x="3035588" y="0"/>
                        </a:cubicBezTo>
                        <a:cubicBezTo>
                          <a:pt x="3260362" y="-21653"/>
                          <a:pt x="3411406" y="-33563"/>
                          <a:pt x="3735119" y="0"/>
                        </a:cubicBezTo>
                        <a:cubicBezTo>
                          <a:pt x="4032668" y="-6356"/>
                          <a:pt x="4038666" y="2095"/>
                          <a:pt x="4203614" y="0"/>
                        </a:cubicBezTo>
                        <a:cubicBezTo>
                          <a:pt x="4277471" y="-66016"/>
                          <a:pt x="4719997" y="34972"/>
                          <a:pt x="4960907" y="0"/>
                        </a:cubicBezTo>
                        <a:cubicBezTo>
                          <a:pt x="5249595" y="-18180"/>
                          <a:pt x="5461317" y="-7382"/>
                          <a:pt x="5775960" y="0"/>
                        </a:cubicBezTo>
                        <a:cubicBezTo>
                          <a:pt x="5796355" y="-3699"/>
                          <a:pt x="5731401" y="227927"/>
                          <a:pt x="5775960" y="436375"/>
                        </a:cubicBezTo>
                        <a:cubicBezTo>
                          <a:pt x="5782565" y="607568"/>
                          <a:pt x="5785854" y="842946"/>
                          <a:pt x="5775960" y="956311"/>
                        </a:cubicBezTo>
                        <a:cubicBezTo>
                          <a:pt x="5783186" y="1087795"/>
                          <a:pt x="5812131" y="1239132"/>
                          <a:pt x="5775960" y="1336980"/>
                        </a:cubicBezTo>
                        <a:cubicBezTo>
                          <a:pt x="5787241" y="1447046"/>
                          <a:pt x="5742178" y="1586500"/>
                          <a:pt x="5775960" y="1717649"/>
                        </a:cubicBezTo>
                        <a:cubicBezTo>
                          <a:pt x="5760952" y="1866253"/>
                          <a:pt x="5769783" y="2006909"/>
                          <a:pt x="5775960" y="2098316"/>
                        </a:cubicBezTo>
                        <a:cubicBezTo>
                          <a:pt x="5778108" y="2202692"/>
                          <a:pt x="5830002" y="2610063"/>
                          <a:pt x="5775960" y="2785378"/>
                        </a:cubicBezTo>
                        <a:cubicBezTo>
                          <a:pt x="5451245" y="2795712"/>
                          <a:pt x="5329026" y="2813375"/>
                          <a:pt x="5191946" y="2785378"/>
                        </a:cubicBezTo>
                        <a:cubicBezTo>
                          <a:pt x="5055403" y="2772221"/>
                          <a:pt x="4708731" y="2814741"/>
                          <a:pt x="4492413" y="2785378"/>
                        </a:cubicBezTo>
                        <a:cubicBezTo>
                          <a:pt x="4223789" y="2784462"/>
                          <a:pt x="4082519" y="2798594"/>
                          <a:pt x="3908398" y="2785378"/>
                        </a:cubicBezTo>
                        <a:cubicBezTo>
                          <a:pt x="3715827" y="2768842"/>
                          <a:pt x="3504831" y="2821201"/>
                          <a:pt x="3324385" y="2785378"/>
                        </a:cubicBezTo>
                        <a:cubicBezTo>
                          <a:pt x="3185876" y="2803388"/>
                          <a:pt x="2847724" y="2772398"/>
                          <a:pt x="2682611" y="2785378"/>
                        </a:cubicBezTo>
                        <a:cubicBezTo>
                          <a:pt x="2515762" y="2800577"/>
                          <a:pt x="2203885" y="2707919"/>
                          <a:pt x="1925319" y="2785378"/>
                        </a:cubicBezTo>
                        <a:cubicBezTo>
                          <a:pt x="1592940" y="2834089"/>
                          <a:pt x="1454909" y="2798004"/>
                          <a:pt x="1168026" y="2785378"/>
                        </a:cubicBezTo>
                        <a:cubicBezTo>
                          <a:pt x="890695" y="2765681"/>
                          <a:pt x="900354" y="2785749"/>
                          <a:pt x="699532" y="2785378"/>
                        </a:cubicBezTo>
                        <a:cubicBezTo>
                          <a:pt x="569965" y="2841308"/>
                          <a:pt x="295384" y="2768199"/>
                          <a:pt x="0" y="2785378"/>
                        </a:cubicBezTo>
                        <a:cubicBezTo>
                          <a:pt x="30875" y="2636374"/>
                          <a:pt x="21168" y="2528043"/>
                          <a:pt x="0" y="2376855"/>
                        </a:cubicBezTo>
                        <a:cubicBezTo>
                          <a:pt x="88915" y="2246473"/>
                          <a:pt x="-20227" y="2065713"/>
                          <a:pt x="0" y="1884771"/>
                        </a:cubicBezTo>
                        <a:cubicBezTo>
                          <a:pt x="-22900" y="1723936"/>
                          <a:pt x="7705" y="1629453"/>
                          <a:pt x="0" y="1476249"/>
                        </a:cubicBezTo>
                        <a:cubicBezTo>
                          <a:pt x="-8532" y="1352572"/>
                          <a:pt x="26004" y="1129796"/>
                          <a:pt x="0" y="1012019"/>
                        </a:cubicBezTo>
                        <a:cubicBezTo>
                          <a:pt x="-36279" y="892855"/>
                          <a:pt x="15481" y="765503"/>
                          <a:pt x="0" y="519936"/>
                        </a:cubicBezTo>
                        <a:cubicBezTo>
                          <a:pt x="-20341" y="287877"/>
                          <a:pt x="-20253" y="265052"/>
                          <a:pt x="0" y="0"/>
                        </a:cubicBezTo>
                        <a:close/>
                      </a:path>
                      <a:path w="5775960" h="2785378" fill="none" stroke="0" extrusionOk="0">
                        <a:moveTo>
                          <a:pt x="0" y="0"/>
                        </a:moveTo>
                        <a:cubicBezTo>
                          <a:pt x="332766" y="36123"/>
                          <a:pt x="508856" y="-4649"/>
                          <a:pt x="641772" y="0"/>
                        </a:cubicBezTo>
                        <a:cubicBezTo>
                          <a:pt x="743737" y="22968"/>
                          <a:pt x="1107864" y="-46704"/>
                          <a:pt x="1283545" y="0"/>
                        </a:cubicBezTo>
                        <a:cubicBezTo>
                          <a:pt x="1420541" y="-37661"/>
                          <a:pt x="1695872" y="-42231"/>
                          <a:pt x="1925319" y="0"/>
                        </a:cubicBezTo>
                        <a:cubicBezTo>
                          <a:pt x="2229215" y="914"/>
                          <a:pt x="2237110" y="-3990"/>
                          <a:pt x="2393813" y="0"/>
                        </a:cubicBezTo>
                        <a:cubicBezTo>
                          <a:pt x="2607775" y="16702"/>
                          <a:pt x="2853271" y="72225"/>
                          <a:pt x="3035588" y="0"/>
                        </a:cubicBezTo>
                        <a:cubicBezTo>
                          <a:pt x="3195190" y="10873"/>
                          <a:pt x="3399529" y="-4262"/>
                          <a:pt x="3735119" y="0"/>
                        </a:cubicBezTo>
                        <a:cubicBezTo>
                          <a:pt x="4027433" y="-5727"/>
                          <a:pt x="4035570" y="6752"/>
                          <a:pt x="4203614" y="0"/>
                        </a:cubicBezTo>
                        <a:cubicBezTo>
                          <a:pt x="4283630" y="-8178"/>
                          <a:pt x="4748650" y="39476"/>
                          <a:pt x="4960907" y="0"/>
                        </a:cubicBezTo>
                        <a:cubicBezTo>
                          <a:pt x="5174829" y="5832"/>
                          <a:pt x="5539522" y="46050"/>
                          <a:pt x="5775960" y="0"/>
                        </a:cubicBezTo>
                        <a:cubicBezTo>
                          <a:pt x="5783063" y="44547"/>
                          <a:pt x="5720174" y="284891"/>
                          <a:pt x="5775960" y="436375"/>
                        </a:cubicBezTo>
                        <a:cubicBezTo>
                          <a:pt x="5831531" y="598318"/>
                          <a:pt x="5774993" y="837236"/>
                          <a:pt x="5775960" y="956311"/>
                        </a:cubicBezTo>
                        <a:cubicBezTo>
                          <a:pt x="5777523" y="1092782"/>
                          <a:pt x="5836758" y="1238753"/>
                          <a:pt x="5775960" y="1336980"/>
                        </a:cubicBezTo>
                        <a:cubicBezTo>
                          <a:pt x="5808054" y="1431942"/>
                          <a:pt x="5734273" y="1571274"/>
                          <a:pt x="5775960" y="1717649"/>
                        </a:cubicBezTo>
                        <a:cubicBezTo>
                          <a:pt x="5802405" y="1865867"/>
                          <a:pt x="5792161" y="1981618"/>
                          <a:pt x="5775960" y="2098316"/>
                        </a:cubicBezTo>
                        <a:cubicBezTo>
                          <a:pt x="5777423" y="2224960"/>
                          <a:pt x="5756855" y="2560648"/>
                          <a:pt x="5775960" y="2785378"/>
                        </a:cubicBezTo>
                        <a:cubicBezTo>
                          <a:pt x="5457212" y="2785677"/>
                          <a:pt x="5318501" y="2766509"/>
                          <a:pt x="5191946" y="2785378"/>
                        </a:cubicBezTo>
                        <a:cubicBezTo>
                          <a:pt x="5045010" y="2791946"/>
                          <a:pt x="4675473" y="2789010"/>
                          <a:pt x="4492413" y="2785378"/>
                        </a:cubicBezTo>
                        <a:cubicBezTo>
                          <a:pt x="4226395" y="2782786"/>
                          <a:pt x="4097629" y="2805914"/>
                          <a:pt x="3908398" y="2785378"/>
                        </a:cubicBezTo>
                        <a:cubicBezTo>
                          <a:pt x="3791649" y="2770834"/>
                          <a:pt x="3450086" y="2807559"/>
                          <a:pt x="3324385" y="2785378"/>
                        </a:cubicBezTo>
                        <a:cubicBezTo>
                          <a:pt x="3185289" y="2777119"/>
                          <a:pt x="2818719" y="2810117"/>
                          <a:pt x="2682611" y="2785378"/>
                        </a:cubicBezTo>
                        <a:cubicBezTo>
                          <a:pt x="2555286" y="2812277"/>
                          <a:pt x="2231961" y="2743959"/>
                          <a:pt x="1925319" y="2785378"/>
                        </a:cubicBezTo>
                        <a:cubicBezTo>
                          <a:pt x="1583270" y="2764184"/>
                          <a:pt x="1442989" y="2769382"/>
                          <a:pt x="1168026" y="2785378"/>
                        </a:cubicBezTo>
                        <a:cubicBezTo>
                          <a:pt x="893161" y="2767891"/>
                          <a:pt x="902176" y="2782273"/>
                          <a:pt x="699532" y="2785378"/>
                        </a:cubicBezTo>
                        <a:cubicBezTo>
                          <a:pt x="579524" y="2814453"/>
                          <a:pt x="308488" y="2790515"/>
                          <a:pt x="0" y="2785378"/>
                        </a:cubicBezTo>
                        <a:cubicBezTo>
                          <a:pt x="46495" y="2630704"/>
                          <a:pt x="23372" y="2528529"/>
                          <a:pt x="0" y="2376855"/>
                        </a:cubicBezTo>
                        <a:cubicBezTo>
                          <a:pt x="37912" y="2275379"/>
                          <a:pt x="23536" y="2044345"/>
                          <a:pt x="0" y="1884771"/>
                        </a:cubicBezTo>
                        <a:cubicBezTo>
                          <a:pt x="-61558" y="1717309"/>
                          <a:pt x="-5851" y="1607051"/>
                          <a:pt x="0" y="1476249"/>
                        </a:cubicBezTo>
                        <a:cubicBezTo>
                          <a:pt x="-24678" y="1327921"/>
                          <a:pt x="32644" y="1117309"/>
                          <a:pt x="0" y="1012019"/>
                        </a:cubicBezTo>
                        <a:cubicBezTo>
                          <a:pt x="-1608" y="889511"/>
                          <a:pt x="24642" y="762013"/>
                          <a:pt x="0" y="519936"/>
                        </a:cubicBezTo>
                        <a:cubicBezTo>
                          <a:pt x="-20342" y="290852"/>
                          <a:pt x="-23236" y="268247"/>
                          <a:pt x="0" y="0"/>
                        </a:cubicBezTo>
                        <a:close/>
                      </a:path>
                    </a:pathLst>
                  </a:custGeom>
                  <ask:type>
                    <ask:lineSketchFreehand/>
                  </ask:type>
                </ask:lineSketchStyleProps>
              </a:ext>
            </a:extLst>
          </a:ln>
        </p:spPr>
        <p:txBody>
          <a:bodyPr wrap="square" anchor="ctr">
            <a:spAutoFit/>
          </a:bodyPr>
          <a:lstStyle/>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4000" b="1" i="0" u="none" strike="noStrike" kern="0" cap="none" spc="0" normalizeH="0" baseline="0" noProof="0" dirty="0">
                <a:ln>
                  <a:noFill/>
                </a:ln>
                <a:solidFill>
                  <a:srgbClr val="127AB9"/>
                </a:solidFill>
                <a:effectLst/>
                <a:uLnTx/>
                <a:uFillTx/>
                <a:latin typeface="Calibri" panose="020F0502020204030204" pitchFamily="34" charset="0"/>
                <a:cs typeface="Calibri" panose="020F0502020204030204" pitchFamily="34" charset="0"/>
                <a:sym typeface="Libre Franklin Medium"/>
              </a:rPr>
              <a:t>בְּכָל יוֹם</a:t>
            </a:r>
          </a:p>
          <a:p>
            <a:pPr marL="50800" lvl="0" algn="ctr">
              <a:spcBef>
                <a:spcPts val="560"/>
              </a:spcBef>
              <a:buClr>
                <a:srgbClr val="39CDE7"/>
              </a:buClr>
              <a:buSzPct val="180000"/>
              <a:defRPr/>
            </a:pPr>
            <a:r>
              <a:rPr kumimoji="0" lang="he-IL" sz="4000" b="1" i="0" u="none" strike="noStrike" kern="0" cap="none" spc="0" normalizeH="0" baseline="0" noProof="0" dirty="0">
                <a:ln>
                  <a:noFill/>
                </a:ln>
                <a:solidFill>
                  <a:srgbClr val="127AB9"/>
                </a:solidFill>
                <a:effectLst/>
                <a:uLnTx/>
                <a:uFillTx/>
                <a:latin typeface="Calibri" panose="020F0502020204030204" pitchFamily="34" charset="0"/>
                <a:cs typeface="Calibri" panose="020F0502020204030204" pitchFamily="34" charset="0"/>
                <a:sym typeface="Libre Franklin Medium"/>
              </a:rPr>
              <a:t>אֲנַחְנוּ </a:t>
            </a:r>
            <a:r>
              <a:rPr lang="he-IL" sz="4000" b="1" kern="0" dirty="0">
                <a:solidFill>
                  <a:srgbClr val="127AB9"/>
                </a:solidFill>
                <a:latin typeface="Calibri" panose="020F0502020204030204" pitchFamily="34" charset="0"/>
                <a:cs typeface="Calibri" panose="020F0502020204030204" pitchFamily="34" charset="0"/>
                <a:sym typeface="Libre Franklin Medium"/>
              </a:rPr>
              <a:t>לוֹמְדים </a:t>
            </a:r>
          </a:p>
          <a:p>
            <a:pPr marL="50800" lvl="0" algn="ctr">
              <a:spcBef>
                <a:spcPts val="560"/>
              </a:spcBef>
              <a:buClr>
                <a:srgbClr val="39CDE7"/>
              </a:buClr>
              <a:buSzPct val="180000"/>
              <a:defRPr/>
            </a:pPr>
            <a:r>
              <a:rPr lang="he-IL" sz="4000" b="1" kern="0" dirty="0">
                <a:solidFill>
                  <a:srgbClr val="127AB9"/>
                </a:solidFill>
                <a:latin typeface="Calibri" panose="020F0502020204030204" pitchFamily="34" charset="0"/>
                <a:cs typeface="Calibri" panose="020F0502020204030204" pitchFamily="34" charset="0"/>
                <a:sym typeface="Libre Franklin Medium"/>
              </a:rPr>
              <a:t>דְּבָרִים </a:t>
            </a:r>
            <a:r>
              <a:rPr kumimoji="0" lang="he-IL" sz="4000" b="1" i="0" u="none" strike="noStrike" kern="0" cap="none" spc="0" normalizeH="0" baseline="0" noProof="0" dirty="0">
                <a:ln>
                  <a:noFill/>
                </a:ln>
                <a:solidFill>
                  <a:srgbClr val="127AB9"/>
                </a:solidFill>
                <a:effectLst/>
                <a:uLnTx/>
                <a:uFillTx/>
                <a:latin typeface="Calibri" panose="020F0502020204030204" pitchFamily="34" charset="0"/>
                <a:cs typeface="Calibri" panose="020F0502020204030204" pitchFamily="34" charset="0"/>
                <a:sym typeface="Libre Franklin Medium"/>
              </a:rPr>
              <a:t>חֲדָשִׁים</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4000" b="1" i="0" u="none" strike="noStrike" kern="0" cap="none" spc="0" normalizeH="0" baseline="0" noProof="0" dirty="0">
                <a:ln>
                  <a:noFill/>
                </a:ln>
                <a:solidFill>
                  <a:srgbClr val="127AB9"/>
                </a:solidFill>
                <a:effectLst/>
                <a:uLnTx/>
                <a:uFillTx/>
                <a:latin typeface="Calibri" panose="020F0502020204030204" pitchFamily="34" charset="0"/>
                <a:cs typeface="Calibri" panose="020F0502020204030204" pitchFamily="34" charset="0"/>
                <a:sym typeface="Libre Franklin Medium"/>
              </a:rPr>
              <a:t>בְּכָל מִינֵי נוֹשְׂאִים</a:t>
            </a:r>
          </a:p>
        </p:txBody>
      </p:sp>
      <p:pic>
        <p:nvPicPr>
          <p:cNvPr id="7" name="Picture 6" descr="Cartoon Forest, Owl, Bird, Mushroom">
            <a:extLst>
              <a:ext uri="{FF2B5EF4-FFF2-40B4-BE49-F238E27FC236}">
                <a16:creationId xmlns:a16="http://schemas.microsoft.com/office/drawing/2014/main" id="{80B3358D-39B7-4CEC-9EC1-1A39B96D73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33" t="40004" r="68136" b="35022"/>
          <a:stretch/>
        </p:blipFill>
        <p:spPr bwMode="auto">
          <a:xfrm>
            <a:off x="10520339" y="771272"/>
            <a:ext cx="1382751" cy="808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5" name="Google Shape;139;p4">
            <a:extLst>
              <a:ext uri="{FF2B5EF4-FFF2-40B4-BE49-F238E27FC236}">
                <a16:creationId xmlns:a16="http://schemas.microsoft.com/office/drawing/2014/main" id="{D87D0393-9D41-456E-883E-73733E95561C}"/>
              </a:ext>
            </a:extLst>
          </p:cNvPr>
          <p:cNvSpPr/>
          <p:nvPr/>
        </p:nvSpPr>
        <p:spPr>
          <a:xfrm>
            <a:off x="10740514" y="2713842"/>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2" name="Google Shape;132;p4"/>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3" name="Google Shape;133;p4"/>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8258451" y="3388043"/>
            <a:ext cx="2007355" cy="426463"/>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A8D08C"/>
                </a:solidFill>
                <a:effectLst/>
                <a:uLnTx/>
                <a:uFillTx/>
                <a:latin typeface="Calibri"/>
                <a:ea typeface="Calibri"/>
                <a:cs typeface="Calibri"/>
                <a:sym typeface="Calibri"/>
              </a:rPr>
              <a:t>בית וספר</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138;p4"/>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10828083" y="2753892"/>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43;p4"/>
          <p:cNvSpPr/>
          <p:nvPr/>
        </p:nvSpPr>
        <p:spPr>
          <a:xfrm>
            <a:off x="9350657" y="4181799"/>
            <a:ext cx="386444" cy="382890"/>
          </a:xfrm>
          <a:prstGeom prst="ellipse">
            <a:avLst/>
          </a:prstGeom>
          <a:solidFill>
            <a:srgbClr val="27B2C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4"/>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a:off x="7934534" y="5634581"/>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a:off x="11477597" y="197954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0" name="Google Shape;150;p4"/>
          <p:cNvSpPr/>
          <p:nvPr/>
        </p:nvSpPr>
        <p:spPr>
          <a:xfrm>
            <a:off x="11565166" y="202561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4"/>
          <p:cNvSpPr/>
          <p:nvPr/>
        </p:nvSpPr>
        <p:spPr>
          <a:xfrm>
            <a:off x="8192248" y="1873080"/>
            <a:ext cx="3177910" cy="426463"/>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DDADA4"/>
                </a:solidFill>
                <a:effectLst/>
                <a:uLnTx/>
                <a:uFillTx/>
                <a:latin typeface="Calibri"/>
                <a:ea typeface="Calibri"/>
                <a:cs typeface="Calibri"/>
                <a:sym typeface="Calibri"/>
              </a:rPr>
              <a:t>שלום כיתה א'</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153;p4"/>
          <p:cNvSpPr/>
          <p:nvPr/>
        </p:nvSpPr>
        <p:spPr>
          <a:xfrm>
            <a:off x="7147400" y="2212466"/>
            <a:ext cx="4180604" cy="230366"/>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תחילת כיתה א והרגשות הכרוכים בה</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4" name="Google Shape;154;p4"/>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6" name="Google Shape;156;p4"/>
          <p:cNvSpPr/>
          <p:nvPr/>
        </p:nvSpPr>
        <p:spPr>
          <a:xfrm>
            <a:off x="4039881" y="3665043"/>
            <a:ext cx="6289581" cy="401620"/>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 הכרות עם תלמוד תורה ועם מאפייניו</a:t>
            </a:r>
            <a:endParaRPr kumimoji="0" lang="he-IL"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45;p4">
            <a:extLst>
              <a:ext uri="{FF2B5EF4-FFF2-40B4-BE49-F238E27FC236}">
                <a16:creationId xmlns:a16="http://schemas.microsoft.com/office/drawing/2014/main" id="{64C1496B-0C8A-43D0-A2F6-CA5360AE62EE}"/>
              </a:ext>
            </a:extLst>
          </p:cNvPr>
          <p:cNvSpPr/>
          <p:nvPr/>
        </p:nvSpPr>
        <p:spPr>
          <a:xfrm>
            <a:off x="8577461" y="4871695"/>
            <a:ext cx="386444" cy="382890"/>
          </a:xfrm>
          <a:prstGeom prst="ellipse">
            <a:avLst/>
          </a:prstGeom>
          <a:solidFill>
            <a:srgbClr val="A4B2D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146;p4">
            <a:extLst>
              <a:ext uri="{FF2B5EF4-FFF2-40B4-BE49-F238E27FC236}">
                <a16:creationId xmlns:a16="http://schemas.microsoft.com/office/drawing/2014/main" id="{B564051D-7567-4B35-8E09-EE84C9377530}"/>
              </a:ext>
            </a:extLst>
          </p:cNvPr>
          <p:cNvSpPr/>
          <p:nvPr/>
        </p:nvSpPr>
        <p:spPr>
          <a:xfrm>
            <a:off x="8655505" y="4919673"/>
            <a:ext cx="234456"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5</a:t>
            </a:r>
            <a:endParaRPr/>
          </a:p>
        </p:txBody>
      </p:sp>
      <p:sp>
        <p:nvSpPr>
          <p:cNvPr id="26" name="Google Shape;152;p4">
            <a:extLst>
              <a:ext uri="{FF2B5EF4-FFF2-40B4-BE49-F238E27FC236}">
                <a16:creationId xmlns:a16="http://schemas.microsoft.com/office/drawing/2014/main" id="{1BBF4E28-513F-4013-8507-8C6D414DC04B}"/>
              </a:ext>
            </a:extLst>
          </p:cNvPr>
          <p:cNvSpPr/>
          <p:nvPr/>
        </p:nvSpPr>
        <p:spPr>
          <a:xfrm>
            <a:off x="6562816" y="4843897"/>
            <a:ext cx="2053667" cy="426463"/>
          </a:xfrm>
          <a:prstGeom prst="rect">
            <a:avLst/>
          </a:prstGeom>
          <a:noFill/>
          <a:ln>
            <a:noFill/>
          </a:ln>
        </p:spPr>
        <p:txBody>
          <a:bodyPr spcFirstLastPara="1" wrap="square" lIns="91425" tIns="45700" rIns="91425" bIns="45700" anchor="ctr" anchorCtr="0">
            <a:noAutofit/>
          </a:bodyPr>
          <a:lstStyle/>
          <a:p>
            <a:pPr marL="0" marR="0" lvl="0" indent="0" rtl="1">
              <a:spcBef>
                <a:spcPts val="0"/>
              </a:spcBef>
              <a:spcAft>
                <a:spcPts val="0"/>
              </a:spcAft>
              <a:buNone/>
            </a:pPr>
            <a:r>
              <a:rPr lang="he-IL" sz="1800" b="1" i="0" u="none" strike="noStrike" cap="none" dirty="0">
                <a:solidFill>
                  <a:srgbClr val="A4B2DD"/>
                </a:solidFill>
                <a:latin typeface="Calibri"/>
                <a:ea typeface="Calibri"/>
                <a:cs typeface="Calibri"/>
                <a:sym typeface="Calibri"/>
              </a:rPr>
              <a:t>להיות תלמיד</a:t>
            </a:r>
            <a:endParaRPr dirty="0"/>
          </a:p>
        </p:txBody>
      </p:sp>
      <p:sp>
        <p:nvSpPr>
          <p:cNvPr id="27" name="Google Shape;158;p4">
            <a:extLst>
              <a:ext uri="{FF2B5EF4-FFF2-40B4-BE49-F238E27FC236}">
                <a16:creationId xmlns:a16="http://schemas.microsoft.com/office/drawing/2014/main" id="{2F34696F-D6BF-44BD-8972-1CA9493FC76A}"/>
              </a:ext>
            </a:extLst>
          </p:cNvPr>
          <p:cNvSpPr/>
          <p:nvPr/>
        </p:nvSpPr>
        <p:spPr>
          <a:xfrm>
            <a:off x="3579338" y="5107786"/>
            <a:ext cx="5053314" cy="291035"/>
          </a:xfrm>
          <a:prstGeom prst="rect">
            <a:avLst/>
          </a:prstGeom>
          <a:noFill/>
          <a:ln>
            <a:noFill/>
          </a:ln>
        </p:spPr>
        <p:txBody>
          <a:bodyPr spcFirstLastPara="1" wrap="square" lIns="91425" tIns="45700" rIns="91425" bIns="45700" anchor="ctr" anchorCtr="0">
            <a:noAutofit/>
          </a:bodyPr>
          <a:lstStyle/>
          <a:p>
            <a:pPr marL="0" marR="0" lvl="0" indent="0" rtl="1">
              <a:spcBef>
                <a:spcPts val="0"/>
              </a:spcBef>
              <a:spcAft>
                <a:spcPts val="0"/>
              </a:spcAft>
              <a:buNone/>
            </a:pPr>
            <a:r>
              <a:rPr lang="he-IL" sz="1600" b="0" i="0" u="none" strike="noStrike" cap="none" dirty="0">
                <a:solidFill>
                  <a:srgbClr val="7F7F7F"/>
                </a:solidFill>
                <a:latin typeface="Calibri"/>
                <a:ea typeface="Calibri"/>
                <a:cs typeface="Calibri"/>
                <a:sym typeface="Calibri"/>
              </a:rPr>
              <a:t>פיתוח מודעות והסתגלות לתפקיד החדש – תלמיד</a:t>
            </a:r>
            <a:endParaRPr lang="he-IL" sz="2000" dirty="0"/>
          </a:p>
        </p:txBody>
      </p:sp>
      <p:sp>
        <p:nvSpPr>
          <p:cNvPr id="32" name="Google Shape;134;p4">
            <a:extLst>
              <a:ext uri="{FF2B5EF4-FFF2-40B4-BE49-F238E27FC236}">
                <a16:creationId xmlns:a16="http://schemas.microsoft.com/office/drawing/2014/main" id="{846DBEE2-9E17-4C29-AC44-0725173B04C2}"/>
              </a:ext>
            </a:extLst>
          </p:cNvPr>
          <p:cNvSpPr/>
          <p:nvPr/>
        </p:nvSpPr>
        <p:spPr>
          <a:xfrm>
            <a:off x="7720695" y="2671012"/>
            <a:ext cx="2906068" cy="382929"/>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b="1" i="0" u="none" strike="noStrike" kern="0" cap="none" spc="0" normalizeH="0" baseline="0" noProof="0" dirty="0">
                <a:ln>
                  <a:noFill/>
                </a:ln>
                <a:solidFill>
                  <a:srgbClr val="BBA4DD"/>
                </a:solidFill>
                <a:effectLst/>
                <a:uLnTx/>
                <a:uFillTx/>
                <a:latin typeface="Calibri"/>
                <a:ea typeface="Calibri"/>
                <a:cs typeface="Calibri"/>
                <a:sym typeface="Calibri"/>
              </a:rPr>
              <a:t>מכירים בשם</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155;p4">
            <a:extLst>
              <a:ext uri="{FF2B5EF4-FFF2-40B4-BE49-F238E27FC236}">
                <a16:creationId xmlns:a16="http://schemas.microsoft.com/office/drawing/2014/main" id="{202C6F5A-8CAF-4997-83A3-B41F2AB256D2}"/>
              </a:ext>
            </a:extLst>
          </p:cNvPr>
          <p:cNvSpPr/>
          <p:nvPr/>
        </p:nvSpPr>
        <p:spPr>
          <a:xfrm>
            <a:off x="6419236" y="2822278"/>
            <a:ext cx="4161797" cy="515282"/>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600" b="0" i="0" u="none" strike="noStrike" kern="0" cap="none" spc="0" normalizeH="0" baseline="0" noProof="0" dirty="0">
                <a:ln>
                  <a:noFill/>
                </a:ln>
                <a:solidFill>
                  <a:srgbClr val="7F7F7F"/>
                </a:solidFill>
                <a:effectLst/>
                <a:uLnTx/>
                <a:uFillTx/>
                <a:latin typeface="Calibri"/>
                <a:ea typeface="Calibri"/>
                <a:cs typeface="Calibri"/>
                <a:sym typeface="Calibri"/>
              </a:rPr>
              <a:t>הכרות בין התלמידים והצגת שמותיהם</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4" name="גרפיקה 32" descr="פרח ללא גבעול עם מילוי מלא">
            <a:extLst>
              <a:ext uri="{FF2B5EF4-FFF2-40B4-BE49-F238E27FC236}">
                <a16:creationId xmlns:a16="http://schemas.microsoft.com/office/drawing/2014/main" id="{878ADE13-7E0A-43BB-A400-032C55731F2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21656" y="3146924"/>
            <a:ext cx="914400" cy="914400"/>
          </a:xfrm>
          <a:prstGeom prst="rect">
            <a:avLst/>
          </a:prstGeom>
        </p:spPr>
      </p:pic>
      <p:sp>
        <p:nvSpPr>
          <p:cNvPr id="30" name="Google Shape;141;p4">
            <a:extLst>
              <a:ext uri="{FF2B5EF4-FFF2-40B4-BE49-F238E27FC236}">
                <a16:creationId xmlns:a16="http://schemas.microsoft.com/office/drawing/2014/main" id="{61BBD681-E090-4E3E-8D09-1E79DC55961B}"/>
              </a:ext>
            </a:extLst>
          </p:cNvPr>
          <p:cNvSpPr/>
          <p:nvPr/>
        </p:nvSpPr>
        <p:spPr>
          <a:xfrm>
            <a:off x="10474399" y="3416550"/>
            <a:ext cx="386444" cy="382890"/>
          </a:xfrm>
          <a:prstGeom prst="ellipse">
            <a:avLst/>
          </a:prstGeom>
          <a:solidFill>
            <a:srgbClr val="98B781"/>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42;p4">
            <a:extLst>
              <a:ext uri="{FF2B5EF4-FFF2-40B4-BE49-F238E27FC236}">
                <a16:creationId xmlns:a16="http://schemas.microsoft.com/office/drawing/2014/main" id="{18B85E0F-24FD-4D67-9A5C-ED80B12B2B05}"/>
              </a:ext>
            </a:extLst>
          </p:cNvPr>
          <p:cNvSpPr/>
          <p:nvPr/>
        </p:nvSpPr>
        <p:spPr>
          <a:xfrm>
            <a:off x="10537241" y="347905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136;p4">
            <a:extLst>
              <a:ext uri="{FF2B5EF4-FFF2-40B4-BE49-F238E27FC236}">
                <a16:creationId xmlns:a16="http://schemas.microsoft.com/office/drawing/2014/main" id="{8E447580-2FF2-45D9-86E0-EE907DCA1D0D}"/>
              </a:ext>
            </a:extLst>
          </p:cNvPr>
          <p:cNvSpPr/>
          <p:nvPr/>
        </p:nvSpPr>
        <p:spPr>
          <a:xfrm>
            <a:off x="6217583" y="4170349"/>
            <a:ext cx="3054337" cy="382929"/>
          </a:xfrm>
          <a:prstGeom prst="rect">
            <a:avLst/>
          </a:prstGeom>
          <a:noFill/>
          <a:ln>
            <a:noFill/>
          </a:ln>
        </p:spPr>
        <p:txBody>
          <a:bodyPr spcFirstLastPara="1" wrap="square" lIns="91425" tIns="45700" rIns="91425" bIns="45700" anchor="ctr" anchorCtr="0">
            <a:noAutofit/>
          </a:bodyPr>
          <a:lstStyle/>
          <a:p>
            <a:pPr marL="0" marR="0" lvl="0" indent="0"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1" i="0" u="none" strike="noStrike" kern="0" cap="none" spc="0" normalizeH="0" baseline="0" noProof="0" dirty="0">
                <a:ln>
                  <a:noFill/>
                </a:ln>
                <a:solidFill>
                  <a:srgbClr val="27B2C2"/>
                </a:solidFill>
                <a:effectLst/>
                <a:uLnTx/>
                <a:uFillTx/>
                <a:latin typeface="Calibri"/>
                <a:ea typeface="Calibri"/>
                <a:cs typeface="Calibri"/>
                <a:sym typeface="Calibri"/>
              </a:rPr>
              <a:t>ההתרגשות שלפני</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157;p4">
            <a:extLst>
              <a:ext uri="{FF2B5EF4-FFF2-40B4-BE49-F238E27FC236}">
                <a16:creationId xmlns:a16="http://schemas.microsoft.com/office/drawing/2014/main" id="{BDEB06B9-7682-4A19-A352-AC61BD64B1D6}"/>
              </a:ext>
            </a:extLst>
          </p:cNvPr>
          <p:cNvSpPr/>
          <p:nvPr/>
        </p:nvSpPr>
        <p:spPr>
          <a:xfrm>
            <a:off x="5766006" y="4363725"/>
            <a:ext cx="3519284" cy="445898"/>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600" kern="0" dirty="0">
                <a:solidFill>
                  <a:srgbClr val="7F7F7F"/>
                </a:solidFill>
                <a:latin typeface="Calibri"/>
                <a:cs typeface="Calibri"/>
                <a:sym typeface="Calibri"/>
              </a:rPr>
              <a:t>התארגנות לקראת יום הלימודים</a:t>
            </a:r>
            <a:endParaRPr kumimoji="0" lang="he-IL"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697" y="2604367"/>
            <a:ext cx="3270862" cy="2416164"/>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7565" y="1332232"/>
            <a:ext cx="3114151" cy="2300403"/>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484" y="1121169"/>
            <a:ext cx="3023613" cy="2233523"/>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7706904" y="-44786"/>
            <a:ext cx="4534228"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buClr>
                <a:srgbClr val="000000"/>
              </a:buClr>
              <a:defRPr/>
            </a:pPr>
            <a:r>
              <a:rPr lang="he-IL" sz="5400" b="1" kern="0">
                <a:solidFill>
                  <a:srgbClr val="002060"/>
                </a:solidFill>
                <a:latin typeface="Calibri" panose="020F0502020204030204" pitchFamily="34" charset="0"/>
                <a:cs typeface="Calibri" panose="020F0502020204030204" pitchFamily="34" charset="0"/>
                <a:sym typeface="Arial"/>
              </a:rPr>
              <a:t>מְסַכְּמים </a:t>
            </a:r>
            <a:r>
              <a:rPr kumimoji="0" lang="he-IL" sz="5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שִׁעוּר</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8799836" y="1823342"/>
            <a:ext cx="2129608"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rPr>
              <a:t>דָּבָר אֶחָד חָדָשׁ שֶׁלָּמַדְתִּי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1880479" y="1505968"/>
            <a:ext cx="2276946"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rPr>
              <a:t>מַשֶּׁהוּ שֶׁאָהַבְתִּי </a:t>
            </a:r>
            <a:r>
              <a:rPr kumimoji="0" lang="he-IL" sz="2800" b="1" i="0" u="none" strike="noStrike" kern="0" cap="none" spc="0" normalizeH="0" baseline="0" noProof="0" dirty="0" err="1">
                <a:ln>
                  <a:noFill/>
                </a:ln>
                <a:solidFill>
                  <a:schemeClr val="accent1"/>
                </a:solidFill>
                <a:effectLst/>
                <a:uLnTx/>
                <a:uFillTx/>
                <a:latin typeface="Calibri" panose="020F0502020204030204" pitchFamily="34" charset="0"/>
                <a:cs typeface="Calibri" panose="020F0502020204030204" pitchFamily="34" charset="0"/>
                <a:sym typeface="Arial"/>
              </a:rPr>
              <a:t>בִּמְיֻחָד</a:t>
            </a:r>
            <a:endPar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sp>
        <p:nvSpPr>
          <p:cNvPr id="19" name="תיבת טקסט 17">
            <a:extLst>
              <a:ext uri="{FF2B5EF4-FFF2-40B4-BE49-F238E27FC236}">
                <a16:creationId xmlns:a16="http://schemas.microsoft.com/office/drawing/2014/main" id="{CD7BDB4F-9EEB-4976-AA94-53921883D256}"/>
              </a:ext>
            </a:extLst>
          </p:cNvPr>
          <p:cNvSpPr txBox="1"/>
          <p:nvPr/>
        </p:nvSpPr>
        <p:spPr>
          <a:xfrm>
            <a:off x="5141968" y="3124210"/>
            <a:ext cx="2450282" cy="131818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rPr>
              <a:t>מַשֶּׁהוּ חָשׁוּב שֶׁאֶרְצֶה לִזְכֹּר</a:t>
            </a:r>
          </a:p>
        </p:txBody>
      </p:sp>
      <p:pic>
        <p:nvPicPr>
          <p:cNvPr id="22"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stretch>
            <a:fillRect/>
          </a:stretch>
        </p:blipFill>
        <p:spPr>
          <a:xfrm>
            <a:off x="205354" y="3888881"/>
            <a:ext cx="4444343" cy="2969119"/>
          </a:xfrm>
          <a:prstGeom prst="rect">
            <a:avLst/>
          </a:prstGeom>
        </p:spPr>
      </p:pic>
    </p:spTree>
    <p:extLst>
      <p:ext uri="{BB962C8B-B14F-4D97-AF65-F5344CB8AC3E}">
        <p14:creationId xmlns:p14="http://schemas.microsoft.com/office/powerpoint/2010/main" val="415869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body" idx="1"/>
          </p:nvPr>
        </p:nvSpPr>
        <p:spPr>
          <a:xfrm>
            <a:off x="13293" y="2112159"/>
            <a:ext cx="12009642" cy="3522831"/>
          </a:xfrm>
          <a:prstGeom prst="rect">
            <a:avLst/>
          </a:prstGeom>
          <a:noFill/>
          <a:ln>
            <a:noFill/>
          </a:ln>
        </p:spPr>
        <p:txBody>
          <a:bodyPr spcFirstLastPara="1" wrap="square" lIns="91425" tIns="45700" rIns="91425" bIns="45700" anchor="t" anchorCtr="0">
            <a:noAutofit/>
          </a:bodyPr>
          <a:lstStyle/>
          <a:p>
            <a:pPr marR="0" lvl="0" defTabSz="914400" rtl="1" eaLnBrk="1" fontAlgn="auto" latinLnBrk="0" hangingPunct="1">
              <a:lnSpc>
                <a:spcPct val="100000"/>
              </a:lnSpc>
              <a:spcBef>
                <a:spcPts val="0"/>
              </a:spcBef>
              <a:spcAft>
                <a:spcPts val="0"/>
              </a:spcAft>
              <a:buClrTx/>
              <a:buSzPct val="80000"/>
              <a:buFont typeface="Wingdings" panose="05000000000000000000" pitchFamily="2" charset="2"/>
              <a:buChar char="Ø"/>
              <a:tabLst/>
              <a:defRPr/>
            </a:pPr>
            <a:r>
              <a:rPr lang="he-IL" sz="3200" dirty="0">
                <a:solidFill>
                  <a:srgbClr val="002060"/>
                </a:solidFill>
                <a:latin typeface="Calibri" panose="020F0502020204030204" pitchFamily="34" charset="0"/>
                <a:cs typeface="Calibri" panose="020F0502020204030204" pitchFamily="34" charset="0"/>
              </a:rPr>
              <a:t>הַמִּלָּה "בֵּית סֵפֶר" מֻרְכֶּבֶת מֵהַמִּלָּה "בַּיִת" וּמֵהַמִּלָּה "סֵפֶר": </a:t>
            </a:r>
            <a:br>
              <a:rPr lang="en-US" sz="3200" dirty="0">
                <a:solidFill>
                  <a:srgbClr val="002060"/>
                </a:solidFill>
                <a:latin typeface="Calibri" panose="020F0502020204030204" pitchFamily="34" charset="0"/>
                <a:cs typeface="Calibri" panose="020F0502020204030204" pitchFamily="34" charset="0"/>
              </a:rPr>
            </a:br>
            <a:r>
              <a:rPr lang="he-IL" sz="3200" dirty="0">
                <a:solidFill>
                  <a:srgbClr val="002060"/>
                </a:solidFill>
                <a:latin typeface="Calibri" panose="020F0502020204030204" pitchFamily="34" charset="0"/>
                <a:cs typeface="Calibri" panose="020F0502020204030204" pitchFamily="34" charset="0"/>
              </a:rPr>
              <a:t>הַ"בַּיִת" מְסַמֵּל אֶת הַהַרְגָּשָׁה הַנְּעִימָה שֶׁתִּהְיֶה לָנוּ בּוֹ – כְּמוֹ "בַּיִת".</a:t>
            </a:r>
            <a:br>
              <a:rPr lang="en-US" sz="3200" dirty="0">
                <a:solidFill>
                  <a:srgbClr val="002060"/>
                </a:solidFill>
                <a:latin typeface="Calibri" panose="020F0502020204030204" pitchFamily="34" charset="0"/>
                <a:cs typeface="Calibri" panose="020F0502020204030204" pitchFamily="34" charset="0"/>
              </a:rPr>
            </a:br>
            <a:r>
              <a:rPr lang="he-IL" sz="3200" dirty="0">
                <a:solidFill>
                  <a:srgbClr val="002060"/>
                </a:solidFill>
                <a:latin typeface="Calibri" panose="020F0502020204030204" pitchFamily="34" charset="0"/>
                <a:cs typeface="Calibri" panose="020F0502020204030204" pitchFamily="34" charset="0"/>
              </a:rPr>
              <a:t>הַ"סֵּפֶר" מְסַמֵּל אֶת הַלְּמִידָה שֶׁיֵּשׁ בְּתלמוד תורה.</a:t>
            </a:r>
          </a:p>
          <a:p>
            <a:pPr marR="0" lvl="0" defTabSz="914400" rtl="1" eaLnBrk="1" fontAlgn="auto" latinLnBrk="0" hangingPunct="1">
              <a:lnSpc>
                <a:spcPct val="100000"/>
              </a:lnSpc>
              <a:spcBef>
                <a:spcPts val="0"/>
              </a:spcBef>
              <a:spcAft>
                <a:spcPts val="0"/>
              </a:spcAft>
              <a:buClrTx/>
              <a:buSzPct val="80000"/>
              <a:buFont typeface="Wingdings" panose="05000000000000000000" pitchFamily="2" charset="2"/>
              <a:buChar char="Ø"/>
              <a:tabLst/>
              <a:defRPr/>
            </a:pPr>
            <a:endParaRPr lang="he-IL" sz="3200" dirty="0">
              <a:solidFill>
                <a:srgbClr val="002060"/>
              </a:solidFill>
              <a:latin typeface="Calibri" panose="020F0502020204030204" pitchFamily="34" charset="0"/>
              <a:cs typeface="Calibri" panose="020F0502020204030204" pitchFamily="34" charset="0"/>
            </a:endParaRPr>
          </a:p>
          <a:p>
            <a:pPr lvl="0">
              <a:lnSpc>
                <a:spcPct val="100000"/>
              </a:lnSpc>
              <a:spcBef>
                <a:spcPts val="0"/>
              </a:spcBef>
              <a:buClrTx/>
              <a:buSzPct val="80000"/>
              <a:buFont typeface="Wingdings" panose="05000000000000000000" pitchFamily="2" charset="2"/>
              <a:buChar char="Ø"/>
              <a:defRPr/>
            </a:pPr>
            <a:r>
              <a:rPr lang="he-IL" sz="3200" dirty="0">
                <a:solidFill>
                  <a:srgbClr val="002060"/>
                </a:solidFill>
                <a:latin typeface="Calibri" panose="020F0502020204030204" pitchFamily="34" charset="0"/>
                <a:cs typeface="Calibri" panose="020F0502020204030204" pitchFamily="34" charset="0"/>
              </a:rPr>
              <a:t>בְּתלמוד תורה אָנוּ לוֹמְדים מִקְצוֹעוֹת שׁוֹנִים וְגַם לוֹמְדים אֵיךְ לִהְיוֹת חֲבֵרים טוֹבים.</a:t>
            </a:r>
          </a:p>
          <a:p>
            <a:pPr marR="0" lvl="0" defTabSz="914400" rtl="1" eaLnBrk="1" fontAlgn="auto" latinLnBrk="0" hangingPunct="1">
              <a:lnSpc>
                <a:spcPct val="100000"/>
              </a:lnSpc>
              <a:spcBef>
                <a:spcPts val="0"/>
              </a:spcBef>
              <a:spcAft>
                <a:spcPts val="0"/>
              </a:spcAft>
              <a:buClrTx/>
              <a:buSzPct val="80000"/>
              <a:buFont typeface="Wingdings" panose="05000000000000000000" pitchFamily="2" charset="2"/>
              <a:buChar char="Ø"/>
              <a:tabLst/>
              <a:defRPr/>
            </a:pPr>
            <a:endParaRPr lang="he-IL" sz="3200" dirty="0">
              <a:solidFill>
                <a:srgbClr val="002060"/>
              </a:solidFill>
              <a:latin typeface="Calibri" panose="020F0502020204030204" pitchFamily="34" charset="0"/>
              <a:cs typeface="Calibri" panose="020F0502020204030204" pitchFamily="34" charset="0"/>
            </a:endParaRPr>
          </a:p>
          <a:p>
            <a:pPr lvl="0">
              <a:lnSpc>
                <a:spcPct val="100000"/>
              </a:lnSpc>
              <a:spcBef>
                <a:spcPts val="0"/>
              </a:spcBef>
              <a:buClrTx/>
              <a:buSzPct val="80000"/>
              <a:buFont typeface="Wingdings" panose="05000000000000000000" pitchFamily="2" charset="2"/>
              <a:buChar char="Ø"/>
              <a:defRPr/>
            </a:pPr>
            <a:r>
              <a:rPr lang="he-IL" sz="3200" dirty="0">
                <a:solidFill>
                  <a:srgbClr val="002060"/>
                </a:solidFill>
                <a:latin typeface="Calibri" panose="020F0502020204030204" pitchFamily="34" charset="0"/>
                <a:cs typeface="Calibri" panose="020F0502020204030204" pitchFamily="34" charset="0"/>
              </a:rPr>
              <a:t>בְּכָל יוֹם אָנוּ לוֹמְדים דְּבָרִים חֲדָשִׁים.</a:t>
            </a:r>
          </a:p>
        </p:txBody>
      </p:sp>
    </p:spTree>
    <p:extLst>
      <p:ext uri="{BB962C8B-B14F-4D97-AF65-F5344CB8AC3E}">
        <p14:creationId xmlns:p14="http://schemas.microsoft.com/office/powerpoint/2010/main" val="377723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של תמונה 6" descr="מדפסת עם מילוי מלא">
            <a:extLst>
              <a:ext uri="{FF2B5EF4-FFF2-40B4-BE49-F238E27FC236}">
                <a16:creationId xmlns:a16="http://schemas.microsoft.com/office/drawing/2014/main" id="{93DE5779-B263-46DE-A910-E65490D396A1}"/>
              </a:ext>
            </a:extLst>
          </p:cNvPr>
          <p:cNvPicPr>
            <a:picLocks noGrp="1" noChangeAspect="1"/>
          </p:cNvPicPr>
          <p:nvPr>
            <p:ph type="pic"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0" b="10520"/>
          <a:stretch>
            <a:fillRect/>
          </a:stretch>
        </p:blipFill>
        <p:spPr/>
      </p:pic>
      <p:sp>
        <p:nvSpPr>
          <p:cNvPr id="4" name="כותרת 3">
            <a:extLst>
              <a:ext uri="{FF2B5EF4-FFF2-40B4-BE49-F238E27FC236}">
                <a16:creationId xmlns:a16="http://schemas.microsoft.com/office/drawing/2014/main" id="{DCE73F03-0BBA-4C78-AF59-8D4CA6A6C1B5}"/>
              </a:ext>
            </a:extLst>
          </p:cNvPr>
          <p:cNvSpPr>
            <a:spLocks noGrp="1"/>
          </p:cNvSpPr>
          <p:nvPr>
            <p:ph type="title"/>
          </p:nvPr>
        </p:nvSpPr>
        <p:spPr/>
        <p:txBody>
          <a:bodyPr/>
          <a:lstStyle/>
          <a:p>
            <a:r>
              <a:rPr lang="he-IL" dirty="0"/>
              <a:t>להדפסה</a:t>
            </a:r>
          </a:p>
        </p:txBody>
      </p:sp>
    </p:spTree>
    <p:extLst>
      <p:ext uri="{BB962C8B-B14F-4D97-AF65-F5344CB8AC3E}">
        <p14:creationId xmlns:p14="http://schemas.microsoft.com/office/powerpoint/2010/main" val="71527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2262AC6-9F64-45F8-9B8D-1B8FA08AD8BB}"/>
              </a:ext>
            </a:extLst>
          </p:cNvPr>
          <p:cNvSpPr txBox="1">
            <a:spLocks/>
          </p:cNvSpPr>
          <p:nvPr/>
        </p:nvSpPr>
        <p:spPr>
          <a:xfrm>
            <a:off x="2450665" y="473393"/>
            <a:ext cx="6732066" cy="5887940"/>
          </a:xfrm>
          <a:prstGeom prst="rect">
            <a:avLst/>
          </a:prstGeom>
          <a:no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r" rtl="1">
              <a:lnSpc>
                <a:spcPct val="100000"/>
              </a:lnSpc>
              <a:spcBef>
                <a:spcPts val="560"/>
              </a:spcBef>
              <a:spcAft>
                <a:spcPts val="0"/>
              </a:spcAft>
              <a:buClr>
                <a:schemeClr val="accent1"/>
              </a:buClr>
              <a:buSzPts val="2800"/>
              <a:buFont typeface="Noto Sans Symbols"/>
              <a:buChar char="◼"/>
              <a:defRPr sz="2800" b="0" i="0" u="none" strike="noStrike" cap="none">
                <a:solidFill>
                  <a:schemeClr val="dk2"/>
                </a:solidFill>
                <a:latin typeface="Libre Franklin Medium"/>
                <a:ea typeface="Libre Franklin Medium"/>
                <a:cs typeface="Libre Franklin Medium"/>
                <a:sym typeface="Libre Franklin Medium"/>
              </a:defRPr>
            </a:lvl1pPr>
            <a:lvl2pPr marL="914400" marR="0" lvl="1" indent="-381000" algn="r" rtl="1">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Libre Franklin Medium"/>
                <a:ea typeface="Libre Franklin Medium"/>
                <a:cs typeface="Libre Franklin Medium"/>
                <a:sym typeface="Libre Franklin Medium"/>
              </a:defRPr>
            </a:lvl2pPr>
            <a:lvl3pPr marL="1371600" marR="0" lvl="2" indent="-355600" algn="r" rtl="1">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Libre Franklin Medium"/>
                <a:ea typeface="Libre Franklin Medium"/>
                <a:cs typeface="Libre Franklin Medium"/>
                <a:sym typeface="Libre Franklin Medium"/>
              </a:defRPr>
            </a:lvl3pPr>
            <a:lvl4pPr marL="1828800" marR="0" lvl="3" indent="-342900" algn="r" rtl="1">
              <a:lnSpc>
                <a:spcPct val="100000"/>
              </a:lnSpc>
              <a:spcBef>
                <a:spcPts val="360"/>
              </a:spcBef>
              <a:spcAft>
                <a:spcPts val="0"/>
              </a:spcAft>
              <a:buClr>
                <a:schemeClr val="accent4"/>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4pPr>
            <a:lvl5pPr marL="2286000" marR="0" lvl="4" indent="-342900" algn="r" rtl="1">
              <a:lnSpc>
                <a:spcPct val="100000"/>
              </a:lnSpc>
              <a:spcBef>
                <a:spcPts val="360"/>
              </a:spcBef>
              <a:spcAft>
                <a:spcPts val="0"/>
              </a:spcAft>
              <a:buClr>
                <a:schemeClr val="accent6"/>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5pPr>
            <a:lvl6pPr marL="2743200" marR="0" lvl="5" indent="-342900" algn="r" rtl="1">
              <a:lnSpc>
                <a:spcPct val="100000"/>
              </a:lnSpc>
              <a:spcBef>
                <a:spcPts val="360"/>
              </a:spcBef>
              <a:spcAft>
                <a:spcPts val="0"/>
              </a:spcAft>
              <a:buClr>
                <a:schemeClr val="accent1"/>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6pPr>
            <a:lvl7pPr marL="3200400" marR="0" lvl="6" indent="-342900" algn="r" rtl="1">
              <a:lnSpc>
                <a:spcPct val="100000"/>
              </a:lnSpc>
              <a:spcBef>
                <a:spcPts val="360"/>
              </a:spcBef>
              <a:spcAft>
                <a:spcPts val="0"/>
              </a:spcAft>
              <a:buClr>
                <a:schemeClr val="accent2"/>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7pPr>
            <a:lvl8pPr marL="3657600" marR="0" lvl="7" indent="-342900" algn="r" rtl="1">
              <a:lnSpc>
                <a:spcPct val="100000"/>
              </a:lnSpc>
              <a:spcBef>
                <a:spcPts val="360"/>
              </a:spcBef>
              <a:spcAft>
                <a:spcPts val="0"/>
              </a:spcAft>
              <a:buClr>
                <a:schemeClr val="accent3"/>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8pPr>
            <a:lvl9pPr marL="4114800" marR="0" lvl="8" indent="-342900" algn="r" rtl="1">
              <a:lnSpc>
                <a:spcPct val="100000"/>
              </a:lnSpc>
              <a:spcBef>
                <a:spcPts val="360"/>
              </a:spcBef>
              <a:spcAft>
                <a:spcPts val="0"/>
              </a:spcAft>
              <a:buClr>
                <a:schemeClr val="accent5"/>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9pPr>
          </a:lstStyle>
          <a:p>
            <a:pPr marL="50800" indent="0" algn="ctr">
              <a:buNone/>
            </a:pPr>
            <a:r>
              <a:rPr lang="he-IL" sz="3200" dirty="0">
                <a:solidFill>
                  <a:srgbClr val="E11F27"/>
                </a:solidFill>
                <a:latin typeface="Calibri" panose="020F0502020204030204" pitchFamily="34" charset="0"/>
                <a:cs typeface="Calibri" panose="020F0502020204030204" pitchFamily="34" charset="0"/>
              </a:rPr>
              <a:t>מַשֶּׁהוּ חָדָשׁ שֶׁלָּמַדְתִּי הַיּוֹם</a:t>
            </a:r>
          </a:p>
        </p:txBody>
      </p:sp>
      <p:pic>
        <p:nvPicPr>
          <p:cNvPr id="5" name="Picture 4" descr="Book, Record, Read, A Pile Of Books, The Classroom">
            <a:extLst>
              <a:ext uri="{FF2B5EF4-FFF2-40B4-BE49-F238E27FC236}">
                <a16:creationId xmlns:a16="http://schemas.microsoft.com/office/drawing/2014/main" id="{4E24F2AB-CA43-4625-81C3-09CCD4C9309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50" b="7909"/>
          <a:stretch/>
        </p:blipFill>
        <p:spPr bwMode="auto">
          <a:xfrm>
            <a:off x="2101100" y="927347"/>
            <a:ext cx="7568679" cy="55693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8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mn-lt"/>
                <a:ea typeface="Varela Round"/>
                <a:cs typeface="Calibri" panose="020F0502020204030204" pitchFamily="34" charset="0"/>
                <a:sym typeface="Varela Round"/>
              </a:rPr>
              <a:t>מטרות השיעור</a:t>
            </a:r>
            <a:endParaRPr sz="2800" b="1" dirty="0">
              <a:solidFill>
                <a:srgbClr val="002060"/>
              </a:solidFill>
              <a:latin typeface="+mn-lt"/>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4350" y="737914"/>
            <a:ext cx="609600" cy="579120"/>
          </a:xfrm>
          <a:prstGeom prst="rect">
            <a:avLst/>
          </a:prstGeom>
        </p:spPr>
      </p:pic>
      <p:sp>
        <p:nvSpPr>
          <p:cNvPr id="7" name="TextBox 12">
            <a:extLst>
              <a:ext uri="{FF2B5EF4-FFF2-40B4-BE49-F238E27FC236}">
                <a16:creationId xmlns:a16="http://schemas.microsoft.com/office/drawing/2014/main" id="{6E005F09-7C96-444C-8A76-F663B2144F51}"/>
              </a:ext>
            </a:extLst>
          </p:cNvPr>
          <p:cNvSpPr txBox="1"/>
          <p:nvPr/>
        </p:nvSpPr>
        <p:spPr>
          <a:xfrm>
            <a:off x="1141094" y="3155738"/>
            <a:ext cx="9931244" cy="1754326"/>
          </a:xfrm>
          <a:prstGeom prst="rect">
            <a:avLst/>
          </a:prstGeom>
          <a:noFill/>
        </p:spPr>
        <p:txBody>
          <a:bodyPr wrap="square">
            <a:spAutoFit/>
          </a:bodyPr>
          <a:lstStyle/>
          <a:p>
            <a:pPr marL="5080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התלמידים יכירו את התלמוד תורה,</a:t>
            </a:r>
          </a:p>
          <a:p>
            <a:pPr marL="5080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מבחינה אנושית ומבחינת המרחב והמטרות שלו,</a:t>
            </a:r>
          </a:p>
          <a:p>
            <a:pPr marL="50800" marR="0" lvl="0" indent="0" algn="ctr" defTabSz="914400" rtl="1" eaLnBrk="1" fontAlgn="auto" latinLnBrk="0" hangingPunct="1">
              <a:lnSpc>
                <a:spcPct val="100000"/>
              </a:lnSpc>
              <a:spcBef>
                <a:spcPts val="0"/>
              </a:spcBef>
              <a:spcAft>
                <a:spcPts val="0"/>
              </a:spcAft>
              <a:buClrTx/>
              <a:buSzTx/>
              <a:buFontTx/>
              <a:buNone/>
              <a:tabLst/>
              <a:defRPr/>
            </a:pPr>
            <a:r>
              <a:rPr lang="he-IL" sz="3600" dirty="0">
                <a:solidFill>
                  <a:srgbClr val="0070C0"/>
                </a:solidFill>
                <a:latin typeface="Calibri" panose="020F0502020204030204" pitchFamily="34" charset="0"/>
                <a:cs typeface="Calibri" panose="020F0502020204030204" pitchFamily="34" charset="0"/>
              </a:rPr>
              <a:t>וילמדו על התנהלותם בו.</a:t>
            </a:r>
            <a:endParaRPr kumimoji="0" lang="he-IL" sz="3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33C77FEF-5358-4081-96CF-C1855932C32F}"/>
              </a:ext>
            </a:extLst>
          </p:cNvPr>
          <p:cNvSpPr txBox="1"/>
          <p:nvPr/>
        </p:nvSpPr>
        <p:spPr>
          <a:xfrm>
            <a:off x="2513850" y="1743126"/>
            <a:ext cx="7185732" cy="884538"/>
          </a:xfrm>
          <a:prstGeom prst="rect">
            <a:avLst/>
          </a:prstGeom>
          <a:noFill/>
        </p:spPr>
        <p:txBody>
          <a:bodyPr wrap="square">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השיעור שלפניכן הוא </a:t>
            </a:r>
            <a:r>
              <a:rPr kumimoji="0" lang="he-IL" sz="24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השיעור </a:t>
            </a:r>
            <a:r>
              <a:rPr kumimoji="0" lang="he-IL"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השלישי </a:t>
            </a:r>
            <a:r>
              <a:rPr kumimoji="0" lang="he-IL" sz="2400" b="0"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rPr>
              <a:t>ביחידת לימוד בנושא:</a:t>
            </a:r>
          </a:p>
          <a:p>
            <a:pPr marL="45720" marR="0" lvl="0" indent="0" algn="ctr" defTabSz="914400" rtl="1" eaLnBrk="1" fontAlgn="auto" latinLnBrk="0" hangingPunct="1">
              <a:lnSpc>
                <a:spcPct val="11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solidFill>
                <a:effectLst/>
                <a:uLnTx/>
                <a:uFillTx/>
                <a:latin typeface="Calibri" panose="020F0502020204030204" pitchFamily="34" charset="0"/>
                <a:ea typeface="David"/>
                <a:cs typeface="Calibri" panose="020F0502020204030204" pitchFamily="34" charset="0"/>
                <a:sym typeface="David"/>
              </a:rPr>
              <a:t>"</a:t>
            </a:r>
            <a:r>
              <a:rPr lang="he-IL" sz="2400" b="1" dirty="0">
                <a:solidFill>
                  <a:srgbClr val="4472C4"/>
                </a:solidFill>
                <a:latin typeface="Calibri" panose="020F0502020204030204" pitchFamily="34" charset="0"/>
                <a:ea typeface="David"/>
                <a:cs typeface="Calibri" panose="020F0502020204030204" pitchFamily="34" charset="0"/>
                <a:sym typeface="David"/>
              </a:rPr>
              <a:t>בית וספר</a:t>
            </a:r>
            <a:r>
              <a:rPr kumimoji="0" lang="he-IL" sz="2400" b="1" i="0" u="none" strike="noStrike" kern="1200" cap="none" spc="0" normalizeH="0" baseline="0" noProof="0" dirty="0">
                <a:ln>
                  <a:noFill/>
                </a:ln>
                <a:solidFill>
                  <a:srgbClr val="4472C4"/>
                </a:solidFill>
                <a:effectLst/>
                <a:uLnTx/>
                <a:uFillTx/>
                <a:latin typeface="Calibri" panose="020F0502020204030204" pitchFamily="34" charset="0"/>
                <a:ea typeface="David"/>
                <a:cs typeface="Calibri" panose="020F0502020204030204" pitchFamily="34" charset="0"/>
                <a:sym typeface="David"/>
              </a:rPr>
              <a:t>"</a:t>
            </a:r>
            <a:endParaRPr kumimoji="0" lang="he-IL" sz="2400" b="1" i="0" u="none" strike="noStrike" kern="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18446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338554"/>
          </a:xfrm>
          <a:prstGeom prst="rect">
            <a:avLst/>
          </a:prstGeom>
          <a:noFill/>
        </p:spPr>
        <p:txBody>
          <a:bodyPr wrap="square">
            <a:spAutoFit/>
          </a:bodyPr>
          <a:lstStyle/>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הבנת משמעות המושג "בית ספר"</a:t>
            </a: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3046988"/>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קוגניטיביות </a:t>
            </a:r>
          </a:p>
          <a:p>
            <a:pPr marL="0" marR="0" lvl="0" indent="0" algn="r" defTabSz="914400" rtl="1" eaLnBrk="1" fontAlgn="auto" latinLnBrk="0" hangingPunct="1">
              <a:lnSpc>
                <a:spcPct val="100000"/>
              </a:lnSpc>
              <a:spcBef>
                <a:spcPts val="0"/>
              </a:spcBef>
              <a:spcAft>
                <a:spcPts val="0"/>
              </a:spcAft>
              <a:buClr>
                <a:srgbClr val="000000"/>
              </a:buClr>
              <a:buSzPts val="1800"/>
              <a:buFontTx/>
              <a:buNone/>
              <a:tabLst/>
              <a:defRPr/>
            </a:pP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מטה קוגניציה – חשיבה על חשיבה.</a:t>
            </a: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רגשיות (תוך-אישי)</a:t>
            </a:r>
            <a:endParaRPr kumimoji="0" lang="en-US" sz="1600" b="0"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endParaRPr>
          </a:p>
          <a:p>
            <a:pPr marL="576000" indent="-285750">
              <a:buClr>
                <a:srgbClr val="000000"/>
              </a:buClr>
              <a:buSzPts val="1800"/>
              <a:buFontTx/>
              <a:buChar char="-"/>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מודעות עצמית</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he-IL" sz="1600" b="0" i="0" u="none" strike="noStrike" kern="0" cap="none" spc="0" normalizeH="0" baseline="0" noProof="0" dirty="0">
                <a:ln>
                  <a:noFill/>
                </a:ln>
                <a:solidFill>
                  <a:prstClr val="black"/>
                </a:solidFill>
                <a:effectLst/>
                <a:uLnTx/>
                <a:uFillTx/>
                <a:latin typeface="Calibri Light" panose="020F0302020204030204" pitchFamily="34" charset="0"/>
                <a:ea typeface="David"/>
                <a:cs typeface="Calibri Light" panose="020F0302020204030204" pitchFamily="34" charset="0"/>
                <a:sym typeface="David"/>
              </a:rPr>
              <a:t>זיהוי רגשות.</a:t>
            </a:r>
            <a:endParaRPr lang="he-IL" sz="1600" kern="0" dirty="0">
              <a:solidFill>
                <a:srgbClr val="000000"/>
              </a:solidFill>
              <a:latin typeface="Calibri Light" panose="020F0302020204030204" pitchFamily="34" charset="0"/>
              <a:ea typeface="David"/>
              <a:cs typeface="Calibri Light" panose="020F0302020204030204" pitchFamily="34" charset="0"/>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 </a:t>
            </a: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וויסות עצמי: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היכולת לזהות השפעה של מצבי חיים על מחשבות, רגשות והתנהגות; יכולת להתנהל במרחב חדש.</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Arial"/>
            </a:endParaRPr>
          </a:p>
          <a:p>
            <a:pPr marL="0"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David"/>
                <a:cs typeface="Calibri Light" panose="020F0302020204030204" pitchFamily="34" charset="0"/>
                <a:sym typeface="David"/>
              </a:rPr>
              <a:t>מיומנויות </a:t>
            </a:r>
            <a:r>
              <a:rPr kumimoji="0" lang="he-IL" sz="1600" b="1" i="0" u="none" strike="noStrike" kern="0" cap="none" spc="0" normalizeH="0" baseline="0" noProof="0" dirty="0">
                <a:ln>
                  <a:noFill/>
                </a:ln>
                <a:solidFill>
                  <a:srgbClr val="EF364C"/>
                </a:solidFill>
                <a:effectLst/>
                <a:uLnTx/>
                <a:uFillTx/>
                <a:latin typeface="Calibri Light" panose="020F0302020204030204" pitchFamily="34" charset="0"/>
                <a:ea typeface="+mn-ea"/>
                <a:cs typeface="Calibri Light" panose="020F0302020204030204" pitchFamily="34" charset="0"/>
                <a:sym typeface="David"/>
              </a:rPr>
              <a:t>חברתיות (בין-אישי)</a:t>
            </a:r>
            <a:endParaRPr kumimoji="0" lang="en-US" sz="1600" b="1" i="0" u="none" strike="noStrike" kern="0" cap="none" spc="0" normalizeH="0" baseline="0" noProof="0" dirty="0">
              <a:ln>
                <a:noFill/>
              </a:ln>
              <a:solidFill>
                <a:srgbClr val="EF364C"/>
              </a:solidFill>
              <a:effectLst/>
              <a:uLnTx/>
              <a:uFillTx/>
              <a:latin typeface="Calibri Light" panose="020F0302020204030204" pitchFamily="34" charset="0"/>
              <a:ea typeface="+mn-ea"/>
              <a:cs typeface="Calibri Light" panose="020F03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מודעות חברתית</a:t>
            </a:r>
            <a:r>
              <a:rPr kumimoji="0" lang="he-IL" sz="16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הבנת הכללים החברתיים בקבוצה במצבים חברתיים.</a:t>
            </a: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David"/>
              </a:rPr>
              <a:t>– </a:t>
            </a:r>
            <a:r>
              <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David"/>
                <a:cs typeface="Calibri Light" panose="020F0302020204030204" pitchFamily="34" charset="0"/>
                <a:sym typeface="David"/>
              </a:rPr>
              <a:t>לנהוג לפי כללי הקבוצה/המקום.</a:t>
            </a:r>
            <a:endParaRPr kumimoji="0" lang="he-IL" sz="16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Varela Round"/>
                <a:cs typeface="Calibri" panose="020F0502020204030204" pitchFamily="34" charset="0"/>
                <a:sym typeface="Varela Round"/>
              </a:rPr>
              <a:t>ידע</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mn-ea"/>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Varela Round"/>
                <a:cs typeface="Calibri" panose="020F0502020204030204" pitchFamily="34" charset="0"/>
                <a:sym typeface="Varela Round"/>
              </a:rPr>
              <a:t>מיומנויות</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mn-ea"/>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Varela Round"/>
                <a:cs typeface="Calibri" panose="020F0502020204030204" pitchFamily="34" charset="0"/>
                <a:sym typeface="Varela Round"/>
              </a:rPr>
              <a:t>ערכים</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mn-ea"/>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0883" y="681040"/>
            <a:ext cx="614363" cy="673817"/>
          </a:xfrm>
          <a:prstGeom prst="rect">
            <a:avLst/>
          </a:prstGeom>
        </p:spPr>
      </p:pic>
      <p:sp>
        <p:nvSpPr>
          <p:cNvPr id="13" name="מלבן 12">
            <a:extLst>
              <a:ext uri="{FF2B5EF4-FFF2-40B4-BE49-F238E27FC236}">
                <a16:creationId xmlns:a16="http://schemas.microsoft.com/office/drawing/2014/main" id="{4BA9E5B0-C924-4613-8C70-7E5A9961DB55}"/>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פרקטיקות</a:t>
            </a:r>
            <a:r>
              <a:rPr kumimoji="0" lang="he-I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העשרה והרחבה</a:t>
            </a:r>
          </a:p>
        </p:txBody>
      </p:sp>
      <p:sp>
        <p:nvSpPr>
          <p:cNvPr id="16" name="Google Shape;177;p6">
            <a:extLst>
              <a:ext uri="{FF2B5EF4-FFF2-40B4-BE49-F238E27FC236}">
                <a16:creationId xmlns:a16="http://schemas.microsoft.com/office/drawing/2014/main" id="{4BEA7206-211A-404F-8877-6E4370AA1A8C}"/>
              </a:ext>
            </a:extLst>
          </p:cNvPr>
          <p:cNvSpPr txBox="1"/>
          <p:nvPr/>
        </p:nvSpPr>
        <p:spPr>
          <a:xfrm>
            <a:off x="793737" y="2623633"/>
            <a:ext cx="2454087" cy="338514"/>
          </a:xfrm>
          <a:prstGeom prst="rect">
            <a:avLst/>
          </a:prstGeom>
          <a:noFill/>
          <a:ln>
            <a:noFill/>
          </a:ln>
        </p:spPr>
        <p:txBody>
          <a:bodyPr spcFirstLastPara="1" wrap="square" lIns="91425" tIns="45700" rIns="91425" bIns="45700" anchor="t" anchorCtr="0">
            <a:spAutoFit/>
          </a:bodyPr>
          <a:lstStyle/>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ea typeface="+mn-ea"/>
                <a:cs typeface="Calibri"/>
                <a:sym typeface="Calibri"/>
              </a:rPr>
              <a:t>חברות</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67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1769439" y="335405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10567334" y="4035933"/>
            <a:ext cx="2201270"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"רגע, נזכרים"</a:t>
            </a:r>
          </a:p>
        </p:txBody>
      </p:sp>
      <p:sp>
        <p:nvSpPr>
          <p:cNvPr id="27" name="TextBox 26">
            <a:extLst>
              <a:ext uri="{FF2B5EF4-FFF2-40B4-BE49-F238E27FC236}">
                <a16:creationId xmlns:a16="http://schemas.microsoft.com/office/drawing/2014/main" id="{503CC721-7732-4171-94D5-49E6D3C19B3F}"/>
              </a:ext>
            </a:extLst>
          </p:cNvPr>
          <p:cNvSpPr txBox="1"/>
          <p:nvPr/>
        </p:nvSpPr>
        <p:spPr>
          <a:xfrm>
            <a:off x="8918511" y="4055481"/>
            <a:ext cx="2201270"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פותחים בחידה</a:t>
            </a:r>
          </a:p>
        </p:txBody>
      </p:sp>
      <p:sp>
        <p:nvSpPr>
          <p:cNvPr id="23" name="TextBox 22">
            <a:extLst>
              <a:ext uri="{FF2B5EF4-FFF2-40B4-BE49-F238E27FC236}">
                <a16:creationId xmlns:a16="http://schemas.microsoft.com/office/drawing/2014/main" id="{0A03B297-B220-4325-BE5D-BAF97722C9A2}"/>
              </a:ext>
            </a:extLst>
          </p:cNvPr>
          <p:cNvSpPr txBox="1"/>
          <p:nvPr/>
        </p:nvSpPr>
        <p:spPr>
          <a:xfrm>
            <a:off x="1509089" y="4055480"/>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משהו חדש שלמדתי היום</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משימת ציור אישית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שיח</a:t>
            </a: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10042015" y="3292101"/>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8309294" y="333602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78A6BE6F-C7B1-4380-BE41-4203AB554639}"/>
              </a:ext>
            </a:extLst>
          </p:cNvPr>
          <p:cNvCxnSpPr>
            <a:cxnSpLocks/>
          </p:cNvCxnSpPr>
          <p:nvPr/>
        </p:nvCxnSpPr>
        <p:spPr>
          <a:xfrm>
            <a:off x="6374179" y="334759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446990" y="326078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4478889" y="329551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7F28AC-1D3C-4B80-B7FA-D922D86E699D}"/>
              </a:ext>
            </a:extLst>
          </p:cNvPr>
          <p:cNvSpPr txBox="1"/>
          <p:nvPr/>
        </p:nvSpPr>
        <p:spPr>
          <a:xfrm>
            <a:off x="7218961" y="4080560"/>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שיח – את מה ואת מי</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נמצא בבית ובת"ת?</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21" name="TextBox 20">
            <a:extLst>
              <a:ext uri="{FF2B5EF4-FFF2-40B4-BE49-F238E27FC236}">
                <a16:creationId xmlns:a16="http://schemas.microsoft.com/office/drawing/2014/main" id="{A25A3927-1BE3-4C27-8FE4-7B3D28CA5F7C}"/>
              </a:ext>
            </a:extLst>
          </p:cNvPr>
          <p:cNvSpPr txBox="1"/>
          <p:nvPr/>
        </p:nvSpPr>
        <p:spPr>
          <a:xfrm>
            <a:off x="5301122" y="4094060"/>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המחנכים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בכיתה שלנו</a:t>
            </a:r>
          </a:p>
        </p:txBody>
      </p:sp>
      <p:sp>
        <p:nvSpPr>
          <p:cNvPr id="22" name="TextBox 21">
            <a:extLst>
              <a:ext uri="{FF2B5EF4-FFF2-40B4-BE49-F238E27FC236}">
                <a16:creationId xmlns:a16="http://schemas.microsoft.com/office/drawing/2014/main" id="{B0EA7185-FA1C-455B-86DD-BB35FE647A39}"/>
              </a:ext>
            </a:extLst>
          </p:cNvPr>
          <p:cNvSpPr txBox="1"/>
          <p:nvPr/>
        </p:nvSpPr>
        <p:spPr>
          <a:xfrm>
            <a:off x="3415991" y="4090205"/>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מערכת השעות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שלנו</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cxnSp>
        <p:nvCxnSpPr>
          <p:cNvPr id="26" name="מחבר ישר 38">
            <a:extLst>
              <a:ext uri="{FF2B5EF4-FFF2-40B4-BE49-F238E27FC236}">
                <a16:creationId xmlns:a16="http://schemas.microsoft.com/office/drawing/2014/main" id="{169D1BAC-4703-4C2E-BE14-5415CCB388A6}"/>
              </a:ext>
            </a:extLst>
          </p:cNvPr>
          <p:cNvCxnSpPr>
            <a:cxnSpLocks/>
          </p:cNvCxnSpPr>
          <p:nvPr/>
        </p:nvCxnSpPr>
        <p:spPr>
          <a:xfrm>
            <a:off x="2628870" y="329744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B5199C7-0289-40EB-9F1D-2D940410E9C1}"/>
              </a:ext>
            </a:extLst>
          </p:cNvPr>
          <p:cNvSpPr txBox="1"/>
          <p:nvPr/>
        </p:nvSpPr>
        <p:spPr>
          <a:xfrm>
            <a:off x="-512271" y="3993045"/>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סיכום</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ומסרים מרכזיים</a:t>
            </a:r>
          </a:p>
        </p:txBody>
      </p:sp>
    </p:spTree>
    <p:extLst>
      <p:ext uri="{BB962C8B-B14F-4D97-AF65-F5344CB8AC3E}">
        <p14:creationId xmlns:p14="http://schemas.microsoft.com/office/powerpoint/2010/main" val="41026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השקופיות הבאות מפרטות את מהלך השיעור ומיועדות להצגה בשיעור.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457200" marR="0" lvl="0" indent="-457200" algn="r" defTabSz="914400" rtl="1" eaLnBrk="1" fontAlgn="auto" latinLnBrk="0" hangingPunct="1">
              <a:lnSpc>
                <a:spcPct val="100000"/>
              </a:lnSpc>
              <a:spcBef>
                <a:spcPts val="0"/>
              </a:spcBef>
              <a:spcAft>
                <a:spcPts val="0"/>
              </a:spcAft>
              <a:buClrTx/>
              <a:buSzTx/>
              <a:buFont typeface="Heebo" panose="00000500000000000000" pitchFamily="2" charset="-79"/>
              <a:buChar char="«"/>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בגוף כל שקופית מופיע התוכן להקרנה ולעבודה עם התלמידים.</a:t>
            </a:r>
          </a:p>
          <a:p>
            <a:pPr marL="457200" marR="0" lvl="0" indent="-457200" algn="r" defTabSz="914400" rtl="1" eaLnBrk="1" fontAlgn="auto" latinLnBrk="0" hangingPunct="1">
              <a:lnSpc>
                <a:spcPct val="100000"/>
              </a:lnSpc>
              <a:spcBef>
                <a:spcPts val="0"/>
              </a:spcBef>
              <a:spcAft>
                <a:spcPts val="0"/>
              </a:spcAft>
              <a:buClrTx/>
              <a:buSzTx/>
              <a:buFont typeface="Heebo" panose="00000500000000000000" pitchFamily="2" charset="-79"/>
              <a:buChar char="«"/>
              <a:tabLst/>
              <a:defRPr/>
            </a:pPr>
            <a:r>
              <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בתחתית השקופית (בהערות) נמצאות הרחבות והנחיות לך – המחנך.</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6"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682190"/>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8195968" y="713440"/>
            <a:ext cx="3996032"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600" b="1" i="0" u="none" strike="noStrike" kern="1200" cap="none" spc="0" normalizeH="0" baseline="0" noProof="0" dirty="0">
                <a:ln>
                  <a:noFill/>
                </a:ln>
                <a:solidFill>
                  <a:prstClr val="black"/>
                </a:solidFill>
                <a:effectLst/>
                <a:uLnTx/>
                <a:uFillTx/>
                <a:latin typeface="Calibri" panose="020F0502020204030204" pitchFamily="34" charset="0"/>
                <a:ea typeface="Varela Round"/>
                <a:cs typeface="Calibri" panose="020F0502020204030204" pitchFamily="34" charset="0"/>
                <a:sym typeface="Varela Round"/>
              </a:rPr>
              <a:t>הנחיות להוראת השיעור</a:t>
            </a: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5968" y="986537"/>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1" name="Google Shape;191;p4"/>
          <p:cNvSpPr txBox="1"/>
          <p:nvPr/>
        </p:nvSpPr>
        <p:spPr>
          <a:xfrm>
            <a:off x="6335486" y="1630569"/>
            <a:ext cx="4746856" cy="523156"/>
          </a:xfrm>
          <a:prstGeom prst="rect">
            <a:avLst/>
          </a:prstGeom>
          <a:noFill/>
          <a:ln>
            <a:noFill/>
          </a:ln>
        </p:spPr>
        <p:txBody>
          <a:bodyPr spcFirstLastPara="1" wrap="square" lIns="91401" tIns="45688" rIns="91401" bIns="45688" anchor="t" anchorCtr="0">
            <a:spAutoFit/>
          </a:bodyPr>
          <a:lstStyle/>
          <a:p>
            <a:pPr lvl="0">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נַקְשִׁיב</a:t>
            </a:r>
            <a:r>
              <a:rPr lang="he-IL" sz="2800"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 לַחֲבֵר</a:t>
            </a: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 מִמָּקוֹם </a:t>
            </a:r>
            <a:r>
              <a:rPr kumimoji="0" lang="he-IL" sz="2800" b="0"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מִתְעַנְיֵן</a:t>
            </a:r>
            <a:endParaRPr kumimoji="0"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5320579" y="5249967"/>
            <a:ext cx="5513239" cy="523156"/>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Tx/>
              <a:buNone/>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נִזְכֹּר שֶׁהַנֶּאֱמָר בַּשִּׂיחַ נִשְׁאַר בֵּינֵנוּ</a:t>
            </a:r>
            <a:endParaRPr kumimoji="0" sz="2800" b="0" i="0" u="none" strike="noStrike" kern="1200" cap="none" spc="0" normalizeH="0" baseline="0" noProof="0" dirty="0">
              <a:ln>
                <a:noFill/>
              </a:ln>
              <a:solidFill>
                <a:srgbClr val="FB19F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8077198" y="2734170"/>
            <a:ext cx="2982553"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נְשַׁתֵּף מֵהַלֵּב וּנְכַבֵּד</a:t>
            </a:r>
            <a:endParaRPr kumimoji="0" lang="he-IL" sz="2800" b="1" i="0" u="sng"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321481"/>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הַנְחָיוֹת לְשִׂיחַ מֵיטָבִי</a:t>
            </a:r>
          </a:p>
          <a:p>
            <a:pPr algn="ctr">
              <a:defRPr/>
            </a:pPr>
            <a:r>
              <a:rPr lang="he-IL" sz="2500" b="1" dirty="0">
                <a:solidFill>
                  <a:srgbClr val="002060"/>
                </a:solidFill>
                <a:latin typeface="Calibri" panose="020F0502020204030204" pitchFamily="34" charset="0"/>
                <a:cs typeface="Calibri" panose="020F0502020204030204" pitchFamily="34" charset="0"/>
              </a:rPr>
              <a:t>"איזהו מכובד, המכבד את הבריות" (אבות פרק ד')</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41" y="5567574"/>
            <a:ext cx="3191660" cy="874321"/>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260116" y="5652036"/>
            <a:ext cx="989143" cy="874321"/>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9751" y="2538580"/>
            <a:ext cx="914400" cy="91440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80743" y="1277411"/>
            <a:ext cx="1056548" cy="1056548"/>
          </a:xfrm>
          <a:prstGeom prst="rect">
            <a:avLst/>
          </a:prstGeom>
        </p:spPr>
      </p:pic>
      <p:sp>
        <p:nvSpPr>
          <p:cNvPr id="2" name="TextBox 1"/>
          <p:cNvSpPr txBox="1"/>
          <p:nvPr/>
        </p:nvSpPr>
        <p:spPr>
          <a:xfrm>
            <a:off x="8948056" y="4035761"/>
            <a:ext cx="1957729"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נְדַבֵּר בִּרְשׁוּת</a:t>
            </a:r>
          </a:p>
        </p:txBody>
      </p:sp>
      <p:pic>
        <p:nvPicPr>
          <p:cNvPr id="19" name="Picture 2" descr="Hands, Counting, Gestures, Hand Gestures, Numeral"/>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12882" t="1403" r="75243" b="40732"/>
          <a:stretch/>
        </p:blipFill>
        <p:spPr bwMode="auto">
          <a:xfrm>
            <a:off x="11097379" y="3470887"/>
            <a:ext cx="846668" cy="1336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ips, Kiss, Kissing, Line, Mouth"/>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0742" y="5191203"/>
            <a:ext cx="1016000" cy="510117"/>
          </a:xfrm>
          <a:prstGeom prst="rect">
            <a:avLst/>
          </a:prstGeom>
          <a:noFill/>
          <a:extLst>
            <a:ext uri="{909E8E84-426E-40DD-AFC4-6F175D3DCCD1}">
              <a14:hiddenFill xmlns:a14="http://schemas.microsoft.com/office/drawing/2010/main">
                <a:solidFill>
                  <a:srgbClr val="FFFFFF"/>
                </a:solidFill>
              </a14:hiddenFill>
            </a:ext>
          </a:extLst>
        </p:spPr>
      </p:pic>
      <p:pic>
        <p:nvPicPr>
          <p:cNvPr id="22" name="תמונה 21"/>
          <p:cNvPicPr>
            <a:picLocks noChangeAspect="1"/>
          </p:cNvPicPr>
          <p:nvPr/>
        </p:nvPicPr>
        <p:blipFill rotWithShape="1">
          <a:blip r:embed="rId13">
            <a:duotone>
              <a:prstClr val="black"/>
              <a:schemeClr val="accent1">
                <a:tint val="45000"/>
                <a:satMod val="400000"/>
              </a:schemeClr>
            </a:duotone>
          </a:blip>
          <a:srcRect t="51108" r="85104"/>
          <a:stretch/>
        </p:blipFill>
        <p:spPr>
          <a:xfrm>
            <a:off x="11031377" y="5105561"/>
            <a:ext cx="965365" cy="1191517"/>
          </a:xfrm>
          <a:prstGeom prst="rect">
            <a:avLst/>
          </a:prstGeom>
        </p:spPr>
      </p:pic>
    </p:spTree>
    <p:extLst>
      <p:ext uri="{BB962C8B-B14F-4D97-AF65-F5344CB8AC3E}">
        <p14:creationId xmlns:p14="http://schemas.microsoft.com/office/powerpoint/2010/main" val="43384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גרפיקה 19">
            <a:extLst>
              <a:ext uri="{FF2B5EF4-FFF2-40B4-BE49-F238E27FC236}">
                <a16:creationId xmlns:a16="http://schemas.microsoft.com/office/drawing/2014/main" id="{5F180E71-5E2B-4C26-9E9A-75B89B5738F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0944" t="23304" r="50515"/>
          <a:stretch/>
        </p:blipFill>
        <p:spPr>
          <a:xfrm rot="5400000">
            <a:off x="757401" y="-1732856"/>
            <a:ext cx="4717560" cy="5606151"/>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3821255" y="-85384"/>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2" name="גרפיקה 11">
            <a:extLst>
              <a:ext uri="{FF2B5EF4-FFF2-40B4-BE49-F238E27FC236}">
                <a16:creationId xmlns:a16="http://schemas.microsoft.com/office/drawing/2014/main" id="{01818A30-CEDF-464A-A848-E9A50F8F9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004456" y="1126195"/>
            <a:ext cx="8112511" cy="5731805"/>
          </a:xfrm>
          <a:prstGeom prst="rect">
            <a:avLst/>
          </a:prstGeom>
        </p:spPr>
      </p:pic>
      <p:sp>
        <p:nvSpPr>
          <p:cNvPr id="15" name="Content Placeholder 1">
            <a:extLst>
              <a:ext uri="{FF2B5EF4-FFF2-40B4-BE49-F238E27FC236}">
                <a16:creationId xmlns:a16="http://schemas.microsoft.com/office/drawing/2014/main" id="{4B7A8D7E-7B83-4F8A-B7CD-6007A5D6579E}"/>
              </a:ext>
            </a:extLst>
          </p:cNvPr>
          <p:cNvSpPr txBox="1">
            <a:spLocks/>
          </p:cNvSpPr>
          <p:nvPr/>
        </p:nvSpPr>
        <p:spPr>
          <a:xfrm>
            <a:off x="3701512" y="2965880"/>
            <a:ext cx="6389545" cy="205243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0" indent="0" algn="ctr">
              <a:lnSpc>
                <a:spcPct val="150000"/>
              </a:lnSpc>
              <a:buNone/>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מָה אֲנִי </a:t>
            </a:r>
            <a:r>
              <a:rPr lang="he-IL" sz="3600" b="1" dirty="0">
                <a:solidFill>
                  <a:srgbClr val="A62172"/>
                </a:solidFill>
                <a:latin typeface="Calibri" panose="020F0502020204030204" pitchFamily="34" charset="0"/>
                <a:cs typeface="Calibri" panose="020F0502020204030204" pitchFamily="34" charset="0"/>
              </a:rPr>
              <a:t>זוֹכֶר  </a:t>
            </a: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מֵהַשִּׁיעוּר שֶׁעָבַר? </a:t>
            </a:r>
          </a:p>
          <a:p>
            <a:pPr marL="45720" marR="0" lvl="0" indent="0" algn="ct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3600" b="1" i="0" u="none" strike="noStrike" kern="1200" cap="none" spc="0" normalizeH="0" baseline="0" noProof="0" dirty="0">
                <a:ln>
                  <a:noFill/>
                </a:ln>
                <a:solidFill>
                  <a:srgbClr val="A62172"/>
                </a:solidFill>
                <a:effectLst/>
                <a:uLnTx/>
                <a:uFillTx/>
                <a:latin typeface="Calibri" panose="020F0502020204030204" pitchFamily="34" charset="0"/>
                <a:ea typeface="+mn-ea"/>
                <a:cs typeface="Calibri" panose="020F0502020204030204" pitchFamily="34" charset="0"/>
              </a:rPr>
              <a:t>מָה עָשִׂינוּ? עַל מָה שׂוֹחַחְנוּ?</a:t>
            </a:r>
          </a:p>
        </p:txBody>
      </p:sp>
      <p:pic>
        <p:nvPicPr>
          <p:cNvPr id="26" name="גרפיקה 25">
            <a:extLst>
              <a:ext uri="{FF2B5EF4-FFF2-40B4-BE49-F238E27FC236}">
                <a16:creationId xmlns:a16="http://schemas.microsoft.com/office/drawing/2014/main" id="{2E1403EE-75AB-458E-A69A-2EF64F699A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0743705" y="227495"/>
            <a:ext cx="964242" cy="1183388"/>
          </a:xfrm>
          <a:prstGeom prst="rect">
            <a:avLst/>
          </a:prstGeom>
        </p:spPr>
      </p:pic>
      <p:sp>
        <p:nvSpPr>
          <p:cNvPr id="9" name="מלבן 8">
            <a:extLst>
              <a:ext uri="{FF2B5EF4-FFF2-40B4-BE49-F238E27FC236}">
                <a16:creationId xmlns:a16="http://schemas.microsoft.com/office/drawing/2014/main" id="{13271699-FC31-4EAB-82AA-3FF8EED737DC}"/>
              </a:ext>
            </a:extLst>
          </p:cNvPr>
          <p:cNvSpPr/>
          <p:nvPr/>
        </p:nvSpPr>
        <p:spPr>
          <a:xfrm>
            <a:off x="5919257" y="0"/>
            <a:ext cx="4534228"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kumimoji="0" lang="he-IL" sz="5400" b="1" i="0" u="none" strike="noStrike" kern="1200" cap="none" spc="0" normalizeH="0" baseline="0" noProof="0" dirty="0">
                <a:ln>
                  <a:noFill/>
                </a:ln>
                <a:solidFill>
                  <a:srgbClr val="27B2C2"/>
                </a:solidFill>
                <a:effectLst/>
                <a:uLnTx/>
                <a:uFillTx/>
                <a:latin typeface="Calibri" panose="020F0502020204030204" pitchFamily="34" charset="0"/>
                <a:ea typeface="+mn-ea"/>
                <a:cs typeface="Calibri" panose="020F0502020204030204" pitchFamily="34" charset="0"/>
              </a:rPr>
              <a:t>רֶגַע </a:t>
            </a:r>
            <a:r>
              <a:rPr lang="he-IL" sz="5400" b="1" dirty="0">
                <a:solidFill>
                  <a:srgbClr val="27B2C2"/>
                </a:solidFill>
                <a:latin typeface="Calibri" panose="020F0502020204030204" pitchFamily="34" charset="0"/>
                <a:cs typeface="Calibri" panose="020F0502020204030204" pitchFamily="34" charset="0"/>
              </a:rPr>
              <a:t>נִזְכָּרים...</a:t>
            </a:r>
            <a:endParaRPr kumimoji="0" lang="he-IL" sz="5400" b="1" i="0" u="none" strike="noStrike" kern="1200" cap="none" spc="0" normalizeH="0" baseline="0" noProof="0" dirty="0">
              <a:ln>
                <a:noFill/>
              </a:ln>
              <a:solidFill>
                <a:srgbClr val="27B2C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9800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B893E-9D9C-44D1-9E23-09C9BA9484A7}"/>
              </a:ext>
            </a:extLst>
          </p:cNvPr>
          <p:cNvSpPr>
            <a:spLocks noGrp="1"/>
          </p:cNvSpPr>
          <p:nvPr>
            <p:ph type="title"/>
          </p:nvPr>
        </p:nvSpPr>
        <p:spPr/>
        <p:txBody>
          <a:bodyPr>
            <a:normAutofit/>
          </a:bodyPr>
          <a:lstStyle/>
          <a:p>
            <a:r>
              <a:rPr lang="he-IL" dirty="0"/>
              <a:t>פּוֹתְחים בְּחִידָה</a:t>
            </a:r>
          </a:p>
        </p:txBody>
      </p:sp>
      <p:pic>
        <p:nvPicPr>
          <p:cNvPr id="10" name="Picture 6" descr="Book, Read, Library, Reading, Education">
            <a:extLst>
              <a:ext uri="{FF2B5EF4-FFF2-40B4-BE49-F238E27FC236}">
                <a16:creationId xmlns:a16="http://schemas.microsoft.com/office/drawing/2014/main" id="{8FD13008-ED14-4C06-ADA3-779072C96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87" y="3458008"/>
            <a:ext cx="40290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atercolour, Watercolor, Paint, Ink">
            <a:extLst>
              <a:ext uri="{FF2B5EF4-FFF2-40B4-BE49-F238E27FC236}">
                <a16:creationId xmlns:a16="http://schemas.microsoft.com/office/drawing/2014/main" id="{C44359E4-28EC-403B-B1D9-D60F347C6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258" y="3413038"/>
            <a:ext cx="4048125" cy="32385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14CC47BD-7AA4-4CD6-A54F-D8514E6D1958}"/>
              </a:ext>
            </a:extLst>
          </p:cNvPr>
          <p:cNvSpPr txBox="1">
            <a:spLocks/>
          </p:cNvSpPr>
          <p:nvPr/>
        </p:nvSpPr>
        <p:spPr>
          <a:xfrm>
            <a:off x="819150" y="144133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r" rtl="1">
              <a:lnSpc>
                <a:spcPct val="100000"/>
              </a:lnSpc>
              <a:spcBef>
                <a:spcPts val="560"/>
              </a:spcBef>
              <a:spcAft>
                <a:spcPts val="0"/>
              </a:spcAft>
              <a:buClr>
                <a:schemeClr val="accent1"/>
              </a:buClr>
              <a:buSzPts val="2800"/>
              <a:buFont typeface="Noto Sans Symbols"/>
              <a:buChar char="◼"/>
              <a:defRPr sz="2800" b="0" i="0" u="none" strike="noStrike" cap="none">
                <a:solidFill>
                  <a:schemeClr val="dk2"/>
                </a:solidFill>
                <a:latin typeface="Libre Franklin Medium"/>
                <a:ea typeface="Libre Franklin Medium"/>
                <a:cs typeface="Libre Franklin Medium"/>
                <a:sym typeface="Libre Franklin Medium"/>
              </a:defRPr>
            </a:lvl1pPr>
            <a:lvl2pPr marL="914400" marR="0" lvl="1" indent="-381000" algn="r" rtl="1">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Libre Franklin Medium"/>
                <a:ea typeface="Libre Franklin Medium"/>
                <a:cs typeface="Libre Franklin Medium"/>
                <a:sym typeface="Libre Franklin Medium"/>
              </a:defRPr>
            </a:lvl2pPr>
            <a:lvl3pPr marL="1371600" marR="0" lvl="2" indent="-355600" algn="r" rtl="1">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Libre Franklin Medium"/>
                <a:ea typeface="Libre Franklin Medium"/>
                <a:cs typeface="Libre Franklin Medium"/>
                <a:sym typeface="Libre Franklin Medium"/>
              </a:defRPr>
            </a:lvl3pPr>
            <a:lvl4pPr marL="1828800" marR="0" lvl="3" indent="-342900" algn="r" rtl="1">
              <a:lnSpc>
                <a:spcPct val="100000"/>
              </a:lnSpc>
              <a:spcBef>
                <a:spcPts val="360"/>
              </a:spcBef>
              <a:spcAft>
                <a:spcPts val="0"/>
              </a:spcAft>
              <a:buClr>
                <a:schemeClr val="accent4"/>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4pPr>
            <a:lvl5pPr marL="2286000" marR="0" lvl="4" indent="-342900" algn="r" rtl="1">
              <a:lnSpc>
                <a:spcPct val="100000"/>
              </a:lnSpc>
              <a:spcBef>
                <a:spcPts val="360"/>
              </a:spcBef>
              <a:spcAft>
                <a:spcPts val="0"/>
              </a:spcAft>
              <a:buClr>
                <a:schemeClr val="accent6"/>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5pPr>
            <a:lvl6pPr marL="2743200" marR="0" lvl="5" indent="-342900" algn="r" rtl="1">
              <a:lnSpc>
                <a:spcPct val="100000"/>
              </a:lnSpc>
              <a:spcBef>
                <a:spcPts val="360"/>
              </a:spcBef>
              <a:spcAft>
                <a:spcPts val="0"/>
              </a:spcAft>
              <a:buClr>
                <a:schemeClr val="accent1"/>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6pPr>
            <a:lvl7pPr marL="3200400" marR="0" lvl="6" indent="-342900" algn="r" rtl="1">
              <a:lnSpc>
                <a:spcPct val="100000"/>
              </a:lnSpc>
              <a:spcBef>
                <a:spcPts val="360"/>
              </a:spcBef>
              <a:spcAft>
                <a:spcPts val="0"/>
              </a:spcAft>
              <a:buClr>
                <a:schemeClr val="accent2"/>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7pPr>
            <a:lvl8pPr marL="3657600" marR="0" lvl="7" indent="-342900" algn="r" rtl="1">
              <a:lnSpc>
                <a:spcPct val="100000"/>
              </a:lnSpc>
              <a:spcBef>
                <a:spcPts val="360"/>
              </a:spcBef>
              <a:spcAft>
                <a:spcPts val="0"/>
              </a:spcAft>
              <a:buClr>
                <a:schemeClr val="accent3"/>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8pPr>
            <a:lvl9pPr marL="4114800" marR="0" lvl="8" indent="-342900" algn="r" rtl="1">
              <a:lnSpc>
                <a:spcPct val="100000"/>
              </a:lnSpc>
              <a:spcBef>
                <a:spcPts val="360"/>
              </a:spcBef>
              <a:spcAft>
                <a:spcPts val="0"/>
              </a:spcAft>
              <a:buClr>
                <a:schemeClr val="accent5"/>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a:buClr>
                <a:srgbClr val="39CDE7"/>
              </a:buClr>
              <a:buNone/>
              <a:defRPr/>
            </a:pPr>
            <a:r>
              <a:rPr kumimoji="0" lang="he-IL" sz="4000" b="1"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Libre Franklin Medium"/>
              </a:rPr>
              <a:t>מִי </a:t>
            </a:r>
            <a:r>
              <a:rPr lang="he-IL" sz="4000" b="1" kern="0" dirty="0">
                <a:solidFill>
                  <a:schemeClr val="tx2"/>
                </a:solidFill>
                <a:latin typeface="Calibri" panose="020F0502020204030204" pitchFamily="34" charset="0"/>
                <a:cs typeface="Calibri" panose="020F0502020204030204" pitchFamily="34" charset="0"/>
              </a:rPr>
              <a:t>יוֹדַע </a:t>
            </a:r>
            <a:r>
              <a:rPr kumimoji="0" lang="he-IL" sz="4000" b="1"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Libre Franklin Medium"/>
              </a:rPr>
              <a:t>אֵלּוּ שְׁתֵּי מִלִּים מִתְחַבְּאוֹת בַּמִּלָּה</a:t>
            </a:r>
          </a:p>
          <a:p>
            <a:pPr marL="0" marR="0" lvl="0" indent="0" algn="ctr" defTabSz="914400" rtl="1" eaLnBrk="1" fontAlgn="auto" latinLnBrk="0" hangingPunct="1">
              <a:lnSpc>
                <a:spcPct val="100000"/>
              </a:lnSpc>
              <a:spcBef>
                <a:spcPts val="560"/>
              </a:spcBef>
              <a:spcAft>
                <a:spcPts val="0"/>
              </a:spcAft>
              <a:buClr>
                <a:srgbClr val="39CDE7"/>
              </a:buClr>
              <a:buSzPts val="2800"/>
              <a:buFont typeface="Noto Sans Symbols"/>
              <a:buNone/>
              <a:tabLst/>
              <a:defRPr/>
            </a:pPr>
            <a:r>
              <a:rPr kumimoji="0" lang="he-IL" sz="6000" b="1"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Libre Franklin Medium"/>
              </a:rPr>
              <a:t>בֵּית-סֵפֶר?</a:t>
            </a:r>
          </a:p>
        </p:txBody>
      </p:sp>
      <p:sp>
        <p:nvSpPr>
          <p:cNvPr id="2" name="TextBox 1">
            <a:extLst>
              <a:ext uri="{FF2B5EF4-FFF2-40B4-BE49-F238E27FC236}">
                <a16:creationId xmlns:a16="http://schemas.microsoft.com/office/drawing/2014/main" id="{4D63D3ED-B6D2-4199-8D3B-0FF1D58601DB}"/>
              </a:ext>
            </a:extLst>
          </p:cNvPr>
          <p:cNvSpPr txBox="1"/>
          <p:nvPr/>
        </p:nvSpPr>
        <p:spPr>
          <a:xfrm>
            <a:off x="9189720" y="2846070"/>
            <a:ext cx="1268730" cy="707886"/>
          </a:xfrm>
          <a:prstGeom prst="rect">
            <a:avLst/>
          </a:prstGeom>
          <a:noFill/>
        </p:spPr>
        <p:txBody>
          <a:bodyPr wrap="square" rtlCol="1">
            <a:spAutoFit/>
          </a:bodyPr>
          <a:lstStyle/>
          <a:p>
            <a:pPr algn="ctr"/>
            <a:r>
              <a:rPr lang="he-IL" sz="4000" dirty="0">
                <a:latin typeface="Calibri" panose="020F0502020204030204" pitchFamily="34" charset="0"/>
                <a:cs typeface="Calibri" panose="020F0502020204030204" pitchFamily="34" charset="0"/>
              </a:rPr>
              <a:t>בַּיִת</a:t>
            </a:r>
          </a:p>
        </p:txBody>
      </p:sp>
      <p:sp>
        <p:nvSpPr>
          <p:cNvPr id="14" name="TextBox 13">
            <a:extLst>
              <a:ext uri="{FF2B5EF4-FFF2-40B4-BE49-F238E27FC236}">
                <a16:creationId xmlns:a16="http://schemas.microsoft.com/office/drawing/2014/main" id="{DB766B36-810F-4E4D-B886-A6348556A69F}"/>
              </a:ext>
            </a:extLst>
          </p:cNvPr>
          <p:cNvSpPr txBox="1"/>
          <p:nvPr/>
        </p:nvSpPr>
        <p:spPr>
          <a:xfrm>
            <a:off x="670560" y="3236330"/>
            <a:ext cx="6429374" cy="707886"/>
          </a:xfrm>
          <a:prstGeom prst="rect">
            <a:avLst/>
          </a:prstGeom>
          <a:noFill/>
        </p:spPr>
        <p:txBody>
          <a:bodyPr wrap="square">
            <a:spAutoFit/>
          </a:bodyPr>
          <a:lstStyle/>
          <a:p>
            <a:pPr algn="ctr"/>
            <a:r>
              <a:rPr lang="he-IL" sz="4000" dirty="0">
                <a:solidFill>
                  <a:schemeClr val="tx2"/>
                </a:solidFill>
                <a:latin typeface="Calibri" panose="020F0502020204030204" pitchFamily="34" charset="0"/>
                <a:cs typeface="Calibri" panose="020F0502020204030204" pitchFamily="34" charset="0"/>
              </a:rPr>
              <a:t>סֵפֶר</a:t>
            </a:r>
          </a:p>
        </p:txBody>
      </p:sp>
      <p:sp>
        <p:nvSpPr>
          <p:cNvPr id="15" name="Title 1">
            <a:extLst>
              <a:ext uri="{FF2B5EF4-FFF2-40B4-BE49-F238E27FC236}">
                <a16:creationId xmlns:a16="http://schemas.microsoft.com/office/drawing/2014/main" id="{49299980-28B2-419E-85AD-EFB83CB05615}"/>
              </a:ext>
            </a:extLst>
          </p:cNvPr>
          <p:cNvSpPr txBox="1">
            <a:spLocks/>
          </p:cNvSpPr>
          <p:nvPr/>
        </p:nvSpPr>
        <p:spPr>
          <a:xfrm>
            <a:off x="3885247" y="3112852"/>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lt1"/>
              </a:buClr>
              <a:buSzPts val="18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FFFFFF"/>
              </a:buClr>
              <a:buSzPts val="1800"/>
              <a:buFont typeface="Libre Franklin Medium"/>
              <a:buNone/>
              <a:tabLst/>
              <a:defRPr/>
            </a:pPr>
            <a:endParaRPr kumimoji="0" lang="he-IL" sz="3200" b="1" i="0" u="none" strike="noStrike" kern="0" cap="none" spc="0" normalizeH="0" baseline="0" noProof="0" dirty="0">
              <a:ln>
                <a:noFill/>
              </a:ln>
              <a:solidFill>
                <a:srgbClr val="0070C0"/>
              </a:solidFill>
              <a:effectLst/>
              <a:uLnTx/>
              <a:uFillTx/>
              <a:latin typeface="Gisha" panose="020B0502040204020203" pitchFamily="34" charset="-79"/>
              <a:cs typeface="Gisha" panose="020B0502040204020203" pitchFamily="34" charset="-79"/>
              <a:sym typeface="Libre Franklin Medium"/>
            </a:endParaRPr>
          </a:p>
        </p:txBody>
      </p:sp>
    </p:spTree>
    <p:extLst>
      <p:ext uri="{BB962C8B-B14F-4D97-AF65-F5344CB8AC3E}">
        <p14:creationId xmlns:p14="http://schemas.microsoft.com/office/powerpoint/2010/main" val="35193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כבת א-ניהול עצמי- ויסות רגשי כעס" id="{14492E42-7192-4ED1-A8EE-577F49520750}" vid="{73894847-D040-410F-9035-9266175AC6FC}"/>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שכבת א- לומדים לשלוט בכעס  (2)</Template>
  <TotalTime>4544</TotalTime>
  <Words>1038</Words>
  <Application>Microsoft Office PowerPoint</Application>
  <PresentationFormat>מסך רחב</PresentationFormat>
  <Paragraphs>191</Paragraphs>
  <Slides>23</Slides>
  <Notes>19</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23</vt:i4>
      </vt:variant>
    </vt:vector>
  </HeadingPairs>
  <TitlesOfParts>
    <vt:vector size="35" baseType="lpstr">
      <vt:lpstr>Arial</vt:lpstr>
      <vt:lpstr>Calibri</vt:lpstr>
      <vt:lpstr>Calibri Light</vt:lpstr>
      <vt:lpstr>Comic Sans MS</vt:lpstr>
      <vt:lpstr>Gisha</vt:lpstr>
      <vt:lpstr>Heebo</vt:lpstr>
      <vt:lpstr>Libre Franklin Medium</vt:lpstr>
      <vt:lpstr>Noto Sans Symbols</vt:lpstr>
      <vt:lpstr>Wingdings</vt:lpstr>
      <vt:lpstr>ערכת נושא Office</vt:lpstr>
      <vt:lpstr>2_ערכת נושא Office</vt:lpstr>
      <vt:lpstr>1_ערכת נושא Office</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מצגת של PowerPoint‏</vt:lpstr>
      <vt:lpstr>פּוֹתְחים בְּחִידָה</vt:lpstr>
      <vt:lpstr>תוספת למחנך- מהמקורות</vt:lpstr>
      <vt:lpstr>מצגת של PowerPoint‏</vt:lpstr>
      <vt:lpstr>מצגת של PowerPoint‏</vt:lpstr>
      <vt:lpstr>מָה אֲנַחְנוּ עוֹשׂים בְּתלמוד תורה?</vt:lpstr>
      <vt:lpstr>מצגת של PowerPoint‏</vt:lpstr>
      <vt:lpstr>מצגת של PowerPoint‏</vt:lpstr>
      <vt:lpstr>מצגת של PowerPoint‏</vt:lpstr>
      <vt:lpstr>מצגת של PowerPoint‏</vt:lpstr>
      <vt:lpstr>מַשֶּׁהוּ חָדָשׁ שֶׁלָּמַדְתִּי הַיּוֹם</vt:lpstr>
      <vt:lpstr>מצגת של PowerPoint‏</vt:lpstr>
      <vt:lpstr>מצגת של PowerPoint‏</vt:lpstr>
      <vt:lpstr>מצגת של PowerPoint‏</vt:lpstr>
      <vt:lpstr>להדפסה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 Hadar Pecker</dc:creator>
  <cp:lastModifiedBy>נעמה קנטמן</cp:lastModifiedBy>
  <cp:revision>267</cp:revision>
  <dcterms:created xsi:type="dcterms:W3CDTF">2021-11-22T20:06:49Z</dcterms:created>
  <dcterms:modified xsi:type="dcterms:W3CDTF">2023-03-16T06:24:33Z</dcterms:modified>
</cp:coreProperties>
</file>