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Lst>
  <p:sldSz cy="6858000" cx="12192000"/>
  <p:notesSz cx="6858000" cy="9144000"/>
  <p:embeddedFontLst>
    <p:embeddedFont>
      <p:font typeface="Work Sans"/>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39" roundtripDataSignature="AMtx7mhcZgEKSVg4pRY+NsXvM4IxoDPXu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font" Target="fonts/WorkSans-regular.fntdata"/><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font" Target="fonts/WorkSans-italic.fntdata"/><Relationship Id="rId14" Type="http://schemas.openxmlformats.org/officeDocument/2006/relationships/slide" Target="slides/slide10.xml"/><Relationship Id="rId36" Type="http://schemas.openxmlformats.org/officeDocument/2006/relationships/font" Target="fonts/WorkSans-bold.fntdata"/><Relationship Id="rId17" Type="http://schemas.openxmlformats.org/officeDocument/2006/relationships/slide" Target="slides/slide13.xml"/><Relationship Id="rId39" Type="http://customschemas.google.com/relationships/presentationmetadata" Target="metadata"/><Relationship Id="rId16" Type="http://schemas.openxmlformats.org/officeDocument/2006/relationships/slide" Target="slides/slide12.xml"/><Relationship Id="rId38" Type="http://schemas.openxmlformats.org/officeDocument/2006/relationships/font" Target="fonts/WorkSans-bold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3886200" y="0"/>
            <a:ext cx="2971800" cy="458788"/>
          </a:xfrm>
          <a:prstGeom prst="rect">
            <a:avLst/>
          </a:prstGeom>
          <a:noFill/>
          <a:ln>
            <a:noFill/>
          </a:ln>
        </p:spPr>
        <p:txBody>
          <a:bodyPr anchorCtr="0" anchor="t" bIns="45700" lIns="91425" spcFirstLastPara="1" rIns="91425" wrap="square" tIns="45700">
            <a:noAutofit/>
          </a:bodyPr>
          <a:lstStyle>
            <a:lvl1pPr lvl="0" marR="0" rtl="1"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1588" y="0"/>
            <a:ext cx="2971800" cy="458788"/>
          </a:xfrm>
          <a:prstGeom prst="rect">
            <a:avLst/>
          </a:prstGeom>
          <a:noFill/>
          <a:ln>
            <a:noFill/>
          </a:ln>
        </p:spPr>
        <p:txBody>
          <a:bodyPr anchorCtr="0" anchor="t" bIns="45700" lIns="91425" spcFirstLastPara="1" rIns="91425" wrap="square" tIns="45700">
            <a:noAutofit/>
          </a:bodyPr>
          <a:lstStyle>
            <a:lvl1pPr lvl="0" marR="0" rtl="1"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1"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1"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1"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1"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1"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1"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1"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1"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1"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3886200" y="8685213"/>
            <a:ext cx="2971800" cy="458787"/>
          </a:xfrm>
          <a:prstGeom prst="rect">
            <a:avLst/>
          </a:prstGeom>
          <a:noFill/>
          <a:ln>
            <a:noFill/>
          </a:ln>
        </p:spPr>
        <p:txBody>
          <a:bodyPr anchorCtr="0" anchor="b" bIns="45700" lIns="91425" spcFirstLastPara="1" rIns="91425" wrap="square" tIns="45700">
            <a:noAutofit/>
          </a:bodyPr>
          <a:lstStyle>
            <a:lvl1pPr lvl="0" marR="0" rtl="1"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1588" y="8685213"/>
            <a:ext cx="2971800" cy="458787"/>
          </a:xfrm>
          <a:prstGeom prst="rect">
            <a:avLst/>
          </a:prstGeom>
          <a:noFill/>
          <a:ln>
            <a:noFill/>
          </a:ln>
        </p:spPr>
        <p:txBody>
          <a:bodyPr anchorCtr="0" anchor="b" bIns="45700" lIns="91425" spcFirstLastPara="1" rIns="91425" wrap="square" tIns="45700">
            <a:noAutofit/>
          </a:bodyPr>
          <a:lstStyle/>
          <a:p>
            <a:pPr indent="0" lvl="0" marL="0" marR="0" rtl="1" algn="l">
              <a:lnSpc>
                <a:spcPct val="100000"/>
              </a:lnSpc>
              <a:spcBef>
                <a:spcPts val="0"/>
              </a:spcBef>
              <a:spcAft>
                <a:spcPts val="0"/>
              </a:spcAft>
              <a:buClr>
                <a:srgbClr val="000000"/>
              </a:buClr>
              <a:buSzPts val="1200"/>
              <a:buFont typeface="Arial"/>
              <a:buNone/>
            </a:pPr>
            <a:fld id="{00000000-1234-1234-1234-123412341234}" type="slidenum">
              <a:rPr b="0" i="0" lang="iw-IL"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 name="Google Shape;71;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3" name="Google Shape;193;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1" algn="r">
              <a:lnSpc>
                <a:spcPct val="100000"/>
              </a:lnSpc>
              <a:spcBef>
                <a:spcPts val="0"/>
              </a:spcBef>
              <a:spcAft>
                <a:spcPts val="0"/>
              </a:spcAft>
              <a:buClr>
                <a:srgbClr val="000000"/>
              </a:buClr>
              <a:buSzPts val="1400"/>
              <a:buFont typeface="Arial"/>
              <a:buNone/>
            </a:pPr>
            <a:r>
              <a:rPr lang="iw-IL"/>
              <a:t>מומלץ להקרין לתלמידים את מילות השיר המלא</a:t>
            </a:r>
            <a:endParaRPr/>
          </a:p>
        </p:txBody>
      </p:sp>
      <p:sp>
        <p:nvSpPr>
          <p:cNvPr id="194" name="Google Shape;194;p40:notes"/>
          <p:cNvSpPr txBox="1"/>
          <p:nvPr>
            <p:ph idx="12" type="sldNum"/>
          </p:nvPr>
        </p:nvSpPr>
        <p:spPr>
          <a:xfrm>
            <a:off x="1588" y="8685213"/>
            <a:ext cx="2971800" cy="458787"/>
          </a:xfrm>
          <a:prstGeom prst="rect">
            <a:avLst/>
          </a:prstGeom>
          <a:noFill/>
          <a:ln>
            <a:noFill/>
          </a:ln>
        </p:spPr>
        <p:txBody>
          <a:bodyPr anchorCtr="0" anchor="b" bIns="45700" lIns="91425" spcFirstLastPara="1" rIns="91425" wrap="square" tIns="45700">
            <a:noAutofit/>
          </a:bodyPr>
          <a:lstStyle/>
          <a:p>
            <a:pPr indent="0" lvl="0" marL="0" marR="0" rtl="1" algn="l">
              <a:lnSpc>
                <a:spcPct val="100000"/>
              </a:lnSpc>
              <a:spcBef>
                <a:spcPts val="0"/>
              </a:spcBef>
              <a:spcAft>
                <a:spcPts val="0"/>
              </a:spcAft>
              <a:buClr>
                <a:srgbClr val="000000"/>
              </a:buClr>
              <a:buSzPts val="1200"/>
              <a:buFont typeface="Arial"/>
              <a:buNone/>
            </a:pPr>
            <a:fld id="{00000000-1234-1234-1234-123412341234}" type="slidenum">
              <a:rPr b="0" i="0" lang="iw-IL"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2" name="Google Shape;202;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1" algn="r">
              <a:lnSpc>
                <a:spcPct val="100000"/>
              </a:lnSpc>
              <a:spcBef>
                <a:spcPts val="0"/>
              </a:spcBef>
              <a:spcAft>
                <a:spcPts val="0"/>
              </a:spcAft>
              <a:buClr>
                <a:srgbClr val="000000"/>
              </a:buClr>
              <a:buSzPts val="1400"/>
              <a:buFont typeface="Arial"/>
              <a:buNone/>
            </a:pPr>
            <a:r>
              <a:rPr b="0" lang="iw-IL"/>
              <a:t>פעילות בקבוצות</a:t>
            </a:r>
            <a:endParaRPr/>
          </a:p>
          <a:p>
            <a:pPr indent="0" lvl="0" marL="0" marR="0" rtl="1" algn="r">
              <a:lnSpc>
                <a:spcPct val="100000"/>
              </a:lnSpc>
              <a:spcBef>
                <a:spcPts val="0"/>
              </a:spcBef>
              <a:spcAft>
                <a:spcPts val="0"/>
              </a:spcAft>
              <a:buClr>
                <a:srgbClr val="000000"/>
              </a:buClr>
              <a:buSzPts val="1400"/>
              <a:buFont typeface="Arial"/>
              <a:buNone/>
            </a:pPr>
            <a:r>
              <a:rPr b="0" i="0" lang="iw-IL" sz="1200" u="none" strike="noStrike">
                <a:solidFill>
                  <a:schemeClr val="dk1"/>
                </a:solidFill>
              </a:rPr>
              <a:t>מטרת הפעילות: זיהוי מצבים שמרחיבים לי את הלב ועוזרים לי להיות בשמחה ושיתוף הדדי במצבים הללו.</a:t>
            </a:r>
            <a:endParaRPr/>
          </a:p>
          <a:p>
            <a:pPr indent="0" lvl="0" marL="0" rtl="1" algn="r">
              <a:lnSpc>
                <a:spcPct val="100000"/>
              </a:lnSpc>
              <a:spcBef>
                <a:spcPts val="0"/>
              </a:spcBef>
              <a:spcAft>
                <a:spcPts val="0"/>
              </a:spcAft>
              <a:buSzPts val="1400"/>
              <a:buNone/>
            </a:pPr>
            <a:r>
              <a:rPr b="0" lang="iw-IL"/>
              <a:t>עזרים: קלפים להדפסה (הקלפים להדפסה נמצאים בשקפים האחרונים). רצוי להדפיס את הקלפים לפחות פעמיים כדי לאפשר יותר בחירה)</a:t>
            </a:r>
            <a:endParaRPr/>
          </a:p>
          <a:p>
            <a:pPr indent="0" lvl="0" marL="0" rtl="1" algn="r">
              <a:lnSpc>
                <a:spcPct val="100000"/>
              </a:lnSpc>
              <a:spcBef>
                <a:spcPts val="0"/>
              </a:spcBef>
              <a:spcAft>
                <a:spcPts val="0"/>
              </a:spcAft>
              <a:buSzPts val="1400"/>
              <a:buNone/>
            </a:pPr>
            <a:r>
              <a:t/>
            </a:r>
            <a:endParaRPr b="0" i="0" sz="1200" u="none" strike="noStrike">
              <a:solidFill>
                <a:schemeClr val="dk1"/>
              </a:solidFill>
            </a:endParaRPr>
          </a:p>
          <a:p>
            <a:pPr indent="0" lvl="0" marL="0" rtl="1" algn="r">
              <a:lnSpc>
                <a:spcPct val="100000"/>
              </a:lnSpc>
              <a:spcBef>
                <a:spcPts val="0"/>
              </a:spcBef>
              <a:spcAft>
                <a:spcPts val="0"/>
              </a:spcAft>
              <a:buSzPts val="1400"/>
              <a:buNone/>
            </a:pPr>
            <a:r>
              <a:rPr b="0" i="0" lang="iw-IL" sz="1200" u="none" strike="noStrike">
                <a:solidFill>
                  <a:schemeClr val="dk1"/>
                </a:solidFill>
              </a:rPr>
              <a:t>המשימה</a:t>
            </a:r>
            <a:r>
              <a:rPr b="0" lang="iw-IL" sz="1200">
                <a:solidFill>
                  <a:srgbClr val="000000"/>
                </a:solidFill>
              </a:rPr>
              <a:t>: </a:t>
            </a:r>
            <a:r>
              <a:rPr b="0" i="0" lang="iw-IL" sz="1200" u="none" strike="noStrike">
                <a:solidFill>
                  <a:srgbClr val="000000"/>
                </a:solidFill>
              </a:rPr>
              <a:t>להישאר עם ארבעה קלפים שהכי מרחיבים לך את הלב ועוזרים לך להיות בשמחה.</a:t>
            </a:r>
            <a:endParaRPr b="0" i="0" sz="1800" u="none" strike="noStrike">
              <a:solidFill>
                <a:schemeClr val="dk1"/>
              </a:solidFill>
            </a:endParaRPr>
          </a:p>
          <a:p>
            <a:pPr indent="0" lvl="0" marL="0" rtl="1" algn="r">
              <a:lnSpc>
                <a:spcPct val="100000"/>
              </a:lnSpc>
              <a:spcBef>
                <a:spcPts val="0"/>
              </a:spcBef>
              <a:spcAft>
                <a:spcPts val="0"/>
              </a:spcAft>
              <a:buSzPts val="1400"/>
              <a:buNone/>
            </a:pPr>
            <a:r>
              <a:rPr b="0" lang="iw-IL" sz="1200">
                <a:solidFill>
                  <a:srgbClr val="000000"/>
                </a:solidFill>
              </a:rPr>
              <a:t>אופן הפעילות: </a:t>
            </a:r>
            <a:r>
              <a:rPr b="0" lang="iw-IL" sz="1200">
                <a:solidFill>
                  <a:srgbClr val="000000"/>
                </a:solidFill>
                <a:latin typeface="Calibri"/>
                <a:ea typeface="Calibri"/>
                <a:cs typeface="Calibri"/>
                <a:sym typeface="Calibri"/>
              </a:rPr>
              <a:t>יושבים בקבוצות של 6 ומחלקים לכל תלמיד /ה 4 קלפים. כל תלמיד/ה בתורו לוקח/ת קלף נוסף מהקופה. במידה והוא/היא מחליטים כי מה שכתוב מעורר אצלם שמחה, הוא/היא  משאירים אותו, במידה ולא, יש להחזיר לצד הקופה כך שיהיה גלוי. הבא בתור יכול לבחור לקחת קלף זה או קלף אחר מהקופה ו"משחרר" קלף מבין הארבעה שהוא הכי פחות מייצר אצלו שמחה. כך כל תלמיד בתורו נותן ומקבל קלפים עד שהוא נשאר עם ארבעה שמייצגים דברים שעושים אותו שמח בצורה המירבית ביותר.</a:t>
            </a:r>
            <a:endParaRPr/>
          </a:p>
          <a:p>
            <a:pPr indent="0" lvl="0" marL="0" rtl="1" algn="r">
              <a:lnSpc>
                <a:spcPct val="100000"/>
              </a:lnSpc>
              <a:spcBef>
                <a:spcPts val="0"/>
              </a:spcBef>
              <a:spcAft>
                <a:spcPts val="0"/>
              </a:spcAft>
              <a:buSzPts val="1400"/>
              <a:buNone/>
            </a:pPr>
            <a:r>
              <a:t/>
            </a:r>
            <a:endParaRPr b="0" i="0" sz="1200" u="none" strike="noStrike">
              <a:solidFill>
                <a:srgbClr val="000000"/>
              </a:solidFill>
              <a:latin typeface="Calibri"/>
              <a:ea typeface="Calibri"/>
              <a:cs typeface="Calibri"/>
              <a:sym typeface="Calibri"/>
            </a:endParaRPr>
          </a:p>
          <a:p>
            <a:pPr indent="0" lvl="0" marL="0" rtl="1" algn="r">
              <a:lnSpc>
                <a:spcPct val="100000"/>
              </a:lnSpc>
              <a:spcBef>
                <a:spcPts val="0"/>
              </a:spcBef>
              <a:spcAft>
                <a:spcPts val="0"/>
              </a:spcAft>
              <a:buSzPts val="1400"/>
              <a:buNone/>
            </a:pPr>
            <a:r>
              <a:rPr b="1" i="0" lang="iw-IL" sz="1800" u="none" strike="noStrike">
                <a:solidFill>
                  <a:srgbClr val="000000"/>
                </a:solidFill>
                <a:latin typeface="Calibri"/>
                <a:ea typeface="Calibri"/>
                <a:cs typeface="Calibri"/>
                <a:sym typeface="Calibri"/>
              </a:rPr>
              <a:t>חשוב לשים לב לזמן המתאים לפעילות וכאשר נראה שהתלמידים סיימו את הבחירה, לעצור את התרגיל.</a:t>
            </a:r>
            <a:br>
              <a:rPr b="1" i="0" lang="iw-IL" sz="1800" u="none" strike="noStrike">
                <a:solidFill>
                  <a:srgbClr val="000000"/>
                </a:solidFill>
                <a:latin typeface="Calibri"/>
                <a:ea typeface="Calibri"/>
                <a:cs typeface="Calibri"/>
                <a:sym typeface="Calibri"/>
              </a:rPr>
            </a:br>
            <a:r>
              <a:rPr b="1" i="0" lang="iw-IL" sz="1800" u="none" strike="noStrike">
                <a:solidFill>
                  <a:srgbClr val="000000"/>
                </a:solidFill>
                <a:latin typeface="Calibri"/>
                <a:ea typeface="Calibri"/>
                <a:cs typeface="Calibri"/>
                <a:sym typeface="Calibri"/>
              </a:rPr>
              <a:t>בשלב זה התלמידים ישתפו בקבוצה ויספרו על הפעילויות שמשמחות אותן.</a:t>
            </a:r>
            <a:endParaRPr b="1"/>
          </a:p>
        </p:txBody>
      </p:sp>
      <p:sp>
        <p:nvSpPr>
          <p:cNvPr id="203" name="Google Shape;203;p8:notes"/>
          <p:cNvSpPr txBox="1"/>
          <p:nvPr>
            <p:ph idx="12" type="sldNum"/>
          </p:nvPr>
        </p:nvSpPr>
        <p:spPr>
          <a:xfrm>
            <a:off x="1588" y="8685213"/>
            <a:ext cx="2971800" cy="458787"/>
          </a:xfrm>
          <a:prstGeom prst="rect">
            <a:avLst/>
          </a:prstGeom>
          <a:noFill/>
          <a:ln>
            <a:noFill/>
          </a:ln>
        </p:spPr>
        <p:txBody>
          <a:bodyPr anchorCtr="0" anchor="b" bIns="45700" lIns="91425" spcFirstLastPara="1" rIns="91425" wrap="square" tIns="45700">
            <a:noAutofit/>
          </a:bodyPr>
          <a:lstStyle/>
          <a:p>
            <a:pPr indent="0" lvl="0" marL="0" rtl="1" algn="l">
              <a:lnSpc>
                <a:spcPct val="100000"/>
              </a:lnSpc>
              <a:spcBef>
                <a:spcPts val="0"/>
              </a:spcBef>
              <a:spcAft>
                <a:spcPts val="0"/>
              </a:spcAft>
              <a:buSzPts val="1400"/>
              <a:buNone/>
            </a:pPr>
            <a:fld id="{00000000-1234-1234-1234-123412341234}" type="slidenum">
              <a:rPr lang="iw-IL"/>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1" lang="iw-IL"/>
              <a:t>הערות למורה: </a:t>
            </a:r>
            <a:r>
              <a:rPr lang="iw-IL"/>
              <a:t>לאפשר שיתוף קצר של תלמידים בקלפים שבחרו תוך כדי הדיון.</a:t>
            </a:r>
            <a:endParaRPr/>
          </a:p>
        </p:txBody>
      </p:sp>
      <p:sp>
        <p:nvSpPr>
          <p:cNvPr id="213" name="Google Shape;213;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1" name="Google Shape;221;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1" algn="r">
              <a:lnSpc>
                <a:spcPct val="100000"/>
              </a:lnSpc>
              <a:spcBef>
                <a:spcPts val="0"/>
              </a:spcBef>
              <a:spcAft>
                <a:spcPts val="0"/>
              </a:spcAft>
              <a:buClr>
                <a:srgbClr val="000000"/>
              </a:buClr>
              <a:buSzPts val="1400"/>
              <a:buFont typeface="Arial"/>
              <a:buNone/>
            </a:pPr>
            <a:r>
              <a:rPr b="1" lang="iw-IL"/>
              <a:t>למורה</a:t>
            </a:r>
            <a:r>
              <a:rPr lang="iw-IL"/>
              <a:t>: בעקבות התרגיל המורה תרכז את הבחירות שעשו התלמידים ותשאל אותם בנוגע לתחומים שבחרו. בכל פעם שיעלה היגד המציין תחום כלשהו, היא תבקש מהתלמידים להצביע אם בחרו בתחום זה</a:t>
            </a:r>
            <a:endParaRPr/>
          </a:p>
        </p:txBody>
      </p:sp>
      <p:sp>
        <p:nvSpPr>
          <p:cNvPr id="222" name="Google Shape;222;p41:notes"/>
          <p:cNvSpPr txBox="1"/>
          <p:nvPr>
            <p:ph idx="12" type="sldNum"/>
          </p:nvPr>
        </p:nvSpPr>
        <p:spPr>
          <a:xfrm>
            <a:off x="1588" y="8685213"/>
            <a:ext cx="2971800" cy="458787"/>
          </a:xfrm>
          <a:prstGeom prst="rect">
            <a:avLst/>
          </a:prstGeom>
          <a:noFill/>
          <a:ln>
            <a:noFill/>
          </a:ln>
        </p:spPr>
        <p:txBody>
          <a:bodyPr anchorCtr="0" anchor="b" bIns="45700" lIns="91425" spcFirstLastPara="1" rIns="91425" wrap="square" tIns="45700">
            <a:noAutofit/>
          </a:bodyPr>
          <a:lstStyle/>
          <a:p>
            <a:pPr indent="0" lvl="0" marL="0" marR="0" rtl="1" algn="l">
              <a:lnSpc>
                <a:spcPct val="100000"/>
              </a:lnSpc>
              <a:spcBef>
                <a:spcPts val="0"/>
              </a:spcBef>
              <a:spcAft>
                <a:spcPts val="0"/>
              </a:spcAft>
              <a:buClr>
                <a:srgbClr val="000000"/>
              </a:buClr>
              <a:buSzPts val="1200"/>
              <a:buFont typeface="Arial"/>
              <a:buNone/>
            </a:pPr>
            <a:fld id="{00000000-1234-1234-1234-123412341234}" type="slidenum">
              <a:rPr b="0" i="0" lang="iw-IL"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8" name="Google Shape;238;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1" algn="r">
              <a:lnSpc>
                <a:spcPct val="100000"/>
              </a:lnSpc>
              <a:spcBef>
                <a:spcPts val="0"/>
              </a:spcBef>
              <a:spcAft>
                <a:spcPts val="0"/>
              </a:spcAft>
              <a:buClr>
                <a:srgbClr val="000000"/>
              </a:buClr>
              <a:buSzPts val="1400"/>
              <a:buFont typeface="Arial"/>
              <a:buNone/>
            </a:pPr>
            <a:r>
              <a:rPr lang="iw-IL"/>
              <a:t>ניתן לציין שהדברים שמשמחים אותנו משתנים לעיתים ומושפעים מגורמים שונים. למשל: ישנם מצבים שבהם זמן עם עצמי ישמח אותי ומצבים אחרים בהם אשמח לבלות עם אחרים.</a:t>
            </a:r>
            <a:endParaRPr/>
          </a:p>
        </p:txBody>
      </p:sp>
      <p:sp>
        <p:nvSpPr>
          <p:cNvPr id="239" name="Google Shape;239;p42:notes"/>
          <p:cNvSpPr txBox="1"/>
          <p:nvPr>
            <p:ph idx="12" type="sldNum"/>
          </p:nvPr>
        </p:nvSpPr>
        <p:spPr>
          <a:xfrm>
            <a:off x="1588" y="8685213"/>
            <a:ext cx="2971800" cy="458787"/>
          </a:xfrm>
          <a:prstGeom prst="rect">
            <a:avLst/>
          </a:prstGeom>
          <a:noFill/>
          <a:ln>
            <a:noFill/>
          </a:ln>
        </p:spPr>
        <p:txBody>
          <a:bodyPr anchorCtr="0" anchor="b" bIns="45700" lIns="91425" spcFirstLastPara="1" rIns="91425" wrap="square" tIns="45700">
            <a:noAutofit/>
          </a:bodyPr>
          <a:lstStyle/>
          <a:p>
            <a:pPr indent="0" lvl="0" marL="0" marR="0" rtl="1" algn="l">
              <a:lnSpc>
                <a:spcPct val="100000"/>
              </a:lnSpc>
              <a:spcBef>
                <a:spcPts val="0"/>
              </a:spcBef>
              <a:spcAft>
                <a:spcPts val="0"/>
              </a:spcAft>
              <a:buClr>
                <a:srgbClr val="000000"/>
              </a:buClr>
              <a:buSzPts val="1200"/>
              <a:buFont typeface="Arial"/>
              <a:buNone/>
            </a:pPr>
            <a:fld id="{00000000-1234-1234-1234-123412341234}" type="slidenum">
              <a:rPr b="0" i="0" lang="iw-IL"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7" name="Google Shape;247;p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1" algn="r">
              <a:lnSpc>
                <a:spcPct val="100000"/>
              </a:lnSpc>
              <a:spcBef>
                <a:spcPts val="0"/>
              </a:spcBef>
              <a:spcAft>
                <a:spcPts val="0"/>
              </a:spcAft>
              <a:buSzPts val="1400"/>
              <a:buNone/>
            </a:pPr>
            <a:r>
              <a:rPr lang="iw-IL"/>
              <a:t>המורה יכול/ה לשאול את התלמידים מה המסרים והתובנות שעולות אצלם מתוך הסרטון</a:t>
            </a:r>
            <a:endParaRPr/>
          </a:p>
          <a:p>
            <a:pPr indent="0" lvl="0" marL="0" rtl="1" algn="r">
              <a:lnSpc>
                <a:spcPct val="100000"/>
              </a:lnSpc>
              <a:spcBef>
                <a:spcPts val="0"/>
              </a:spcBef>
              <a:spcAft>
                <a:spcPts val="0"/>
              </a:spcAft>
              <a:buSzPts val="1400"/>
              <a:buNone/>
            </a:pPr>
            <a:r>
              <a:t/>
            </a:r>
            <a:endParaRPr/>
          </a:p>
        </p:txBody>
      </p:sp>
      <p:sp>
        <p:nvSpPr>
          <p:cNvPr id="248" name="Google Shape;248;p43:notes"/>
          <p:cNvSpPr txBox="1"/>
          <p:nvPr>
            <p:ph idx="12" type="sldNum"/>
          </p:nvPr>
        </p:nvSpPr>
        <p:spPr>
          <a:xfrm>
            <a:off x="1588" y="8685213"/>
            <a:ext cx="2971800" cy="458700"/>
          </a:xfrm>
          <a:prstGeom prst="rect">
            <a:avLst/>
          </a:prstGeom>
          <a:noFill/>
          <a:ln>
            <a:noFill/>
          </a:ln>
        </p:spPr>
        <p:txBody>
          <a:bodyPr anchorCtr="0" anchor="b" bIns="45700" lIns="91425" spcFirstLastPara="1" rIns="91425" wrap="square" tIns="45700">
            <a:noAutofit/>
          </a:bodyPr>
          <a:lstStyle/>
          <a:p>
            <a:pPr indent="0" lvl="0" marL="0" marR="0" rtl="1" algn="l">
              <a:lnSpc>
                <a:spcPct val="100000"/>
              </a:lnSpc>
              <a:spcBef>
                <a:spcPts val="0"/>
              </a:spcBef>
              <a:spcAft>
                <a:spcPts val="0"/>
              </a:spcAft>
              <a:buClr>
                <a:srgbClr val="000000"/>
              </a:buClr>
              <a:buSzPts val="1400"/>
              <a:buFont typeface="Arial"/>
              <a:buNone/>
            </a:pPr>
            <a:fld id="{00000000-1234-1234-1234-123412341234}" type="slidenum">
              <a:rPr b="0" i="0" lang="iw-IL"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6" name="Google Shape;256;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1" algn="r">
              <a:lnSpc>
                <a:spcPct val="100000"/>
              </a:lnSpc>
              <a:spcBef>
                <a:spcPts val="0"/>
              </a:spcBef>
              <a:spcAft>
                <a:spcPts val="0"/>
              </a:spcAft>
              <a:buClr>
                <a:srgbClr val="000000"/>
              </a:buClr>
              <a:buSzPts val="1400"/>
              <a:buFont typeface="Arial"/>
              <a:buNone/>
            </a:pPr>
            <a:r>
              <a:rPr b="1" lang="iw-IL"/>
              <a:t>הנחיות למורה: </a:t>
            </a:r>
            <a:r>
              <a:rPr b="0" lang="iw-IL"/>
              <a:t>המורה תאפשר מספר תשובות לפני המעבר לפעילות הבאה</a:t>
            </a:r>
            <a:endParaRPr b="1"/>
          </a:p>
        </p:txBody>
      </p:sp>
      <p:sp>
        <p:nvSpPr>
          <p:cNvPr id="257" name="Google Shape;257;p44:notes"/>
          <p:cNvSpPr txBox="1"/>
          <p:nvPr>
            <p:ph idx="12" type="sldNum"/>
          </p:nvPr>
        </p:nvSpPr>
        <p:spPr>
          <a:xfrm>
            <a:off x="1588" y="8685213"/>
            <a:ext cx="2971800" cy="458787"/>
          </a:xfrm>
          <a:prstGeom prst="rect">
            <a:avLst/>
          </a:prstGeom>
          <a:noFill/>
          <a:ln>
            <a:noFill/>
          </a:ln>
        </p:spPr>
        <p:txBody>
          <a:bodyPr anchorCtr="0" anchor="b" bIns="45700" lIns="91425" spcFirstLastPara="1" rIns="91425" wrap="square" tIns="45700">
            <a:noAutofit/>
          </a:bodyPr>
          <a:lstStyle/>
          <a:p>
            <a:pPr indent="0" lvl="0" marL="0" marR="0" rtl="1" algn="l">
              <a:lnSpc>
                <a:spcPct val="100000"/>
              </a:lnSpc>
              <a:spcBef>
                <a:spcPts val="0"/>
              </a:spcBef>
              <a:spcAft>
                <a:spcPts val="0"/>
              </a:spcAft>
              <a:buClr>
                <a:srgbClr val="000000"/>
              </a:buClr>
              <a:buSzPts val="1200"/>
              <a:buFont typeface="Arial"/>
              <a:buNone/>
            </a:pPr>
            <a:fld id="{00000000-1234-1234-1234-123412341234}" type="slidenum">
              <a:rPr b="0" i="0" lang="iw-IL"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5" name="Google Shape;265;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1" algn="r">
              <a:lnSpc>
                <a:spcPct val="100000"/>
              </a:lnSpc>
              <a:spcBef>
                <a:spcPts val="0"/>
              </a:spcBef>
              <a:spcAft>
                <a:spcPts val="0"/>
              </a:spcAft>
              <a:buSzPts val="1400"/>
              <a:buNone/>
            </a:pPr>
            <a:r>
              <a:rPr lang="iw-IL" sz="800"/>
              <a:t>למורה:</a:t>
            </a:r>
            <a:endParaRPr/>
          </a:p>
          <a:p>
            <a:pPr indent="0" lvl="0" marL="0" rtl="1" algn="r">
              <a:lnSpc>
                <a:spcPct val="100000"/>
              </a:lnSpc>
              <a:spcBef>
                <a:spcPts val="0"/>
              </a:spcBef>
              <a:spcAft>
                <a:spcPts val="0"/>
              </a:spcAft>
              <a:buSzPts val="1400"/>
              <a:buNone/>
            </a:pPr>
            <a:r>
              <a:rPr lang="iw-IL" sz="800"/>
              <a:t>ניתן לבקש מהתלמידים להיזכר בחג הפורים שחגגו שנה שעברה ולשאול איזה מצווה מתוך מצוות פורים יצרה אצלם שמחה מיוחדת? או איזה מצווה שמחה אותם במיוחד?</a:t>
            </a:r>
            <a:endParaRPr sz="800"/>
          </a:p>
        </p:txBody>
      </p:sp>
      <p:sp>
        <p:nvSpPr>
          <p:cNvPr id="266" name="Google Shape;266;p13:notes"/>
          <p:cNvSpPr txBox="1"/>
          <p:nvPr>
            <p:ph idx="12" type="sldNum"/>
          </p:nvPr>
        </p:nvSpPr>
        <p:spPr>
          <a:xfrm>
            <a:off x="1588" y="8685213"/>
            <a:ext cx="2971800" cy="458787"/>
          </a:xfrm>
          <a:prstGeom prst="rect">
            <a:avLst/>
          </a:prstGeom>
          <a:noFill/>
          <a:ln>
            <a:noFill/>
          </a:ln>
        </p:spPr>
        <p:txBody>
          <a:bodyPr anchorCtr="0" anchor="b" bIns="45700" lIns="91425" spcFirstLastPara="1" rIns="91425" wrap="square" tIns="45700">
            <a:noAutofit/>
          </a:bodyPr>
          <a:lstStyle/>
          <a:p>
            <a:pPr indent="0" lvl="0" marL="0" rtl="1" algn="l">
              <a:lnSpc>
                <a:spcPct val="100000"/>
              </a:lnSpc>
              <a:spcBef>
                <a:spcPts val="0"/>
              </a:spcBef>
              <a:spcAft>
                <a:spcPts val="0"/>
              </a:spcAft>
              <a:buSzPts val="1400"/>
              <a:buNone/>
            </a:pPr>
            <a:fld id="{00000000-1234-1234-1234-123412341234}" type="slidenum">
              <a:rPr lang="iw-IL"/>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8" name="Google Shape;278;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1" algn="r">
              <a:lnSpc>
                <a:spcPct val="100000"/>
              </a:lnSpc>
              <a:spcBef>
                <a:spcPts val="0"/>
              </a:spcBef>
              <a:spcAft>
                <a:spcPts val="0"/>
              </a:spcAft>
              <a:buSzPts val="1400"/>
              <a:buNone/>
            </a:pPr>
            <a:r>
              <a:rPr b="1" i="0" lang="iw-IL" sz="1400" u="none" strike="noStrike"/>
              <a:t>למורה</a:t>
            </a:r>
            <a:r>
              <a:rPr i="0" lang="iw-IL" sz="1400" u="none" strike="noStrike"/>
              <a:t>: סעודת פורים מתחברת לחלקים שקשורים לתחום הפיזי: שתיה, אוכל, ביגוד, קניות, הליכה, התעמלות ועוד.</a:t>
            </a:r>
            <a:endParaRPr/>
          </a:p>
          <a:p>
            <a:pPr indent="0" lvl="0" marL="0" rtl="1" algn="r">
              <a:lnSpc>
                <a:spcPct val="100000"/>
              </a:lnSpc>
              <a:spcBef>
                <a:spcPts val="0"/>
              </a:spcBef>
              <a:spcAft>
                <a:spcPts val="0"/>
              </a:spcAft>
              <a:buSzPts val="1400"/>
              <a:buNone/>
            </a:pPr>
            <a:r>
              <a:rPr i="0" lang="iw-IL" sz="1400" u="none" strike="noStrike">
                <a:latin typeface="David"/>
                <a:ea typeface="David"/>
                <a:cs typeface="David"/>
                <a:sym typeface="David"/>
              </a:rPr>
              <a:t>משלוח מנות מתחבר לחלקים הקשורים בתחום החברתי: קשרים עם אנשים, נתינה, קבלת מחמאה ועוד.</a:t>
            </a:r>
            <a:endParaRPr/>
          </a:p>
          <a:p>
            <a:pPr indent="0" lvl="0" marL="0" rtl="1" algn="r">
              <a:lnSpc>
                <a:spcPct val="100000"/>
              </a:lnSpc>
              <a:spcBef>
                <a:spcPts val="0"/>
              </a:spcBef>
              <a:spcAft>
                <a:spcPts val="0"/>
              </a:spcAft>
              <a:buSzPts val="1400"/>
              <a:buNone/>
            </a:pPr>
            <a:r>
              <a:rPr i="0" lang="iw-IL" sz="1400" u="none" strike="noStrike">
                <a:latin typeface="David"/>
                <a:ea typeface="David"/>
                <a:cs typeface="David"/>
                <a:sym typeface="David"/>
              </a:rPr>
              <a:t>מצוות מתנות לאביונים מתחברת לחלקים של נתינה לאחר, התנדבות, עזרה בבית ועוד.</a:t>
            </a:r>
            <a:endParaRPr/>
          </a:p>
          <a:p>
            <a:pPr indent="0" lvl="0" marL="0" rtl="1" algn="r">
              <a:lnSpc>
                <a:spcPct val="100000"/>
              </a:lnSpc>
              <a:spcBef>
                <a:spcPts val="0"/>
              </a:spcBef>
              <a:spcAft>
                <a:spcPts val="0"/>
              </a:spcAft>
              <a:buSzPts val="1400"/>
              <a:buNone/>
            </a:pPr>
            <a:r>
              <a:rPr lang="iw-IL" sz="800"/>
              <a:t>מקרא מגילה מתחבר לחלקים הקשורים לאמונה בה', ביטחון, שמיעת שיעור מחזק, תפילה ועוד.</a:t>
            </a:r>
            <a:endParaRPr sz="800"/>
          </a:p>
        </p:txBody>
      </p:sp>
      <p:sp>
        <p:nvSpPr>
          <p:cNvPr id="279" name="Google Shape;279;p45:notes"/>
          <p:cNvSpPr txBox="1"/>
          <p:nvPr>
            <p:ph idx="12" type="sldNum"/>
          </p:nvPr>
        </p:nvSpPr>
        <p:spPr>
          <a:xfrm>
            <a:off x="1588" y="8685213"/>
            <a:ext cx="2971800" cy="458787"/>
          </a:xfrm>
          <a:prstGeom prst="rect">
            <a:avLst/>
          </a:prstGeom>
          <a:noFill/>
          <a:ln>
            <a:noFill/>
          </a:ln>
        </p:spPr>
        <p:txBody>
          <a:bodyPr anchorCtr="0" anchor="b" bIns="45700" lIns="91425" spcFirstLastPara="1" rIns="91425" wrap="square" tIns="45700">
            <a:noAutofit/>
          </a:bodyPr>
          <a:lstStyle/>
          <a:p>
            <a:pPr indent="0" lvl="0" marL="0" marR="0" rtl="1" algn="l">
              <a:lnSpc>
                <a:spcPct val="100000"/>
              </a:lnSpc>
              <a:spcBef>
                <a:spcPts val="0"/>
              </a:spcBef>
              <a:spcAft>
                <a:spcPts val="0"/>
              </a:spcAft>
              <a:buClr>
                <a:srgbClr val="000000"/>
              </a:buClr>
              <a:buSzPts val="1400"/>
              <a:buFont typeface="Arial"/>
              <a:buNone/>
            </a:pPr>
            <a:fld id="{00000000-1234-1234-1234-123412341234}" type="slidenum">
              <a:rPr b="0" i="0" lang="iw-IL"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0" name="Google Shape;290;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1" algn="r">
              <a:lnSpc>
                <a:spcPct val="100000"/>
              </a:lnSpc>
              <a:spcBef>
                <a:spcPts val="0"/>
              </a:spcBef>
              <a:spcAft>
                <a:spcPts val="0"/>
              </a:spcAft>
              <a:buClr>
                <a:srgbClr val="000000"/>
              </a:buClr>
              <a:buSzPts val="1400"/>
              <a:buFont typeface="Arial"/>
              <a:buNone/>
            </a:pPr>
            <a:r>
              <a:rPr b="1" lang="iw-IL"/>
              <a:t>למורה</a:t>
            </a:r>
            <a:r>
              <a:rPr lang="iw-IL"/>
              <a:t>: כל מצוות פורים באות כדי לשמח את האדם, חז"ל ירדו לסוף דעתו של האדם ולכן קבעו מצוות שיגרמו לנו לשמחה.</a:t>
            </a:r>
            <a:endParaRPr/>
          </a:p>
          <a:p>
            <a:pPr indent="-228600" lvl="0" marL="457200" marR="0" rtl="1" algn="r">
              <a:lnSpc>
                <a:spcPct val="100000"/>
              </a:lnSpc>
              <a:spcBef>
                <a:spcPts val="0"/>
              </a:spcBef>
              <a:spcAft>
                <a:spcPts val="0"/>
              </a:spcAft>
              <a:buClr>
                <a:srgbClr val="000000"/>
              </a:buClr>
              <a:buSzPts val="1400"/>
              <a:buFont typeface="Arial"/>
              <a:buNone/>
            </a:pPr>
            <a:r>
              <a:rPr lang="iw-IL"/>
              <a:t>דרך מקרא מגילה אנחנו מתחזקים באמונה וביטחון בהשגחת ה' ובניסים התמידיים, דבר הגורם לשמחה.</a:t>
            </a:r>
            <a:endParaRPr/>
          </a:p>
          <a:p>
            <a:pPr indent="-228600" lvl="0" marL="457200" marR="0" rtl="1" algn="r">
              <a:lnSpc>
                <a:spcPct val="100000"/>
              </a:lnSpc>
              <a:spcBef>
                <a:spcPts val="0"/>
              </a:spcBef>
              <a:spcAft>
                <a:spcPts val="0"/>
              </a:spcAft>
              <a:buClr>
                <a:srgbClr val="000000"/>
              </a:buClr>
              <a:buSzPts val="1400"/>
              <a:buFont typeface="Arial"/>
              <a:buNone/>
            </a:pPr>
            <a:r>
              <a:rPr lang="iw-IL"/>
              <a:t>קיראו את המקורות.</a:t>
            </a:r>
            <a:endParaRPr/>
          </a:p>
          <a:p>
            <a:pPr indent="-228600" lvl="0" marL="457200" marR="0" rtl="1" algn="r">
              <a:lnSpc>
                <a:spcPct val="100000"/>
              </a:lnSpc>
              <a:spcBef>
                <a:spcPts val="0"/>
              </a:spcBef>
              <a:spcAft>
                <a:spcPts val="0"/>
              </a:spcAft>
              <a:buClr>
                <a:srgbClr val="000000"/>
              </a:buClr>
              <a:buSzPts val="1400"/>
              <a:buFont typeface="Arial"/>
              <a:buNone/>
            </a:pPr>
            <a:r>
              <a:rPr lang="iw-IL"/>
              <a:t>ניתן לשאול את התלמידים איזה מקור מתוך המקורות המצורפים יוצר אצלם חיבור יותר חזק למהות החג?</a:t>
            </a:r>
            <a:endParaRPr/>
          </a:p>
        </p:txBody>
      </p:sp>
      <p:sp>
        <p:nvSpPr>
          <p:cNvPr id="291" name="Google Shape;291;p46:notes"/>
          <p:cNvSpPr txBox="1"/>
          <p:nvPr>
            <p:ph idx="12" type="sldNum"/>
          </p:nvPr>
        </p:nvSpPr>
        <p:spPr>
          <a:xfrm>
            <a:off x="1588" y="8685213"/>
            <a:ext cx="2971800" cy="458787"/>
          </a:xfrm>
          <a:prstGeom prst="rect">
            <a:avLst/>
          </a:prstGeom>
          <a:noFill/>
          <a:ln>
            <a:noFill/>
          </a:ln>
        </p:spPr>
        <p:txBody>
          <a:bodyPr anchorCtr="0" anchor="b" bIns="45700" lIns="91425" spcFirstLastPara="1" rIns="91425" wrap="square" tIns="45700">
            <a:noAutofit/>
          </a:bodyPr>
          <a:lstStyle/>
          <a:p>
            <a:pPr indent="0" lvl="0" marL="0" marR="0" rtl="1" algn="l">
              <a:lnSpc>
                <a:spcPct val="100000"/>
              </a:lnSpc>
              <a:spcBef>
                <a:spcPts val="0"/>
              </a:spcBef>
              <a:spcAft>
                <a:spcPts val="0"/>
              </a:spcAft>
              <a:buClr>
                <a:srgbClr val="000000"/>
              </a:buClr>
              <a:buSzPts val="1200"/>
              <a:buFont typeface="Arial"/>
              <a:buNone/>
            </a:pPr>
            <a:fld id="{00000000-1234-1234-1234-123412341234}" type="slidenum">
              <a:rPr b="0" i="0" lang="iw-IL"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1" algn="r">
              <a:lnSpc>
                <a:spcPct val="100000"/>
              </a:lnSpc>
              <a:spcBef>
                <a:spcPts val="0"/>
              </a:spcBef>
              <a:spcAft>
                <a:spcPts val="0"/>
              </a:spcAft>
              <a:buSzPts val="1400"/>
              <a:buNone/>
            </a:pPr>
            <a:r>
              <a:rPr b="1" lang="iw-IL"/>
              <a:t>למורה</a:t>
            </a:r>
            <a:r>
              <a:rPr lang="iw-IL"/>
              <a:t>: להדפיס את ההיגדים לתרגיל הפתיחה לפחות פעמיים על מנת לאפשר מגוון אפשרויות, לפי גודל הכיתה (שקפים 26-29 להדפסה).</a:t>
            </a:r>
            <a:endParaRPr/>
          </a:p>
          <a:p>
            <a:pPr indent="0" lvl="0" marL="0" rtl="1" algn="r">
              <a:lnSpc>
                <a:spcPct val="100000"/>
              </a:lnSpc>
              <a:spcBef>
                <a:spcPts val="0"/>
              </a:spcBef>
              <a:spcAft>
                <a:spcPts val="0"/>
              </a:spcAft>
              <a:buSzPts val="1400"/>
              <a:buNone/>
            </a:pPr>
            <a:r>
              <a:rPr lang="iw-IL"/>
              <a:t>להדפיס את קלפי האיחולים לפעילות משלוח מנות יותר ממס' התלמידים כדי לאפשר בחירה (שקף 30 להדפסה)</a:t>
            </a:r>
            <a:endParaRPr/>
          </a:p>
          <a:p>
            <a:pPr indent="0" lvl="0" marL="0" rtl="1" algn="r">
              <a:lnSpc>
                <a:spcPct val="100000"/>
              </a:lnSpc>
              <a:spcBef>
                <a:spcPts val="0"/>
              </a:spcBef>
              <a:spcAft>
                <a:spcPts val="0"/>
              </a:spcAft>
              <a:buSzPts val="1400"/>
              <a:buNone/>
            </a:pPr>
            <a:r>
              <a:rPr lang="iw-IL"/>
              <a:t>להצטייד בעטים/טושים </a:t>
            </a:r>
            <a:endParaRPr/>
          </a:p>
          <a:p>
            <a:pPr indent="0" lvl="0" marL="0" rtl="1" algn="r">
              <a:lnSpc>
                <a:spcPct val="100000"/>
              </a:lnSpc>
              <a:spcBef>
                <a:spcPts val="0"/>
              </a:spcBef>
              <a:spcAft>
                <a:spcPts val="0"/>
              </a:spcAft>
              <a:buSzPts val="1400"/>
              <a:buNone/>
            </a:pPr>
            <a:r>
              <a:t/>
            </a:r>
            <a:endParaRPr/>
          </a:p>
        </p:txBody>
      </p:sp>
      <p:sp>
        <p:nvSpPr>
          <p:cNvPr id="88" name="Google Shape;88;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1dcf88dc2bb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1" algn="r">
              <a:lnSpc>
                <a:spcPct val="100000"/>
              </a:lnSpc>
              <a:spcBef>
                <a:spcPts val="0"/>
              </a:spcBef>
              <a:spcAft>
                <a:spcPts val="0"/>
              </a:spcAft>
              <a:buSzPts val="1400"/>
              <a:buNone/>
            </a:pPr>
            <a:r>
              <a:rPr lang="iw-IL"/>
              <a:t>יש להקריא את השיר בכיתה כפתיחה לפעילות הבאה ולשאול:</a:t>
            </a:r>
            <a:endParaRPr b="1"/>
          </a:p>
          <a:p>
            <a:pPr indent="0" lvl="0" marL="0" rtl="1" algn="r">
              <a:lnSpc>
                <a:spcPct val="100000"/>
              </a:lnSpc>
              <a:spcBef>
                <a:spcPts val="0"/>
              </a:spcBef>
              <a:spcAft>
                <a:spcPts val="0"/>
              </a:spcAft>
              <a:buSzPts val="1400"/>
              <a:buNone/>
            </a:pPr>
            <a:r>
              <a:rPr b="1" lang="iw-IL"/>
              <a:t>מה דעתכם? איך זה קשור לשמחה?</a:t>
            </a:r>
            <a:endParaRPr/>
          </a:p>
          <a:p>
            <a:pPr indent="0" lvl="0" marL="0" rtl="1" algn="r">
              <a:lnSpc>
                <a:spcPct val="100000"/>
              </a:lnSpc>
              <a:spcBef>
                <a:spcPts val="0"/>
              </a:spcBef>
              <a:spcAft>
                <a:spcPts val="0"/>
              </a:spcAft>
              <a:buSzPts val="1400"/>
              <a:buNone/>
            </a:pPr>
            <a:r>
              <a:rPr b="1" lang="iw-IL"/>
              <a:t>ספרו על 'משלוח מנות' כזה שקיבלתם סתם כך לאחרונה מאדם אחר? מילה טובה, מחמאה, פירגון...</a:t>
            </a:r>
            <a:endParaRPr b="1"/>
          </a:p>
        </p:txBody>
      </p:sp>
      <p:sp>
        <p:nvSpPr>
          <p:cNvPr id="301" name="Google Shape;301;g1dcf88dc2bb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1" algn="r">
              <a:lnSpc>
                <a:spcPct val="100000"/>
              </a:lnSpc>
              <a:spcBef>
                <a:spcPts val="0"/>
              </a:spcBef>
              <a:spcAft>
                <a:spcPts val="0"/>
              </a:spcAft>
              <a:buClr>
                <a:srgbClr val="000000"/>
              </a:buClr>
              <a:buSzPts val="1400"/>
              <a:buFont typeface="Arial"/>
              <a:buNone/>
            </a:pPr>
            <a:r>
              <a:rPr b="1" lang="iw-IL" sz="1200"/>
              <a:t>הנחיות למורה</a:t>
            </a:r>
            <a:r>
              <a:rPr lang="iw-IL" sz="1200"/>
              <a:t>:  בנספחים ישנם כרטיסים להדפסה מוכנים לאיחולים (שקופית 30). רצוי להכין מראש מעטפה אישית לכל תלמיד</a:t>
            </a:r>
            <a:endParaRPr/>
          </a:p>
          <a:p>
            <a:pPr indent="-228600" lvl="0" marL="457200" marR="0" rtl="1" algn="r">
              <a:lnSpc>
                <a:spcPct val="100000"/>
              </a:lnSpc>
              <a:spcBef>
                <a:spcPts val="0"/>
              </a:spcBef>
              <a:spcAft>
                <a:spcPts val="0"/>
              </a:spcAft>
              <a:buClr>
                <a:srgbClr val="000000"/>
              </a:buClr>
              <a:buSzPts val="1400"/>
              <a:buFont typeface="Arial"/>
              <a:buNone/>
            </a:pPr>
            <a:r>
              <a:rPr lang="iw-IL" sz="1200"/>
              <a:t>התלמידים יקבלו 2-3 ד דפי איחולים, וימלאו אותם על תלמידי הכיתה. לאחר מכן ישימו במעטפה של כל תלמיד. אפשר לתת לתלמידים להוסיף חמצוץ/סוכריה /שוקולד למעטפת האיחול</a:t>
            </a:r>
            <a:endParaRPr/>
          </a:p>
          <a:p>
            <a:pPr indent="-228600" lvl="0" marL="457200" marR="0" rtl="1" algn="r">
              <a:lnSpc>
                <a:spcPct val="100000"/>
              </a:lnSpc>
              <a:spcBef>
                <a:spcPts val="0"/>
              </a:spcBef>
              <a:spcAft>
                <a:spcPts val="0"/>
              </a:spcAft>
              <a:buClr>
                <a:srgbClr val="000000"/>
              </a:buClr>
              <a:buSzPts val="1400"/>
              <a:buFont typeface="Arial"/>
              <a:buNone/>
            </a:pPr>
            <a:r>
              <a:rPr b="1" lang="iw-IL" sz="1200"/>
              <a:t>חשוב להנחות לכתוב לכלל תלמידי הכיתה</a:t>
            </a:r>
            <a:r>
              <a:rPr lang="iw-IL" sz="1200"/>
              <a:t>. בסופו של השיעור, כל תלמיד יקבל מעטפה מלאה בפרגונים.</a:t>
            </a:r>
            <a:endParaRPr/>
          </a:p>
        </p:txBody>
      </p:sp>
      <p:sp>
        <p:nvSpPr>
          <p:cNvPr id="309" name="Google Shape;309;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8" name="Google Shape;318;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1" algn="r">
              <a:lnSpc>
                <a:spcPct val="100000"/>
              </a:lnSpc>
              <a:spcBef>
                <a:spcPts val="0"/>
              </a:spcBef>
              <a:spcAft>
                <a:spcPts val="0"/>
              </a:spcAft>
              <a:buClr>
                <a:srgbClr val="000000"/>
              </a:buClr>
              <a:buSzPts val="1400"/>
              <a:buFont typeface="Arial"/>
              <a:buNone/>
            </a:pPr>
            <a:r>
              <a:t/>
            </a:r>
            <a:endParaRPr/>
          </a:p>
        </p:txBody>
      </p:sp>
      <p:sp>
        <p:nvSpPr>
          <p:cNvPr id="319" name="Google Shape;319;p48:notes"/>
          <p:cNvSpPr txBox="1"/>
          <p:nvPr>
            <p:ph idx="12" type="sldNum"/>
          </p:nvPr>
        </p:nvSpPr>
        <p:spPr>
          <a:xfrm>
            <a:off x="1588" y="8685213"/>
            <a:ext cx="2971800" cy="458787"/>
          </a:xfrm>
          <a:prstGeom prst="rect">
            <a:avLst/>
          </a:prstGeom>
          <a:noFill/>
          <a:ln>
            <a:noFill/>
          </a:ln>
        </p:spPr>
        <p:txBody>
          <a:bodyPr anchorCtr="0" anchor="b" bIns="45700" lIns="91425" spcFirstLastPara="1" rIns="91425" wrap="square" tIns="45700">
            <a:noAutofit/>
          </a:bodyPr>
          <a:lstStyle/>
          <a:p>
            <a:pPr indent="0" lvl="0" marL="0" marR="0" rtl="1" algn="l">
              <a:lnSpc>
                <a:spcPct val="100000"/>
              </a:lnSpc>
              <a:spcBef>
                <a:spcPts val="0"/>
              </a:spcBef>
              <a:spcAft>
                <a:spcPts val="0"/>
              </a:spcAft>
              <a:buClr>
                <a:srgbClr val="000000"/>
              </a:buClr>
              <a:buSzPts val="1200"/>
              <a:buFont typeface="Arial"/>
              <a:buNone/>
            </a:pPr>
            <a:fld id="{00000000-1234-1234-1234-123412341234}" type="slidenum">
              <a:rPr b="0" i="0" lang="iw-IL"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0" name="Google Shape;330;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1" algn="r">
              <a:lnSpc>
                <a:spcPct val="100000"/>
              </a:lnSpc>
              <a:spcBef>
                <a:spcPts val="0"/>
              </a:spcBef>
              <a:spcAft>
                <a:spcPts val="0"/>
              </a:spcAft>
              <a:buClr>
                <a:srgbClr val="000000"/>
              </a:buClr>
              <a:buSzPts val="1400"/>
              <a:buFont typeface="Arial"/>
              <a:buNone/>
            </a:pPr>
            <a:r>
              <a:rPr b="1" lang="iw-IL"/>
              <a:t>מסכמות שיעור</a:t>
            </a:r>
            <a:r>
              <a:rPr lang="iw-IL"/>
              <a:t>: ניתן לאפשר לכל תלמיד לבחור משפט שהיא רוצה להתייחס אליו.</a:t>
            </a:r>
            <a:endParaRPr/>
          </a:p>
        </p:txBody>
      </p:sp>
      <p:sp>
        <p:nvSpPr>
          <p:cNvPr id="331" name="Google Shape;331;p49:notes"/>
          <p:cNvSpPr txBox="1"/>
          <p:nvPr>
            <p:ph idx="12" type="sldNum"/>
          </p:nvPr>
        </p:nvSpPr>
        <p:spPr>
          <a:xfrm>
            <a:off x="1588"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lang="iw-IL"/>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9" name="Google Shape;349;p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1" lang="iw-IL"/>
              <a:t>למורה</a:t>
            </a:r>
            <a:r>
              <a:rPr lang="iw-IL"/>
              <a:t>: לאפשר לכל תלמיד/ לבחור אפשרות אחת – משימה אותו הוא לוקח על עצמו למלא.</a:t>
            </a:r>
            <a:endParaRPr/>
          </a:p>
        </p:txBody>
      </p:sp>
      <p:sp>
        <p:nvSpPr>
          <p:cNvPr id="350" name="Google Shape;350;p50:notes"/>
          <p:cNvSpPr txBox="1"/>
          <p:nvPr>
            <p:ph idx="12" type="sldNum"/>
          </p:nvPr>
        </p:nvSpPr>
        <p:spPr>
          <a:xfrm>
            <a:off x="1588" y="8685213"/>
            <a:ext cx="2971800" cy="458700"/>
          </a:xfrm>
          <a:prstGeom prst="rect">
            <a:avLst/>
          </a:prstGeom>
          <a:noFill/>
          <a:ln>
            <a:noFill/>
          </a:ln>
        </p:spPr>
        <p:txBody>
          <a:bodyPr anchorCtr="0" anchor="b" bIns="45700" lIns="91425" spcFirstLastPara="1" rIns="91425" wrap="square" tIns="45700">
            <a:noAutofit/>
          </a:bodyPr>
          <a:lstStyle/>
          <a:p>
            <a:pPr indent="0" lvl="0" marL="0" rtl="1" algn="l">
              <a:lnSpc>
                <a:spcPct val="100000"/>
              </a:lnSpc>
              <a:spcBef>
                <a:spcPts val="0"/>
              </a:spcBef>
              <a:spcAft>
                <a:spcPts val="0"/>
              </a:spcAft>
              <a:buClr>
                <a:srgbClr val="000000"/>
              </a:buClr>
              <a:buSzPts val="1200"/>
              <a:buFont typeface="Arial"/>
              <a:buNone/>
            </a:pPr>
            <a:fld id="{00000000-1234-1234-1234-123412341234}" type="slidenum">
              <a:rPr lang="iw-IL"/>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0" name="Google Shape;360;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457200" rtl="1" algn="just">
              <a:lnSpc>
                <a:spcPct val="150000"/>
              </a:lnSpc>
              <a:spcBef>
                <a:spcPts val="0"/>
              </a:spcBef>
              <a:spcAft>
                <a:spcPts val="0"/>
              </a:spcAft>
              <a:buSzPts val="1400"/>
              <a:buNone/>
            </a:pPr>
            <a:r>
              <a:t/>
            </a:r>
            <a:endParaRPr/>
          </a:p>
        </p:txBody>
      </p:sp>
      <p:sp>
        <p:nvSpPr>
          <p:cNvPr id="361" name="Google Shape;361;p51:notes"/>
          <p:cNvSpPr txBox="1"/>
          <p:nvPr>
            <p:ph idx="12" type="sldNum"/>
          </p:nvPr>
        </p:nvSpPr>
        <p:spPr>
          <a:xfrm>
            <a:off x="1588" y="8685213"/>
            <a:ext cx="2971800" cy="458787"/>
          </a:xfrm>
          <a:prstGeom prst="rect">
            <a:avLst/>
          </a:prstGeom>
          <a:noFill/>
          <a:ln>
            <a:noFill/>
          </a:ln>
        </p:spPr>
        <p:txBody>
          <a:bodyPr anchorCtr="0" anchor="b" bIns="45700" lIns="91425" spcFirstLastPara="1" rIns="91425" wrap="square" tIns="45700">
            <a:noAutofit/>
          </a:bodyPr>
          <a:lstStyle/>
          <a:p>
            <a:pPr indent="0" lvl="0" marL="0" rtl="1" algn="l">
              <a:lnSpc>
                <a:spcPct val="100000"/>
              </a:lnSpc>
              <a:spcBef>
                <a:spcPts val="0"/>
              </a:spcBef>
              <a:spcAft>
                <a:spcPts val="0"/>
              </a:spcAft>
              <a:buSzPts val="1400"/>
              <a:buNone/>
            </a:pPr>
            <a:fld id="{00000000-1234-1234-1234-123412341234}" type="slidenum">
              <a:rPr lang="iw-IL"/>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6" name="Google Shape;366;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1" name="Google Shape;401;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1" algn="r">
              <a:lnSpc>
                <a:spcPct val="100000"/>
              </a:lnSpc>
              <a:spcBef>
                <a:spcPts val="0"/>
              </a:spcBef>
              <a:spcAft>
                <a:spcPts val="0"/>
              </a:spcAft>
              <a:buClr>
                <a:srgbClr val="000000"/>
              </a:buClr>
              <a:buSzPts val="1400"/>
              <a:buFont typeface="Arial"/>
              <a:buNone/>
            </a:pPr>
            <a:r>
              <a:t/>
            </a:r>
            <a:endParaRPr/>
          </a:p>
        </p:txBody>
      </p:sp>
      <p:sp>
        <p:nvSpPr>
          <p:cNvPr id="402" name="Google Shape;402;p53:notes"/>
          <p:cNvSpPr txBox="1"/>
          <p:nvPr>
            <p:ph idx="12" type="sldNum"/>
          </p:nvPr>
        </p:nvSpPr>
        <p:spPr>
          <a:xfrm>
            <a:off x="1588" y="8685213"/>
            <a:ext cx="2971800" cy="458787"/>
          </a:xfrm>
          <a:prstGeom prst="rect">
            <a:avLst/>
          </a:prstGeom>
          <a:noFill/>
          <a:ln>
            <a:noFill/>
          </a:ln>
        </p:spPr>
        <p:txBody>
          <a:bodyPr anchorCtr="0" anchor="b" bIns="45700" lIns="91425" spcFirstLastPara="1" rIns="91425" wrap="square" tIns="45700">
            <a:noAutofit/>
          </a:bodyPr>
          <a:lstStyle/>
          <a:p>
            <a:pPr indent="0" lvl="0" marL="0" marR="0" rtl="1" algn="l">
              <a:lnSpc>
                <a:spcPct val="100000"/>
              </a:lnSpc>
              <a:spcBef>
                <a:spcPts val="0"/>
              </a:spcBef>
              <a:spcAft>
                <a:spcPts val="0"/>
              </a:spcAft>
              <a:buClr>
                <a:srgbClr val="000000"/>
              </a:buClr>
              <a:buSzPts val="1200"/>
              <a:buFont typeface="Arial"/>
              <a:buNone/>
            </a:pPr>
            <a:fld id="{00000000-1234-1234-1234-123412341234}" type="slidenum">
              <a:rPr b="0" i="0" lang="iw-IL"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p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6" name="Google Shape;436;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p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0" name="Google Shape;470;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1" lang="iw-IL"/>
              <a:t>למורה</a:t>
            </a:r>
            <a:r>
              <a:rPr lang="iw-IL"/>
              <a:t>: ניתן להשתמש במקור המצורף ולהקריא אותו לבנות בפתיחה או בסיום. (שקף 23 להדפסה) </a:t>
            </a:r>
            <a:endParaRPr/>
          </a:p>
        </p:txBody>
      </p:sp>
      <p:sp>
        <p:nvSpPr>
          <p:cNvPr id="95" name="Google Shape;95;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4" name="Google Shape;504;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4" name="Google Shape;104;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2" name="Google Shape;112;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 name="Google Shape;128;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1" algn="r">
              <a:lnSpc>
                <a:spcPct val="100000"/>
              </a:lnSpc>
              <a:spcBef>
                <a:spcPts val="0"/>
              </a:spcBef>
              <a:spcAft>
                <a:spcPts val="0"/>
              </a:spcAft>
              <a:buClr>
                <a:srgbClr val="000000"/>
              </a:buClr>
              <a:buSzPts val="1400"/>
              <a:buFont typeface="Arial"/>
              <a:buNone/>
            </a:pPr>
            <a:r>
              <a:t/>
            </a:r>
            <a:endParaRPr/>
          </a:p>
        </p:txBody>
      </p:sp>
      <p:sp>
        <p:nvSpPr>
          <p:cNvPr id="129" name="Google Shape;129;p37:notes"/>
          <p:cNvSpPr txBox="1"/>
          <p:nvPr>
            <p:ph idx="12" type="sldNum"/>
          </p:nvPr>
        </p:nvSpPr>
        <p:spPr>
          <a:xfrm>
            <a:off x="1588" y="8685213"/>
            <a:ext cx="2971800" cy="458787"/>
          </a:xfrm>
          <a:prstGeom prst="rect">
            <a:avLst/>
          </a:prstGeom>
          <a:noFill/>
          <a:ln>
            <a:noFill/>
          </a:ln>
        </p:spPr>
        <p:txBody>
          <a:bodyPr anchorCtr="0" anchor="b" bIns="45700" lIns="91425" spcFirstLastPara="1" rIns="91425" wrap="square" tIns="45700">
            <a:noAutofit/>
          </a:bodyPr>
          <a:lstStyle/>
          <a:p>
            <a:pPr indent="0" lvl="0" marL="0" marR="0" rtl="1" algn="l">
              <a:lnSpc>
                <a:spcPct val="100000"/>
              </a:lnSpc>
              <a:spcBef>
                <a:spcPts val="0"/>
              </a:spcBef>
              <a:spcAft>
                <a:spcPts val="0"/>
              </a:spcAft>
              <a:buClr>
                <a:srgbClr val="000000"/>
              </a:buClr>
              <a:buSzPts val="1200"/>
              <a:buFont typeface="Calibri"/>
              <a:buNone/>
            </a:pPr>
            <a:fld id="{00000000-1234-1234-1234-123412341234}" type="slidenum">
              <a:rPr b="0" i="0" lang="iw-IL"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 name="Google Shape;154;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1" algn="r">
              <a:lnSpc>
                <a:spcPct val="100000"/>
              </a:lnSpc>
              <a:spcBef>
                <a:spcPts val="0"/>
              </a:spcBef>
              <a:spcAft>
                <a:spcPts val="0"/>
              </a:spcAft>
              <a:buClr>
                <a:srgbClr val="000000"/>
              </a:buClr>
              <a:buSzPts val="1400"/>
              <a:buFont typeface="Arial"/>
              <a:buNone/>
            </a:pPr>
            <a:r>
              <a:t/>
            </a:r>
            <a:endParaRPr/>
          </a:p>
        </p:txBody>
      </p:sp>
      <p:sp>
        <p:nvSpPr>
          <p:cNvPr id="155" name="Google Shape;155;p38:notes"/>
          <p:cNvSpPr txBox="1"/>
          <p:nvPr>
            <p:ph idx="12" type="sldNum"/>
          </p:nvPr>
        </p:nvSpPr>
        <p:spPr>
          <a:xfrm>
            <a:off x="1588"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lang="iw-IL"/>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1" algn="r">
              <a:lnSpc>
                <a:spcPct val="100000"/>
              </a:lnSpc>
              <a:spcBef>
                <a:spcPts val="0"/>
              </a:spcBef>
              <a:spcAft>
                <a:spcPts val="0"/>
              </a:spcAft>
              <a:buClr>
                <a:schemeClr val="dk1"/>
              </a:buClr>
              <a:buSzPts val="1200"/>
              <a:buFont typeface="Calibri"/>
              <a:buNone/>
            </a:pPr>
            <a:r>
              <a:rPr lang="iw-IL"/>
              <a:t>חשוב לחזור על הכללים המרכזיים על מנת לבסס מרחב בטוח המאפשר שיח רגשי בין התלמידים.</a:t>
            </a:r>
            <a:endParaRPr/>
          </a:p>
        </p:txBody>
      </p:sp>
      <p:sp>
        <p:nvSpPr>
          <p:cNvPr id="163" name="Google Shape;163;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3" name="Google Shape;183;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1" algn="r">
              <a:lnSpc>
                <a:spcPct val="100000"/>
              </a:lnSpc>
              <a:spcBef>
                <a:spcPts val="0"/>
              </a:spcBef>
              <a:spcAft>
                <a:spcPts val="0"/>
              </a:spcAft>
              <a:buSzPts val="1400"/>
              <a:buNone/>
            </a:pPr>
            <a:r>
              <a:rPr b="1" i="0" lang="iw-IL" sz="1800" u="none" strike="noStrike">
                <a:solidFill>
                  <a:srgbClr val="000000"/>
                </a:solidFill>
                <a:latin typeface="Calibri"/>
                <a:ea typeface="Calibri"/>
                <a:cs typeface="Calibri"/>
                <a:sym typeface="Calibri"/>
              </a:rPr>
              <a:t>למורה: </a:t>
            </a:r>
            <a:r>
              <a:rPr b="0" i="0" lang="iw-IL" sz="1800" u="none" strike="noStrike">
                <a:solidFill>
                  <a:srgbClr val="000000"/>
                </a:solidFill>
                <a:latin typeface="Calibri"/>
                <a:ea typeface="Calibri"/>
                <a:cs typeface="Calibri"/>
                <a:sym typeface="Calibri"/>
              </a:rPr>
              <a:t>השמעת השיר "תמיד יש סיבה להיות בשמחה" כפתיחה לשיעור</a:t>
            </a:r>
            <a:endParaRPr/>
          </a:p>
        </p:txBody>
      </p:sp>
      <p:sp>
        <p:nvSpPr>
          <p:cNvPr id="184" name="Google Shape;184;p7:notes"/>
          <p:cNvSpPr txBox="1"/>
          <p:nvPr>
            <p:ph idx="12" type="sldNum"/>
          </p:nvPr>
        </p:nvSpPr>
        <p:spPr>
          <a:xfrm>
            <a:off x="1588" y="8685213"/>
            <a:ext cx="2971800" cy="458787"/>
          </a:xfrm>
          <a:prstGeom prst="rect">
            <a:avLst/>
          </a:prstGeom>
          <a:noFill/>
          <a:ln>
            <a:noFill/>
          </a:ln>
        </p:spPr>
        <p:txBody>
          <a:bodyPr anchorCtr="0" anchor="b" bIns="45700" lIns="91425" spcFirstLastPara="1" rIns="91425" wrap="square" tIns="45700">
            <a:noAutofit/>
          </a:bodyPr>
          <a:lstStyle/>
          <a:p>
            <a:pPr indent="0" lvl="0" marL="0" marR="0" rtl="1" algn="l">
              <a:lnSpc>
                <a:spcPct val="100000"/>
              </a:lnSpc>
              <a:spcBef>
                <a:spcPts val="0"/>
              </a:spcBef>
              <a:spcAft>
                <a:spcPts val="0"/>
              </a:spcAft>
              <a:buClr>
                <a:srgbClr val="000000"/>
              </a:buClr>
              <a:buSzPts val="1400"/>
              <a:buFont typeface="Arial"/>
              <a:buNone/>
            </a:pPr>
            <a:fld id="{00000000-1234-1234-1234-123412341234}" type="slidenum">
              <a:rPr b="0" i="0" lang="iw-IL"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כותרת ותוכן" type="obj">
  <p:cSld name="OBJECT">
    <p:spTree>
      <p:nvGrpSpPr>
        <p:cNvPr id="15" name="Shape 15"/>
        <p:cNvGrpSpPr/>
        <p:nvPr/>
      </p:nvGrpSpPr>
      <p:grpSpPr>
        <a:xfrm>
          <a:off x="0" y="0"/>
          <a:ext cx="0" cy="0"/>
          <a:chOff x="0" y="0"/>
          <a:chExt cx="0" cy="0"/>
        </a:xfrm>
      </p:grpSpPr>
      <p:sp>
        <p:nvSpPr>
          <p:cNvPr id="16" name="Google Shape;16;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rtl="1" algn="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rtl="1" algn="r">
              <a:lnSpc>
                <a:spcPct val="90000"/>
              </a:lnSpc>
              <a:spcBef>
                <a:spcPts val="1000"/>
              </a:spcBef>
              <a:spcAft>
                <a:spcPts val="0"/>
              </a:spcAft>
              <a:buClr>
                <a:schemeClr val="dk1"/>
              </a:buClr>
              <a:buSzPts val="1800"/>
              <a:buChar char="•"/>
              <a:defRPr/>
            </a:lvl1pPr>
            <a:lvl2pPr indent="-342900" lvl="1" marL="914400" rtl="1" algn="r">
              <a:lnSpc>
                <a:spcPct val="90000"/>
              </a:lnSpc>
              <a:spcBef>
                <a:spcPts val="500"/>
              </a:spcBef>
              <a:spcAft>
                <a:spcPts val="0"/>
              </a:spcAft>
              <a:buClr>
                <a:schemeClr val="dk1"/>
              </a:buClr>
              <a:buSzPts val="1800"/>
              <a:buChar char="•"/>
              <a:defRPr/>
            </a:lvl2pPr>
            <a:lvl3pPr indent="-342900" lvl="2" marL="1371600" rtl="1" algn="r">
              <a:lnSpc>
                <a:spcPct val="90000"/>
              </a:lnSpc>
              <a:spcBef>
                <a:spcPts val="500"/>
              </a:spcBef>
              <a:spcAft>
                <a:spcPts val="0"/>
              </a:spcAft>
              <a:buClr>
                <a:schemeClr val="dk1"/>
              </a:buClr>
              <a:buSzPts val="1800"/>
              <a:buChar char="•"/>
              <a:defRPr/>
            </a:lvl3pPr>
            <a:lvl4pPr indent="-342900" lvl="3" marL="1828800" rtl="1" algn="r">
              <a:lnSpc>
                <a:spcPct val="90000"/>
              </a:lnSpc>
              <a:spcBef>
                <a:spcPts val="500"/>
              </a:spcBef>
              <a:spcAft>
                <a:spcPts val="0"/>
              </a:spcAft>
              <a:buClr>
                <a:schemeClr val="dk1"/>
              </a:buClr>
              <a:buSzPts val="1800"/>
              <a:buChar char="•"/>
              <a:defRPr/>
            </a:lvl4pPr>
            <a:lvl5pPr indent="-342900" lvl="4" marL="2286000" rtl="1" algn="r">
              <a:lnSpc>
                <a:spcPct val="90000"/>
              </a:lnSpc>
              <a:spcBef>
                <a:spcPts val="500"/>
              </a:spcBef>
              <a:spcAft>
                <a:spcPts val="0"/>
              </a:spcAft>
              <a:buClr>
                <a:schemeClr val="dk1"/>
              </a:buClr>
              <a:buSzPts val="1800"/>
              <a:buChar char="•"/>
              <a:defRPr/>
            </a:lvl5pPr>
            <a:lvl6pPr indent="-342900" lvl="5" marL="2743200" rtl="1" algn="r">
              <a:lnSpc>
                <a:spcPct val="90000"/>
              </a:lnSpc>
              <a:spcBef>
                <a:spcPts val="500"/>
              </a:spcBef>
              <a:spcAft>
                <a:spcPts val="0"/>
              </a:spcAft>
              <a:buClr>
                <a:schemeClr val="dk1"/>
              </a:buClr>
              <a:buSzPts val="1800"/>
              <a:buChar char="•"/>
              <a:defRPr/>
            </a:lvl6pPr>
            <a:lvl7pPr indent="-342900" lvl="6" marL="3200400" rtl="1" algn="r">
              <a:lnSpc>
                <a:spcPct val="90000"/>
              </a:lnSpc>
              <a:spcBef>
                <a:spcPts val="500"/>
              </a:spcBef>
              <a:spcAft>
                <a:spcPts val="0"/>
              </a:spcAft>
              <a:buClr>
                <a:schemeClr val="dk1"/>
              </a:buClr>
              <a:buSzPts val="1800"/>
              <a:buChar char="•"/>
              <a:defRPr/>
            </a:lvl7pPr>
            <a:lvl8pPr indent="-342900" lvl="7" marL="3657600" rtl="1" algn="r">
              <a:lnSpc>
                <a:spcPct val="90000"/>
              </a:lnSpc>
              <a:spcBef>
                <a:spcPts val="500"/>
              </a:spcBef>
              <a:spcAft>
                <a:spcPts val="0"/>
              </a:spcAft>
              <a:buClr>
                <a:schemeClr val="dk1"/>
              </a:buClr>
              <a:buSzPts val="1800"/>
              <a:buChar char="•"/>
              <a:defRPr/>
            </a:lvl8pPr>
            <a:lvl9pPr indent="-342900" lvl="8" marL="4114800" rtl="1" algn="r">
              <a:lnSpc>
                <a:spcPct val="90000"/>
              </a:lnSpc>
              <a:spcBef>
                <a:spcPts val="500"/>
              </a:spcBef>
              <a:spcAft>
                <a:spcPts val="0"/>
              </a:spcAft>
              <a:buClr>
                <a:schemeClr val="dk1"/>
              </a:buClr>
              <a:buSzPts val="1800"/>
              <a:buChar char="•"/>
              <a:defRPr/>
            </a:lvl9pPr>
          </a:lstStyle>
          <a:p/>
        </p:txBody>
      </p:sp>
      <p:sp>
        <p:nvSpPr>
          <p:cNvPr id="18" name="Google Shape;18;p25"/>
          <p:cNvSpPr txBox="1"/>
          <p:nvPr>
            <p:ph idx="10" type="dt"/>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lvl="0" rtl="1" algn="r">
              <a:lnSpc>
                <a:spcPct val="100000"/>
              </a:lnSpc>
              <a:spcBef>
                <a:spcPts val="0"/>
              </a:spcBef>
              <a:spcAft>
                <a:spcPts val="0"/>
              </a:spcAft>
              <a:buSzPts val="1400"/>
              <a:buNone/>
              <a:defRPr/>
            </a:lvl1pPr>
            <a:lvl2pPr lvl="1" rtl="1" algn="r">
              <a:lnSpc>
                <a:spcPct val="100000"/>
              </a:lnSpc>
              <a:spcBef>
                <a:spcPts val="0"/>
              </a:spcBef>
              <a:spcAft>
                <a:spcPts val="0"/>
              </a:spcAft>
              <a:buSzPts val="1400"/>
              <a:buNone/>
              <a:defRPr/>
            </a:lvl2pPr>
            <a:lvl3pPr lvl="2" rtl="1" algn="r">
              <a:lnSpc>
                <a:spcPct val="100000"/>
              </a:lnSpc>
              <a:spcBef>
                <a:spcPts val="0"/>
              </a:spcBef>
              <a:spcAft>
                <a:spcPts val="0"/>
              </a:spcAft>
              <a:buSzPts val="1400"/>
              <a:buNone/>
              <a:defRPr/>
            </a:lvl3pPr>
            <a:lvl4pPr lvl="3" rtl="1" algn="r">
              <a:lnSpc>
                <a:spcPct val="100000"/>
              </a:lnSpc>
              <a:spcBef>
                <a:spcPts val="0"/>
              </a:spcBef>
              <a:spcAft>
                <a:spcPts val="0"/>
              </a:spcAft>
              <a:buSzPts val="1400"/>
              <a:buNone/>
              <a:defRPr/>
            </a:lvl4pPr>
            <a:lvl5pPr lvl="4" rtl="1" algn="r">
              <a:lnSpc>
                <a:spcPct val="100000"/>
              </a:lnSpc>
              <a:spcBef>
                <a:spcPts val="0"/>
              </a:spcBef>
              <a:spcAft>
                <a:spcPts val="0"/>
              </a:spcAft>
              <a:buSzPts val="1400"/>
              <a:buNone/>
              <a:defRPr/>
            </a:lvl5pPr>
            <a:lvl6pPr lvl="5" rtl="1" algn="r">
              <a:lnSpc>
                <a:spcPct val="100000"/>
              </a:lnSpc>
              <a:spcBef>
                <a:spcPts val="0"/>
              </a:spcBef>
              <a:spcAft>
                <a:spcPts val="0"/>
              </a:spcAft>
              <a:buSzPts val="1400"/>
              <a:buNone/>
              <a:defRPr/>
            </a:lvl6pPr>
            <a:lvl7pPr lvl="6" rtl="1" algn="r">
              <a:lnSpc>
                <a:spcPct val="100000"/>
              </a:lnSpc>
              <a:spcBef>
                <a:spcPts val="0"/>
              </a:spcBef>
              <a:spcAft>
                <a:spcPts val="0"/>
              </a:spcAft>
              <a:buSzPts val="1400"/>
              <a:buNone/>
              <a:defRPr/>
            </a:lvl7pPr>
            <a:lvl8pPr lvl="7" rtl="1" algn="r">
              <a:lnSpc>
                <a:spcPct val="100000"/>
              </a:lnSpc>
              <a:spcBef>
                <a:spcPts val="0"/>
              </a:spcBef>
              <a:spcAft>
                <a:spcPts val="0"/>
              </a:spcAft>
              <a:buSzPts val="1400"/>
              <a:buNone/>
              <a:defRPr/>
            </a:lvl8pPr>
            <a:lvl9pPr lvl="8" rtl="1" algn="r">
              <a:lnSpc>
                <a:spcPct val="100000"/>
              </a:lnSpc>
              <a:spcBef>
                <a:spcPts val="0"/>
              </a:spcBef>
              <a:spcAft>
                <a:spcPts val="0"/>
              </a:spcAft>
              <a:buSzPts val="1400"/>
              <a:buNone/>
              <a:defRPr/>
            </a:lvl9pPr>
          </a:lstStyle>
          <a:p/>
        </p:txBody>
      </p:sp>
      <p:sp>
        <p:nvSpPr>
          <p:cNvPr id="19" name="Google Shape;19;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rtl="1" algn="ctr">
              <a:lnSpc>
                <a:spcPct val="100000"/>
              </a:lnSpc>
              <a:spcBef>
                <a:spcPts val="0"/>
              </a:spcBef>
              <a:spcAft>
                <a:spcPts val="0"/>
              </a:spcAft>
              <a:buSzPts val="1400"/>
              <a:buNone/>
              <a:defRPr/>
            </a:lvl1pPr>
            <a:lvl2pPr lvl="1" rtl="1" algn="r">
              <a:lnSpc>
                <a:spcPct val="100000"/>
              </a:lnSpc>
              <a:spcBef>
                <a:spcPts val="0"/>
              </a:spcBef>
              <a:spcAft>
                <a:spcPts val="0"/>
              </a:spcAft>
              <a:buSzPts val="1400"/>
              <a:buNone/>
              <a:defRPr/>
            </a:lvl2pPr>
            <a:lvl3pPr lvl="2" rtl="1" algn="r">
              <a:lnSpc>
                <a:spcPct val="100000"/>
              </a:lnSpc>
              <a:spcBef>
                <a:spcPts val="0"/>
              </a:spcBef>
              <a:spcAft>
                <a:spcPts val="0"/>
              </a:spcAft>
              <a:buSzPts val="1400"/>
              <a:buNone/>
              <a:defRPr/>
            </a:lvl3pPr>
            <a:lvl4pPr lvl="3" rtl="1" algn="r">
              <a:lnSpc>
                <a:spcPct val="100000"/>
              </a:lnSpc>
              <a:spcBef>
                <a:spcPts val="0"/>
              </a:spcBef>
              <a:spcAft>
                <a:spcPts val="0"/>
              </a:spcAft>
              <a:buSzPts val="1400"/>
              <a:buNone/>
              <a:defRPr/>
            </a:lvl4pPr>
            <a:lvl5pPr lvl="4" rtl="1" algn="r">
              <a:lnSpc>
                <a:spcPct val="100000"/>
              </a:lnSpc>
              <a:spcBef>
                <a:spcPts val="0"/>
              </a:spcBef>
              <a:spcAft>
                <a:spcPts val="0"/>
              </a:spcAft>
              <a:buSzPts val="1400"/>
              <a:buNone/>
              <a:defRPr/>
            </a:lvl5pPr>
            <a:lvl6pPr lvl="5" rtl="1" algn="r">
              <a:lnSpc>
                <a:spcPct val="100000"/>
              </a:lnSpc>
              <a:spcBef>
                <a:spcPts val="0"/>
              </a:spcBef>
              <a:spcAft>
                <a:spcPts val="0"/>
              </a:spcAft>
              <a:buSzPts val="1400"/>
              <a:buNone/>
              <a:defRPr/>
            </a:lvl6pPr>
            <a:lvl7pPr lvl="6" rtl="1" algn="r">
              <a:lnSpc>
                <a:spcPct val="100000"/>
              </a:lnSpc>
              <a:spcBef>
                <a:spcPts val="0"/>
              </a:spcBef>
              <a:spcAft>
                <a:spcPts val="0"/>
              </a:spcAft>
              <a:buSzPts val="1400"/>
              <a:buNone/>
              <a:defRPr/>
            </a:lvl7pPr>
            <a:lvl8pPr lvl="7" rtl="1" algn="r">
              <a:lnSpc>
                <a:spcPct val="100000"/>
              </a:lnSpc>
              <a:spcBef>
                <a:spcPts val="0"/>
              </a:spcBef>
              <a:spcAft>
                <a:spcPts val="0"/>
              </a:spcAft>
              <a:buSzPts val="1400"/>
              <a:buNone/>
              <a:defRPr/>
            </a:lvl8pPr>
            <a:lvl9pPr lvl="8" rtl="1" algn="r">
              <a:lnSpc>
                <a:spcPct val="100000"/>
              </a:lnSpc>
              <a:spcBef>
                <a:spcPts val="0"/>
              </a:spcBef>
              <a:spcAft>
                <a:spcPts val="0"/>
              </a:spcAft>
              <a:buSzPts val="1400"/>
              <a:buNone/>
              <a:defRPr/>
            </a:lvl9pPr>
          </a:lstStyle>
          <a:p/>
        </p:txBody>
      </p:sp>
      <p:sp>
        <p:nvSpPr>
          <p:cNvPr id="20" name="Google Shape;20;p25"/>
          <p:cNvSpPr txBox="1"/>
          <p:nvPr>
            <p:ph idx="12" type="sldNum"/>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1" algn="l">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כותרת בלבד" type="titleOnly">
  <p:cSld name="TITLE_ONLY">
    <p:spTree>
      <p:nvGrpSpPr>
        <p:cNvPr id="21" name="Shape 21"/>
        <p:cNvGrpSpPr/>
        <p:nvPr/>
      </p:nvGrpSpPr>
      <p:grpSpPr>
        <a:xfrm>
          <a:off x="0" y="0"/>
          <a:ext cx="0" cy="0"/>
          <a:chOff x="0" y="0"/>
          <a:chExt cx="0" cy="0"/>
        </a:xfrm>
      </p:grpSpPr>
      <p:sp>
        <p:nvSpPr>
          <p:cNvPr id="22" name="Google Shape;22;p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rtl="1" algn="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30"/>
          <p:cNvSpPr txBox="1"/>
          <p:nvPr>
            <p:ph idx="10" type="dt"/>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lvl="0" rtl="1" algn="r">
              <a:lnSpc>
                <a:spcPct val="100000"/>
              </a:lnSpc>
              <a:spcBef>
                <a:spcPts val="0"/>
              </a:spcBef>
              <a:spcAft>
                <a:spcPts val="0"/>
              </a:spcAft>
              <a:buSzPts val="1400"/>
              <a:buNone/>
              <a:defRPr/>
            </a:lvl1pPr>
            <a:lvl2pPr lvl="1" rtl="1" algn="r">
              <a:lnSpc>
                <a:spcPct val="100000"/>
              </a:lnSpc>
              <a:spcBef>
                <a:spcPts val="0"/>
              </a:spcBef>
              <a:spcAft>
                <a:spcPts val="0"/>
              </a:spcAft>
              <a:buSzPts val="1400"/>
              <a:buNone/>
              <a:defRPr/>
            </a:lvl2pPr>
            <a:lvl3pPr lvl="2" rtl="1" algn="r">
              <a:lnSpc>
                <a:spcPct val="100000"/>
              </a:lnSpc>
              <a:spcBef>
                <a:spcPts val="0"/>
              </a:spcBef>
              <a:spcAft>
                <a:spcPts val="0"/>
              </a:spcAft>
              <a:buSzPts val="1400"/>
              <a:buNone/>
              <a:defRPr/>
            </a:lvl3pPr>
            <a:lvl4pPr lvl="3" rtl="1" algn="r">
              <a:lnSpc>
                <a:spcPct val="100000"/>
              </a:lnSpc>
              <a:spcBef>
                <a:spcPts val="0"/>
              </a:spcBef>
              <a:spcAft>
                <a:spcPts val="0"/>
              </a:spcAft>
              <a:buSzPts val="1400"/>
              <a:buNone/>
              <a:defRPr/>
            </a:lvl4pPr>
            <a:lvl5pPr lvl="4" rtl="1" algn="r">
              <a:lnSpc>
                <a:spcPct val="100000"/>
              </a:lnSpc>
              <a:spcBef>
                <a:spcPts val="0"/>
              </a:spcBef>
              <a:spcAft>
                <a:spcPts val="0"/>
              </a:spcAft>
              <a:buSzPts val="1400"/>
              <a:buNone/>
              <a:defRPr/>
            </a:lvl5pPr>
            <a:lvl6pPr lvl="5" rtl="1" algn="r">
              <a:lnSpc>
                <a:spcPct val="100000"/>
              </a:lnSpc>
              <a:spcBef>
                <a:spcPts val="0"/>
              </a:spcBef>
              <a:spcAft>
                <a:spcPts val="0"/>
              </a:spcAft>
              <a:buSzPts val="1400"/>
              <a:buNone/>
              <a:defRPr/>
            </a:lvl6pPr>
            <a:lvl7pPr lvl="6" rtl="1" algn="r">
              <a:lnSpc>
                <a:spcPct val="100000"/>
              </a:lnSpc>
              <a:spcBef>
                <a:spcPts val="0"/>
              </a:spcBef>
              <a:spcAft>
                <a:spcPts val="0"/>
              </a:spcAft>
              <a:buSzPts val="1400"/>
              <a:buNone/>
              <a:defRPr/>
            </a:lvl7pPr>
            <a:lvl8pPr lvl="7" rtl="1" algn="r">
              <a:lnSpc>
                <a:spcPct val="100000"/>
              </a:lnSpc>
              <a:spcBef>
                <a:spcPts val="0"/>
              </a:spcBef>
              <a:spcAft>
                <a:spcPts val="0"/>
              </a:spcAft>
              <a:buSzPts val="1400"/>
              <a:buNone/>
              <a:defRPr/>
            </a:lvl8pPr>
            <a:lvl9pPr lvl="8" rtl="1" algn="r">
              <a:lnSpc>
                <a:spcPct val="100000"/>
              </a:lnSpc>
              <a:spcBef>
                <a:spcPts val="0"/>
              </a:spcBef>
              <a:spcAft>
                <a:spcPts val="0"/>
              </a:spcAft>
              <a:buSzPts val="1400"/>
              <a:buNone/>
              <a:defRPr/>
            </a:lvl9pPr>
          </a:lstStyle>
          <a:p/>
        </p:txBody>
      </p:sp>
      <p:sp>
        <p:nvSpPr>
          <p:cNvPr id="24" name="Google Shape;24;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rtl="1" algn="ctr">
              <a:lnSpc>
                <a:spcPct val="100000"/>
              </a:lnSpc>
              <a:spcBef>
                <a:spcPts val="0"/>
              </a:spcBef>
              <a:spcAft>
                <a:spcPts val="0"/>
              </a:spcAft>
              <a:buSzPts val="1400"/>
              <a:buNone/>
              <a:defRPr/>
            </a:lvl1pPr>
            <a:lvl2pPr lvl="1" rtl="1" algn="r">
              <a:lnSpc>
                <a:spcPct val="100000"/>
              </a:lnSpc>
              <a:spcBef>
                <a:spcPts val="0"/>
              </a:spcBef>
              <a:spcAft>
                <a:spcPts val="0"/>
              </a:spcAft>
              <a:buSzPts val="1400"/>
              <a:buNone/>
              <a:defRPr/>
            </a:lvl2pPr>
            <a:lvl3pPr lvl="2" rtl="1" algn="r">
              <a:lnSpc>
                <a:spcPct val="100000"/>
              </a:lnSpc>
              <a:spcBef>
                <a:spcPts val="0"/>
              </a:spcBef>
              <a:spcAft>
                <a:spcPts val="0"/>
              </a:spcAft>
              <a:buSzPts val="1400"/>
              <a:buNone/>
              <a:defRPr/>
            </a:lvl3pPr>
            <a:lvl4pPr lvl="3" rtl="1" algn="r">
              <a:lnSpc>
                <a:spcPct val="100000"/>
              </a:lnSpc>
              <a:spcBef>
                <a:spcPts val="0"/>
              </a:spcBef>
              <a:spcAft>
                <a:spcPts val="0"/>
              </a:spcAft>
              <a:buSzPts val="1400"/>
              <a:buNone/>
              <a:defRPr/>
            </a:lvl4pPr>
            <a:lvl5pPr lvl="4" rtl="1" algn="r">
              <a:lnSpc>
                <a:spcPct val="100000"/>
              </a:lnSpc>
              <a:spcBef>
                <a:spcPts val="0"/>
              </a:spcBef>
              <a:spcAft>
                <a:spcPts val="0"/>
              </a:spcAft>
              <a:buSzPts val="1400"/>
              <a:buNone/>
              <a:defRPr/>
            </a:lvl5pPr>
            <a:lvl6pPr lvl="5" rtl="1" algn="r">
              <a:lnSpc>
                <a:spcPct val="100000"/>
              </a:lnSpc>
              <a:spcBef>
                <a:spcPts val="0"/>
              </a:spcBef>
              <a:spcAft>
                <a:spcPts val="0"/>
              </a:spcAft>
              <a:buSzPts val="1400"/>
              <a:buNone/>
              <a:defRPr/>
            </a:lvl6pPr>
            <a:lvl7pPr lvl="6" rtl="1" algn="r">
              <a:lnSpc>
                <a:spcPct val="100000"/>
              </a:lnSpc>
              <a:spcBef>
                <a:spcPts val="0"/>
              </a:spcBef>
              <a:spcAft>
                <a:spcPts val="0"/>
              </a:spcAft>
              <a:buSzPts val="1400"/>
              <a:buNone/>
              <a:defRPr/>
            </a:lvl7pPr>
            <a:lvl8pPr lvl="7" rtl="1" algn="r">
              <a:lnSpc>
                <a:spcPct val="100000"/>
              </a:lnSpc>
              <a:spcBef>
                <a:spcPts val="0"/>
              </a:spcBef>
              <a:spcAft>
                <a:spcPts val="0"/>
              </a:spcAft>
              <a:buSzPts val="1400"/>
              <a:buNone/>
              <a:defRPr/>
            </a:lvl8pPr>
            <a:lvl9pPr lvl="8" rtl="1" algn="r">
              <a:lnSpc>
                <a:spcPct val="100000"/>
              </a:lnSpc>
              <a:spcBef>
                <a:spcPts val="0"/>
              </a:spcBef>
              <a:spcAft>
                <a:spcPts val="0"/>
              </a:spcAft>
              <a:buSzPts val="1400"/>
              <a:buNone/>
              <a:defRPr/>
            </a:lvl9pPr>
          </a:lstStyle>
          <a:p/>
        </p:txBody>
      </p:sp>
      <p:sp>
        <p:nvSpPr>
          <p:cNvPr id="25" name="Google Shape;25;p30"/>
          <p:cNvSpPr txBox="1"/>
          <p:nvPr>
            <p:ph idx="12" type="sldNum"/>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1" algn="l">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ריק" type="blank">
  <p:cSld name="BLANK">
    <p:spTree>
      <p:nvGrpSpPr>
        <p:cNvPr id="26" name="Shape 26"/>
        <p:cNvGrpSpPr/>
        <p:nvPr/>
      </p:nvGrpSpPr>
      <p:grpSpPr>
        <a:xfrm>
          <a:off x="0" y="0"/>
          <a:ext cx="0" cy="0"/>
          <a:chOff x="0" y="0"/>
          <a:chExt cx="0" cy="0"/>
        </a:xfrm>
      </p:grpSpPr>
      <p:sp>
        <p:nvSpPr>
          <p:cNvPr id="27" name="Google Shape;27;p31"/>
          <p:cNvSpPr txBox="1"/>
          <p:nvPr>
            <p:ph idx="10" type="dt"/>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lvl="0" rtl="1" algn="r">
              <a:lnSpc>
                <a:spcPct val="100000"/>
              </a:lnSpc>
              <a:spcBef>
                <a:spcPts val="0"/>
              </a:spcBef>
              <a:spcAft>
                <a:spcPts val="0"/>
              </a:spcAft>
              <a:buSzPts val="1400"/>
              <a:buNone/>
              <a:defRPr/>
            </a:lvl1pPr>
            <a:lvl2pPr lvl="1" rtl="1" algn="r">
              <a:lnSpc>
                <a:spcPct val="100000"/>
              </a:lnSpc>
              <a:spcBef>
                <a:spcPts val="0"/>
              </a:spcBef>
              <a:spcAft>
                <a:spcPts val="0"/>
              </a:spcAft>
              <a:buSzPts val="1400"/>
              <a:buNone/>
              <a:defRPr/>
            </a:lvl2pPr>
            <a:lvl3pPr lvl="2" rtl="1" algn="r">
              <a:lnSpc>
                <a:spcPct val="100000"/>
              </a:lnSpc>
              <a:spcBef>
                <a:spcPts val="0"/>
              </a:spcBef>
              <a:spcAft>
                <a:spcPts val="0"/>
              </a:spcAft>
              <a:buSzPts val="1400"/>
              <a:buNone/>
              <a:defRPr/>
            </a:lvl3pPr>
            <a:lvl4pPr lvl="3" rtl="1" algn="r">
              <a:lnSpc>
                <a:spcPct val="100000"/>
              </a:lnSpc>
              <a:spcBef>
                <a:spcPts val="0"/>
              </a:spcBef>
              <a:spcAft>
                <a:spcPts val="0"/>
              </a:spcAft>
              <a:buSzPts val="1400"/>
              <a:buNone/>
              <a:defRPr/>
            </a:lvl4pPr>
            <a:lvl5pPr lvl="4" rtl="1" algn="r">
              <a:lnSpc>
                <a:spcPct val="100000"/>
              </a:lnSpc>
              <a:spcBef>
                <a:spcPts val="0"/>
              </a:spcBef>
              <a:spcAft>
                <a:spcPts val="0"/>
              </a:spcAft>
              <a:buSzPts val="1400"/>
              <a:buNone/>
              <a:defRPr/>
            </a:lvl5pPr>
            <a:lvl6pPr lvl="5" rtl="1" algn="r">
              <a:lnSpc>
                <a:spcPct val="100000"/>
              </a:lnSpc>
              <a:spcBef>
                <a:spcPts val="0"/>
              </a:spcBef>
              <a:spcAft>
                <a:spcPts val="0"/>
              </a:spcAft>
              <a:buSzPts val="1400"/>
              <a:buNone/>
              <a:defRPr/>
            </a:lvl6pPr>
            <a:lvl7pPr lvl="6" rtl="1" algn="r">
              <a:lnSpc>
                <a:spcPct val="100000"/>
              </a:lnSpc>
              <a:spcBef>
                <a:spcPts val="0"/>
              </a:spcBef>
              <a:spcAft>
                <a:spcPts val="0"/>
              </a:spcAft>
              <a:buSzPts val="1400"/>
              <a:buNone/>
              <a:defRPr/>
            </a:lvl7pPr>
            <a:lvl8pPr lvl="7" rtl="1" algn="r">
              <a:lnSpc>
                <a:spcPct val="100000"/>
              </a:lnSpc>
              <a:spcBef>
                <a:spcPts val="0"/>
              </a:spcBef>
              <a:spcAft>
                <a:spcPts val="0"/>
              </a:spcAft>
              <a:buSzPts val="1400"/>
              <a:buNone/>
              <a:defRPr/>
            </a:lvl8pPr>
            <a:lvl9pPr lvl="8" rtl="1" algn="r">
              <a:lnSpc>
                <a:spcPct val="100000"/>
              </a:lnSpc>
              <a:spcBef>
                <a:spcPts val="0"/>
              </a:spcBef>
              <a:spcAft>
                <a:spcPts val="0"/>
              </a:spcAft>
              <a:buSzPts val="1400"/>
              <a:buNone/>
              <a:defRPr/>
            </a:lvl9pPr>
          </a:lstStyle>
          <a:p/>
        </p:txBody>
      </p:sp>
      <p:sp>
        <p:nvSpPr>
          <p:cNvPr id="28" name="Google Shape;28;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rtl="1" algn="ctr">
              <a:lnSpc>
                <a:spcPct val="100000"/>
              </a:lnSpc>
              <a:spcBef>
                <a:spcPts val="0"/>
              </a:spcBef>
              <a:spcAft>
                <a:spcPts val="0"/>
              </a:spcAft>
              <a:buSzPts val="1400"/>
              <a:buNone/>
              <a:defRPr/>
            </a:lvl1pPr>
            <a:lvl2pPr lvl="1" rtl="1" algn="r">
              <a:lnSpc>
                <a:spcPct val="100000"/>
              </a:lnSpc>
              <a:spcBef>
                <a:spcPts val="0"/>
              </a:spcBef>
              <a:spcAft>
                <a:spcPts val="0"/>
              </a:spcAft>
              <a:buSzPts val="1400"/>
              <a:buNone/>
              <a:defRPr/>
            </a:lvl2pPr>
            <a:lvl3pPr lvl="2" rtl="1" algn="r">
              <a:lnSpc>
                <a:spcPct val="100000"/>
              </a:lnSpc>
              <a:spcBef>
                <a:spcPts val="0"/>
              </a:spcBef>
              <a:spcAft>
                <a:spcPts val="0"/>
              </a:spcAft>
              <a:buSzPts val="1400"/>
              <a:buNone/>
              <a:defRPr/>
            </a:lvl3pPr>
            <a:lvl4pPr lvl="3" rtl="1" algn="r">
              <a:lnSpc>
                <a:spcPct val="100000"/>
              </a:lnSpc>
              <a:spcBef>
                <a:spcPts val="0"/>
              </a:spcBef>
              <a:spcAft>
                <a:spcPts val="0"/>
              </a:spcAft>
              <a:buSzPts val="1400"/>
              <a:buNone/>
              <a:defRPr/>
            </a:lvl4pPr>
            <a:lvl5pPr lvl="4" rtl="1" algn="r">
              <a:lnSpc>
                <a:spcPct val="100000"/>
              </a:lnSpc>
              <a:spcBef>
                <a:spcPts val="0"/>
              </a:spcBef>
              <a:spcAft>
                <a:spcPts val="0"/>
              </a:spcAft>
              <a:buSzPts val="1400"/>
              <a:buNone/>
              <a:defRPr/>
            </a:lvl5pPr>
            <a:lvl6pPr lvl="5" rtl="1" algn="r">
              <a:lnSpc>
                <a:spcPct val="100000"/>
              </a:lnSpc>
              <a:spcBef>
                <a:spcPts val="0"/>
              </a:spcBef>
              <a:spcAft>
                <a:spcPts val="0"/>
              </a:spcAft>
              <a:buSzPts val="1400"/>
              <a:buNone/>
              <a:defRPr/>
            </a:lvl6pPr>
            <a:lvl7pPr lvl="6" rtl="1" algn="r">
              <a:lnSpc>
                <a:spcPct val="100000"/>
              </a:lnSpc>
              <a:spcBef>
                <a:spcPts val="0"/>
              </a:spcBef>
              <a:spcAft>
                <a:spcPts val="0"/>
              </a:spcAft>
              <a:buSzPts val="1400"/>
              <a:buNone/>
              <a:defRPr/>
            </a:lvl7pPr>
            <a:lvl8pPr lvl="7" rtl="1" algn="r">
              <a:lnSpc>
                <a:spcPct val="100000"/>
              </a:lnSpc>
              <a:spcBef>
                <a:spcPts val="0"/>
              </a:spcBef>
              <a:spcAft>
                <a:spcPts val="0"/>
              </a:spcAft>
              <a:buSzPts val="1400"/>
              <a:buNone/>
              <a:defRPr/>
            </a:lvl8pPr>
            <a:lvl9pPr lvl="8" rtl="1" algn="r">
              <a:lnSpc>
                <a:spcPct val="100000"/>
              </a:lnSpc>
              <a:spcBef>
                <a:spcPts val="0"/>
              </a:spcBef>
              <a:spcAft>
                <a:spcPts val="0"/>
              </a:spcAft>
              <a:buSzPts val="1400"/>
              <a:buNone/>
              <a:defRPr/>
            </a:lvl9pPr>
          </a:lstStyle>
          <a:p/>
        </p:txBody>
      </p:sp>
      <p:sp>
        <p:nvSpPr>
          <p:cNvPr id="29" name="Google Shape;29;p31"/>
          <p:cNvSpPr txBox="1"/>
          <p:nvPr>
            <p:ph idx="12" type="sldNum"/>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1" algn="l">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שקופית כותרת" type="title">
  <p:cSld name="TITLE">
    <p:spTree>
      <p:nvGrpSpPr>
        <p:cNvPr id="30" name="Shape 30"/>
        <p:cNvGrpSpPr/>
        <p:nvPr/>
      </p:nvGrpSpPr>
      <p:grpSpPr>
        <a:xfrm>
          <a:off x="0" y="0"/>
          <a:ext cx="0" cy="0"/>
          <a:chOff x="0" y="0"/>
          <a:chExt cx="0" cy="0"/>
        </a:xfrm>
      </p:grpSpPr>
      <p:sp>
        <p:nvSpPr>
          <p:cNvPr id="31" name="Google Shape;31;p57"/>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rtl="1" algn="ctr">
              <a:lnSpc>
                <a:spcPct val="90000"/>
              </a:lnSpc>
              <a:spcBef>
                <a:spcPts val="0"/>
              </a:spcBef>
              <a:spcAft>
                <a:spcPts val="0"/>
              </a:spcAft>
              <a:buSzPts val="4400"/>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57"/>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rtl="1" algn="ctr">
              <a:lnSpc>
                <a:spcPct val="90000"/>
              </a:lnSpc>
              <a:spcBef>
                <a:spcPts val="1000"/>
              </a:spcBef>
              <a:spcAft>
                <a:spcPts val="0"/>
              </a:spcAft>
              <a:buSzPts val="2800"/>
              <a:buNone/>
              <a:defRPr sz="2400"/>
            </a:lvl1pPr>
            <a:lvl2pPr lvl="1" rtl="1" algn="ctr">
              <a:lnSpc>
                <a:spcPct val="90000"/>
              </a:lnSpc>
              <a:spcBef>
                <a:spcPts val="500"/>
              </a:spcBef>
              <a:spcAft>
                <a:spcPts val="0"/>
              </a:spcAft>
              <a:buSzPts val="2400"/>
              <a:buNone/>
              <a:defRPr sz="2000"/>
            </a:lvl2pPr>
            <a:lvl3pPr lvl="2" rtl="1" algn="ctr">
              <a:lnSpc>
                <a:spcPct val="90000"/>
              </a:lnSpc>
              <a:spcBef>
                <a:spcPts val="500"/>
              </a:spcBef>
              <a:spcAft>
                <a:spcPts val="0"/>
              </a:spcAft>
              <a:buSzPts val="2000"/>
              <a:buNone/>
              <a:defRPr sz="1800"/>
            </a:lvl3pPr>
            <a:lvl4pPr lvl="3" rtl="1" algn="ctr">
              <a:lnSpc>
                <a:spcPct val="90000"/>
              </a:lnSpc>
              <a:spcBef>
                <a:spcPts val="500"/>
              </a:spcBef>
              <a:spcAft>
                <a:spcPts val="0"/>
              </a:spcAft>
              <a:buSzPts val="1800"/>
              <a:buNone/>
              <a:defRPr sz="1600"/>
            </a:lvl4pPr>
            <a:lvl5pPr lvl="4" rtl="1" algn="ctr">
              <a:lnSpc>
                <a:spcPct val="90000"/>
              </a:lnSpc>
              <a:spcBef>
                <a:spcPts val="500"/>
              </a:spcBef>
              <a:spcAft>
                <a:spcPts val="0"/>
              </a:spcAft>
              <a:buSzPts val="1800"/>
              <a:buNone/>
              <a:defRPr sz="1600"/>
            </a:lvl5pPr>
            <a:lvl6pPr lvl="5" rtl="1" algn="ctr">
              <a:lnSpc>
                <a:spcPct val="90000"/>
              </a:lnSpc>
              <a:spcBef>
                <a:spcPts val="500"/>
              </a:spcBef>
              <a:spcAft>
                <a:spcPts val="0"/>
              </a:spcAft>
              <a:buSzPts val="1800"/>
              <a:buNone/>
              <a:defRPr sz="1600"/>
            </a:lvl6pPr>
            <a:lvl7pPr lvl="6" rtl="1" algn="ctr">
              <a:lnSpc>
                <a:spcPct val="90000"/>
              </a:lnSpc>
              <a:spcBef>
                <a:spcPts val="500"/>
              </a:spcBef>
              <a:spcAft>
                <a:spcPts val="0"/>
              </a:spcAft>
              <a:buSzPts val="1800"/>
              <a:buNone/>
              <a:defRPr sz="1600"/>
            </a:lvl7pPr>
            <a:lvl8pPr lvl="7" rtl="1" algn="ctr">
              <a:lnSpc>
                <a:spcPct val="90000"/>
              </a:lnSpc>
              <a:spcBef>
                <a:spcPts val="500"/>
              </a:spcBef>
              <a:spcAft>
                <a:spcPts val="0"/>
              </a:spcAft>
              <a:buSzPts val="1800"/>
              <a:buNone/>
              <a:defRPr sz="1600"/>
            </a:lvl8pPr>
            <a:lvl9pPr lvl="8" rtl="1" algn="ctr">
              <a:lnSpc>
                <a:spcPct val="90000"/>
              </a:lnSpc>
              <a:spcBef>
                <a:spcPts val="500"/>
              </a:spcBef>
              <a:spcAft>
                <a:spcPts val="0"/>
              </a:spcAft>
              <a:buSzPts val="1800"/>
              <a:buNone/>
              <a:defRPr sz="1600"/>
            </a:lvl9pPr>
          </a:lstStyle>
          <a:p/>
        </p:txBody>
      </p:sp>
      <p:sp>
        <p:nvSpPr>
          <p:cNvPr id="33" name="Google Shape;33;p57"/>
          <p:cNvSpPr txBox="1"/>
          <p:nvPr>
            <p:ph idx="10" type="dt"/>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lvl="0" rtl="1" algn="r">
              <a:lnSpc>
                <a:spcPct val="100000"/>
              </a:lnSpc>
              <a:spcBef>
                <a:spcPts val="0"/>
              </a:spcBef>
              <a:spcAft>
                <a:spcPts val="0"/>
              </a:spcAft>
              <a:buSzPts val="1400"/>
              <a:buNone/>
              <a:defRPr/>
            </a:lvl1pPr>
            <a:lvl2pPr lvl="1" rtl="1" algn="r">
              <a:lnSpc>
                <a:spcPct val="100000"/>
              </a:lnSpc>
              <a:spcBef>
                <a:spcPts val="0"/>
              </a:spcBef>
              <a:spcAft>
                <a:spcPts val="0"/>
              </a:spcAft>
              <a:buSzPts val="1400"/>
              <a:buNone/>
              <a:defRPr/>
            </a:lvl2pPr>
            <a:lvl3pPr lvl="2" rtl="1" algn="r">
              <a:lnSpc>
                <a:spcPct val="100000"/>
              </a:lnSpc>
              <a:spcBef>
                <a:spcPts val="0"/>
              </a:spcBef>
              <a:spcAft>
                <a:spcPts val="0"/>
              </a:spcAft>
              <a:buSzPts val="1400"/>
              <a:buNone/>
              <a:defRPr/>
            </a:lvl3pPr>
            <a:lvl4pPr lvl="3" rtl="1" algn="r">
              <a:lnSpc>
                <a:spcPct val="100000"/>
              </a:lnSpc>
              <a:spcBef>
                <a:spcPts val="0"/>
              </a:spcBef>
              <a:spcAft>
                <a:spcPts val="0"/>
              </a:spcAft>
              <a:buSzPts val="1400"/>
              <a:buNone/>
              <a:defRPr/>
            </a:lvl4pPr>
            <a:lvl5pPr lvl="4" rtl="1" algn="r">
              <a:lnSpc>
                <a:spcPct val="100000"/>
              </a:lnSpc>
              <a:spcBef>
                <a:spcPts val="0"/>
              </a:spcBef>
              <a:spcAft>
                <a:spcPts val="0"/>
              </a:spcAft>
              <a:buSzPts val="1400"/>
              <a:buNone/>
              <a:defRPr/>
            </a:lvl5pPr>
            <a:lvl6pPr lvl="5" rtl="1" algn="r">
              <a:lnSpc>
                <a:spcPct val="100000"/>
              </a:lnSpc>
              <a:spcBef>
                <a:spcPts val="0"/>
              </a:spcBef>
              <a:spcAft>
                <a:spcPts val="0"/>
              </a:spcAft>
              <a:buSzPts val="1400"/>
              <a:buNone/>
              <a:defRPr/>
            </a:lvl6pPr>
            <a:lvl7pPr lvl="6" rtl="1" algn="r">
              <a:lnSpc>
                <a:spcPct val="100000"/>
              </a:lnSpc>
              <a:spcBef>
                <a:spcPts val="0"/>
              </a:spcBef>
              <a:spcAft>
                <a:spcPts val="0"/>
              </a:spcAft>
              <a:buSzPts val="1400"/>
              <a:buNone/>
              <a:defRPr/>
            </a:lvl7pPr>
            <a:lvl8pPr lvl="7" rtl="1" algn="r">
              <a:lnSpc>
                <a:spcPct val="100000"/>
              </a:lnSpc>
              <a:spcBef>
                <a:spcPts val="0"/>
              </a:spcBef>
              <a:spcAft>
                <a:spcPts val="0"/>
              </a:spcAft>
              <a:buSzPts val="1400"/>
              <a:buNone/>
              <a:defRPr/>
            </a:lvl8pPr>
            <a:lvl9pPr lvl="8" rtl="1" algn="r">
              <a:lnSpc>
                <a:spcPct val="100000"/>
              </a:lnSpc>
              <a:spcBef>
                <a:spcPts val="0"/>
              </a:spcBef>
              <a:spcAft>
                <a:spcPts val="0"/>
              </a:spcAft>
              <a:buSzPts val="1400"/>
              <a:buNone/>
              <a:defRPr/>
            </a:lvl9pPr>
          </a:lstStyle>
          <a:p/>
        </p:txBody>
      </p:sp>
      <p:sp>
        <p:nvSpPr>
          <p:cNvPr id="34" name="Google Shape;34;p5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rtl="1" algn="ctr">
              <a:lnSpc>
                <a:spcPct val="100000"/>
              </a:lnSpc>
              <a:spcBef>
                <a:spcPts val="0"/>
              </a:spcBef>
              <a:spcAft>
                <a:spcPts val="0"/>
              </a:spcAft>
              <a:buSzPts val="1400"/>
              <a:buNone/>
              <a:defRPr/>
            </a:lvl1pPr>
            <a:lvl2pPr lvl="1" rtl="1" algn="r">
              <a:lnSpc>
                <a:spcPct val="100000"/>
              </a:lnSpc>
              <a:spcBef>
                <a:spcPts val="0"/>
              </a:spcBef>
              <a:spcAft>
                <a:spcPts val="0"/>
              </a:spcAft>
              <a:buSzPts val="1400"/>
              <a:buNone/>
              <a:defRPr/>
            </a:lvl2pPr>
            <a:lvl3pPr lvl="2" rtl="1" algn="r">
              <a:lnSpc>
                <a:spcPct val="100000"/>
              </a:lnSpc>
              <a:spcBef>
                <a:spcPts val="0"/>
              </a:spcBef>
              <a:spcAft>
                <a:spcPts val="0"/>
              </a:spcAft>
              <a:buSzPts val="1400"/>
              <a:buNone/>
              <a:defRPr/>
            </a:lvl3pPr>
            <a:lvl4pPr lvl="3" rtl="1" algn="r">
              <a:lnSpc>
                <a:spcPct val="100000"/>
              </a:lnSpc>
              <a:spcBef>
                <a:spcPts val="0"/>
              </a:spcBef>
              <a:spcAft>
                <a:spcPts val="0"/>
              </a:spcAft>
              <a:buSzPts val="1400"/>
              <a:buNone/>
              <a:defRPr/>
            </a:lvl4pPr>
            <a:lvl5pPr lvl="4" rtl="1" algn="r">
              <a:lnSpc>
                <a:spcPct val="100000"/>
              </a:lnSpc>
              <a:spcBef>
                <a:spcPts val="0"/>
              </a:spcBef>
              <a:spcAft>
                <a:spcPts val="0"/>
              </a:spcAft>
              <a:buSzPts val="1400"/>
              <a:buNone/>
              <a:defRPr/>
            </a:lvl5pPr>
            <a:lvl6pPr lvl="5" rtl="1" algn="r">
              <a:lnSpc>
                <a:spcPct val="100000"/>
              </a:lnSpc>
              <a:spcBef>
                <a:spcPts val="0"/>
              </a:spcBef>
              <a:spcAft>
                <a:spcPts val="0"/>
              </a:spcAft>
              <a:buSzPts val="1400"/>
              <a:buNone/>
              <a:defRPr/>
            </a:lvl6pPr>
            <a:lvl7pPr lvl="6" rtl="1" algn="r">
              <a:lnSpc>
                <a:spcPct val="100000"/>
              </a:lnSpc>
              <a:spcBef>
                <a:spcPts val="0"/>
              </a:spcBef>
              <a:spcAft>
                <a:spcPts val="0"/>
              </a:spcAft>
              <a:buSzPts val="1400"/>
              <a:buNone/>
              <a:defRPr/>
            </a:lvl7pPr>
            <a:lvl8pPr lvl="7" rtl="1" algn="r">
              <a:lnSpc>
                <a:spcPct val="100000"/>
              </a:lnSpc>
              <a:spcBef>
                <a:spcPts val="0"/>
              </a:spcBef>
              <a:spcAft>
                <a:spcPts val="0"/>
              </a:spcAft>
              <a:buSzPts val="1400"/>
              <a:buNone/>
              <a:defRPr/>
            </a:lvl8pPr>
            <a:lvl9pPr lvl="8" rtl="1" algn="r">
              <a:lnSpc>
                <a:spcPct val="100000"/>
              </a:lnSpc>
              <a:spcBef>
                <a:spcPts val="0"/>
              </a:spcBef>
              <a:spcAft>
                <a:spcPts val="0"/>
              </a:spcAft>
              <a:buSzPts val="1400"/>
              <a:buNone/>
              <a:defRPr/>
            </a:lvl9pPr>
          </a:lstStyle>
          <a:p/>
        </p:txBody>
      </p:sp>
      <p:sp>
        <p:nvSpPr>
          <p:cNvPr id="35" name="Google Shape;35;p57"/>
          <p:cNvSpPr txBox="1"/>
          <p:nvPr>
            <p:ph idx="12" type="sldNum"/>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000000"/>
              </a:buClr>
              <a:buSzPts val="1200"/>
              <a:buFont typeface="Arial"/>
              <a:buNone/>
              <a:defRPr/>
            </a:lvl1pPr>
            <a:lvl2pPr indent="0" lvl="1" marL="0" marR="0" rtl="1" algn="l">
              <a:lnSpc>
                <a:spcPct val="100000"/>
              </a:lnSpc>
              <a:spcBef>
                <a:spcPts val="0"/>
              </a:spcBef>
              <a:spcAft>
                <a:spcPts val="0"/>
              </a:spcAft>
              <a:buClr>
                <a:srgbClr val="000000"/>
              </a:buClr>
              <a:buSzPts val="1200"/>
              <a:buFont typeface="Arial"/>
              <a:buNone/>
              <a:defRPr/>
            </a:lvl2pPr>
            <a:lvl3pPr indent="0" lvl="2" marL="0" marR="0" rtl="1" algn="l">
              <a:lnSpc>
                <a:spcPct val="100000"/>
              </a:lnSpc>
              <a:spcBef>
                <a:spcPts val="0"/>
              </a:spcBef>
              <a:spcAft>
                <a:spcPts val="0"/>
              </a:spcAft>
              <a:buClr>
                <a:srgbClr val="000000"/>
              </a:buClr>
              <a:buSzPts val="1200"/>
              <a:buFont typeface="Arial"/>
              <a:buNone/>
              <a:defRPr/>
            </a:lvl3pPr>
            <a:lvl4pPr indent="0" lvl="3" marL="0" marR="0" rtl="1" algn="l">
              <a:lnSpc>
                <a:spcPct val="100000"/>
              </a:lnSpc>
              <a:spcBef>
                <a:spcPts val="0"/>
              </a:spcBef>
              <a:spcAft>
                <a:spcPts val="0"/>
              </a:spcAft>
              <a:buClr>
                <a:srgbClr val="000000"/>
              </a:buClr>
              <a:buSzPts val="1200"/>
              <a:buFont typeface="Arial"/>
              <a:buNone/>
              <a:defRPr/>
            </a:lvl4pPr>
            <a:lvl5pPr indent="0" lvl="4" marL="0" marR="0" rtl="1" algn="l">
              <a:lnSpc>
                <a:spcPct val="100000"/>
              </a:lnSpc>
              <a:spcBef>
                <a:spcPts val="0"/>
              </a:spcBef>
              <a:spcAft>
                <a:spcPts val="0"/>
              </a:spcAft>
              <a:buClr>
                <a:srgbClr val="000000"/>
              </a:buClr>
              <a:buSzPts val="1200"/>
              <a:buFont typeface="Arial"/>
              <a:buNone/>
              <a:defRPr/>
            </a:lvl5pPr>
            <a:lvl6pPr indent="0" lvl="5" marL="0" marR="0" rtl="1" algn="l">
              <a:lnSpc>
                <a:spcPct val="100000"/>
              </a:lnSpc>
              <a:spcBef>
                <a:spcPts val="0"/>
              </a:spcBef>
              <a:spcAft>
                <a:spcPts val="0"/>
              </a:spcAft>
              <a:buClr>
                <a:srgbClr val="000000"/>
              </a:buClr>
              <a:buSzPts val="1200"/>
              <a:buFont typeface="Arial"/>
              <a:buNone/>
              <a:defRPr/>
            </a:lvl6pPr>
            <a:lvl7pPr indent="0" lvl="6" marL="0" marR="0" rtl="1" algn="l">
              <a:lnSpc>
                <a:spcPct val="100000"/>
              </a:lnSpc>
              <a:spcBef>
                <a:spcPts val="0"/>
              </a:spcBef>
              <a:spcAft>
                <a:spcPts val="0"/>
              </a:spcAft>
              <a:buClr>
                <a:srgbClr val="000000"/>
              </a:buClr>
              <a:buSzPts val="1200"/>
              <a:buFont typeface="Arial"/>
              <a:buNone/>
              <a:defRPr/>
            </a:lvl7pPr>
            <a:lvl8pPr indent="0" lvl="7" marL="0" marR="0" rtl="1" algn="l">
              <a:lnSpc>
                <a:spcPct val="100000"/>
              </a:lnSpc>
              <a:spcBef>
                <a:spcPts val="0"/>
              </a:spcBef>
              <a:spcAft>
                <a:spcPts val="0"/>
              </a:spcAft>
              <a:buClr>
                <a:srgbClr val="000000"/>
              </a:buClr>
              <a:buSzPts val="1200"/>
              <a:buFont typeface="Arial"/>
              <a:buNone/>
              <a:defRPr/>
            </a:lvl8pPr>
            <a:lvl9pPr indent="0" lvl="8" marL="0" marR="0" rtl="1" algn="l">
              <a:lnSpc>
                <a:spcPct val="100000"/>
              </a:lnSpc>
              <a:spcBef>
                <a:spcPts val="0"/>
              </a:spcBef>
              <a:spcAft>
                <a:spcPts val="0"/>
              </a:spcAft>
              <a:buClr>
                <a:srgbClr val="000000"/>
              </a:buClr>
              <a:buSzPts val="1200"/>
              <a:buFont typeface="Arial"/>
              <a:buNone/>
              <a:defRPr/>
            </a:lvl9pPr>
          </a:lstStyle>
          <a:p>
            <a:pPr indent="0" lvl="0" marL="0" rtl="1" algn="l">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תמונה ">
  <p:cSld name="1_תמונה ">
    <p:spTree>
      <p:nvGrpSpPr>
        <p:cNvPr id="36" name="Shape 36"/>
        <p:cNvGrpSpPr/>
        <p:nvPr/>
      </p:nvGrpSpPr>
      <p:grpSpPr>
        <a:xfrm>
          <a:off x="0" y="0"/>
          <a:ext cx="0" cy="0"/>
          <a:chOff x="0" y="0"/>
          <a:chExt cx="0" cy="0"/>
        </a:xfrm>
      </p:grpSpPr>
      <p:sp>
        <p:nvSpPr>
          <p:cNvPr id="37" name="Google Shape;37;p58"/>
          <p:cNvSpPr/>
          <p:nvPr/>
        </p:nvSpPr>
        <p:spPr>
          <a:xfrm>
            <a:off x="0" y="0"/>
            <a:ext cx="3581400" cy="6858000"/>
          </a:xfrm>
          <a:prstGeom prst="rect">
            <a:avLst/>
          </a:prstGeom>
          <a:solidFill>
            <a:srgbClr val="0ABFC8"/>
          </a:solid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rgbClr val="002060"/>
              </a:solidFill>
              <a:latin typeface="Calibri"/>
              <a:ea typeface="Calibri"/>
              <a:cs typeface="Calibri"/>
              <a:sym typeface="Calibri"/>
            </a:endParaRPr>
          </a:p>
        </p:txBody>
      </p:sp>
      <p:sp>
        <p:nvSpPr>
          <p:cNvPr id="38" name="Google Shape;38;p58"/>
          <p:cNvSpPr txBox="1"/>
          <p:nvPr>
            <p:ph type="title"/>
          </p:nvPr>
        </p:nvSpPr>
        <p:spPr>
          <a:xfrm>
            <a:off x="428625" y="1189831"/>
            <a:ext cx="2828636" cy="1325563"/>
          </a:xfrm>
          <a:prstGeom prst="rect">
            <a:avLst/>
          </a:prstGeom>
          <a:noFill/>
          <a:ln>
            <a:noFill/>
          </a:ln>
        </p:spPr>
        <p:txBody>
          <a:bodyPr anchorCtr="0" anchor="ctr" bIns="45700" lIns="91425" spcFirstLastPara="1" rIns="91425" wrap="square" tIns="45700">
            <a:normAutofit/>
          </a:bodyPr>
          <a:lstStyle>
            <a:lvl1pPr lvl="0" rtl="1" algn="ctr">
              <a:lnSpc>
                <a:spcPct val="90000"/>
              </a:lnSpc>
              <a:spcBef>
                <a:spcPts val="0"/>
              </a:spcBef>
              <a:spcAft>
                <a:spcPts val="0"/>
              </a:spcAft>
              <a:buClr>
                <a:schemeClr val="lt1"/>
              </a:buClr>
              <a:buSzPts val="5400"/>
              <a:buFont typeface="Calibri"/>
              <a:buNone/>
              <a:defRPr b="1" sz="5400">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58"/>
          <p:cNvSpPr txBox="1"/>
          <p:nvPr>
            <p:ph idx="10" type="dt"/>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lvl="0" rtl="1" algn="r">
              <a:lnSpc>
                <a:spcPct val="100000"/>
              </a:lnSpc>
              <a:spcBef>
                <a:spcPts val="0"/>
              </a:spcBef>
              <a:spcAft>
                <a:spcPts val="0"/>
              </a:spcAft>
              <a:buSzPts val="1400"/>
              <a:buNone/>
              <a:defRPr/>
            </a:lvl1pPr>
            <a:lvl2pPr lvl="1" rtl="1" algn="r">
              <a:lnSpc>
                <a:spcPct val="100000"/>
              </a:lnSpc>
              <a:spcBef>
                <a:spcPts val="0"/>
              </a:spcBef>
              <a:spcAft>
                <a:spcPts val="0"/>
              </a:spcAft>
              <a:buSzPts val="1400"/>
              <a:buNone/>
              <a:defRPr/>
            </a:lvl2pPr>
            <a:lvl3pPr lvl="2" rtl="1" algn="r">
              <a:lnSpc>
                <a:spcPct val="100000"/>
              </a:lnSpc>
              <a:spcBef>
                <a:spcPts val="0"/>
              </a:spcBef>
              <a:spcAft>
                <a:spcPts val="0"/>
              </a:spcAft>
              <a:buSzPts val="1400"/>
              <a:buNone/>
              <a:defRPr/>
            </a:lvl3pPr>
            <a:lvl4pPr lvl="3" rtl="1" algn="r">
              <a:lnSpc>
                <a:spcPct val="100000"/>
              </a:lnSpc>
              <a:spcBef>
                <a:spcPts val="0"/>
              </a:spcBef>
              <a:spcAft>
                <a:spcPts val="0"/>
              </a:spcAft>
              <a:buSzPts val="1400"/>
              <a:buNone/>
              <a:defRPr/>
            </a:lvl4pPr>
            <a:lvl5pPr lvl="4" rtl="1" algn="r">
              <a:lnSpc>
                <a:spcPct val="100000"/>
              </a:lnSpc>
              <a:spcBef>
                <a:spcPts val="0"/>
              </a:spcBef>
              <a:spcAft>
                <a:spcPts val="0"/>
              </a:spcAft>
              <a:buSzPts val="1400"/>
              <a:buNone/>
              <a:defRPr/>
            </a:lvl5pPr>
            <a:lvl6pPr lvl="5" rtl="1" algn="r">
              <a:lnSpc>
                <a:spcPct val="100000"/>
              </a:lnSpc>
              <a:spcBef>
                <a:spcPts val="0"/>
              </a:spcBef>
              <a:spcAft>
                <a:spcPts val="0"/>
              </a:spcAft>
              <a:buSzPts val="1400"/>
              <a:buNone/>
              <a:defRPr/>
            </a:lvl6pPr>
            <a:lvl7pPr lvl="6" rtl="1" algn="r">
              <a:lnSpc>
                <a:spcPct val="100000"/>
              </a:lnSpc>
              <a:spcBef>
                <a:spcPts val="0"/>
              </a:spcBef>
              <a:spcAft>
                <a:spcPts val="0"/>
              </a:spcAft>
              <a:buSzPts val="1400"/>
              <a:buNone/>
              <a:defRPr/>
            </a:lvl7pPr>
            <a:lvl8pPr lvl="7" rtl="1" algn="r">
              <a:lnSpc>
                <a:spcPct val="100000"/>
              </a:lnSpc>
              <a:spcBef>
                <a:spcPts val="0"/>
              </a:spcBef>
              <a:spcAft>
                <a:spcPts val="0"/>
              </a:spcAft>
              <a:buSzPts val="1400"/>
              <a:buNone/>
              <a:defRPr/>
            </a:lvl8pPr>
            <a:lvl9pPr lvl="8" rtl="1" algn="r">
              <a:lnSpc>
                <a:spcPct val="100000"/>
              </a:lnSpc>
              <a:spcBef>
                <a:spcPts val="0"/>
              </a:spcBef>
              <a:spcAft>
                <a:spcPts val="0"/>
              </a:spcAft>
              <a:buSzPts val="1400"/>
              <a:buNone/>
              <a:defRPr/>
            </a:lvl9pPr>
          </a:lstStyle>
          <a:p/>
        </p:txBody>
      </p:sp>
      <p:sp>
        <p:nvSpPr>
          <p:cNvPr id="40" name="Google Shape;40;p5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rtl="1" algn="ctr">
              <a:lnSpc>
                <a:spcPct val="100000"/>
              </a:lnSpc>
              <a:spcBef>
                <a:spcPts val="0"/>
              </a:spcBef>
              <a:spcAft>
                <a:spcPts val="0"/>
              </a:spcAft>
              <a:buSzPts val="1400"/>
              <a:buNone/>
              <a:defRPr/>
            </a:lvl1pPr>
            <a:lvl2pPr lvl="1" rtl="1" algn="r">
              <a:lnSpc>
                <a:spcPct val="100000"/>
              </a:lnSpc>
              <a:spcBef>
                <a:spcPts val="0"/>
              </a:spcBef>
              <a:spcAft>
                <a:spcPts val="0"/>
              </a:spcAft>
              <a:buSzPts val="1400"/>
              <a:buNone/>
              <a:defRPr/>
            </a:lvl2pPr>
            <a:lvl3pPr lvl="2" rtl="1" algn="r">
              <a:lnSpc>
                <a:spcPct val="100000"/>
              </a:lnSpc>
              <a:spcBef>
                <a:spcPts val="0"/>
              </a:spcBef>
              <a:spcAft>
                <a:spcPts val="0"/>
              </a:spcAft>
              <a:buSzPts val="1400"/>
              <a:buNone/>
              <a:defRPr/>
            </a:lvl3pPr>
            <a:lvl4pPr lvl="3" rtl="1" algn="r">
              <a:lnSpc>
                <a:spcPct val="100000"/>
              </a:lnSpc>
              <a:spcBef>
                <a:spcPts val="0"/>
              </a:spcBef>
              <a:spcAft>
                <a:spcPts val="0"/>
              </a:spcAft>
              <a:buSzPts val="1400"/>
              <a:buNone/>
              <a:defRPr/>
            </a:lvl4pPr>
            <a:lvl5pPr lvl="4" rtl="1" algn="r">
              <a:lnSpc>
                <a:spcPct val="100000"/>
              </a:lnSpc>
              <a:spcBef>
                <a:spcPts val="0"/>
              </a:spcBef>
              <a:spcAft>
                <a:spcPts val="0"/>
              </a:spcAft>
              <a:buSzPts val="1400"/>
              <a:buNone/>
              <a:defRPr/>
            </a:lvl5pPr>
            <a:lvl6pPr lvl="5" rtl="1" algn="r">
              <a:lnSpc>
                <a:spcPct val="100000"/>
              </a:lnSpc>
              <a:spcBef>
                <a:spcPts val="0"/>
              </a:spcBef>
              <a:spcAft>
                <a:spcPts val="0"/>
              </a:spcAft>
              <a:buSzPts val="1400"/>
              <a:buNone/>
              <a:defRPr/>
            </a:lvl6pPr>
            <a:lvl7pPr lvl="6" rtl="1" algn="r">
              <a:lnSpc>
                <a:spcPct val="100000"/>
              </a:lnSpc>
              <a:spcBef>
                <a:spcPts val="0"/>
              </a:spcBef>
              <a:spcAft>
                <a:spcPts val="0"/>
              </a:spcAft>
              <a:buSzPts val="1400"/>
              <a:buNone/>
              <a:defRPr/>
            </a:lvl7pPr>
            <a:lvl8pPr lvl="7" rtl="1" algn="r">
              <a:lnSpc>
                <a:spcPct val="100000"/>
              </a:lnSpc>
              <a:spcBef>
                <a:spcPts val="0"/>
              </a:spcBef>
              <a:spcAft>
                <a:spcPts val="0"/>
              </a:spcAft>
              <a:buSzPts val="1400"/>
              <a:buNone/>
              <a:defRPr/>
            </a:lvl8pPr>
            <a:lvl9pPr lvl="8" rtl="1" algn="r">
              <a:lnSpc>
                <a:spcPct val="100000"/>
              </a:lnSpc>
              <a:spcBef>
                <a:spcPts val="0"/>
              </a:spcBef>
              <a:spcAft>
                <a:spcPts val="0"/>
              </a:spcAft>
              <a:buSzPts val="1400"/>
              <a:buNone/>
              <a:defRPr/>
            </a:lvl9pPr>
          </a:lstStyle>
          <a:p/>
        </p:txBody>
      </p:sp>
      <p:sp>
        <p:nvSpPr>
          <p:cNvPr id="41" name="Google Shape;41;p58"/>
          <p:cNvSpPr txBox="1"/>
          <p:nvPr>
            <p:ph idx="12" type="sldNum"/>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1" algn="l">
              <a:spcBef>
                <a:spcPts val="0"/>
              </a:spcBef>
              <a:spcAft>
                <a:spcPts val="0"/>
              </a:spcAft>
              <a:buNone/>
            </a:pPr>
            <a:fld id="{00000000-1234-1234-1234-123412341234}" type="slidenum">
              <a:rPr lang="iw-IL"/>
              <a:t>‹#›</a:t>
            </a:fld>
            <a:endParaRPr/>
          </a:p>
        </p:txBody>
      </p:sp>
      <p:pic>
        <p:nvPicPr>
          <p:cNvPr descr="מדפסת עם מילוי מלא" id="42" name="Google Shape;42;p58"/>
          <p:cNvPicPr preferRelativeResize="0"/>
          <p:nvPr/>
        </p:nvPicPr>
        <p:blipFill rotWithShape="1">
          <a:blip r:embed="rId2">
            <a:alphaModFix/>
          </a:blip>
          <a:srcRect b="0" l="0" r="0" t="0"/>
          <a:stretch/>
        </p:blipFill>
        <p:spPr>
          <a:xfrm>
            <a:off x="5660796" y="936396"/>
            <a:ext cx="4985208" cy="4985208"/>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תוכן עם כיתוב" type="objTx">
  <p:cSld name="OBJECT_WITH_CAPTION_TEXT">
    <p:spTree>
      <p:nvGrpSpPr>
        <p:cNvPr id="43" name="Shape 43"/>
        <p:cNvGrpSpPr/>
        <p:nvPr/>
      </p:nvGrpSpPr>
      <p:grpSpPr>
        <a:xfrm>
          <a:off x="0" y="0"/>
          <a:ext cx="0" cy="0"/>
          <a:chOff x="0" y="0"/>
          <a:chExt cx="0" cy="0"/>
        </a:xfrm>
      </p:grpSpPr>
      <p:sp>
        <p:nvSpPr>
          <p:cNvPr id="44" name="Google Shape;44;p3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rtl="1" algn="r">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3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rtl="1" algn="r">
              <a:lnSpc>
                <a:spcPct val="90000"/>
              </a:lnSpc>
              <a:spcBef>
                <a:spcPts val="1000"/>
              </a:spcBef>
              <a:spcAft>
                <a:spcPts val="0"/>
              </a:spcAft>
              <a:buClr>
                <a:schemeClr val="dk1"/>
              </a:buClr>
              <a:buSzPts val="3200"/>
              <a:buChar char="•"/>
              <a:defRPr sz="3200"/>
            </a:lvl1pPr>
            <a:lvl2pPr indent="-406400" lvl="1" marL="914400" rtl="1" algn="r">
              <a:lnSpc>
                <a:spcPct val="90000"/>
              </a:lnSpc>
              <a:spcBef>
                <a:spcPts val="500"/>
              </a:spcBef>
              <a:spcAft>
                <a:spcPts val="0"/>
              </a:spcAft>
              <a:buClr>
                <a:schemeClr val="dk1"/>
              </a:buClr>
              <a:buSzPts val="2800"/>
              <a:buChar char="•"/>
              <a:defRPr sz="2800"/>
            </a:lvl2pPr>
            <a:lvl3pPr indent="-381000" lvl="2" marL="1371600" rtl="1" algn="r">
              <a:lnSpc>
                <a:spcPct val="90000"/>
              </a:lnSpc>
              <a:spcBef>
                <a:spcPts val="500"/>
              </a:spcBef>
              <a:spcAft>
                <a:spcPts val="0"/>
              </a:spcAft>
              <a:buClr>
                <a:schemeClr val="dk1"/>
              </a:buClr>
              <a:buSzPts val="2400"/>
              <a:buChar char="•"/>
              <a:defRPr sz="2400"/>
            </a:lvl3pPr>
            <a:lvl4pPr indent="-355600" lvl="3" marL="1828800" rtl="1" algn="r">
              <a:lnSpc>
                <a:spcPct val="90000"/>
              </a:lnSpc>
              <a:spcBef>
                <a:spcPts val="500"/>
              </a:spcBef>
              <a:spcAft>
                <a:spcPts val="0"/>
              </a:spcAft>
              <a:buClr>
                <a:schemeClr val="dk1"/>
              </a:buClr>
              <a:buSzPts val="2000"/>
              <a:buChar char="•"/>
              <a:defRPr sz="2000"/>
            </a:lvl4pPr>
            <a:lvl5pPr indent="-355600" lvl="4" marL="2286000" rtl="1" algn="r">
              <a:lnSpc>
                <a:spcPct val="90000"/>
              </a:lnSpc>
              <a:spcBef>
                <a:spcPts val="500"/>
              </a:spcBef>
              <a:spcAft>
                <a:spcPts val="0"/>
              </a:spcAft>
              <a:buClr>
                <a:schemeClr val="dk1"/>
              </a:buClr>
              <a:buSzPts val="2000"/>
              <a:buChar char="•"/>
              <a:defRPr sz="2000"/>
            </a:lvl5pPr>
            <a:lvl6pPr indent="-355600" lvl="5" marL="2743200" rtl="1" algn="r">
              <a:lnSpc>
                <a:spcPct val="90000"/>
              </a:lnSpc>
              <a:spcBef>
                <a:spcPts val="500"/>
              </a:spcBef>
              <a:spcAft>
                <a:spcPts val="0"/>
              </a:spcAft>
              <a:buClr>
                <a:schemeClr val="dk1"/>
              </a:buClr>
              <a:buSzPts val="2000"/>
              <a:buChar char="•"/>
              <a:defRPr sz="2000"/>
            </a:lvl6pPr>
            <a:lvl7pPr indent="-355600" lvl="6" marL="3200400" rtl="1" algn="r">
              <a:lnSpc>
                <a:spcPct val="90000"/>
              </a:lnSpc>
              <a:spcBef>
                <a:spcPts val="500"/>
              </a:spcBef>
              <a:spcAft>
                <a:spcPts val="0"/>
              </a:spcAft>
              <a:buClr>
                <a:schemeClr val="dk1"/>
              </a:buClr>
              <a:buSzPts val="2000"/>
              <a:buChar char="•"/>
              <a:defRPr sz="2000"/>
            </a:lvl7pPr>
            <a:lvl8pPr indent="-355600" lvl="7" marL="3657600" rtl="1" algn="r">
              <a:lnSpc>
                <a:spcPct val="90000"/>
              </a:lnSpc>
              <a:spcBef>
                <a:spcPts val="500"/>
              </a:spcBef>
              <a:spcAft>
                <a:spcPts val="0"/>
              </a:spcAft>
              <a:buClr>
                <a:schemeClr val="dk1"/>
              </a:buClr>
              <a:buSzPts val="2000"/>
              <a:buChar char="•"/>
              <a:defRPr sz="2000"/>
            </a:lvl8pPr>
            <a:lvl9pPr indent="-355600" lvl="8" marL="4114800" rtl="1" algn="r">
              <a:lnSpc>
                <a:spcPct val="90000"/>
              </a:lnSpc>
              <a:spcBef>
                <a:spcPts val="500"/>
              </a:spcBef>
              <a:spcAft>
                <a:spcPts val="0"/>
              </a:spcAft>
              <a:buClr>
                <a:schemeClr val="dk1"/>
              </a:buClr>
              <a:buSzPts val="2000"/>
              <a:buChar char="•"/>
              <a:defRPr sz="2000"/>
            </a:lvl9pPr>
          </a:lstStyle>
          <a:p/>
        </p:txBody>
      </p:sp>
      <p:sp>
        <p:nvSpPr>
          <p:cNvPr id="46" name="Google Shape;46;p3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rtl="1" algn="r">
              <a:lnSpc>
                <a:spcPct val="90000"/>
              </a:lnSpc>
              <a:spcBef>
                <a:spcPts val="1000"/>
              </a:spcBef>
              <a:spcAft>
                <a:spcPts val="0"/>
              </a:spcAft>
              <a:buClr>
                <a:schemeClr val="dk1"/>
              </a:buClr>
              <a:buSzPts val="1600"/>
              <a:buNone/>
              <a:defRPr sz="1600"/>
            </a:lvl1pPr>
            <a:lvl2pPr indent="-228600" lvl="1" marL="914400" rtl="1" algn="r">
              <a:lnSpc>
                <a:spcPct val="90000"/>
              </a:lnSpc>
              <a:spcBef>
                <a:spcPts val="500"/>
              </a:spcBef>
              <a:spcAft>
                <a:spcPts val="0"/>
              </a:spcAft>
              <a:buClr>
                <a:schemeClr val="dk1"/>
              </a:buClr>
              <a:buSzPts val="1400"/>
              <a:buNone/>
              <a:defRPr sz="1400"/>
            </a:lvl2pPr>
            <a:lvl3pPr indent="-228600" lvl="2" marL="1371600" rtl="1" algn="r">
              <a:lnSpc>
                <a:spcPct val="90000"/>
              </a:lnSpc>
              <a:spcBef>
                <a:spcPts val="500"/>
              </a:spcBef>
              <a:spcAft>
                <a:spcPts val="0"/>
              </a:spcAft>
              <a:buClr>
                <a:schemeClr val="dk1"/>
              </a:buClr>
              <a:buSzPts val="1200"/>
              <a:buNone/>
              <a:defRPr sz="1200"/>
            </a:lvl3pPr>
            <a:lvl4pPr indent="-228600" lvl="3" marL="1828800" rtl="1" algn="r">
              <a:lnSpc>
                <a:spcPct val="90000"/>
              </a:lnSpc>
              <a:spcBef>
                <a:spcPts val="500"/>
              </a:spcBef>
              <a:spcAft>
                <a:spcPts val="0"/>
              </a:spcAft>
              <a:buClr>
                <a:schemeClr val="dk1"/>
              </a:buClr>
              <a:buSzPts val="1000"/>
              <a:buNone/>
              <a:defRPr sz="1000"/>
            </a:lvl4pPr>
            <a:lvl5pPr indent="-228600" lvl="4" marL="2286000" rtl="1" algn="r">
              <a:lnSpc>
                <a:spcPct val="90000"/>
              </a:lnSpc>
              <a:spcBef>
                <a:spcPts val="500"/>
              </a:spcBef>
              <a:spcAft>
                <a:spcPts val="0"/>
              </a:spcAft>
              <a:buClr>
                <a:schemeClr val="dk1"/>
              </a:buClr>
              <a:buSzPts val="1000"/>
              <a:buNone/>
              <a:defRPr sz="1000"/>
            </a:lvl5pPr>
            <a:lvl6pPr indent="-228600" lvl="5" marL="2743200" rtl="1" algn="r">
              <a:lnSpc>
                <a:spcPct val="90000"/>
              </a:lnSpc>
              <a:spcBef>
                <a:spcPts val="500"/>
              </a:spcBef>
              <a:spcAft>
                <a:spcPts val="0"/>
              </a:spcAft>
              <a:buClr>
                <a:schemeClr val="dk1"/>
              </a:buClr>
              <a:buSzPts val="1000"/>
              <a:buNone/>
              <a:defRPr sz="1000"/>
            </a:lvl6pPr>
            <a:lvl7pPr indent="-228600" lvl="6" marL="3200400" rtl="1" algn="r">
              <a:lnSpc>
                <a:spcPct val="90000"/>
              </a:lnSpc>
              <a:spcBef>
                <a:spcPts val="500"/>
              </a:spcBef>
              <a:spcAft>
                <a:spcPts val="0"/>
              </a:spcAft>
              <a:buClr>
                <a:schemeClr val="dk1"/>
              </a:buClr>
              <a:buSzPts val="1000"/>
              <a:buNone/>
              <a:defRPr sz="1000"/>
            </a:lvl7pPr>
            <a:lvl8pPr indent="-228600" lvl="7" marL="3657600" rtl="1" algn="r">
              <a:lnSpc>
                <a:spcPct val="90000"/>
              </a:lnSpc>
              <a:spcBef>
                <a:spcPts val="500"/>
              </a:spcBef>
              <a:spcAft>
                <a:spcPts val="0"/>
              </a:spcAft>
              <a:buClr>
                <a:schemeClr val="dk1"/>
              </a:buClr>
              <a:buSzPts val="1000"/>
              <a:buNone/>
              <a:defRPr sz="1000"/>
            </a:lvl8pPr>
            <a:lvl9pPr indent="-228600" lvl="8" marL="4114800" rtl="1" algn="r">
              <a:lnSpc>
                <a:spcPct val="90000"/>
              </a:lnSpc>
              <a:spcBef>
                <a:spcPts val="500"/>
              </a:spcBef>
              <a:spcAft>
                <a:spcPts val="0"/>
              </a:spcAft>
              <a:buClr>
                <a:schemeClr val="dk1"/>
              </a:buClr>
              <a:buSzPts val="1000"/>
              <a:buNone/>
              <a:defRPr sz="1000"/>
            </a:lvl9pPr>
          </a:lstStyle>
          <a:p/>
        </p:txBody>
      </p:sp>
      <p:sp>
        <p:nvSpPr>
          <p:cNvPr id="47" name="Google Shape;47;p32"/>
          <p:cNvSpPr txBox="1"/>
          <p:nvPr>
            <p:ph idx="10" type="dt"/>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lvl="0" rtl="1" algn="r">
              <a:lnSpc>
                <a:spcPct val="100000"/>
              </a:lnSpc>
              <a:spcBef>
                <a:spcPts val="0"/>
              </a:spcBef>
              <a:spcAft>
                <a:spcPts val="0"/>
              </a:spcAft>
              <a:buSzPts val="1400"/>
              <a:buNone/>
              <a:defRPr/>
            </a:lvl1pPr>
            <a:lvl2pPr lvl="1" rtl="1" algn="r">
              <a:lnSpc>
                <a:spcPct val="100000"/>
              </a:lnSpc>
              <a:spcBef>
                <a:spcPts val="0"/>
              </a:spcBef>
              <a:spcAft>
                <a:spcPts val="0"/>
              </a:spcAft>
              <a:buSzPts val="1400"/>
              <a:buNone/>
              <a:defRPr/>
            </a:lvl2pPr>
            <a:lvl3pPr lvl="2" rtl="1" algn="r">
              <a:lnSpc>
                <a:spcPct val="100000"/>
              </a:lnSpc>
              <a:spcBef>
                <a:spcPts val="0"/>
              </a:spcBef>
              <a:spcAft>
                <a:spcPts val="0"/>
              </a:spcAft>
              <a:buSzPts val="1400"/>
              <a:buNone/>
              <a:defRPr/>
            </a:lvl3pPr>
            <a:lvl4pPr lvl="3" rtl="1" algn="r">
              <a:lnSpc>
                <a:spcPct val="100000"/>
              </a:lnSpc>
              <a:spcBef>
                <a:spcPts val="0"/>
              </a:spcBef>
              <a:spcAft>
                <a:spcPts val="0"/>
              </a:spcAft>
              <a:buSzPts val="1400"/>
              <a:buNone/>
              <a:defRPr/>
            </a:lvl4pPr>
            <a:lvl5pPr lvl="4" rtl="1" algn="r">
              <a:lnSpc>
                <a:spcPct val="100000"/>
              </a:lnSpc>
              <a:spcBef>
                <a:spcPts val="0"/>
              </a:spcBef>
              <a:spcAft>
                <a:spcPts val="0"/>
              </a:spcAft>
              <a:buSzPts val="1400"/>
              <a:buNone/>
              <a:defRPr/>
            </a:lvl5pPr>
            <a:lvl6pPr lvl="5" rtl="1" algn="r">
              <a:lnSpc>
                <a:spcPct val="100000"/>
              </a:lnSpc>
              <a:spcBef>
                <a:spcPts val="0"/>
              </a:spcBef>
              <a:spcAft>
                <a:spcPts val="0"/>
              </a:spcAft>
              <a:buSzPts val="1400"/>
              <a:buNone/>
              <a:defRPr/>
            </a:lvl6pPr>
            <a:lvl7pPr lvl="6" rtl="1" algn="r">
              <a:lnSpc>
                <a:spcPct val="100000"/>
              </a:lnSpc>
              <a:spcBef>
                <a:spcPts val="0"/>
              </a:spcBef>
              <a:spcAft>
                <a:spcPts val="0"/>
              </a:spcAft>
              <a:buSzPts val="1400"/>
              <a:buNone/>
              <a:defRPr/>
            </a:lvl7pPr>
            <a:lvl8pPr lvl="7" rtl="1" algn="r">
              <a:lnSpc>
                <a:spcPct val="100000"/>
              </a:lnSpc>
              <a:spcBef>
                <a:spcPts val="0"/>
              </a:spcBef>
              <a:spcAft>
                <a:spcPts val="0"/>
              </a:spcAft>
              <a:buSzPts val="1400"/>
              <a:buNone/>
              <a:defRPr/>
            </a:lvl8pPr>
            <a:lvl9pPr lvl="8" rtl="1" algn="r">
              <a:lnSpc>
                <a:spcPct val="100000"/>
              </a:lnSpc>
              <a:spcBef>
                <a:spcPts val="0"/>
              </a:spcBef>
              <a:spcAft>
                <a:spcPts val="0"/>
              </a:spcAft>
              <a:buSzPts val="1400"/>
              <a:buNone/>
              <a:defRPr/>
            </a:lvl9pPr>
          </a:lstStyle>
          <a:p/>
        </p:txBody>
      </p:sp>
      <p:sp>
        <p:nvSpPr>
          <p:cNvPr id="48" name="Google Shape;48;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rtl="1" algn="ctr">
              <a:lnSpc>
                <a:spcPct val="100000"/>
              </a:lnSpc>
              <a:spcBef>
                <a:spcPts val="0"/>
              </a:spcBef>
              <a:spcAft>
                <a:spcPts val="0"/>
              </a:spcAft>
              <a:buSzPts val="1400"/>
              <a:buNone/>
              <a:defRPr/>
            </a:lvl1pPr>
            <a:lvl2pPr lvl="1" rtl="1" algn="r">
              <a:lnSpc>
                <a:spcPct val="100000"/>
              </a:lnSpc>
              <a:spcBef>
                <a:spcPts val="0"/>
              </a:spcBef>
              <a:spcAft>
                <a:spcPts val="0"/>
              </a:spcAft>
              <a:buSzPts val="1400"/>
              <a:buNone/>
              <a:defRPr/>
            </a:lvl2pPr>
            <a:lvl3pPr lvl="2" rtl="1" algn="r">
              <a:lnSpc>
                <a:spcPct val="100000"/>
              </a:lnSpc>
              <a:spcBef>
                <a:spcPts val="0"/>
              </a:spcBef>
              <a:spcAft>
                <a:spcPts val="0"/>
              </a:spcAft>
              <a:buSzPts val="1400"/>
              <a:buNone/>
              <a:defRPr/>
            </a:lvl3pPr>
            <a:lvl4pPr lvl="3" rtl="1" algn="r">
              <a:lnSpc>
                <a:spcPct val="100000"/>
              </a:lnSpc>
              <a:spcBef>
                <a:spcPts val="0"/>
              </a:spcBef>
              <a:spcAft>
                <a:spcPts val="0"/>
              </a:spcAft>
              <a:buSzPts val="1400"/>
              <a:buNone/>
              <a:defRPr/>
            </a:lvl4pPr>
            <a:lvl5pPr lvl="4" rtl="1" algn="r">
              <a:lnSpc>
                <a:spcPct val="100000"/>
              </a:lnSpc>
              <a:spcBef>
                <a:spcPts val="0"/>
              </a:spcBef>
              <a:spcAft>
                <a:spcPts val="0"/>
              </a:spcAft>
              <a:buSzPts val="1400"/>
              <a:buNone/>
              <a:defRPr/>
            </a:lvl5pPr>
            <a:lvl6pPr lvl="5" rtl="1" algn="r">
              <a:lnSpc>
                <a:spcPct val="100000"/>
              </a:lnSpc>
              <a:spcBef>
                <a:spcPts val="0"/>
              </a:spcBef>
              <a:spcAft>
                <a:spcPts val="0"/>
              </a:spcAft>
              <a:buSzPts val="1400"/>
              <a:buNone/>
              <a:defRPr/>
            </a:lvl6pPr>
            <a:lvl7pPr lvl="6" rtl="1" algn="r">
              <a:lnSpc>
                <a:spcPct val="100000"/>
              </a:lnSpc>
              <a:spcBef>
                <a:spcPts val="0"/>
              </a:spcBef>
              <a:spcAft>
                <a:spcPts val="0"/>
              </a:spcAft>
              <a:buSzPts val="1400"/>
              <a:buNone/>
              <a:defRPr/>
            </a:lvl7pPr>
            <a:lvl8pPr lvl="7" rtl="1" algn="r">
              <a:lnSpc>
                <a:spcPct val="100000"/>
              </a:lnSpc>
              <a:spcBef>
                <a:spcPts val="0"/>
              </a:spcBef>
              <a:spcAft>
                <a:spcPts val="0"/>
              </a:spcAft>
              <a:buSzPts val="1400"/>
              <a:buNone/>
              <a:defRPr/>
            </a:lvl8pPr>
            <a:lvl9pPr lvl="8" rtl="1" algn="r">
              <a:lnSpc>
                <a:spcPct val="100000"/>
              </a:lnSpc>
              <a:spcBef>
                <a:spcPts val="0"/>
              </a:spcBef>
              <a:spcAft>
                <a:spcPts val="0"/>
              </a:spcAft>
              <a:buSzPts val="1400"/>
              <a:buNone/>
              <a:defRPr/>
            </a:lvl9pPr>
          </a:lstStyle>
          <a:p/>
        </p:txBody>
      </p:sp>
      <p:sp>
        <p:nvSpPr>
          <p:cNvPr id="49" name="Google Shape;49;p32"/>
          <p:cNvSpPr txBox="1"/>
          <p:nvPr>
            <p:ph idx="12" type="sldNum"/>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1" algn="l">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תמונה עם כיתוב" type="picTx">
  <p:cSld name="PICTURE_WITH_CAPTION_TEXT">
    <p:spTree>
      <p:nvGrpSpPr>
        <p:cNvPr id="50" name="Shape 50"/>
        <p:cNvGrpSpPr/>
        <p:nvPr/>
      </p:nvGrpSpPr>
      <p:grpSpPr>
        <a:xfrm>
          <a:off x="0" y="0"/>
          <a:ext cx="0" cy="0"/>
          <a:chOff x="0" y="0"/>
          <a:chExt cx="0" cy="0"/>
        </a:xfrm>
      </p:grpSpPr>
      <p:sp>
        <p:nvSpPr>
          <p:cNvPr id="51" name="Google Shape;51;p3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rtl="1" algn="r">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33"/>
          <p:cNvSpPr/>
          <p:nvPr>
            <p:ph idx="2" type="pic"/>
          </p:nvPr>
        </p:nvSpPr>
        <p:spPr>
          <a:xfrm>
            <a:off x="5183188" y="987425"/>
            <a:ext cx="6172200" cy="4873625"/>
          </a:xfrm>
          <a:prstGeom prst="rect">
            <a:avLst/>
          </a:prstGeom>
          <a:noFill/>
          <a:ln>
            <a:noFill/>
          </a:ln>
        </p:spPr>
      </p:sp>
      <p:sp>
        <p:nvSpPr>
          <p:cNvPr id="53" name="Google Shape;53;p3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rtl="1" algn="r">
              <a:lnSpc>
                <a:spcPct val="90000"/>
              </a:lnSpc>
              <a:spcBef>
                <a:spcPts val="1000"/>
              </a:spcBef>
              <a:spcAft>
                <a:spcPts val="0"/>
              </a:spcAft>
              <a:buClr>
                <a:schemeClr val="dk1"/>
              </a:buClr>
              <a:buSzPts val="1600"/>
              <a:buNone/>
              <a:defRPr sz="1600"/>
            </a:lvl1pPr>
            <a:lvl2pPr indent="-228600" lvl="1" marL="914400" rtl="1" algn="r">
              <a:lnSpc>
                <a:spcPct val="90000"/>
              </a:lnSpc>
              <a:spcBef>
                <a:spcPts val="500"/>
              </a:spcBef>
              <a:spcAft>
                <a:spcPts val="0"/>
              </a:spcAft>
              <a:buClr>
                <a:schemeClr val="dk1"/>
              </a:buClr>
              <a:buSzPts val="1400"/>
              <a:buNone/>
              <a:defRPr sz="1400"/>
            </a:lvl2pPr>
            <a:lvl3pPr indent="-228600" lvl="2" marL="1371600" rtl="1" algn="r">
              <a:lnSpc>
                <a:spcPct val="90000"/>
              </a:lnSpc>
              <a:spcBef>
                <a:spcPts val="500"/>
              </a:spcBef>
              <a:spcAft>
                <a:spcPts val="0"/>
              </a:spcAft>
              <a:buClr>
                <a:schemeClr val="dk1"/>
              </a:buClr>
              <a:buSzPts val="1200"/>
              <a:buNone/>
              <a:defRPr sz="1200"/>
            </a:lvl3pPr>
            <a:lvl4pPr indent="-228600" lvl="3" marL="1828800" rtl="1" algn="r">
              <a:lnSpc>
                <a:spcPct val="90000"/>
              </a:lnSpc>
              <a:spcBef>
                <a:spcPts val="500"/>
              </a:spcBef>
              <a:spcAft>
                <a:spcPts val="0"/>
              </a:spcAft>
              <a:buClr>
                <a:schemeClr val="dk1"/>
              </a:buClr>
              <a:buSzPts val="1000"/>
              <a:buNone/>
              <a:defRPr sz="1000"/>
            </a:lvl4pPr>
            <a:lvl5pPr indent="-228600" lvl="4" marL="2286000" rtl="1" algn="r">
              <a:lnSpc>
                <a:spcPct val="90000"/>
              </a:lnSpc>
              <a:spcBef>
                <a:spcPts val="500"/>
              </a:spcBef>
              <a:spcAft>
                <a:spcPts val="0"/>
              </a:spcAft>
              <a:buClr>
                <a:schemeClr val="dk1"/>
              </a:buClr>
              <a:buSzPts val="1000"/>
              <a:buNone/>
              <a:defRPr sz="1000"/>
            </a:lvl5pPr>
            <a:lvl6pPr indent="-228600" lvl="5" marL="2743200" rtl="1" algn="r">
              <a:lnSpc>
                <a:spcPct val="90000"/>
              </a:lnSpc>
              <a:spcBef>
                <a:spcPts val="500"/>
              </a:spcBef>
              <a:spcAft>
                <a:spcPts val="0"/>
              </a:spcAft>
              <a:buClr>
                <a:schemeClr val="dk1"/>
              </a:buClr>
              <a:buSzPts val="1000"/>
              <a:buNone/>
              <a:defRPr sz="1000"/>
            </a:lvl6pPr>
            <a:lvl7pPr indent="-228600" lvl="6" marL="3200400" rtl="1" algn="r">
              <a:lnSpc>
                <a:spcPct val="90000"/>
              </a:lnSpc>
              <a:spcBef>
                <a:spcPts val="500"/>
              </a:spcBef>
              <a:spcAft>
                <a:spcPts val="0"/>
              </a:spcAft>
              <a:buClr>
                <a:schemeClr val="dk1"/>
              </a:buClr>
              <a:buSzPts val="1000"/>
              <a:buNone/>
              <a:defRPr sz="1000"/>
            </a:lvl7pPr>
            <a:lvl8pPr indent="-228600" lvl="7" marL="3657600" rtl="1" algn="r">
              <a:lnSpc>
                <a:spcPct val="90000"/>
              </a:lnSpc>
              <a:spcBef>
                <a:spcPts val="500"/>
              </a:spcBef>
              <a:spcAft>
                <a:spcPts val="0"/>
              </a:spcAft>
              <a:buClr>
                <a:schemeClr val="dk1"/>
              </a:buClr>
              <a:buSzPts val="1000"/>
              <a:buNone/>
              <a:defRPr sz="1000"/>
            </a:lvl8pPr>
            <a:lvl9pPr indent="-228600" lvl="8" marL="4114800" rtl="1" algn="r">
              <a:lnSpc>
                <a:spcPct val="90000"/>
              </a:lnSpc>
              <a:spcBef>
                <a:spcPts val="500"/>
              </a:spcBef>
              <a:spcAft>
                <a:spcPts val="0"/>
              </a:spcAft>
              <a:buClr>
                <a:schemeClr val="dk1"/>
              </a:buClr>
              <a:buSzPts val="1000"/>
              <a:buNone/>
              <a:defRPr sz="1000"/>
            </a:lvl9pPr>
          </a:lstStyle>
          <a:p/>
        </p:txBody>
      </p:sp>
      <p:sp>
        <p:nvSpPr>
          <p:cNvPr id="54" name="Google Shape;54;p33"/>
          <p:cNvSpPr txBox="1"/>
          <p:nvPr>
            <p:ph idx="10" type="dt"/>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lvl="0" rtl="1" algn="r">
              <a:lnSpc>
                <a:spcPct val="100000"/>
              </a:lnSpc>
              <a:spcBef>
                <a:spcPts val="0"/>
              </a:spcBef>
              <a:spcAft>
                <a:spcPts val="0"/>
              </a:spcAft>
              <a:buSzPts val="1400"/>
              <a:buNone/>
              <a:defRPr/>
            </a:lvl1pPr>
            <a:lvl2pPr lvl="1" rtl="1" algn="r">
              <a:lnSpc>
                <a:spcPct val="100000"/>
              </a:lnSpc>
              <a:spcBef>
                <a:spcPts val="0"/>
              </a:spcBef>
              <a:spcAft>
                <a:spcPts val="0"/>
              </a:spcAft>
              <a:buSzPts val="1400"/>
              <a:buNone/>
              <a:defRPr/>
            </a:lvl2pPr>
            <a:lvl3pPr lvl="2" rtl="1" algn="r">
              <a:lnSpc>
                <a:spcPct val="100000"/>
              </a:lnSpc>
              <a:spcBef>
                <a:spcPts val="0"/>
              </a:spcBef>
              <a:spcAft>
                <a:spcPts val="0"/>
              </a:spcAft>
              <a:buSzPts val="1400"/>
              <a:buNone/>
              <a:defRPr/>
            </a:lvl3pPr>
            <a:lvl4pPr lvl="3" rtl="1" algn="r">
              <a:lnSpc>
                <a:spcPct val="100000"/>
              </a:lnSpc>
              <a:spcBef>
                <a:spcPts val="0"/>
              </a:spcBef>
              <a:spcAft>
                <a:spcPts val="0"/>
              </a:spcAft>
              <a:buSzPts val="1400"/>
              <a:buNone/>
              <a:defRPr/>
            </a:lvl4pPr>
            <a:lvl5pPr lvl="4" rtl="1" algn="r">
              <a:lnSpc>
                <a:spcPct val="100000"/>
              </a:lnSpc>
              <a:spcBef>
                <a:spcPts val="0"/>
              </a:spcBef>
              <a:spcAft>
                <a:spcPts val="0"/>
              </a:spcAft>
              <a:buSzPts val="1400"/>
              <a:buNone/>
              <a:defRPr/>
            </a:lvl5pPr>
            <a:lvl6pPr lvl="5" rtl="1" algn="r">
              <a:lnSpc>
                <a:spcPct val="100000"/>
              </a:lnSpc>
              <a:spcBef>
                <a:spcPts val="0"/>
              </a:spcBef>
              <a:spcAft>
                <a:spcPts val="0"/>
              </a:spcAft>
              <a:buSzPts val="1400"/>
              <a:buNone/>
              <a:defRPr/>
            </a:lvl6pPr>
            <a:lvl7pPr lvl="6" rtl="1" algn="r">
              <a:lnSpc>
                <a:spcPct val="100000"/>
              </a:lnSpc>
              <a:spcBef>
                <a:spcPts val="0"/>
              </a:spcBef>
              <a:spcAft>
                <a:spcPts val="0"/>
              </a:spcAft>
              <a:buSzPts val="1400"/>
              <a:buNone/>
              <a:defRPr/>
            </a:lvl7pPr>
            <a:lvl8pPr lvl="7" rtl="1" algn="r">
              <a:lnSpc>
                <a:spcPct val="100000"/>
              </a:lnSpc>
              <a:spcBef>
                <a:spcPts val="0"/>
              </a:spcBef>
              <a:spcAft>
                <a:spcPts val="0"/>
              </a:spcAft>
              <a:buSzPts val="1400"/>
              <a:buNone/>
              <a:defRPr/>
            </a:lvl8pPr>
            <a:lvl9pPr lvl="8" rtl="1" algn="r">
              <a:lnSpc>
                <a:spcPct val="100000"/>
              </a:lnSpc>
              <a:spcBef>
                <a:spcPts val="0"/>
              </a:spcBef>
              <a:spcAft>
                <a:spcPts val="0"/>
              </a:spcAft>
              <a:buSzPts val="1400"/>
              <a:buNone/>
              <a:defRPr/>
            </a:lvl9pPr>
          </a:lstStyle>
          <a:p/>
        </p:txBody>
      </p:sp>
      <p:sp>
        <p:nvSpPr>
          <p:cNvPr id="55" name="Google Shape;55;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rtl="1" algn="ctr">
              <a:lnSpc>
                <a:spcPct val="100000"/>
              </a:lnSpc>
              <a:spcBef>
                <a:spcPts val="0"/>
              </a:spcBef>
              <a:spcAft>
                <a:spcPts val="0"/>
              </a:spcAft>
              <a:buSzPts val="1400"/>
              <a:buNone/>
              <a:defRPr/>
            </a:lvl1pPr>
            <a:lvl2pPr lvl="1" rtl="1" algn="r">
              <a:lnSpc>
                <a:spcPct val="100000"/>
              </a:lnSpc>
              <a:spcBef>
                <a:spcPts val="0"/>
              </a:spcBef>
              <a:spcAft>
                <a:spcPts val="0"/>
              </a:spcAft>
              <a:buSzPts val="1400"/>
              <a:buNone/>
              <a:defRPr/>
            </a:lvl2pPr>
            <a:lvl3pPr lvl="2" rtl="1" algn="r">
              <a:lnSpc>
                <a:spcPct val="100000"/>
              </a:lnSpc>
              <a:spcBef>
                <a:spcPts val="0"/>
              </a:spcBef>
              <a:spcAft>
                <a:spcPts val="0"/>
              </a:spcAft>
              <a:buSzPts val="1400"/>
              <a:buNone/>
              <a:defRPr/>
            </a:lvl3pPr>
            <a:lvl4pPr lvl="3" rtl="1" algn="r">
              <a:lnSpc>
                <a:spcPct val="100000"/>
              </a:lnSpc>
              <a:spcBef>
                <a:spcPts val="0"/>
              </a:spcBef>
              <a:spcAft>
                <a:spcPts val="0"/>
              </a:spcAft>
              <a:buSzPts val="1400"/>
              <a:buNone/>
              <a:defRPr/>
            </a:lvl4pPr>
            <a:lvl5pPr lvl="4" rtl="1" algn="r">
              <a:lnSpc>
                <a:spcPct val="100000"/>
              </a:lnSpc>
              <a:spcBef>
                <a:spcPts val="0"/>
              </a:spcBef>
              <a:spcAft>
                <a:spcPts val="0"/>
              </a:spcAft>
              <a:buSzPts val="1400"/>
              <a:buNone/>
              <a:defRPr/>
            </a:lvl5pPr>
            <a:lvl6pPr lvl="5" rtl="1" algn="r">
              <a:lnSpc>
                <a:spcPct val="100000"/>
              </a:lnSpc>
              <a:spcBef>
                <a:spcPts val="0"/>
              </a:spcBef>
              <a:spcAft>
                <a:spcPts val="0"/>
              </a:spcAft>
              <a:buSzPts val="1400"/>
              <a:buNone/>
              <a:defRPr/>
            </a:lvl6pPr>
            <a:lvl7pPr lvl="6" rtl="1" algn="r">
              <a:lnSpc>
                <a:spcPct val="100000"/>
              </a:lnSpc>
              <a:spcBef>
                <a:spcPts val="0"/>
              </a:spcBef>
              <a:spcAft>
                <a:spcPts val="0"/>
              </a:spcAft>
              <a:buSzPts val="1400"/>
              <a:buNone/>
              <a:defRPr/>
            </a:lvl7pPr>
            <a:lvl8pPr lvl="7" rtl="1" algn="r">
              <a:lnSpc>
                <a:spcPct val="100000"/>
              </a:lnSpc>
              <a:spcBef>
                <a:spcPts val="0"/>
              </a:spcBef>
              <a:spcAft>
                <a:spcPts val="0"/>
              </a:spcAft>
              <a:buSzPts val="1400"/>
              <a:buNone/>
              <a:defRPr/>
            </a:lvl8pPr>
            <a:lvl9pPr lvl="8" rtl="1" algn="r">
              <a:lnSpc>
                <a:spcPct val="100000"/>
              </a:lnSpc>
              <a:spcBef>
                <a:spcPts val="0"/>
              </a:spcBef>
              <a:spcAft>
                <a:spcPts val="0"/>
              </a:spcAft>
              <a:buSzPts val="1400"/>
              <a:buNone/>
              <a:defRPr/>
            </a:lvl9pPr>
          </a:lstStyle>
          <a:p/>
        </p:txBody>
      </p:sp>
      <p:sp>
        <p:nvSpPr>
          <p:cNvPr id="56" name="Google Shape;56;p33"/>
          <p:cNvSpPr txBox="1"/>
          <p:nvPr>
            <p:ph idx="12" type="sldNum"/>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1" algn="l">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כותרת וטקסט אנכי" type="vertTx">
  <p:cSld name="VERTICAL_TEXT">
    <p:spTree>
      <p:nvGrpSpPr>
        <p:cNvPr id="57" name="Shape 57"/>
        <p:cNvGrpSpPr/>
        <p:nvPr/>
      </p:nvGrpSpPr>
      <p:grpSpPr>
        <a:xfrm>
          <a:off x="0" y="0"/>
          <a:ext cx="0" cy="0"/>
          <a:chOff x="0" y="0"/>
          <a:chExt cx="0" cy="0"/>
        </a:xfrm>
      </p:grpSpPr>
      <p:sp>
        <p:nvSpPr>
          <p:cNvPr id="58" name="Google Shape;58;p3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rtl="1" algn="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3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rtl="1" algn="r">
              <a:lnSpc>
                <a:spcPct val="90000"/>
              </a:lnSpc>
              <a:spcBef>
                <a:spcPts val="1000"/>
              </a:spcBef>
              <a:spcAft>
                <a:spcPts val="0"/>
              </a:spcAft>
              <a:buClr>
                <a:schemeClr val="dk1"/>
              </a:buClr>
              <a:buSzPts val="1800"/>
              <a:buChar char="•"/>
              <a:defRPr/>
            </a:lvl1pPr>
            <a:lvl2pPr indent="-342900" lvl="1" marL="914400" rtl="1" algn="r">
              <a:lnSpc>
                <a:spcPct val="90000"/>
              </a:lnSpc>
              <a:spcBef>
                <a:spcPts val="500"/>
              </a:spcBef>
              <a:spcAft>
                <a:spcPts val="0"/>
              </a:spcAft>
              <a:buClr>
                <a:schemeClr val="dk1"/>
              </a:buClr>
              <a:buSzPts val="1800"/>
              <a:buChar char="•"/>
              <a:defRPr/>
            </a:lvl2pPr>
            <a:lvl3pPr indent="-342900" lvl="2" marL="1371600" rtl="1" algn="r">
              <a:lnSpc>
                <a:spcPct val="90000"/>
              </a:lnSpc>
              <a:spcBef>
                <a:spcPts val="500"/>
              </a:spcBef>
              <a:spcAft>
                <a:spcPts val="0"/>
              </a:spcAft>
              <a:buClr>
                <a:schemeClr val="dk1"/>
              </a:buClr>
              <a:buSzPts val="1800"/>
              <a:buChar char="•"/>
              <a:defRPr/>
            </a:lvl3pPr>
            <a:lvl4pPr indent="-342900" lvl="3" marL="1828800" rtl="1" algn="r">
              <a:lnSpc>
                <a:spcPct val="90000"/>
              </a:lnSpc>
              <a:spcBef>
                <a:spcPts val="500"/>
              </a:spcBef>
              <a:spcAft>
                <a:spcPts val="0"/>
              </a:spcAft>
              <a:buClr>
                <a:schemeClr val="dk1"/>
              </a:buClr>
              <a:buSzPts val="1800"/>
              <a:buChar char="•"/>
              <a:defRPr/>
            </a:lvl4pPr>
            <a:lvl5pPr indent="-342900" lvl="4" marL="2286000" rtl="1" algn="r">
              <a:lnSpc>
                <a:spcPct val="90000"/>
              </a:lnSpc>
              <a:spcBef>
                <a:spcPts val="500"/>
              </a:spcBef>
              <a:spcAft>
                <a:spcPts val="0"/>
              </a:spcAft>
              <a:buClr>
                <a:schemeClr val="dk1"/>
              </a:buClr>
              <a:buSzPts val="1800"/>
              <a:buChar char="•"/>
              <a:defRPr/>
            </a:lvl5pPr>
            <a:lvl6pPr indent="-342900" lvl="5" marL="2743200" rtl="1" algn="r">
              <a:lnSpc>
                <a:spcPct val="90000"/>
              </a:lnSpc>
              <a:spcBef>
                <a:spcPts val="500"/>
              </a:spcBef>
              <a:spcAft>
                <a:spcPts val="0"/>
              </a:spcAft>
              <a:buClr>
                <a:schemeClr val="dk1"/>
              </a:buClr>
              <a:buSzPts val="1800"/>
              <a:buChar char="•"/>
              <a:defRPr/>
            </a:lvl6pPr>
            <a:lvl7pPr indent="-342900" lvl="6" marL="3200400" rtl="1" algn="r">
              <a:lnSpc>
                <a:spcPct val="90000"/>
              </a:lnSpc>
              <a:spcBef>
                <a:spcPts val="500"/>
              </a:spcBef>
              <a:spcAft>
                <a:spcPts val="0"/>
              </a:spcAft>
              <a:buClr>
                <a:schemeClr val="dk1"/>
              </a:buClr>
              <a:buSzPts val="1800"/>
              <a:buChar char="•"/>
              <a:defRPr/>
            </a:lvl7pPr>
            <a:lvl8pPr indent="-342900" lvl="7" marL="3657600" rtl="1" algn="r">
              <a:lnSpc>
                <a:spcPct val="90000"/>
              </a:lnSpc>
              <a:spcBef>
                <a:spcPts val="500"/>
              </a:spcBef>
              <a:spcAft>
                <a:spcPts val="0"/>
              </a:spcAft>
              <a:buClr>
                <a:schemeClr val="dk1"/>
              </a:buClr>
              <a:buSzPts val="1800"/>
              <a:buChar char="•"/>
              <a:defRPr/>
            </a:lvl8pPr>
            <a:lvl9pPr indent="-342900" lvl="8" marL="4114800" rtl="1" algn="r">
              <a:lnSpc>
                <a:spcPct val="90000"/>
              </a:lnSpc>
              <a:spcBef>
                <a:spcPts val="500"/>
              </a:spcBef>
              <a:spcAft>
                <a:spcPts val="0"/>
              </a:spcAft>
              <a:buClr>
                <a:schemeClr val="dk1"/>
              </a:buClr>
              <a:buSzPts val="1800"/>
              <a:buChar char="•"/>
              <a:defRPr/>
            </a:lvl9pPr>
          </a:lstStyle>
          <a:p/>
        </p:txBody>
      </p:sp>
      <p:sp>
        <p:nvSpPr>
          <p:cNvPr id="60" name="Google Shape;60;p34"/>
          <p:cNvSpPr txBox="1"/>
          <p:nvPr>
            <p:ph idx="10" type="dt"/>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lvl="0" rtl="1" algn="r">
              <a:lnSpc>
                <a:spcPct val="100000"/>
              </a:lnSpc>
              <a:spcBef>
                <a:spcPts val="0"/>
              </a:spcBef>
              <a:spcAft>
                <a:spcPts val="0"/>
              </a:spcAft>
              <a:buSzPts val="1400"/>
              <a:buNone/>
              <a:defRPr/>
            </a:lvl1pPr>
            <a:lvl2pPr lvl="1" rtl="1" algn="r">
              <a:lnSpc>
                <a:spcPct val="100000"/>
              </a:lnSpc>
              <a:spcBef>
                <a:spcPts val="0"/>
              </a:spcBef>
              <a:spcAft>
                <a:spcPts val="0"/>
              </a:spcAft>
              <a:buSzPts val="1400"/>
              <a:buNone/>
              <a:defRPr/>
            </a:lvl2pPr>
            <a:lvl3pPr lvl="2" rtl="1" algn="r">
              <a:lnSpc>
                <a:spcPct val="100000"/>
              </a:lnSpc>
              <a:spcBef>
                <a:spcPts val="0"/>
              </a:spcBef>
              <a:spcAft>
                <a:spcPts val="0"/>
              </a:spcAft>
              <a:buSzPts val="1400"/>
              <a:buNone/>
              <a:defRPr/>
            </a:lvl3pPr>
            <a:lvl4pPr lvl="3" rtl="1" algn="r">
              <a:lnSpc>
                <a:spcPct val="100000"/>
              </a:lnSpc>
              <a:spcBef>
                <a:spcPts val="0"/>
              </a:spcBef>
              <a:spcAft>
                <a:spcPts val="0"/>
              </a:spcAft>
              <a:buSzPts val="1400"/>
              <a:buNone/>
              <a:defRPr/>
            </a:lvl4pPr>
            <a:lvl5pPr lvl="4" rtl="1" algn="r">
              <a:lnSpc>
                <a:spcPct val="100000"/>
              </a:lnSpc>
              <a:spcBef>
                <a:spcPts val="0"/>
              </a:spcBef>
              <a:spcAft>
                <a:spcPts val="0"/>
              </a:spcAft>
              <a:buSzPts val="1400"/>
              <a:buNone/>
              <a:defRPr/>
            </a:lvl5pPr>
            <a:lvl6pPr lvl="5" rtl="1" algn="r">
              <a:lnSpc>
                <a:spcPct val="100000"/>
              </a:lnSpc>
              <a:spcBef>
                <a:spcPts val="0"/>
              </a:spcBef>
              <a:spcAft>
                <a:spcPts val="0"/>
              </a:spcAft>
              <a:buSzPts val="1400"/>
              <a:buNone/>
              <a:defRPr/>
            </a:lvl6pPr>
            <a:lvl7pPr lvl="6" rtl="1" algn="r">
              <a:lnSpc>
                <a:spcPct val="100000"/>
              </a:lnSpc>
              <a:spcBef>
                <a:spcPts val="0"/>
              </a:spcBef>
              <a:spcAft>
                <a:spcPts val="0"/>
              </a:spcAft>
              <a:buSzPts val="1400"/>
              <a:buNone/>
              <a:defRPr/>
            </a:lvl7pPr>
            <a:lvl8pPr lvl="7" rtl="1" algn="r">
              <a:lnSpc>
                <a:spcPct val="100000"/>
              </a:lnSpc>
              <a:spcBef>
                <a:spcPts val="0"/>
              </a:spcBef>
              <a:spcAft>
                <a:spcPts val="0"/>
              </a:spcAft>
              <a:buSzPts val="1400"/>
              <a:buNone/>
              <a:defRPr/>
            </a:lvl8pPr>
            <a:lvl9pPr lvl="8" rtl="1" algn="r">
              <a:lnSpc>
                <a:spcPct val="100000"/>
              </a:lnSpc>
              <a:spcBef>
                <a:spcPts val="0"/>
              </a:spcBef>
              <a:spcAft>
                <a:spcPts val="0"/>
              </a:spcAft>
              <a:buSzPts val="1400"/>
              <a:buNone/>
              <a:defRPr/>
            </a:lvl9pPr>
          </a:lstStyle>
          <a:p/>
        </p:txBody>
      </p:sp>
      <p:sp>
        <p:nvSpPr>
          <p:cNvPr id="61" name="Google Shape;61;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rtl="1" algn="ctr">
              <a:lnSpc>
                <a:spcPct val="100000"/>
              </a:lnSpc>
              <a:spcBef>
                <a:spcPts val="0"/>
              </a:spcBef>
              <a:spcAft>
                <a:spcPts val="0"/>
              </a:spcAft>
              <a:buSzPts val="1400"/>
              <a:buNone/>
              <a:defRPr/>
            </a:lvl1pPr>
            <a:lvl2pPr lvl="1" rtl="1" algn="r">
              <a:lnSpc>
                <a:spcPct val="100000"/>
              </a:lnSpc>
              <a:spcBef>
                <a:spcPts val="0"/>
              </a:spcBef>
              <a:spcAft>
                <a:spcPts val="0"/>
              </a:spcAft>
              <a:buSzPts val="1400"/>
              <a:buNone/>
              <a:defRPr/>
            </a:lvl2pPr>
            <a:lvl3pPr lvl="2" rtl="1" algn="r">
              <a:lnSpc>
                <a:spcPct val="100000"/>
              </a:lnSpc>
              <a:spcBef>
                <a:spcPts val="0"/>
              </a:spcBef>
              <a:spcAft>
                <a:spcPts val="0"/>
              </a:spcAft>
              <a:buSzPts val="1400"/>
              <a:buNone/>
              <a:defRPr/>
            </a:lvl3pPr>
            <a:lvl4pPr lvl="3" rtl="1" algn="r">
              <a:lnSpc>
                <a:spcPct val="100000"/>
              </a:lnSpc>
              <a:spcBef>
                <a:spcPts val="0"/>
              </a:spcBef>
              <a:spcAft>
                <a:spcPts val="0"/>
              </a:spcAft>
              <a:buSzPts val="1400"/>
              <a:buNone/>
              <a:defRPr/>
            </a:lvl4pPr>
            <a:lvl5pPr lvl="4" rtl="1" algn="r">
              <a:lnSpc>
                <a:spcPct val="100000"/>
              </a:lnSpc>
              <a:spcBef>
                <a:spcPts val="0"/>
              </a:spcBef>
              <a:spcAft>
                <a:spcPts val="0"/>
              </a:spcAft>
              <a:buSzPts val="1400"/>
              <a:buNone/>
              <a:defRPr/>
            </a:lvl5pPr>
            <a:lvl6pPr lvl="5" rtl="1" algn="r">
              <a:lnSpc>
                <a:spcPct val="100000"/>
              </a:lnSpc>
              <a:spcBef>
                <a:spcPts val="0"/>
              </a:spcBef>
              <a:spcAft>
                <a:spcPts val="0"/>
              </a:spcAft>
              <a:buSzPts val="1400"/>
              <a:buNone/>
              <a:defRPr/>
            </a:lvl6pPr>
            <a:lvl7pPr lvl="6" rtl="1" algn="r">
              <a:lnSpc>
                <a:spcPct val="100000"/>
              </a:lnSpc>
              <a:spcBef>
                <a:spcPts val="0"/>
              </a:spcBef>
              <a:spcAft>
                <a:spcPts val="0"/>
              </a:spcAft>
              <a:buSzPts val="1400"/>
              <a:buNone/>
              <a:defRPr/>
            </a:lvl7pPr>
            <a:lvl8pPr lvl="7" rtl="1" algn="r">
              <a:lnSpc>
                <a:spcPct val="100000"/>
              </a:lnSpc>
              <a:spcBef>
                <a:spcPts val="0"/>
              </a:spcBef>
              <a:spcAft>
                <a:spcPts val="0"/>
              </a:spcAft>
              <a:buSzPts val="1400"/>
              <a:buNone/>
              <a:defRPr/>
            </a:lvl8pPr>
            <a:lvl9pPr lvl="8" rtl="1" algn="r">
              <a:lnSpc>
                <a:spcPct val="100000"/>
              </a:lnSpc>
              <a:spcBef>
                <a:spcPts val="0"/>
              </a:spcBef>
              <a:spcAft>
                <a:spcPts val="0"/>
              </a:spcAft>
              <a:buSzPts val="1400"/>
              <a:buNone/>
              <a:defRPr/>
            </a:lvl9pPr>
          </a:lstStyle>
          <a:p/>
        </p:txBody>
      </p:sp>
      <p:sp>
        <p:nvSpPr>
          <p:cNvPr id="62" name="Google Shape;62;p34"/>
          <p:cNvSpPr txBox="1"/>
          <p:nvPr>
            <p:ph idx="12" type="sldNum"/>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1" algn="l">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כותרת אנכית וטקסט" type="vertTitleAndTx">
  <p:cSld name="VERTICAL_TITLE_AND_VERTICAL_TEXT">
    <p:spTree>
      <p:nvGrpSpPr>
        <p:cNvPr id="63" name="Shape 63"/>
        <p:cNvGrpSpPr/>
        <p:nvPr/>
      </p:nvGrpSpPr>
      <p:grpSpPr>
        <a:xfrm>
          <a:off x="0" y="0"/>
          <a:ext cx="0" cy="0"/>
          <a:chOff x="0" y="0"/>
          <a:chExt cx="0" cy="0"/>
        </a:xfrm>
      </p:grpSpPr>
      <p:sp>
        <p:nvSpPr>
          <p:cNvPr id="64" name="Google Shape;64;p3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rtl="1" algn="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3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rtl="1" algn="r">
              <a:lnSpc>
                <a:spcPct val="90000"/>
              </a:lnSpc>
              <a:spcBef>
                <a:spcPts val="1000"/>
              </a:spcBef>
              <a:spcAft>
                <a:spcPts val="0"/>
              </a:spcAft>
              <a:buClr>
                <a:schemeClr val="dk1"/>
              </a:buClr>
              <a:buSzPts val="1800"/>
              <a:buChar char="•"/>
              <a:defRPr/>
            </a:lvl1pPr>
            <a:lvl2pPr indent="-342900" lvl="1" marL="914400" rtl="1" algn="r">
              <a:lnSpc>
                <a:spcPct val="90000"/>
              </a:lnSpc>
              <a:spcBef>
                <a:spcPts val="500"/>
              </a:spcBef>
              <a:spcAft>
                <a:spcPts val="0"/>
              </a:spcAft>
              <a:buClr>
                <a:schemeClr val="dk1"/>
              </a:buClr>
              <a:buSzPts val="1800"/>
              <a:buChar char="•"/>
              <a:defRPr/>
            </a:lvl2pPr>
            <a:lvl3pPr indent="-342900" lvl="2" marL="1371600" rtl="1" algn="r">
              <a:lnSpc>
                <a:spcPct val="90000"/>
              </a:lnSpc>
              <a:spcBef>
                <a:spcPts val="500"/>
              </a:spcBef>
              <a:spcAft>
                <a:spcPts val="0"/>
              </a:spcAft>
              <a:buClr>
                <a:schemeClr val="dk1"/>
              </a:buClr>
              <a:buSzPts val="1800"/>
              <a:buChar char="•"/>
              <a:defRPr/>
            </a:lvl3pPr>
            <a:lvl4pPr indent="-342900" lvl="3" marL="1828800" rtl="1" algn="r">
              <a:lnSpc>
                <a:spcPct val="90000"/>
              </a:lnSpc>
              <a:spcBef>
                <a:spcPts val="500"/>
              </a:spcBef>
              <a:spcAft>
                <a:spcPts val="0"/>
              </a:spcAft>
              <a:buClr>
                <a:schemeClr val="dk1"/>
              </a:buClr>
              <a:buSzPts val="1800"/>
              <a:buChar char="•"/>
              <a:defRPr/>
            </a:lvl4pPr>
            <a:lvl5pPr indent="-342900" lvl="4" marL="2286000" rtl="1" algn="r">
              <a:lnSpc>
                <a:spcPct val="90000"/>
              </a:lnSpc>
              <a:spcBef>
                <a:spcPts val="500"/>
              </a:spcBef>
              <a:spcAft>
                <a:spcPts val="0"/>
              </a:spcAft>
              <a:buClr>
                <a:schemeClr val="dk1"/>
              </a:buClr>
              <a:buSzPts val="1800"/>
              <a:buChar char="•"/>
              <a:defRPr/>
            </a:lvl5pPr>
            <a:lvl6pPr indent="-342900" lvl="5" marL="2743200" rtl="1" algn="r">
              <a:lnSpc>
                <a:spcPct val="90000"/>
              </a:lnSpc>
              <a:spcBef>
                <a:spcPts val="500"/>
              </a:spcBef>
              <a:spcAft>
                <a:spcPts val="0"/>
              </a:spcAft>
              <a:buClr>
                <a:schemeClr val="dk1"/>
              </a:buClr>
              <a:buSzPts val="1800"/>
              <a:buChar char="•"/>
              <a:defRPr/>
            </a:lvl6pPr>
            <a:lvl7pPr indent="-342900" lvl="6" marL="3200400" rtl="1" algn="r">
              <a:lnSpc>
                <a:spcPct val="90000"/>
              </a:lnSpc>
              <a:spcBef>
                <a:spcPts val="500"/>
              </a:spcBef>
              <a:spcAft>
                <a:spcPts val="0"/>
              </a:spcAft>
              <a:buClr>
                <a:schemeClr val="dk1"/>
              </a:buClr>
              <a:buSzPts val="1800"/>
              <a:buChar char="•"/>
              <a:defRPr/>
            </a:lvl7pPr>
            <a:lvl8pPr indent="-342900" lvl="7" marL="3657600" rtl="1" algn="r">
              <a:lnSpc>
                <a:spcPct val="90000"/>
              </a:lnSpc>
              <a:spcBef>
                <a:spcPts val="500"/>
              </a:spcBef>
              <a:spcAft>
                <a:spcPts val="0"/>
              </a:spcAft>
              <a:buClr>
                <a:schemeClr val="dk1"/>
              </a:buClr>
              <a:buSzPts val="1800"/>
              <a:buChar char="•"/>
              <a:defRPr/>
            </a:lvl8pPr>
            <a:lvl9pPr indent="-342900" lvl="8" marL="4114800" rtl="1" algn="r">
              <a:lnSpc>
                <a:spcPct val="90000"/>
              </a:lnSpc>
              <a:spcBef>
                <a:spcPts val="500"/>
              </a:spcBef>
              <a:spcAft>
                <a:spcPts val="0"/>
              </a:spcAft>
              <a:buClr>
                <a:schemeClr val="dk1"/>
              </a:buClr>
              <a:buSzPts val="1800"/>
              <a:buChar char="•"/>
              <a:defRPr/>
            </a:lvl9pPr>
          </a:lstStyle>
          <a:p/>
        </p:txBody>
      </p:sp>
      <p:sp>
        <p:nvSpPr>
          <p:cNvPr id="66" name="Google Shape;66;p35"/>
          <p:cNvSpPr txBox="1"/>
          <p:nvPr>
            <p:ph idx="10" type="dt"/>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lvl="0" rtl="1" algn="r">
              <a:lnSpc>
                <a:spcPct val="100000"/>
              </a:lnSpc>
              <a:spcBef>
                <a:spcPts val="0"/>
              </a:spcBef>
              <a:spcAft>
                <a:spcPts val="0"/>
              </a:spcAft>
              <a:buSzPts val="1400"/>
              <a:buNone/>
              <a:defRPr/>
            </a:lvl1pPr>
            <a:lvl2pPr lvl="1" rtl="1" algn="r">
              <a:lnSpc>
                <a:spcPct val="100000"/>
              </a:lnSpc>
              <a:spcBef>
                <a:spcPts val="0"/>
              </a:spcBef>
              <a:spcAft>
                <a:spcPts val="0"/>
              </a:spcAft>
              <a:buSzPts val="1400"/>
              <a:buNone/>
              <a:defRPr/>
            </a:lvl2pPr>
            <a:lvl3pPr lvl="2" rtl="1" algn="r">
              <a:lnSpc>
                <a:spcPct val="100000"/>
              </a:lnSpc>
              <a:spcBef>
                <a:spcPts val="0"/>
              </a:spcBef>
              <a:spcAft>
                <a:spcPts val="0"/>
              </a:spcAft>
              <a:buSzPts val="1400"/>
              <a:buNone/>
              <a:defRPr/>
            </a:lvl3pPr>
            <a:lvl4pPr lvl="3" rtl="1" algn="r">
              <a:lnSpc>
                <a:spcPct val="100000"/>
              </a:lnSpc>
              <a:spcBef>
                <a:spcPts val="0"/>
              </a:spcBef>
              <a:spcAft>
                <a:spcPts val="0"/>
              </a:spcAft>
              <a:buSzPts val="1400"/>
              <a:buNone/>
              <a:defRPr/>
            </a:lvl4pPr>
            <a:lvl5pPr lvl="4" rtl="1" algn="r">
              <a:lnSpc>
                <a:spcPct val="100000"/>
              </a:lnSpc>
              <a:spcBef>
                <a:spcPts val="0"/>
              </a:spcBef>
              <a:spcAft>
                <a:spcPts val="0"/>
              </a:spcAft>
              <a:buSzPts val="1400"/>
              <a:buNone/>
              <a:defRPr/>
            </a:lvl5pPr>
            <a:lvl6pPr lvl="5" rtl="1" algn="r">
              <a:lnSpc>
                <a:spcPct val="100000"/>
              </a:lnSpc>
              <a:spcBef>
                <a:spcPts val="0"/>
              </a:spcBef>
              <a:spcAft>
                <a:spcPts val="0"/>
              </a:spcAft>
              <a:buSzPts val="1400"/>
              <a:buNone/>
              <a:defRPr/>
            </a:lvl6pPr>
            <a:lvl7pPr lvl="6" rtl="1" algn="r">
              <a:lnSpc>
                <a:spcPct val="100000"/>
              </a:lnSpc>
              <a:spcBef>
                <a:spcPts val="0"/>
              </a:spcBef>
              <a:spcAft>
                <a:spcPts val="0"/>
              </a:spcAft>
              <a:buSzPts val="1400"/>
              <a:buNone/>
              <a:defRPr/>
            </a:lvl7pPr>
            <a:lvl8pPr lvl="7" rtl="1" algn="r">
              <a:lnSpc>
                <a:spcPct val="100000"/>
              </a:lnSpc>
              <a:spcBef>
                <a:spcPts val="0"/>
              </a:spcBef>
              <a:spcAft>
                <a:spcPts val="0"/>
              </a:spcAft>
              <a:buSzPts val="1400"/>
              <a:buNone/>
              <a:defRPr/>
            </a:lvl8pPr>
            <a:lvl9pPr lvl="8" rtl="1" algn="r">
              <a:lnSpc>
                <a:spcPct val="100000"/>
              </a:lnSpc>
              <a:spcBef>
                <a:spcPts val="0"/>
              </a:spcBef>
              <a:spcAft>
                <a:spcPts val="0"/>
              </a:spcAft>
              <a:buSzPts val="1400"/>
              <a:buNone/>
              <a:defRPr/>
            </a:lvl9pPr>
          </a:lstStyle>
          <a:p/>
        </p:txBody>
      </p:sp>
      <p:sp>
        <p:nvSpPr>
          <p:cNvPr id="67" name="Google Shape;67;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rtl="1" algn="ctr">
              <a:lnSpc>
                <a:spcPct val="100000"/>
              </a:lnSpc>
              <a:spcBef>
                <a:spcPts val="0"/>
              </a:spcBef>
              <a:spcAft>
                <a:spcPts val="0"/>
              </a:spcAft>
              <a:buSzPts val="1400"/>
              <a:buNone/>
              <a:defRPr/>
            </a:lvl1pPr>
            <a:lvl2pPr lvl="1" rtl="1" algn="r">
              <a:lnSpc>
                <a:spcPct val="100000"/>
              </a:lnSpc>
              <a:spcBef>
                <a:spcPts val="0"/>
              </a:spcBef>
              <a:spcAft>
                <a:spcPts val="0"/>
              </a:spcAft>
              <a:buSzPts val="1400"/>
              <a:buNone/>
              <a:defRPr/>
            </a:lvl2pPr>
            <a:lvl3pPr lvl="2" rtl="1" algn="r">
              <a:lnSpc>
                <a:spcPct val="100000"/>
              </a:lnSpc>
              <a:spcBef>
                <a:spcPts val="0"/>
              </a:spcBef>
              <a:spcAft>
                <a:spcPts val="0"/>
              </a:spcAft>
              <a:buSzPts val="1400"/>
              <a:buNone/>
              <a:defRPr/>
            </a:lvl3pPr>
            <a:lvl4pPr lvl="3" rtl="1" algn="r">
              <a:lnSpc>
                <a:spcPct val="100000"/>
              </a:lnSpc>
              <a:spcBef>
                <a:spcPts val="0"/>
              </a:spcBef>
              <a:spcAft>
                <a:spcPts val="0"/>
              </a:spcAft>
              <a:buSzPts val="1400"/>
              <a:buNone/>
              <a:defRPr/>
            </a:lvl4pPr>
            <a:lvl5pPr lvl="4" rtl="1" algn="r">
              <a:lnSpc>
                <a:spcPct val="100000"/>
              </a:lnSpc>
              <a:spcBef>
                <a:spcPts val="0"/>
              </a:spcBef>
              <a:spcAft>
                <a:spcPts val="0"/>
              </a:spcAft>
              <a:buSzPts val="1400"/>
              <a:buNone/>
              <a:defRPr/>
            </a:lvl5pPr>
            <a:lvl6pPr lvl="5" rtl="1" algn="r">
              <a:lnSpc>
                <a:spcPct val="100000"/>
              </a:lnSpc>
              <a:spcBef>
                <a:spcPts val="0"/>
              </a:spcBef>
              <a:spcAft>
                <a:spcPts val="0"/>
              </a:spcAft>
              <a:buSzPts val="1400"/>
              <a:buNone/>
              <a:defRPr/>
            </a:lvl6pPr>
            <a:lvl7pPr lvl="6" rtl="1" algn="r">
              <a:lnSpc>
                <a:spcPct val="100000"/>
              </a:lnSpc>
              <a:spcBef>
                <a:spcPts val="0"/>
              </a:spcBef>
              <a:spcAft>
                <a:spcPts val="0"/>
              </a:spcAft>
              <a:buSzPts val="1400"/>
              <a:buNone/>
              <a:defRPr/>
            </a:lvl7pPr>
            <a:lvl8pPr lvl="7" rtl="1" algn="r">
              <a:lnSpc>
                <a:spcPct val="100000"/>
              </a:lnSpc>
              <a:spcBef>
                <a:spcPts val="0"/>
              </a:spcBef>
              <a:spcAft>
                <a:spcPts val="0"/>
              </a:spcAft>
              <a:buSzPts val="1400"/>
              <a:buNone/>
              <a:defRPr/>
            </a:lvl8pPr>
            <a:lvl9pPr lvl="8" rtl="1" algn="r">
              <a:lnSpc>
                <a:spcPct val="100000"/>
              </a:lnSpc>
              <a:spcBef>
                <a:spcPts val="0"/>
              </a:spcBef>
              <a:spcAft>
                <a:spcPts val="0"/>
              </a:spcAft>
              <a:buSzPts val="1400"/>
              <a:buNone/>
              <a:defRPr/>
            </a:lvl9pPr>
          </a:lstStyle>
          <a:p/>
        </p:txBody>
      </p:sp>
      <p:sp>
        <p:nvSpPr>
          <p:cNvPr id="68" name="Google Shape;68;p35"/>
          <p:cNvSpPr txBox="1"/>
          <p:nvPr>
            <p:ph idx="12" type="sldNum"/>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1" algn="l">
              <a:spcBef>
                <a:spcPts val="0"/>
              </a:spcBef>
              <a:spcAft>
                <a:spcPts val="0"/>
              </a:spcAft>
              <a:buNone/>
            </a:pPr>
            <a:fld id="{00000000-1234-1234-1234-123412341234}" type="slidenum">
              <a:rPr lang="iw-I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1" algn="r">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2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1" algn="r">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1" algn="r">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1" algn="r">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1" algn="r">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1" algn="r">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1" algn="r">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1" algn="r">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1" algn="r">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1" algn="r">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24"/>
          <p:cNvSpPr txBox="1"/>
          <p:nvPr>
            <p:ph idx="10" type="dt"/>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lvl="0" marR="0" rtl="1" algn="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1"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24"/>
          <p:cNvSpPr txBox="1"/>
          <p:nvPr>
            <p:ph idx="12" type="sldNum"/>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1" algn="l">
              <a:spcBef>
                <a:spcPts val="0"/>
              </a:spcBef>
              <a:spcAft>
                <a:spcPts val="0"/>
              </a:spcAft>
              <a:buNone/>
            </a:pPr>
            <a:fld id="{00000000-1234-1234-1234-123412341234}" type="slidenum">
              <a:rPr lang="iw-IL"/>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8.png"/><Relationship Id="rId4" Type="http://schemas.openxmlformats.org/officeDocument/2006/relationships/image" Target="../media/image28.png"/><Relationship Id="rId5" Type="http://schemas.openxmlformats.org/officeDocument/2006/relationships/image" Target="../media/image2.png"/><Relationship Id="rId6" Type="http://schemas.openxmlformats.org/officeDocument/2006/relationships/image" Target="../media/image6.png"/><Relationship Id="rId7" Type="http://schemas.openxmlformats.org/officeDocument/2006/relationships/image" Target="../media/image4.png"/><Relationship Id="rId8"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6.png"/><Relationship Id="rId4" Type="http://schemas.openxmlformats.org/officeDocument/2006/relationships/image" Target="../media/image16.png"/><Relationship Id="rId5" Type="http://schemas.openxmlformats.org/officeDocument/2006/relationships/hyperlink" Target="https://drive.google.com/file/d/13hA_zh6YNl4TKWbXijt4720CBRWgWApR/view"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png"/><Relationship Id="rId4" Type="http://schemas.openxmlformats.org/officeDocument/2006/relationships/image" Target="../media/image29.png"/><Relationship Id="rId5"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3.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3.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3.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3.png"/><Relationship Id="rId4" Type="http://schemas.openxmlformats.org/officeDocument/2006/relationships/hyperlink" Target="https://drive.google.com/file/d/1OrVsJgL8MKIulZzVT41cQgOue0deeKo5/view" TargetMode="External"/><Relationship Id="rId5"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34.jpg"/><Relationship Id="rId7" Type="http://schemas.openxmlformats.org/officeDocument/2006/relationships/image" Target="../media/image4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34.jpg"/><Relationship Id="rId7" Type="http://schemas.openxmlformats.org/officeDocument/2006/relationships/image" Target="../media/image4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8.pn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8.png"/><Relationship Id="rId4" Type="http://schemas.openxmlformats.org/officeDocument/2006/relationships/image" Target="../media/image42.png"/><Relationship Id="rId5" Type="http://schemas.openxmlformats.org/officeDocument/2006/relationships/image" Target="../media/image4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55.pn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5.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6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6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8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1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3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110.png"/><Relationship Id="rId4" Type="http://schemas.openxmlformats.org/officeDocument/2006/relationships/image" Target="../media/image13.png"/><Relationship Id="rId5" Type="http://schemas.openxmlformats.org/officeDocument/2006/relationships/image" Target="../media/image111.png"/><Relationship Id="rId6" Type="http://schemas.openxmlformats.org/officeDocument/2006/relationships/image" Target="../media/image4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hyperlink" Target="https://pop.education.gov.il/teaching-tools/teaching-practices/search-teaching-practices/student-agency/"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30.png"/><Relationship Id="rId9" Type="http://schemas.openxmlformats.org/officeDocument/2006/relationships/image" Target="../media/image25.png"/><Relationship Id="rId5" Type="http://schemas.openxmlformats.org/officeDocument/2006/relationships/image" Target="../media/image37.png"/><Relationship Id="rId6" Type="http://schemas.openxmlformats.org/officeDocument/2006/relationships/image" Target="../media/image15.png"/><Relationship Id="rId7" Type="http://schemas.openxmlformats.org/officeDocument/2006/relationships/image" Target="../media/image19.png"/><Relationship Id="rId8"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hyperlink" Target="https://drive.google.com/file/d/1yhlC4fQU1OT9cAjiW98g0cfjl_FTw5VK/view" TargetMode="External"/><Relationship Id="rId4" Type="http://schemas.openxmlformats.org/officeDocument/2006/relationships/hyperlink" Target="https://drive.google.com/file/d/1yhlC4fQU1OT9cAjiW98g0cfjl_FTw5VK/view" TargetMode="External"/><Relationship Id="rId5" Type="http://schemas.openxmlformats.org/officeDocument/2006/relationships/image" Target="../media/image13.png"/><Relationship Id="rId6"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1" algn="r">
              <a:lnSpc>
                <a:spcPct val="90000"/>
              </a:lnSpc>
              <a:spcBef>
                <a:spcPts val="0"/>
              </a:spcBef>
              <a:spcAft>
                <a:spcPts val="0"/>
              </a:spcAft>
              <a:buClr>
                <a:schemeClr val="dk1"/>
              </a:buClr>
              <a:buSzPts val="4400"/>
              <a:buFont typeface="Calibri"/>
              <a:buNone/>
            </a:pPr>
            <a:r>
              <a:t/>
            </a:r>
            <a:endParaRPr/>
          </a:p>
        </p:txBody>
      </p:sp>
      <p:pic>
        <p:nvPicPr>
          <p:cNvPr id="74" name="Google Shape;74;p1"/>
          <p:cNvPicPr preferRelativeResize="0"/>
          <p:nvPr/>
        </p:nvPicPr>
        <p:blipFill rotWithShape="1">
          <a:blip r:embed="rId3">
            <a:alphaModFix/>
          </a:blip>
          <a:srcRect b="0" l="0" r="0" t="0"/>
          <a:stretch/>
        </p:blipFill>
        <p:spPr>
          <a:xfrm>
            <a:off x="-21850" y="0"/>
            <a:ext cx="12192000" cy="6858000"/>
          </a:xfrm>
          <a:prstGeom prst="rect">
            <a:avLst/>
          </a:prstGeom>
          <a:noFill/>
          <a:ln>
            <a:noFill/>
          </a:ln>
        </p:spPr>
      </p:pic>
      <p:sp>
        <p:nvSpPr>
          <p:cNvPr id="75" name="Google Shape;75;p1"/>
          <p:cNvSpPr txBox="1"/>
          <p:nvPr/>
        </p:nvSpPr>
        <p:spPr>
          <a:xfrm>
            <a:off x="2834149" y="3286121"/>
            <a:ext cx="6238566" cy="646331"/>
          </a:xfrm>
          <a:prstGeom prst="rect">
            <a:avLst/>
          </a:prstGeom>
          <a:noFill/>
          <a:ln>
            <a:noFill/>
          </a:ln>
        </p:spPr>
        <p:txBody>
          <a:bodyPr anchorCtr="0" anchor="t" bIns="45700" lIns="91425" spcFirstLastPara="1" rIns="91425" wrap="square" tIns="45700">
            <a:spAutoFit/>
          </a:bodyPr>
          <a:lstStyle/>
          <a:p>
            <a:pPr indent="0" lvl="0" marL="0" marR="0" rtl="1" algn="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0" lvl="0" marL="0" marR="0" rtl="1" algn="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6" name="Google Shape;76;p1"/>
          <p:cNvSpPr txBox="1"/>
          <p:nvPr>
            <p:ph idx="1" type="body"/>
          </p:nvPr>
        </p:nvSpPr>
        <p:spPr>
          <a:xfrm>
            <a:off x="0" y="-694001"/>
            <a:ext cx="12192000" cy="1705198"/>
          </a:xfrm>
          <a:prstGeom prst="rect">
            <a:avLst/>
          </a:prstGeom>
          <a:noFill/>
          <a:ln>
            <a:noFill/>
          </a:ln>
        </p:spPr>
        <p:txBody>
          <a:bodyPr anchorCtr="0" anchor="t" bIns="45700" lIns="91425" spcFirstLastPara="1" rIns="91425" wrap="square" tIns="45700">
            <a:noAutofit/>
          </a:bodyPr>
          <a:lstStyle/>
          <a:p>
            <a:pPr indent="-50800" lvl="0" marL="228600" rtl="1" algn="ctr">
              <a:lnSpc>
                <a:spcPct val="90000"/>
              </a:lnSpc>
              <a:spcBef>
                <a:spcPts val="0"/>
              </a:spcBef>
              <a:spcAft>
                <a:spcPts val="0"/>
              </a:spcAft>
              <a:buClr>
                <a:schemeClr val="dk1"/>
              </a:buClr>
              <a:buSzPts val="2800"/>
              <a:buNone/>
            </a:pPr>
            <a:r>
              <a:t/>
            </a:r>
            <a:endParaRPr sz="7000">
              <a:solidFill>
                <a:srgbClr val="002060"/>
              </a:solidFill>
              <a:latin typeface="Calibri"/>
              <a:ea typeface="Calibri"/>
              <a:cs typeface="Calibri"/>
              <a:sym typeface="Calibri"/>
            </a:endParaRPr>
          </a:p>
          <a:p>
            <a:pPr indent="-50800" lvl="0" marL="228600" rtl="1" algn="ctr">
              <a:lnSpc>
                <a:spcPct val="90000"/>
              </a:lnSpc>
              <a:spcBef>
                <a:spcPts val="0"/>
              </a:spcBef>
              <a:spcAft>
                <a:spcPts val="0"/>
              </a:spcAft>
              <a:buClr>
                <a:schemeClr val="dk1"/>
              </a:buClr>
              <a:buSzPts val="2800"/>
              <a:buNone/>
            </a:pPr>
            <a:r>
              <a:t/>
            </a:r>
            <a:endParaRPr sz="7000">
              <a:solidFill>
                <a:srgbClr val="002060"/>
              </a:solidFill>
              <a:latin typeface="Calibri"/>
              <a:ea typeface="Calibri"/>
              <a:cs typeface="Calibri"/>
              <a:sym typeface="Calibri"/>
            </a:endParaRPr>
          </a:p>
          <a:p>
            <a:pPr indent="-50800" lvl="0" marL="228600" rtl="1" algn="ctr">
              <a:lnSpc>
                <a:spcPct val="90000"/>
              </a:lnSpc>
              <a:spcBef>
                <a:spcPts val="0"/>
              </a:spcBef>
              <a:spcAft>
                <a:spcPts val="0"/>
              </a:spcAft>
              <a:buClr>
                <a:schemeClr val="dk1"/>
              </a:buClr>
              <a:buSzPts val="2800"/>
              <a:buNone/>
            </a:pPr>
            <a:r>
              <a:t/>
            </a:r>
            <a:endParaRPr b="1" sz="7000">
              <a:solidFill>
                <a:srgbClr val="002060"/>
              </a:solidFill>
              <a:latin typeface="Calibri"/>
              <a:ea typeface="Calibri"/>
              <a:cs typeface="Calibri"/>
              <a:sym typeface="Calibri"/>
            </a:endParaRPr>
          </a:p>
          <a:p>
            <a:pPr indent="-50800" lvl="0" marL="228600" rtl="1" algn="ctr">
              <a:lnSpc>
                <a:spcPct val="90000"/>
              </a:lnSpc>
              <a:spcBef>
                <a:spcPts val="0"/>
              </a:spcBef>
              <a:spcAft>
                <a:spcPts val="0"/>
              </a:spcAft>
              <a:buClr>
                <a:schemeClr val="dk1"/>
              </a:buClr>
              <a:buSzPts val="2800"/>
              <a:buNone/>
            </a:pPr>
            <a:r>
              <a:rPr b="1" lang="iw-IL" sz="7000">
                <a:solidFill>
                  <a:srgbClr val="002060"/>
                </a:solidFill>
                <a:latin typeface="Calibri"/>
                <a:ea typeface="Calibri"/>
                <a:cs typeface="Calibri"/>
                <a:sym typeface="Calibri"/>
              </a:rPr>
              <a:t>"מרבין בשמחה"</a:t>
            </a:r>
            <a:endParaRPr/>
          </a:p>
          <a:p>
            <a:pPr indent="-50800" lvl="0" marL="228600" rtl="1" algn="ctr">
              <a:lnSpc>
                <a:spcPct val="90000"/>
              </a:lnSpc>
              <a:spcBef>
                <a:spcPts val="0"/>
              </a:spcBef>
              <a:spcAft>
                <a:spcPts val="0"/>
              </a:spcAft>
              <a:buClr>
                <a:schemeClr val="dk1"/>
              </a:buClr>
              <a:buSzPts val="2800"/>
              <a:buNone/>
            </a:pPr>
            <a:r>
              <a:t/>
            </a:r>
            <a:endParaRPr sz="7000">
              <a:solidFill>
                <a:srgbClr val="002060"/>
              </a:solidFill>
              <a:latin typeface="Calibri"/>
              <a:ea typeface="Calibri"/>
              <a:cs typeface="Calibri"/>
              <a:sym typeface="Calibri"/>
            </a:endParaRPr>
          </a:p>
          <a:p>
            <a:pPr indent="-50800" lvl="0" marL="228600" rtl="1" algn="ctr">
              <a:lnSpc>
                <a:spcPct val="90000"/>
              </a:lnSpc>
              <a:spcBef>
                <a:spcPts val="0"/>
              </a:spcBef>
              <a:spcAft>
                <a:spcPts val="0"/>
              </a:spcAft>
              <a:buClr>
                <a:schemeClr val="dk1"/>
              </a:buClr>
              <a:buSzPts val="2800"/>
              <a:buNone/>
            </a:pPr>
            <a:r>
              <a:t/>
            </a:r>
            <a:endParaRPr sz="7000">
              <a:solidFill>
                <a:srgbClr val="002060"/>
              </a:solidFill>
              <a:latin typeface="Calibri"/>
              <a:ea typeface="Calibri"/>
              <a:cs typeface="Calibri"/>
              <a:sym typeface="Calibri"/>
            </a:endParaRPr>
          </a:p>
        </p:txBody>
      </p:sp>
      <p:sp>
        <p:nvSpPr>
          <p:cNvPr id="77" name="Google Shape;77;p1"/>
          <p:cNvSpPr txBox="1"/>
          <p:nvPr/>
        </p:nvSpPr>
        <p:spPr>
          <a:xfrm>
            <a:off x="11211181" y="194787"/>
            <a:ext cx="103569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iw-IL" sz="1400" u="none" cap="none" strike="noStrike">
                <a:solidFill>
                  <a:srgbClr val="000000"/>
                </a:solidFill>
                <a:latin typeface="Calibri"/>
                <a:ea typeface="Calibri"/>
                <a:cs typeface="Calibri"/>
                <a:sym typeface="Calibri"/>
              </a:rPr>
              <a:t>בס"ד</a:t>
            </a:r>
            <a:endParaRPr/>
          </a:p>
        </p:txBody>
      </p:sp>
      <p:pic>
        <p:nvPicPr>
          <p:cNvPr id="78" name="Google Shape;78;p1"/>
          <p:cNvPicPr preferRelativeResize="0"/>
          <p:nvPr/>
        </p:nvPicPr>
        <p:blipFill rotWithShape="1">
          <a:blip r:embed="rId4">
            <a:alphaModFix/>
          </a:blip>
          <a:srcRect b="0" l="0" r="0" t="0"/>
          <a:stretch/>
        </p:blipFill>
        <p:spPr>
          <a:xfrm>
            <a:off x="9173793" y="859758"/>
            <a:ext cx="2727851" cy="1423653"/>
          </a:xfrm>
          <a:prstGeom prst="rect">
            <a:avLst/>
          </a:prstGeom>
          <a:noFill/>
          <a:ln>
            <a:noFill/>
          </a:ln>
        </p:spPr>
      </p:pic>
      <p:sp>
        <p:nvSpPr>
          <p:cNvPr id="79" name="Google Shape;79;p1"/>
          <p:cNvSpPr txBox="1"/>
          <p:nvPr/>
        </p:nvSpPr>
        <p:spPr>
          <a:xfrm>
            <a:off x="5719157" y="5555469"/>
            <a:ext cx="6450994" cy="12003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1" i="0" lang="iw-IL" sz="4000" u="none" cap="none" strike="noStrike">
                <a:solidFill>
                  <a:srgbClr val="000000"/>
                </a:solidFill>
                <a:latin typeface="Calibri"/>
                <a:ea typeface="Calibri"/>
                <a:cs typeface="Calibri"/>
                <a:sym typeface="Calibri"/>
              </a:rPr>
              <a:t>חמ"ד תלמודי תורה – כיתות ו-ח</a:t>
            </a:r>
            <a:endParaRPr/>
          </a:p>
          <a:p>
            <a:pPr indent="0" lvl="0" marL="0" marR="0" rtl="0" algn="ctr">
              <a:lnSpc>
                <a:spcPct val="100000"/>
              </a:lnSpc>
              <a:spcBef>
                <a:spcPts val="0"/>
              </a:spcBef>
              <a:spcAft>
                <a:spcPts val="0"/>
              </a:spcAft>
              <a:buClr>
                <a:srgbClr val="000000"/>
              </a:buClr>
              <a:buSzPts val="3200"/>
              <a:buFont typeface="Arial"/>
              <a:buNone/>
            </a:pPr>
            <a:r>
              <a:rPr b="1" i="0" lang="iw-IL" sz="3200" u="none" cap="none" strike="noStrike">
                <a:solidFill>
                  <a:srgbClr val="000000"/>
                </a:solidFill>
                <a:latin typeface="Calibri"/>
                <a:ea typeface="Calibri"/>
                <a:cs typeface="Calibri"/>
                <a:sym typeface="Calibri"/>
              </a:rPr>
              <a:t>בנים</a:t>
            </a:r>
            <a:endParaRPr/>
          </a:p>
        </p:txBody>
      </p:sp>
      <p:sp>
        <p:nvSpPr>
          <p:cNvPr id="80" name="Google Shape;80;p1"/>
          <p:cNvSpPr txBox="1"/>
          <p:nvPr/>
        </p:nvSpPr>
        <p:spPr>
          <a:xfrm>
            <a:off x="54754" y="168045"/>
            <a:ext cx="12142835" cy="1877437"/>
          </a:xfrm>
          <a:prstGeom prst="rect">
            <a:avLst/>
          </a:prstGeom>
          <a:noFill/>
          <a:ln>
            <a:noFill/>
          </a:ln>
        </p:spPr>
        <p:txBody>
          <a:bodyPr anchorCtr="0" anchor="t" bIns="45700" lIns="91425" spcFirstLastPara="1" rIns="91425" wrap="square" tIns="45700">
            <a:spAutoFit/>
          </a:bodyPr>
          <a:lstStyle/>
          <a:p>
            <a:pPr indent="0" lvl="0" marL="0" marR="0" rtl="1" algn="ctr">
              <a:lnSpc>
                <a:spcPct val="100000"/>
              </a:lnSpc>
              <a:spcBef>
                <a:spcPts val="0"/>
              </a:spcBef>
              <a:spcAft>
                <a:spcPts val="0"/>
              </a:spcAft>
              <a:buClr>
                <a:srgbClr val="000000"/>
              </a:buClr>
              <a:buSzPts val="4000"/>
              <a:buFont typeface="Arial"/>
              <a:buNone/>
            </a:pPr>
            <a:r>
              <a:rPr b="0" i="0" lang="iw-IL" sz="4000" u="none" cap="none" strike="noStrike">
                <a:solidFill>
                  <a:srgbClr val="002060"/>
                </a:solidFill>
                <a:latin typeface="Calibri"/>
                <a:ea typeface="Calibri"/>
                <a:cs typeface="Calibri"/>
                <a:sym typeface="Calibri"/>
              </a:rPr>
              <a:t>יחידת לימוד בכישורי חיים</a:t>
            </a:r>
            <a:endParaRPr/>
          </a:p>
          <a:p>
            <a:pPr indent="0" lvl="0" marL="0" marR="0" rtl="1" algn="ctr">
              <a:lnSpc>
                <a:spcPct val="100000"/>
              </a:lnSpc>
              <a:spcBef>
                <a:spcPts val="0"/>
              </a:spcBef>
              <a:spcAft>
                <a:spcPts val="0"/>
              </a:spcAft>
              <a:buClr>
                <a:srgbClr val="000000"/>
              </a:buClr>
              <a:buSzPts val="3600"/>
              <a:buFont typeface="Arial"/>
              <a:buNone/>
            </a:pPr>
            <a:r>
              <a:rPr b="1" i="0" lang="iw-IL" sz="3600" u="none" cap="none" strike="noStrike">
                <a:solidFill>
                  <a:srgbClr val="002060"/>
                </a:solidFill>
                <a:latin typeface="Calibri"/>
                <a:ea typeface="Calibri"/>
                <a:cs typeface="Calibri"/>
                <a:sym typeface="Calibri"/>
              </a:rPr>
              <a:t>מיומנויות לחיזוק כוחות וחוסן להתנהלות מיטבית</a:t>
            </a:r>
            <a:endParaRPr b="1" i="0" sz="3600" u="none" cap="none" strike="noStrike">
              <a:solidFill>
                <a:srgbClr val="002060"/>
              </a:solidFill>
              <a:latin typeface="Calibri"/>
              <a:ea typeface="Calibri"/>
              <a:cs typeface="Calibri"/>
              <a:sym typeface="Calibri"/>
            </a:endParaRPr>
          </a:p>
          <a:p>
            <a:pPr indent="0" lvl="0" marL="0" marR="0" rtl="1" algn="ctr">
              <a:lnSpc>
                <a:spcPct val="100000"/>
              </a:lnSpc>
              <a:spcBef>
                <a:spcPts val="0"/>
              </a:spcBef>
              <a:spcAft>
                <a:spcPts val="0"/>
              </a:spcAft>
              <a:buClr>
                <a:srgbClr val="000000"/>
              </a:buClr>
              <a:buSzPts val="4000"/>
              <a:buFont typeface="Arial"/>
              <a:buNone/>
            </a:pPr>
            <a:r>
              <a:rPr b="1" i="0" lang="iw-IL" sz="4000" u="none" cap="none" strike="noStrike">
                <a:solidFill>
                  <a:srgbClr val="002060"/>
                </a:solidFill>
                <a:latin typeface="Calibri"/>
                <a:ea typeface="Calibri"/>
                <a:cs typeface="Calibri"/>
                <a:sym typeface="Calibri"/>
              </a:rPr>
              <a:t>נושא: פורים</a:t>
            </a:r>
            <a:endParaRPr b="1" i="0" sz="4000" u="none" cap="none" strike="noStrike">
              <a:solidFill>
                <a:srgbClr val="000000"/>
              </a:solidFill>
              <a:latin typeface="Arial"/>
              <a:ea typeface="Arial"/>
              <a:cs typeface="Arial"/>
              <a:sym typeface="Arial"/>
            </a:endParaRPr>
          </a:p>
        </p:txBody>
      </p:sp>
      <p:pic>
        <p:nvPicPr>
          <p:cNvPr id="81" name="Google Shape;81;p1"/>
          <p:cNvPicPr preferRelativeResize="0"/>
          <p:nvPr/>
        </p:nvPicPr>
        <p:blipFill rotWithShape="1">
          <a:blip r:embed="rId5">
            <a:alphaModFix/>
          </a:blip>
          <a:srcRect b="0" l="0" r="0" t="0"/>
          <a:stretch/>
        </p:blipFill>
        <p:spPr>
          <a:xfrm flipH="1" rot="10800000">
            <a:off x="7561539" y="4012551"/>
            <a:ext cx="4031567" cy="1277363"/>
          </a:xfrm>
          <a:prstGeom prst="rect">
            <a:avLst/>
          </a:prstGeom>
          <a:noFill/>
          <a:ln>
            <a:noFill/>
          </a:ln>
        </p:spPr>
      </p:pic>
      <p:sp>
        <p:nvSpPr>
          <p:cNvPr id="82" name="Google Shape;82;p1"/>
          <p:cNvSpPr txBox="1"/>
          <p:nvPr/>
        </p:nvSpPr>
        <p:spPr>
          <a:xfrm>
            <a:off x="8385998" y="4041008"/>
            <a:ext cx="3128959" cy="135421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iw-IL" sz="1800" u="none" cap="none" strike="noStrike">
                <a:solidFill>
                  <a:srgbClr val="000000"/>
                </a:solidFill>
                <a:latin typeface="Calibri"/>
                <a:ea typeface="Calibri"/>
                <a:cs typeface="Calibri"/>
                <a:sym typeface="Calibri"/>
              </a:rPr>
              <a:t>מיומנווית מרכזיות:</a:t>
            </a:r>
            <a:endParaRPr/>
          </a:p>
          <a:p>
            <a:pPr indent="0" lvl="0" marL="0" marR="0" rtl="0" algn="ctr">
              <a:lnSpc>
                <a:spcPct val="100000"/>
              </a:lnSpc>
              <a:spcBef>
                <a:spcPts val="0"/>
              </a:spcBef>
              <a:spcAft>
                <a:spcPts val="0"/>
              </a:spcAft>
              <a:buClr>
                <a:srgbClr val="000000"/>
              </a:buClr>
              <a:buSzPts val="1600"/>
              <a:buFont typeface="Arial"/>
              <a:buNone/>
            </a:pPr>
            <a:r>
              <a:rPr b="1" i="0" lang="iw-IL" sz="1600" u="none" cap="none" strike="noStrike">
                <a:solidFill>
                  <a:srgbClr val="000000"/>
                </a:solidFill>
                <a:latin typeface="Calibri"/>
                <a:ea typeface="Calibri"/>
                <a:cs typeface="Calibri"/>
                <a:sym typeface="Calibri"/>
              </a:rPr>
              <a:t>מודעות עצמית</a:t>
            </a:r>
            <a:endParaRPr/>
          </a:p>
          <a:p>
            <a:pPr indent="0" lvl="0" marL="0" marR="0" rtl="0" algn="ctr">
              <a:lnSpc>
                <a:spcPct val="100000"/>
              </a:lnSpc>
              <a:spcBef>
                <a:spcPts val="0"/>
              </a:spcBef>
              <a:spcAft>
                <a:spcPts val="0"/>
              </a:spcAft>
              <a:buClr>
                <a:srgbClr val="000000"/>
              </a:buClr>
              <a:buSzPts val="1600"/>
              <a:buFont typeface="Arial"/>
              <a:buNone/>
            </a:pPr>
            <a:r>
              <a:rPr b="1" i="0" lang="iw-IL" sz="1600" u="none" cap="none" strike="noStrike">
                <a:solidFill>
                  <a:srgbClr val="000000"/>
                </a:solidFill>
                <a:latin typeface="Calibri"/>
                <a:ea typeface="Calibri"/>
                <a:cs typeface="Calibri"/>
                <a:sym typeface="Calibri"/>
              </a:rPr>
              <a:t>הכרת העצמי ומסוגלות עצמית</a:t>
            </a:r>
            <a:endParaRPr b="1" i="0" sz="16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600"/>
              <a:buFont typeface="Arial"/>
              <a:buNone/>
            </a:pPr>
            <a:r>
              <a:rPr b="1" i="0" lang="iw-IL" sz="1600" u="none" cap="none" strike="noStrike">
                <a:solidFill>
                  <a:srgbClr val="000000"/>
                </a:solidFill>
                <a:latin typeface="Calibri"/>
                <a:ea typeface="Calibri"/>
                <a:cs typeface="Calibri"/>
                <a:sym typeface="Calibri"/>
              </a:rPr>
              <a:t>קידום ההתפתחות האישית אמונית</a:t>
            </a:r>
            <a:endParaRPr/>
          </a:p>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Calibri"/>
              <a:ea typeface="Calibri"/>
              <a:cs typeface="Calibri"/>
              <a:sym typeface="Calibri"/>
            </a:endParaRPr>
          </a:p>
        </p:txBody>
      </p:sp>
      <p:pic>
        <p:nvPicPr>
          <p:cNvPr id="83" name="Google Shape;83;p1"/>
          <p:cNvPicPr preferRelativeResize="0"/>
          <p:nvPr/>
        </p:nvPicPr>
        <p:blipFill rotWithShape="1">
          <a:blip r:embed="rId6">
            <a:alphaModFix/>
          </a:blip>
          <a:srcRect b="0" l="0" r="0" t="0"/>
          <a:stretch/>
        </p:blipFill>
        <p:spPr>
          <a:xfrm>
            <a:off x="205131" y="749570"/>
            <a:ext cx="1627773" cy="512108"/>
          </a:xfrm>
          <a:prstGeom prst="rect">
            <a:avLst/>
          </a:prstGeom>
          <a:noFill/>
          <a:ln>
            <a:noFill/>
          </a:ln>
        </p:spPr>
      </p:pic>
      <p:pic>
        <p:nvPicPr>
          <p:cNvPr descr="https://lh4.googleusercontent.com/8nRRSCAcVTz6bY4JOpdRVQLqYC2-9FNFzr01ZHnANkdWoXgfBA8ZiUiq5SdUpJlx1NvNt1_xVh4dNYQztGfeqFRU3E1WRjRHcksMLGmdX4hu_WPe7nX_DKwB5he-5rid4A" id="84" name="Google Shape;84;p1"/>
          <p:cNvPicPr preferRelativeResize="0"/>
          <p:nvPr/>
        </p:nvPicPr>
        <p:blipFill rotWithShape="1">
          <a:blip r:embed="rId7">
            <a:alphaModFix/>
          </a:blip>
          <a:srcRect b="0" l="0" r="0" t="0"/>
          <a:stretch/>
        </p:blipFill>
        <p:spPr>
          <a:xfrm>
            <a:off x="290356" y="111395"/>
            <a:ext cx="1457325" cy="638175"/>
          </a:xfrm>
          <a:prstGeom prst="rect">
            <a:avLst/>
          </a:prstGeom>
          <a:noFill/>
          <a:ln>
            <a:noFill/>
          </a:ln>
        </p:spPr>
      </p:pic>
      <p:pic>
        <p:nvPicPr>
          <p:cNvPr id="85" name="Google Shape;85;p1"/>
          <p:cNvPicPr preferRelativeResize="0"/>
          <p:nvPr/>
        </p:nvPicPr>
        <p:blipFill>
          <a:blip r:embed="rId8">
            <a:alphaModFix/>
          </a:blip>
          <a:stretch>
            <a:fillRect/>
          </a:stretch>
        </p:blipFill>
        <p:spPr>
          <a:xfrm>
            <a:off x="205125" y="1109275"/>
            <a:ext cx="1627776" cy="162777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40"/>
          <p:cNvSpPr txBox="1"/>
          <p:nvPr>
            <p:ph type="title"/>
          </p:nvPr>
        </p:nvSpPr>
        <p:spPr>
          <a:xfrm>
            <a:off x="464233" y="534572"/>
            <a:ext cx="5261318" cy="6323428"/>
          </a:xfrm>
          <a:prstGeom prst="rect">
            <a:avLst/>
          </a:prstGeom>
          <a:noFill/>
          <a:ln>
            <a:noFill/>
          </a:ln>
        </p:spPr>
        <p:txBody>
          <a:bodyPr anchorCtr="0" anchor="ctr" bIns="45700" lIns="91425" spcFirstLastPara="1" rIns="91425" wrap="square" tIns="45700">
            <a:noAutofit/>
          </a:bodyPr>
          <a:lstStyle/>
          <a:p>
            <a:pPr indent="0" lvl="0" marL="0" rtl="1" algn="ctr">
              <a:lnSpc>
                <a:spcPct val="90000"/>
              </a:lnSpc>
              <a:spcBef>
                <a:spcPts val="0"/>
              </a:spcBef>
              <a:spcAft>
                <a:spcPts val="0"/>
              </a:spcAft>
              <a:buSzPts val="1800"/>
              <a:buNone/>
            </a:pPr>
            <a:br>
              <a:rPr lang="iw-IL"/>
            </a:br>
            <a:r>
              <a:rPr b="1" lang="iw-IL" sz="3600"/>
              <a:t>שיר השמחה</a:t>
            </a:r>
            <a:br>
              <a:rPr b="1" lang="iw-IL" sz="3600"/>
            </a:br>
            <a:r>
              <a:rPr b="1" lang="iw-IL" sz="3600"/>
              <a:t> שוקי סלומון &amp; ישי לפידות</a:t>
            </a:r>
            <a:br>
              <a:rPr b="1" lang="iw-IL" sz="3600"/>
            </a:br>
            <a:br>
              <a:rPr b="1" lang="iw-IL" sz="6000"/>
            </a:br>
            <a:r>
              <a:rPr b="1" lang="iw-IL" sz="2800"/>
              <a:t>יש לנו עולם, הוא לא תמיד מושלם,</a:t>
            </a:r>
            <a:br>
              <a:rPr b="1" lang="iw-IL" sz="2800"/>
            </a:br>
            <a:r>
              <a:rPr b="1" lang="iw-IL" sz="2800"/>
              <a:t>הדרך לא קלה, קשה קצת לכולם,</a:t>
            </a:r>
            <a:br>
              <a:rPr b="1" lang="iw-IL" sz="2800"/>
            </a:br>
            <a:r>
              <a:rPr b="1" lang="iw-IL" sz="2800"/>
              <a:t>ויש לי מתנה שקבלתי ממרומים,</a:t>
            </a:r>
            <a:br>
              <a:rPr b="1" lang="iw-IL" sz="2800"/>
            </a:br>
            <a:r>
              <a:rPr b="1" lang="iw-IL" sz="2800"/>
              <a:t>לבחור להיות שמח, לראות את החיים.</a:t>
            </a:r>
            <a:br>
              <a:rPr b="1" lang="iw-IL" sz="2800"/>
            </a:br>
            <a:br>
              <a:rPr b="1" lang="iw-IL" sz="2800"/>
            </a:br>
            <a:r>
              <a:rPr b="1" lang="iw-IL" sz="2800"/>
              <a:t>מה לך נרדם, קום כבר בן אדם,</a:t>
            </a:r>
            <a:br>
              <a:rPr b="1" lang="iw-IL" sz="2800"/>
            </a:br>
            <a:r>
              <a:rPr b="1" lang="iw-IL" sz="2800"/>
              <a:t>תן חיוך של אושר, תדליק את העולם....</a:t>
            </a:r>
            <a:br>
              <a:rPr lang="iw-IL"/>
            </a:br>
            <a:br>
              <a:rPr lang="iw-IL"/>
            </a:br>
            <a:endParaRPr/>
          </a:p>
        </p:txBody>
      </p:sp>
      <p:pic>
        <p:nvPicPr>
          <p:cNvPr id="197" name="Google Shape;197;p40"/>
          <p:cNvPicPr preferRelativeResize="0"/>
          <p:nvPr/>
        </p:nvPicPr>
        <p:blipFill rotWithShape="1">
          <a:blip r:embed="rId3">
            <a:alphaModFix/>
          </a:blip>
          <a:srcRect b="0" l="0" r="0" t="0"/>
          <a:stretch/>
        </p:blipFill>
        <p:spPr>
          <a:xfrm>
            <a:off x="5576467" y="330591"/>
            <a:ext cx="4602879" cy="1066892"/>
          </a:xfrm>
          <a:prstGeom prst="rect">
            <a:avLst/>
          </a:prstGeom>
          <a:noFill/>
          <a:ln>
            <a:noFill/>
          </a:ln>
        </p:spPr>
      </p:pic>
      <p:pic>
        <p:nvPicPr>
          <p:cNvPr descr="שלושה מסיבה כובעים עם קונפטי" id="198" name="Google Shape;198;p40"/>
          <p:cNvPicPr preferRelativeResize="0"/>
          <p:nvPr/>
        </p:nvPicPr>
        <p:blipFill rotWithShape="1">
          <a:blip r:embed="rId4">
            <a:alphaModFix/>
          </a:blip>
          <a:srcRect b="0" l="0" r="0" t="0"/>
          <a:stretch/>
        </p:blipFill>
        <p:spPr>
          <a:xfrm>
            <a:off x="5070230" y="534572"/>
            <a:ext cx="6858000" cy="6858000"/>
          </a:xfrm>
          <a:prstGeom prst="rect">
            <a:avLst/>
          </a:prstGeom>
          <a:noFill/>
          <a:ln>
            <a:noFill/>
          </a:ln>
        </p:spPr>
      </p:pic>
      <p:sp>
        <p:nvSpPr>
          <p:cNvPr id="199" name="Google Shape;199;p40"/>
          <p:cNvSpPr txBox="1"/>
          <p:nvPr/>
        </p:nvSpPr>
        <p:spPr>
          <a:xfrm>
            <a:off x="5450001" y="1001299"/>
            <a:ext cx="6098458" cy="954107"/>
          </a:xfrm>
          <a:prstGeom prst="rect">
            <a:avLst/>
          </a:prstGeom>
          <a:noFill/>
          <a:ln>
            <a:noFill/>
          </a:ln>
        </p:spPr>
        <p:txBody>
          <a:bodyPr anchorCtr="0" anchor="t" bIns="45700" lIns="91425" spcFirstLastPara="1" rIns="91425" wrap="square" tIns="45700">
            <a:spAutoFit/>
          </a:bodyPr>
          <a:lstStyle/>
          <a:p>
            <a:pPr indent="-228600" lvl="0" marL="457200" marR="0" rtl="1" algn="r">
              <a:lnSpc>
                <a:spcPct val="100000"/>
              </a:lnSpc>
              <a:spcBef>
                <a:spcPts val="0"/>
              </a:spcBef>
              <a:spcAft>
                <a:spcPts val="0"/>
              </a:spcAft>
              <a:buClr>
                <a:srgbClr val="000000"/>
              </a:buClr>
              <a:buSzPts val="1400"/>
              <a:buFont typeface="Arial"/>
              <a:buNone/>
            </a:pPr>
            <a:r>
              <a:rPr b="0" i="0" lang="iw-IL" sz="3200" u="sng" cap="none" strike="noStrike">
                <a:solidFill>
                  <a:srgbClr val="000000"/>
                </a:solidFill>
                <a:latin typeface="Calibri"/>
                <a:ea typeface="Calibri"/>
                <a:cs typeface="Calibri"/>
                <a:sym typeface="Calibri"/>
                <a:hlinkClick r:id="rId5">
                  <a:extLst>
                    <a:ext uri="{A12FA001-AC4F-418D-AE19-62706E023703}">
                      <ahyp:hlinkClr val="tx"/>
                    </a:ext>
                  </a:extLst>
                </a:hlinkClick>
              </a:rPr>
              <a:t>ליחצו להשמעה</a:t>
            </a:r>
            <a:endParaRPr b="0" i="0" sz="3200" u="none" cap="none" strike="noStrike">
              <a:solidFill>
                <a:srgbClr val="000000"/>
              </a:solidFill>
              <a:latin typeface="Calibri"/>
              <a:ea typeface="Calibri"/>
              <a:cs typeface="Calibri"/>
              <a:sym typeface="Calibri"/>
            </a:endParaRPr>
          </a:p>
          <a:p>
            <a:pPr indent="-228600" lvl="0" marL="457200" marR="0" rtl="1" algn="r">
              <a:lnSpc>
                <a:spcPct val="100000"/>
              </a:lnSpc>
              <a:spcBef>
                <a:spcPts val="0"/>
              </a:spcBef>
              <a:spcAft>
                <a:spcPts val="0"/>
              </a:spcAft>
              <a:buClr>
                <a:srgbClr val="000000"/>
              </a:buClr>
              <a:buSzPts val="1400"/>
              <a:buFont typeface="Arial"/>
              <a:buNone/>
            </a:pPr>
            <a:r>
              <a:t/>
            </a:r>
            <a:endParaRPr b="0" i="0" sz="2400" u="none" cap="none" strike="noStrike">
              <a:solidFill>
                <a:srgbClr val="000000"/>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pic>
        <p:nvPicPr>
          <p:cNvPr id="205" name="Google Shape;205;p8"/>
          <p:cNvPicPr preferRelativeResize="0"/>
          <p:nvPr/>
        </p:nvPicPr>
        <p:blipFill rotWithShape="1">
          <a:blip r:embed="rId3">
            <a:alphaModFix/>
          </a:blip>
          <a:srcRect b="0" l="0" r="0" t="0"/>
          <a:stretch/>
        </p:blipFill>
        <p:spPr>
          <a:xfrm>
            <a:off x="0" y="9832"/>
            <a:ext cx="12192000" cy="6858000"/>
          </a:xfrm>
          <a:prstGeom prst="rect">
            <a:avLst/>
          </a:prstGeom>
          <a:noFill/>
          <a:ln cap="flat" cmpd="sng" w="9525">
            <a:solidFill>
              <a:srgbClr val="C7E7E2"/>
            </a:solidFill>
            <a:prstDash val="solid"/>
            <a:round/>
            <a:headEnd len="sm" w="sm" type="none"/>
            <a:tailEnd len="sm" w="sm" type="none"/>
          </a:ln>
        </p:spPr>
      </p:pic>
      <p:pic>
        <p:nvPicPr>
          <p:cNvPr id="206" name="Google Shape;206;p8"/>
          <p:cNvPicPr preferRelativeResize="0"/>
          <p:nvPr/>
        </p:nvPicPr>
        <p:blipFill rotWithShape="1">
          <a:blip r:embed="rId4">
            <a:alphaModFix/>
          </a:blip>
          <a:srcRect b="16726" l="36402" r="34114" t="0"/>
          <a:stretch/>
        </p:blipFill>
        <p:spPr>
          <a:xfrm>
            <a:off x="332614" y="-113917"/>
            <a:ext cx="1106130" cy="1757371"/>
          </a:xfrm>
          <a:prstGeom prst="rect">
            <a:avLst/>
          </a:prstGeom>
          <a:noFill/>
          <a:ln>
            <a:noFill/>
          </a:ln>
        </p:spPr>
      </p:pic>
      <p:sp>
        <p:nvSpPr>
          <p:cNvPr id="207" name="Google Shape;207;p8"/>
          <p:cNvSpPr txBox="1"/>
          <p:nvPr>
            <p:ph type="title"/>
          </p:nvPr>
        </p:nvSpPr>
        <p:spPr>
          <a:xfrm>
            <a:off x="1839066" y="429744"/>
            <a:ext cx="8513869" cy="816211"/>
          </a:xfrm>
          <a:prstGeom prst="rect">
            <a:avLst/>
          </a:prstGeom>
          <a:solidFill>
            <a:srgbClr val="FEE599"/>
          </a:solidFill>
          <a:ln>
            <a:noFill/>
          </a:ln>
        </p:spPr>
        <p:txBody>
          <a:bodyPr anchorCtr="0" anchor="ctr" bIns="45700" lIns="91425" spcFirstLastPara="1" rIns="91425" wrap="square" tIns="45700">
            <a:normAutofit fontScale="90000"/>
          </a:bodyPr>
          <a:lstStyle/>
          <a:p>
            <a:pPr indent="0" lvl="0" marL="0" rtl="1" algn="ctr">
              <a:lnSpc>
                <a:spcPct val="90000"/>
              </a:lnSpc>
              <a:spcBef>
                <a:spcPts val="0"/>
              </a:spcBef>
              <a:spcAft>
                <a:spcPts val="0"/>
              </a:spcAft>
              <a:buSzPct val="37037"/>
              <a:buNone/>
            </a:pPr>
            <a:r>
              <a:rPr b="1" lang="iw-IL" sz="5400"/>
              <a:t>מתנסים בשמחה – פעילות בקבוצות</a:t>
            </a:r>
            <a:endParaRPr/>
          </a:p>
        </p:txBody>
      </p:sp>
      <p:sp>
        <p:nvSpPr>
          <p:cNvPr id="208" name="Google Shape;208;p8"/>
          <p:cNvSpPr txBox="1"/>
          <p:nvPr/>
        </p:nvSpPr>
        <p:spPr>
          <a:xfrm>
            <a:off x="1" y="1200567"/>
            <a:ext cx="12191999" cy="3785652"/>
          </a:xfrm>
          <a:prstGeom prst="rect">
            <a:avLst/>
          </a:prstGeom>
          <a:noFill/>
          <a:ln>
            <a:noFill/>
          </a:ln>
        </p:spPr>
        <p:txBody>
          <a:bodyPr anchorCtr="0" anchor="t" bIns="45700" lIns="91425" spcFirstLastPara="1" rIns="91425" wrap="square" tIns="45700">
            <a:spAutoFit/>
          </a:bodyPr>
          <a:lstStyle/>
          <a:p>
            <a:pPr indent="0" lvl="0" marL="114300" marR="0" rtl="1" algn="ctr">
              <a:lnSpc>
                <a:spcPct val="100000"/>
              </a:lnSpc>
              <a:spcBef>
                <a:spcPts val="0"/>
              </a:spcBef>
              <a:spcAft>
                <a:spcPts val="0"/>
              </a:spcAft>
              <a:buNone/>
            </a:pPr>
            <a:r>
              <a:rPr b="1" i="0" lang="iw-IL" sz="2800" u="none" cap="none" strike="noStrike">
                <a:solidFill>
                  <a:srgbClr val="002060"/>
                </a:solidFill>
                <a:latin typeface="Calibri"/>
                <a:ea typeface="Calibri"/>
                <a:cs typeface="Calibri"/>
                <a:sym typeface="Calibri"/>
              </a:rPr>
              <a:t>המשימה: להישאר עם ארבעה קלפים שיש בהם פעילויות שמשמחות אותי במיוחד</a:t>
            </a:r>
            <a:r>
              <a:rPr b="1" i="0" lang="iw-IL" sz="2800" u="none" cap="none" strike="sngStrike">
                <a:solidFill>
                  <a:srgbClr val="002060"/>
                </a:solidFill>
                <a:latin typeface="Calibri"/>
                <a:ea typeface="Calibri"/>
                <a:cs typeface="Calibri"/>
                <a:sym typeface="Calibri"/>
              </a:rPr>
              <a:t> </a:t>
            </a:r>
            <a:endParaRPr/>
          </a:p>
          <a:p>
            <a:pPr indent="0" lvl="0" marL="114300" marR="0" rtl="1" algn="ctr">
              <a:lnSpc>
                <a:spcPct val="100000"/>
              </a:lnSpc>
              <a:spcBef>
                <a:spcPts val="0"/>
              </a:spcBef>
              <a:spcAft>
                <a:spcPts val="0"/>
              </a:spcAft>
              <a:buNone/>
            </a:pPr>
            <a:r>
              <a:rPr b="1" i="0" lang="iw-IL" sz="3200" u="none" cap="none" strike="noStrike">
                <a:solidFill>
                  <a:srgbClr val="002060"/>
                </a:solidFill>
                <a:latin typeface="Calibri"/>
                <a:ea typeface="Calibri"/>
                <a:cs typeface="Calibri"/>
                <a:sym typeface="Calibri"/>
              </a:rPr>
              <a:t>אופן הפעילות:</a:t>
            </a:r>
            <a:endParaRPr/>
          </a:p>
          <a:p>
            <a:pPr indent="0" lvl="0" marL="114300" marR="0" rtl="1" algn="ctr">
              <a:lnSpc>
                <a:spcPct val="150000"/>
              </a:lnSpc>
              <a:spcBef>
                <a:spcPts val="0"/>
              </a:spcBef>
              <a:spcAft>
                <a:spcPts val="0"/>
              </a:spcAft>
              <a:buNone/>
            </a:pPr>
            <a:r>
              <a:rPr b="0" i="0" lang="iw-IL" sz="2400" u="none" cap="none" strike="noStrike">
                <a:solidFill>
                  <a:srgbClr val="002060"/>
                </a:solidFill>
                <a:latin typeface="Calibri"/>
                <a:ea typeface="Calibri"/>
                <a:cs typeface="Calibri"/>
                <a:sym typeface="Calibri"/>
              </a:rPr>
              <a:t>יושבים</a:t>
            </a:r>
            <a:r>
              <a:rPr b="1" i="0" lang="iw-IL" sz="2400" u="none" cap="none" strike="noStrike">
                <a:solidFill>
                  <a:srgbClr val="002060"/>
                </a:solidFill>
                <a:latin typeface="Calibri"/>
                <a:ea typeface="Calibri"/>
                <a:cs typeface="Calibri"/>
                <a:sym typeface="Calibri"/>
              </a:rPr>
              <a:t> </a:t>
            </a:r>
            <a:r>
              <a:rPr b="0" i="0" lang="iw-IL" sz="2400" u="none" cap="none" strike="noStrike">
                <a:solidFill>
                  <a:srgbClr val="002060"/>
                </a:solidFill>
                <a:latin typeface="Calibri"/>
                <a:ea typeface="Calibri"/>
                <a:cs typeface="Calibri"/>
                <a:sym typeface="Calibri"/>
              </a:rPr>
              <a:t>בקבוצות של ששה תלמידים ומחלקים לכל תלמיד ארבעה קלפים.</a:t>
            </a:r>
            <a:br>
              <a:rPr b="0" i="0" lang="iw-IL" sz="2400" u="none" cap="none" strike="noStrike">
                <a:solidFill>
                  <a:srgbClr val="002060"/>
                </a:solidFill>
                <a:latin typeface="Calibri"/>
                <a:ea typeface="Calibri"/>
                <a:cs typeface="Calibri"/>
                <a:sym typeface="Calibri"/>
              </a:rPr>
            </a:br>
            <a:r>
              <a:rPr b="0" i="0" lang="iw-IL" sz="2400" u="none" cap="none" strike="noStrike">
                <a:solidFill>
                  <a:srgbClr val="002060"/>
                </a:solidFill>
                <a:latin typeface="Calibri"/>
                <a:ea typeface="Calibri"/>
                <a:cs typeface="Calibri"/>
                <a:sym typeface="Calibri"/>
              </a:rPr>
              <a:t>כל תלמיד, בתורו, לוקח קלף נוסף מהקופה. במידה שמה שכתוב בו הוא נושא שמעורר אצלו שמחה, </a:t>
            </a:r>
            <a:br>
              <a:rPr b="0" i="0" lang="iw-IL" sz="2400" u="none" cap="none" strike="noStrike">
                <a:solidFill>
                  <a:srgbClr val="002060"/>
                </a:solidFill>
                <a:latin typeface="Calibri"/>
                <a:ea typeface="Calibri"/>
                <a:cs typeface="Calibri"/>
                <a:sym typeface="Calibri"/>
              </a:rPr>
            </a:br>
            <a:r>
              <a:rPr b="0" i="0" lang="iw-IL" sz="2400" u="none" cap="none" strike="noStrike">
                <a:solidFill>
                  <a:srgbClr val="002060"/>
                </a:solidFill>
                <a:latin typeface="Calibri"/>
                <a:ea typeface="Calibri"/>
                <a:cs typeface="Calibri"/>
                <a:sym typeface="Calibri"/>
              </a:rPr>
              <a:t>ישאיר אותו אצלו. במידה שלא, יניח את הקלף לצד הקופה, כשהוא גלוי.</a:t>
            </a:r>
            <a:br>
              <a:rPr b="0" i="0" lang="iw-IL" sz="2400" u="none" cap="none" strike="noStrike">
                <a:solidFill>
                  <a:srgbClr val="002060"/>
                </a:solidFill>
                <a:latin typeface="Calibri"/>
                <a:ea typeface="Calibri"/>
                <a:cs typeface="Calibri"/>
                <a:sym typeface="Calibri"/>
              </a:rPr>
            </a:br>
            <a:r>
              <a:rPr b="0" i="0" lang="iw-IL" sz="2400" u="none" cap="none" strike="noStrike">
                <a:solidFill>
                  <a:srgbClr val="002060"/>
                </a:solidFill>
                <a:latin typeface="Calibri"/>
                <a:ea typeface="Calibri"/>
                <a:cs typeface="Calibri"/>
                <a:sym typeface="Calibri"/>
              </a:rPr>
              <a:t>הבא בתור, יכול לבחור לקחת את הקלף שהניח התלמיד הקודם או קלף אחר מהקופה</a:t>
            </a:r>
            <a:br>
              <a:rPr b="0" i="0" lang="iw-IL" sz="2400" u="none" cap="none" strike="noStrike">
                <a:solidFill>
                  <a:srgbClr val="002060"/>
                </a:solidFill>
                <a:latin typeface="Calibri"/>
                <a:ea typeface="Calibri"/>
                <a:cs typeface="Calibri"/>
                <a:sym typeface="Calibri"/>
              </a:rPr>
            </a:br>
            <a:r>
              <a:rPr b="0" i="0" lang="iw-IL" sz="2400" u="none" cap="none" strike="noStrike">
                <a:solidFill>
                  <a:srgbClr val="002060"/>
                </a:solidFill>
                <a:latin typeface="Calibri"/>
                <a:ea typeface="Calibri"/>
                <a:cs typeface="Calibri"/>
                <a:sym typeface="Calibri"/>
              </a:rPr>
              <a:t>   ואז הוא "משחרר" קלף מבין ארבעת הקלפים שבידיו, שהנושא המתואר בו הכי פחות מעורר בו שמחה.</a:t>
            </a:r>
            <a:endParaRPr b="0" i="0" sz="2400" u="none" cap="none" strike="sngStrike">
              <a:solidFill>
                <a:srgbClr val="002060"/>
              </a:solidFill>
              <a:latin typeface="Calibri"/>
              <a:ea typeface="Calibri"/>
              <a:cs typeface="Calibri"/>
              <a:sym typeface="Calibri"/>
            </a:endParaRPr>
          </a:p>
        </p:txBody>
      </p:sp>
      <p:sp>
        <p:nvSpPr>
          <p:cNvPr id="209" name="Google Shape;209;p8"/>
          <p:cNvSpPr/>
          <p:nvPr/>
        </p:nvSpPr>
        <p:spPr>
          <a:xfrm>
            <a:off x="1683553" y="5052709"/>
            <a:ext cx="8824893" cy="1077218"/>
          </a:xfrm>
          <a:prstGeom prst="rect">
            <a:avLst/>
          </a:prstGeom>
          <a:solidFill>
            <a:srgbClr val="FFF2CC"/>
          </a:solidFill>
          <a:ln>
            <a:noFill/>
          </a:ln>
        </p:spPr>
        <p:txBody>
          <a:bodyPr anchorCtr="0" anchor="t" bIns="45700" lIns="91425" spcFirstLastPara="1" rIns="91425" wrap="square" tIns="45700">
            <a:spAutoFit/>
          </a:bodyPr>
          <a:lstStyle/>
          <a:p>
            <a:pPr indent="0" lvl="0" marL="0" marR="0" rtl="1" algn="ctr">
              <a:lnSpc>
                <a:spcPct val="100000"/>
              </a:lnSpc>
              <a:spcBef>
                <a:spcPts val="0"/>
              </a:spcBef>
              <a:spcAft>
                <a:spcPts val="0"/>
              </a:spcAft>
              <a:buNone/>
            </a:pPr>
            <a:r>
              <a:rPr b="1" i="0" lang="iw-IL" sz="3200" u="none" cap="none" strike="noStrike">
                <a:solidFill>
                  <a:srgbClr val="D8E2F3"/>
                </a:solidFill>
                <a:latin typeface="Calibri"/>
                <a:ea typeface="Calibri"/>
                <a:cs typeface="Calibri"/>
                <a:sym typeface="Calibri"/>
              </a:rPr>
              <a:t>אז מה משמח אתכם? </a:t>
            </a:r>
            <a:br>
              <a:rPr b="1" i="0" lang="iw-IL" sz="3200" u="none" cap="none" strike="noStrike">
                <a:solidFill>
                  <a:srgbClr val="D8E2F3"/>
                </a:solidFill>
                <a:latin typeface="Calibri"/>
                <a:ea typeface="Calibri"/>
                <a:cs typeface="Calibri"/>
                <a:sym typeface="Calibri"/>
              </a:rPr>
            </a:br>
            <a:r>
              <a:rPr b="1" i="0" lang="iw-IL" sz="3200" u="none" cap="none" strike="noStrike">
                <a:solidFill>
                  <a:srgbClr val="D8E2F3"/>
                </a:solidFill>
                <a:latin typeface="Calibri"/>
                <a:ea typeface="Calibri"/>
                <a:cs typeface="Calibri"/>
                <a:sym typeface="Calibri"/>
              </a:rPr>
              <a:t>אל תשכחו בסיום לשתף בקלפים שבחרתם</a:t>
            </a:r>
            <a:endParaRPr b="1" i="0" sz="3200" u="none" cap="none" strike="noStrike">
              <a:solidFill>
                <a:srgbClr val="D8E2F3"/>
              </a:solidFill>
              <a:latin typeface="Arial"/>
              <a:ea typeface="Arial"/>
              <a:cs typeface="Arial"/>
              <a:sym typeface="Arial"/>
            </a:endParaRPr>
          </a:p>
        </p:txBody>
      </p:sp>
      <p:pic>
        <p:nvPicPr>
          <p:cNvPr id="210" name="Google Shape;210;p8"/>
          <p:cNvPicPr preferRelativeResize="0"/>
          <p:nvPr/>
        </p:nvPicPr>
        <p:blipFill rotWithShape="1">
          <a:blip r:embed="rId5">
            <a:alphaModFix/>
          </a:blip>
          <a:srcRect b="0" l="0" r="0" t="0"/>
          <a:stretch/>
        </p:blipFill>
        <p:spPr>
          <a:xfrm flipH="1">
            <a:off x="-557564" y="5668081"/>
            <a:ext cx="2039389" cy="223880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9"/>
                                        </p:tgtEl>
                                        <p:attrNameLst>
                                          <p:attrName>style.visibility</p:attrName>
                                        </p:attrNameLst>
                                      </p:cBhvr>
                                      <p:to>
                                        <p:strVal val="visible"/>
                                      </p:to>
                                    </p:set>
                                    <p:animEffect filter="fade" transition="in">
                                      <p:cBhvr>
                                        <p:cTn dur="500"/>
                                        <p:tgtEl>
                                          <p:spTgt spid="2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pic>
        <p:nvPicPr>
          <p:cNvPr id="215" name="Google Shape;215;p11"/>
          <p:cNvPicPr preferRelativeResize="0"/>
          <p:nvPr/>
        </p:nvPicPr>
        <p:blipFill rotWithShape="1">
          <a:blip r:embed="rId3">
            <a:alphaModFix/>
          </a:blip>
          <a:srcRect b="0" l="0" r="0" t="0"/>
          <a:stretch/>
        </p:blipFill>
        <p:spPr>
          <a:xfrm>
            <a:off x="0" y="0"/>
            <a:ext cx="12192000" cy="6857999"/>
          </a:xfrm>
          <a:prstGeom prst="rect">
            <a:avLst/>
          </a:prstGeom>
          <a:noFill/>
          <a:ln>
            <a:noFill/>
          </a:ln>
        </p:spPr>
      </p:pic>
      <p:sp>
        <p:nvSpPr>
          <p:cNvPr id="216" name="Google Shape;216;p11"/>
          <p:cNvSpPr txBox="1"/>
          <p:nvPr>
            <p:ph type="title"/>
          </p:nvPr>
        </p:nvSpPr>
        <p:spPr>
          <a:xfrm>
            <a:off x="838200" y="678731"/>
            <a:ext cx="10515600" cy="1325563"/>
          </a:xfrm>
          <a:prstGeom prst="rect">
            <a:avLst/>
          </a:prstGeom>
          <a:noFill/>
          <a:ln>
            <a:noFill/>
          </a:ln>
        </p:spPr>
        <p:txBody>
          <a:bodyPr anchorCtr="0" anchor="ctr" bIns="45700" lIns="91425" spcFirstLastPara="1" rIns="91425" wrap="square" tIns="45700">
            <a:normAutofit fontScale="90000"/>
          </a:bodyPr>
          <a:lstStyle/>
          <a:p>
            <a:pPr indent="0" lvl="0" marL="0" rtl="1" algn="ctr">
              <a:lnSpc>
                <a:spcPct val="90000"/>
              </a:lnSpc>
              <a:spcBef>
                <a:spcPts val="0"/>
              </a:spcBef>
              <a:spcAft>
                <a:spcPts val="0"/>
              </a:spcAft>
              <a:buClr>
                <a:srgbClr val="000000"/>
              </a:buClr>
              <a:buSzPct val="72968"/>
              <a:buFont typeface="Calibri"/>
              <a:buNone/>
            </a:pPr>
            <a:r>
              <a:rPr b="1" i="0" lang="iw-IL" sz="6700" u="none" strike="noStrike">
                <a:solidFill>
                  <a:srgbClr val="000000"/>
                </a:solidFill>
              </a:rPr>
              <a:t>דיון בכיתה</a:t>
            </a:r>
            <a:br>
              <a:rPr b="0" lang="iw-IL"/>
            </a:br>
            <a:endParaRPr/>
          </a:p>
        </p:txBody>
      </p:sp>
      <p:sp>
        <p:nvSpPr>
          <p:cNvPr id="217" name="Google Shape;217;p11"/>
          <p:cNvSpPr txBox="1"/>
          <p:nvPr>
            <p:ph idx="1" type="body"/>
          </p:nvPr>
        </p:nvSpPr>
        <p:spPr>
          <a:xfrm>
            <a:off x="411480" y="2094167"/>
            <a:ext cx="10942320" cy="4351338"/>
          </a:xfrm>
          <a:prstGeom prst="rect">
            <a:avLst/>
          </a:prstGeom>
          <a:noFill/>
          <a:ln>
            <a:noFill/>
          </a:ln>
        </p:spPr>
        <p:txBody>
          <a:bodyPr anchorCtr="0" anchor="t" bIns="45700" lIns="91425" spcFirstLastPara="1" rIns="91425" wrap="square" tIns="45700">
            <a:normAutofit/>
          </a:bodyPr>
          <a:lstStyle/>
          <a:p>
            <a:pPr indent="-228600" lvl="0" marL="228600" rtl="1" algn="r">
              <a:lnSpc>
                <a:spcPct val="150000"/>
              </a:lnSpc>
              <a:spcBef>
                <a:spcPts val="0"/>
              </a:spcBef>
              <a:spcAft>
                <a:spcPts val="0"/>
              </a:spcAft>
              <a:buClr>
                <a:srgbClr val="000000"/>
              </a:buClr>
              <a:buSzPts val="3200"/>
              <a:buChar char="•"/>
            </a:pPr>
            <a:r>
              <a:rPr b="0" i="0" lang="iw-IL" sz="3600" u="none" strike="noStrike">
                <a:solidFill>
                  <a:srgbClr val="002060"/>
                </a:solidFill>
              </a:rPr>
              <a:t>איך הרגשתם במהלך הפעילות? מה היה קל יותר? </a:t>
            </a:r>
            <a:br>
              <a:rPr b="0" i="0" lang="iw-IL" sz="3600" u="none" strike="noStrike">
                <a:solidFill>
                  <a:srgbClr val="002060"/>
                </a:solidFill>
              </a:rPr>
            </a:br>
            <a:r>
              <a:rPr b="0" i="0" lang="iw-IL" sz="3600" u="none" strike="noStrike">
                <a:solidFill>
                  <a:srgbClr val="002060"/>
                </a:solidFill>
              </a:rPr>
              <a:t>במה</a:t>
            </a:r>
            <a:r>
              <a:rPr lang="iw-IL" sz="3600">
                <a:solidFill>
                  <a:srgbClr val="002060"/>
                </a:solidFill>
              </a:rPr>
              <a:t> </a:t>
            </a:r>
            <a:r>
              <a:rPr b="0" i="0" lang="iw-IL" sz="3600" u="none" strike="noStrike">
                <a:solidFill>
                  <a:srgbClr val="002060"/>
                </a:solidFill>
              </a:rPr>
              <a:t>עלה קושי?</a:t>
            </a:r>
            <a:endParaRPr b="0" sz="4400">
              <a:solidFill>
                <a:srgbClr val="002060"/>
              </a:solidFill>
            </a:endParaRPr>
          </a:p>
          <a:p>
            <a:pPr indent="-228600" lvl="0" marL="228600" rtl="1" algn="r">
              <a:lnSpc>
                <a:spcPct val="150000"/>
              </a:lnSpc>
              <a:spcBef>
                <a:spcPts val="800"/>
              </a:spcBef>
              <a:spcAft>
                <a:spcPts val="0"/>
              </a:spcAft>
              <a:buClr>
                <a:srgbClr val="000000"/>
              </a:buClr>
              <a:buSzPts val="3200"/>
              <a:buChar char="•"/>
            </a:pPr>
            <a:r>
              <a:rPr b="0" i="0" lang="iw-IL" sz="3600" u="none" strike="noStrike">
                <a:solidFill>
                  <a:srgbClr val="002060"/>
                </a:solidFill>
              </a:rPr>
              <a:t>מה גיליתם על עצמכם ועל החברים?</a:t>
            </a:r>
            <a:endParaRPr b="0" sz="4400">
              <a:solidFill>
                <a:srgbClr val="002060"/>
              </a:solidFill>
            </a:endParaRPr>
          </a:p>
          <a:p>
            <a:pPr indent="-228600" lvl="0" marL="228600" rtl="1" algn="r">
              <a:lnSpc>
                <a:spcPct val="150000"/>
              </a:lnSpc>
              <a:spcBef>
                <a:spcPts val="800"/>
              </a:spcBef>
              <a:spcAft>
                <a:spcPts val="0"/>
              </a:spcAft>
              <a:buClr>
                <a:srgbClr val="000000"/>
              </a:buClr>
              <a:buSzPts val="3200"/>
              <a:buChar char="•"/>
            </a:pPr>
            <a:r>
              <a:rPr b="0" i="0" lang="iw-IL" sz="3600" u="none" strike="noStrike">
                <a:solidFill>
                  <a:srgbClr val="002060"/>
                </a:solidFill>
              </a:rPr>
              <a:t>מה התחדד לכם בעקבות השיתוף בקבוצה?</a:t>
            </a:r>
            <a:endParaRPr b="0" sz="4400">
              <a:solidFill>
                <a:srgbClr val="002060"/>
              </a:solidFill>
            </a:endParaRPr>
          </a:p>
        </p:txBody>
      </p:sp>
      <p:pic>
        <p:nvPicPr>
          <p:cNvPr id="218" name="Google Shape;218;p11"/>
          <p:cNvPicPr preferRelativeResize="0"/>
          <p:nvPr/>
        </p:nvPicPr>
        <p:blipFill rotWithShape="1">
          <a:blip r:embed="rId4">
            <a:alphaModFix/>
          </a:blip>
          <a:srcRect b="0" l="0" r="0" t="0"/>
          <a:stretch/>
        </p:blipFill>
        <p:spPr>
          <a:xfrm>
            <a:off x="-454269" y="-878250"/>
            <a:ext cx="6550269" cy="464664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7">
                                            <p:txEl>
                                              <p:pRg end="0" st="0"/>
                                            </p:txEl>
                                          </p:spTgt>
                                        </p:tgtEl>
                                        <p:attrNameLst>
                                          <p:attrName>style.visibility</p:attrName>
                                        </p:attrNameLst>
                                      </p:cBhvr>
                                      <p:to>
                                        <p:strVal val="visible"/>
                                      </p:to>
                                    </p:set>
                                    <p:animEffect filter="fade" transition="in">
                                      <p:cBhvr>
                                        <p:cTn dur="500"/>
                                        <p:tgtEl>
                                          <p:spTgt spid="21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7">
                                            <p:txEl>
                                              <p:pRg end="1" st="1"/>
                                            </p:txEl>
                                          </p:spTgt>
                                        </p:tgtEl>
                                        <p:attrNameLst>
                                          <p:attrName>style.visibility</p:attrName>
                                        </p:attrNameLst>
                                      </p:cBhvr>
                                      <p:to>
                                        <p:strVal val="visible"/>
                                      </p:to>
                                    </p:set>
                                    <p:animEffect filter="fade" transition="in">
                                      <p:cBhvr>
                                        <p:cTn dur="500"/>
                                        <p:tgtEl>
                                          <p:spTgt spid="21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7">
                                            <p:txEl>
                                              <p:pRg end="2" st="2"/>
                                            </p:txEl>
                                          </p:spTgt>
                                        </p:tgtEl>
                                        <p:attrNameLst>
                                          <p:attrName>style.visibility</p:attrName>
                                        </p:attrNameLst>
                                      </p:cBhvr>
                                      <p:to>
                                        <p:strVal val="visible"/>
                                      </p:to>
                                    </p:set>
                                    <p:animEffect filter="fade" transition="in">
                                      <p:cBhvr>
                                        <p:cTn dur="500"/>
                                        <p:tgtEl>
                                          <p:spTgt spid="217">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pic>
        <p:nvPicPr>
          <p:cNvPr id="224" name="Google Shape;224;p41"/>
          <p:cNvPicPr preferRelativeResize="0"/>
          <p:nvPr/>
        </p:nvPicPr>
        <p:blipFill rotWithShape="1">
          <a:blip r:embed="rId3">
            <a:alphaModFix/>
          </a:blip>
          <a:srcRect b="0" l="0" r="0" t="0"/>
          <a:stretch/>
        </p:blipFill>
        <p:spPr>
          <a:xfrm>
            <a:off x="0" y="0"/>
            <a:ext cx="12192000" cy="6857999"/>
          </a:xfrm>
          <a:prstGeom prst="rect">
            <a:avLst/>
          </a:prstGeom>
          <a:noFill/>
          <a:ln>
            <a:noFill/>
          </a:ln>
        </p:spPr>
      </p:pic>
      <p:sp>
        <p:nvSpPr>
          <p:cNvPr id="225" name="Google Shape;225;p41"/>
          <p:cNvSpPr txBox="1"/>
          <p:nvPr/>
        </p:nvSpPr>
        <p:spPr>
          <a:xfrm>
            <a:off x="1803748" y="631844"/>
            <a:ext cx="9131474" cy="799556"/>
          </a:xfrm>
          <a:prstGeom prst="rect">
            <a:avLst/>
          </a:prstGeom>
          <a:solidFill>
            <a:srgbClr val="C7E7E2"/>
          </a:solidFill>
          <a:ln>
            <a:noFill/>
          </a:ln>
        </p:spPr>
        <p:txBody>
          <a:bodyPr anchorCtr="0" anchor="ctr" bIns="45700" lIns="91425" spcFirstLastPara="1" rIns="91425" wrap="square" tIns="45700">
            <a:normAutofit/>
          </a:bodyPr>
          <a:lstStyle/>
          <a:p>
            <a:pPr indent="0" lvl="0" marL="0" marR="0" rtl="1" algn="ctr">
              <a:lnSpc>
                <a:spcPct val="90000"/>
              </a:lnSpc>
              <a:spcBef>
                <a:spcPts val="0"/>
              </a:spcBef>
              <a:spcAft>
                <a:spcPts val="0"/>
              </a:spcAft>
              <a:buClr>
                <a:srgbClr val="000000"/>
              </a:buClr>
              <a:buSzPts val="4400"/>
              <a:buFont typeface="Calibri"/>
              <a:buNone/>
            </a:pPr>
            <a:r>
              <a:rPr b="1" i="0" lang="iw-IL" sz="4400" u="none" cap="none" strike="noStrike">
                <a:solidFill>
                  <a:schemeClr val="dk2"/>
                </a:solidFill>
                <a:latin typeface="Calibri"/>
                <a:ea typeface="Calibri"/>
                <a:cs typeface="Calibri"/>
                <a:sym typeface="Calibri"/>
              </a:rPr>
              <a:t>האם הדברים שמשמחים אותי כוללים....</a:t>
            </a:r>
            <a:endParaRPr b="0" i="0" sz="4400" u="none" cap="none" strike="noStrike">
              <a:solidFill>
                <a:schemeClr val="dk2"/>
              </a:solidFill>
              <a:latin typeface="Arial"/>
              <a:ea typeface="Arial"/>
              <a:cs typeface="Arial"/>
              <a:sym typeface="Arial"/>
            </a:endParaRPr>
          </a:p>
        </p:txBody>
      </p:sp>
      <p:pic>
        <p:nvPicPr>
          <p:cNvPr id="226" name="Google Shape;226;p41"/>
          <p:cNvPicPr preferRelativeResize="0"/>
          <p:nvPr/>
        </p:nvPicPr>
        <p:blipFill rotWithShape="1">
          <a:blip r:embed="rId4">
            <a:alphaModFix/>
          </a:blip>
          <a:srcRect b="0" l="0" r="0" t="0"/>
          <a:stretch/>
        </p:blipFill>
        <p:spPr>
          <a:xfrm>
            <a:off x="934767" y="3837734"/>
            <a:ext cx="2862114" cy="2862114"/>
          </a:xfrm>
          <a:prstGeom prst="rect">
            <a:avLst/>
          </a:prstGeom>
          <a:noFill/>
          <a:ln>
            <a:noFill/>
          </a:ln>
        </p:spPr>
      </p:pic>
      <p:sp>
        <p:nvSpPr>
          <p:cNvPr id="227" name="Google Shape;227;p41"/>
          <p:cNvSpPr txBox="1"/>
          <p:nvPr/>
        </p:nvSpPr>
        <p:spPr>
          <a:xfrm>
            <a:off x="8662239" y="1900529"/>
            <a:ext cx="3231715"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iw-IL" sz="3200" u="none" cap="none" strike="noStrike">
                <a:solidFill>
                  <a:schemeClr val="dk2"/>
                </a:solidFill>
                <a:latin typeface="Calibri"/>
                <a:ea typeface="Calibri"/>
                <a:cs typeface="Calibri"/>
                <a:sym typeface="Calibri"/>
              </a:rPr>
              <a:t>נתינה לאחר?</a:t>
            </a:r>
            <a:endParaRPr/>
          </a:p>
        </p:txBody>
      </p:sp>
      <p:sp>
        <p:nvSpPr>
          <p:cNvPr id="228" name="Google Shape;228;p41"/>
          <p:cNvSpPr txBox="1"/>
          <p:nvPr/>
        </p:nvSpPr>
        <p:spPr>
          <a:xfrm>
            <a:off x="8556864" y="4976403"/>
            <a:ext cx="3231715"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iw-IL" sz="3200" u="none" cap="none" strike="noStrike">
                <a:solidFill>
                  <a:schemeClr val="dk2"/>
                </a:solidFill>
                <a:latin typeface="Calibri"/>
                <a:ea typeface="Calibri"/>
                <a:cs typeface="Calibri"/>
                <a:sym typeface="Calibri"/>
              </a:rPr>
              <a:t>זמן עם עצמי?</a:t>
            </a:r>
            <a:endParaRPr/>
          </a:p>
        </p:txBody>
      </p:sp>
      <p:sp>
        <p:nvSpPr>
          <p:cNvPr id="229" name="Google Shape;229;p41"/>
          <p:cNvSpPr txBox="1"/>
          <p:nvPr/>
        </p:nvSpPr>
        <p:spPr>
          <a:xfrm>
            <a:off x="4480141" y="5199717"/>
            <a:ext cx="3231715" cy="107721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iw-IL" sz="3200" u="none" cap="none" strike="noStrike">
                <a:solidFill>
                  <a:schemeClr val="dk2"/>
                </a:solidFill>
                <a:latin typeface="Calibri"/>
                <a:ea typeface="Calibri"/>
                <a:cs typeface="Calibri"/>
                <a:sym typeface="Calibri"/>
              </a:rPr>
              <a:t>פעילויות שקשורות למחשב?</a:t>
            </a:r>
            <a:endParaRPr/>
          </a:p>
        </p:txBody>
      </p:sp>
      <p:sp>
        <p:nvSpPr>
          <p:cNvPr id="230" name="Google Shape;230;p41"/>
          <p:cNvSpPr txBox="1"/>
          <p:nvPr/>
        </p:nvSpPr>
        <p:spPr>
          <a:xfrm>
            <a:off x="6095999" y="4096451"/>
            <a:ext cx="3231715"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iw-IL" sz="3200" u="none" cap="none" strike="noStrike">
                <a:solidFill>
                  <a:schemeClr val="dk2"/>
                </a:solidFill>
                <a:latin typeface="Calibri"/>
                <a:ea typeface="Calibri"/>
                <a:cs typeface="Calibri"/>
                <a:sym typeface="Calibri"/>
              </a:rPr>
              <a:t>בילוי בתוך הבית?</a:t>
            </a:r>
            <a:endParaRPr/>
          </a:p>
        </p:txBody>
      </p:sp>
      <p:sp>
        <p:nvSpPr>
          <p:cNvPr id="231" name="Google Shape;231;p41"/>
          <p:cNvSpPr txBox="1"/>
          <p:nvPr/>
        </p:nvSpPr>
        <p:spPr>
          <a:xfrm>
            <a:off x="4756231" y="1757167"/>
            <a:ext cx="3231715"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iw-IL" sz="3200" u="none" cap="none" strike="noStrike">
                <a:solidFill>
                  <a:schemeClr val="dk2"/>
                </a:solidFill>
                <a:latin typeface="Calibri"/>
                <a:ea typeface="Calibri"/>
                <a:cs typeface="Calibri"/>
                <a:sym typeface="Calibri"/>
              </a:rPr>
              <a:t>בילוי עם אחרים?</a:t>
            </a:r>
            <a:endParaRPr/>
          </a:p>
        </p:txBody>
      </p:sp>
      <p:sp>
        <p:nvSpPr>
          <p:cNvPr id="232" name="Google Shape;232;p41"/>
          <p:cNvSpPr txBox="1"/>
          <p:nvPr/>
        </p:nvSpPr>
        <p:spPr>
          <a:xfrm>
            <a:off x="8329808" y="2893521"/>
            <a:ext cx="2705622"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iw-IL" sz="3200" u="none" cap="none" strike="noStrike">
                <a:solidFill>
                  <a:schemeClr val="dk2"/>
                </a:solidFill>
                <a:latin typeface="Calibri"/>
                <a:ea typeface="Calibri"/>
                <a:cs typeface="Calibri"/>
                <a:sym typeface="Calibri"/>
              </a:rPr>
              <a:t>פעילות גופנית?</a:t>
            </a:r>
            <a:endParaRPr/>
          </a:p>
        </p:txBody>
      </p:sp>
      <p:sp>
        <p:nvSpPr>
          <p:cNvPr id="233" name="Google Shape;233;p41"/>
          <p:cNvSpPr txBox="1"/>
          <p:nvPr/>
        </p:nvSpPr>
        <p:spPr>
          <a:xfrm>
            <a:off x="2990038" y="3527015"/>
            <a:ext cx="3231715" cy="107721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iw-IL" sz="3200" u="none" cap="none" strike="noStrike">
                <a:solidFill>
                  <a:schemeClr val="dk2"/>
                </a:solidFill>
                <a:latin typeface="Calibri"/>
                <a:ea typeface="Calibri"/>
                <a:cs typeface="Calibri"/>
                <a:sym typeface="Calibri"/>
              </a:rPr>
              <a:t>פעילויות מחוץ לבית?</a:t>
            </a:r>
            <a:endParaRPr/>
          </a:p>
        </p:txBody>
      </p:sp>
      <p:sp>
        <p:nvSpPr>
          <p:cNvPr id="234" name="Google Shape;234;p41"/>
          <p:cNvSpPr txBox="1"/>
          <p:nvPr/>
        </p:nvSpPr>
        <p:spPr>
          <a:xfrm>
            <a:off x="527592" y="1993640"/>
            <a:ext cx="3676464" cy="107721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iw-IL" sz="3200" u="none" cap="none" strike="noStrike">
                <a:solidFill>
                  <a:schemeClr val="dk2"/>
                </a:solidFill>
                <a:latin typeface="Calibri"/>
                <a:ea typeface="Calibri"/>
                <a:cs typeface="Calibri"/>
                <a:sym typeface="Calibri"/>
              </a:rPr>
              <a:t>פעילויות שדורשות מחשבה ומאמץ שכלי?</a:t>
            </a:r>
            <a:endParaRPr/>
          </a:p>
        </p:txBody>
      </p:sp>
      <p:sp>
        <p:nvSpPr>
          <p:cNvPr id="235" name="Google Shape;235;p41"/>
          <p:cNvSpPr txBox="1"/>
          <p:nvPr/>
        </p:nvSpPr>
        <p:spPr>
          <a:xfrm>
            <a:off x="4391328" y="2601133"/>
            <a:ext cx="4083639"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iw-IL" sz="3200" u="none" cap="none" strike="noStrike">
                <a:solidFill>
                  <a:schemeClr val="dk2"/>
                </a:solidFill>
                <a:latin typeface="Calibri"/>
                <a:ea typeface="Calibri"/>
                <a:cs typeface="Calibri"/>
                <a:sym typeface="Calibri"/>
              </a:rPr>
              <a:t>קשר לריבונו של עולם?</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32"/>
                                        </p:tgtEl>
                                        <p:attrNameLst>
                                          <p:attrName>style.visibility</p:attrName>
                                        </p:attrNameLst>
                                      </p:cBhvr>
                                      <p:to>
                                        <p:strVal val="visible"/>
                                      </p:to>
                                    </p:set>
                                    <p:anim calcmode="lin" valueType="num">
                                      <p:cBhvr additive="base">
                                        <p:cTn dur="500"/>
                                        <p:tgtEl>
                                          <p:spTgt spid="232"/>
                                        </p:tgtEl>
                                        <p:attrNameLst>
                                          <p:attrName>ppt_w</p:attrName>
                                        </p:attrNameLst>
                                      </p:cBhvr>
                                      <p:tavLst>
                                        <p:tav fmla="" tm="0">
                                          <p:val>
                                            <p:strVal val="0"/>
                                          </p:val>
                                        </p:tav>
                                        <p:tav fmla="" tm="100000">
                                          <p:val>
                                            <p:strVal val="#ppt_w"/>
                                          </p:val>
                                        </p:tav>
                                      </p:tavLst>
                                    </p:anim>
                                    <p:anim calcmode="lin" valueType="num">
                                      <p:cBhvr additive="base">
                                        <p:cTn dur="500"/>
                                        <p:tgtEl>
                                          <p:spTgt spid="232"/>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33"/>
                                        </p:tgtEl>
                                        <p:attrNameLst>
                                          <p:attrName>style.visibility</p:attrName>
                                        </p:attrNameLst>
                                      </p:cBhvr>
                                      <p:to>
                                        <p:strVal val="visible"/>
                                      </p:to>
                                    </p:set>
                                    <p:anim calcmode="lin" valueType="num">
                                      <p:cBhvr additive="base">
                                        <p:cTn dur="500"/>
                                        <p:tgtEl>
                                          <p:spTgt spid="233"/>
                                        </p:tgtEl>
                                        <p:attrNameLst>
                                          <p:attrName>ppt_w</p:attrName>
                                        </p:attrNameLst>
                                      </p:cBhvr>
                                      <p:tavLst>
                                        <p:tav fmla="" tm="0">
                                          <p:val>
                                            <p:strVal val="0"/>
                                          </p:val>
                                        </p:tav>
                                        <p:tav fmla="" tm="100000">
                                          <p:val>
                                            <p:strVal val="#ppt_w"/>
                                          </p:val>
                                        </p:tav>
                                      </p:tavLst>
                                    </p:anim>
                                    <p:anim calcmode="lin" valueType="num">
                                      <p:cBhvr additive="base">
                                        <p:cTn dur="500"/>
                                        <p:tgtEl>
                                          <p:spTgt spid="233"/>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34"/>
                                        </p:tgtEl>
                                        <p:attrNameLst>
                                          <p:attrName>style.visibility</p:attrName>
                                        </p:attrNameLst>
                                      </p:cBhvr>
                                      <p:to>
                                        <p:strVal val="visible"/>
                                      </p:to>
                                    </p:set>
                                    <p:anim calcmode="lin" valueType="num">
                                      <p:cBhvr additive="base">
                                        <p:cTn dur="500"/>
                                        <p:tgtEl>
                                          <p:spTgt spid="234"/>
                                        </p:tgtEl>
                                        <p:attrNameLst>
                                          <p:attrName>ppt_w</p:attrName>
                                        </p:attrNameLst>
                                      </p:cBhvr>
                                      <p:tavLst>
                                        <p:tav fmla="" tm="0">
                                          <p:val>
                                            <p:strVal val="0"/>
                                          </p:val>
                                        </p:tav>
                                        <p:tav fmla="" tm="100000">
                                          <p:val>
                                            <p:strVal val="#ppt_w"/>
                                          </p:val>
                                        </p:tav>
                                      </p:tavLst>
                                    </p:anim>
                                    <p:anim calcmode="lin" valueType="num">
                                      <p:cBhvr additive="base">
                                        <p:cTn dur="500"/>
                                        <p:tgtEl>
                                          <p:spTgt spid="234"/>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29"/>
                                        </p:tgtEl>
                                        <p:attrNameLst>
                                          <p:attrName>style.visibility</p:attrName>
                                        </p:attrNameLst>
                                      </p:cBhvr>
                                      <p:to>
                                        <p:strVal val="visible"/>
                                      </p:to>
                                    </p:set>
                                    <p:anim calcmode="lin" valueType="num">
                                      <p:cBhvr additive="base">
                                        <p:cTn dur="500"/>
                                        <p:tgtEl>
                                          <p:spTgt spid="229"/>
                                        </p:tgtEl>
                                        <p:attrNameLst>
                                          <p:attrName>ppt_w</p:attrName>
                                        </p:attrNameLst>
                                      </p:cBhvr>
                                      <p:tavLst>
                                        <p:tav fmla="" tm="0">
                                          <p:val>
                                            <p:strVal val="0"/>
                                          </p:val>
                                        </p:tav>
                                        <p:tav fmla="" tm="100000">
                                          <p:val>
                                            <p:strVal val="#ppt_w"/>
                                          </p:val>
                                        </p:tav>
                                      </p:tavLst>
                                    </p:anim>
                                    <p:anim calcmode="lin" valueType="num">
                                      <p:cBhvr additive="base">
                                        <p:cTn dur="500"/>
                                        <p:tgtEl>
                                          <p:spTgt spid="229"/>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31"/>
                                        </p:tgtEl>
                                        <p:attrNameLst>
                                          <p:attrName>style.visibility</p:attrName>
                                        </p:attrNameLst>
                                      </p:cBhvr>
                                      <p:to>
                                        <p:strVal val="visible"/>
                                      </p:to>
                                    </p:set>
                                    <p:anim calcmode="lin" valueType="num">
                                      <p:cBhvr additive="base">
                                        <p:cTn dur="500"/>
                                        <p:tgtEl>
                                          <p:spTgt spid="231"/>
                                        </p:tgtEl>
                                        <p:attrNameLst>
                                          <p:attrName>ppt_w</p:attrName>
                                        </p:attrNameLst>
                                      </p:cBhvr>
                                      <p:tavLst>
                                        <p:tav fmla="" tm="0">
                                          <p:val>
                                            <p:strVal val="0"/>
                                          </p:val>
                                        </p:tav>
                                        <p:tav fmla="" tm="100000">
                                          <p:val>
                                            <p:strVal val="#ppt_w"/>
                                          </p:val>
                                        </p:tav>
                                      </p:tavLst>
                                    </p:anim>
                                    <p:anim calcmode="lin" valueType="num">
                                      <p:cBhvr additive="base">
                                        <p:cTn dur="500"/>
                                        <p:tgtEl>
                                          <p:spTgt spid="231"/>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27"/>
                                        </p:tgtEl>
                                        <p:attrNameLst>
                                          <p:attrName>style.visibility</p:attrName>
                                        </p:attrNameLst>
                                      </p:cBhvr>
                                      <p:to>
                                        <p:strVal val="visible"/>
                                      </p:to>
                                    </p:set>
                                    <p:anim calcmode="lin" valueType="num">
                                      <p:cBhvr additive="base">
                                        <p:cTn dur="500"/>
                                        <p:tgtEl>
                                          <p:spTgt spid="227"/>
                                        </p:tgtEl>
                                        <p:attrNameLst>
                                          <p:attrName>ppt_w</p:attrName>
                                        </p:attrNameLst>
                                      </p:cBhvr>
                                      <p:tavLst>
                                        <p:tav fmla="" tm="0">
                                          <p:val>
                                            <p:strVal val="0"/>
                                          </p:val>
                                        </p:tav>
                                        <p:tav fmla="" tm="100000">
                                          <p:val>
                                            <p:strVal val="#ppt_w"/>
                                          </p:val>
                                        </p:tav>
                                      </p:tavLst>
                                    </p:anim>
                                    <p:anim calcmode="lin" valueType="num">
                                      <p:cBhvr additive="base">
                                        <p:cTn dur="500"/>
                                        <p:tgtEl>
                                          <p:spTgt spid="227"/>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28"/>
                                        </p:tgtEl>
                                        <p:attrNameLst>
                                          <p:attrName>style.visibility</p:attrName>
                                        </p:attrNameLst>
                                      </p:cBhvr>
                                      <p:to>
                                        <p:strVal val="visible"/>
                                      </p:to>
                                    </p:set>
                                    <p:anim calcmode="lin" valueType="num">
                                      <p:cBhvr additive="base">
                                        <p:cTn dur="500"/>
                                        <p:tgtEl>
                                          <p:spTgt spid="228"/>
                                        </p:tgtEl>
                                        <p:attrNameLst>
                                          <p:attrName>ppt_w</p:attrName>
                                        </p:attrNameLst>
                                      </p:cBhvr>
                                      <p:tavLst>
                                        <p:tav fmla="" tm="0">
                                          <p:val>
                                            <p:strVal val="0"/>
                                          </p:val>
                                        </p:tav>
                                        <p:tav fmla="" tm="100000">
                                          <p:val>
                                            <p:strVal val="#ppt_w"/>
                                          </p:val>
                                        </p:tav>
                                      </p:tavLst>
                                    </p:anim>
                                    <p:anim calcmode="lin" valueType="num">
                                      <p:cBhvr additive="base">
                                        <p:cTn dur="500"/>
                                        <p:tgtEl>
                                          <p:spTgt spid="228"/>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pic>
        <p:nvPicPr>
          <p:cNvPr id="241" name="Google Shape;241;p42"/>
          <p:cNvPicPr preferRelativeResize="0"/>
          <p:nvPr/>
        </p:nvPicPr>
        <p:blipFill rotWithShape="1">
          <a:blip r:embed="rId3">
            <a:alphaModFix/>
          </a:blip>
          <a:srcRect b="0" l="0" r="0" t="0"/>
          <a:stretch/>
        </p:blipFill>
        <p:spPr>
          <a:xfrm>
            <a:off x="0" y="0"/>
            <a:ext cx="12192000" cy="6857999"/>
          </a:xfrm>
          <a:prstGeom prst="rect">
            <a:avLst/>
          </a:prstGeom>
          <a:noFill/>
          <a:ln>
            <a:noFill/>
          </a:ln>
        </p:spPr>
      </p:pic>
      <p:sp>
        <p:nvSpPr>
          <p:cNvPr id="242" name="Google Shape;242;p42"/>
          <p:cNvSpPr txBox="1"/>
          <p:nvPr/>
        </p:nvSpPr>
        <p:spPr>
          <a:xfrm>
            <a:off x="398019" y="557576"/>
            <a:ext cx="11222728" cy="3046988"/>
          </a:xfrm>
          <a:prstGeom prst="rect">
            <a:avLst/>
          </a:prstGeom>
          <a:noFill/>
          <a:ln>
            <a:noFill/>
          </a:ln>
        </p:spPr>
        <p:txBody>
          <a:bodyPr anchorCtr="0" anchor="t" bIns="45700" lIns="91425" spcFirstLastPara="1" rIns="91425" wrap="square" tIns="45700">
            <a:spAutoFit/>
          </a:bodyPr>
          <a:lstStyle/>
          <a:p>
            <a:pPr indent="0" lvl="0" marL="0" marR="0" rtl="1" algn="r">
              <a:lnSpc>
                <a:spcPct val="150000"/>
              </a:lnSpc>
              <a:spcBef>
                <a:spcPts val="0"/>
              </a:spcBef>
              <a:spcAft>
                <a:spcPts val="0"/>
              </a:spcAft>
              <a:buNone/>
            </a:pPr>
            <a:r>
              <a:rPr b="0" i="0" lang="iw-IL" sz="3200" u="none" cap="none" strike="noStrike">
                <a:solidFill>
                  <a:schemeClr val="dk1"/>
                </a:solidFill>
                <a:latin typeface="Calibri"/>
                <a:ea typeface="Calibri"/>
                <a:cs typeface="Calibri"/>
                <a:sym typeface="Calibri"/>
              </a:rPr>
              <a:t>לכל אד</a:t>
            </a:r>
            <a:r>
              <a:rPr b="0" i="0" lang="iw-IL" sz="3200" u="none" cap="none" strike="noStrike">
                <a:solidFill>
                  <a:srgbClr val="002060"/>
                </a:solidFill>
                <a:latin typeface="Calibri"/>
                <a:ea typeface="Calibri"/>
                <a:cs typeface="Calibri"/>
                <a:sym typeface="Calibri"/>
              </a:rPr>
              <a:t>ם</a:t>
            </a:r>
            <a:r>
              <a:rPr b="0" i="0" lang="iw-IL" sz="3200" u="none" cap="none" strike="noStrike">
                <a:solidFill>
                  <a:srgbClr val="FF0000"/>
                </a:solidFill>
                <a:latin typeface="Calibri"/>
                <a:ea typeface="Calibri"/>
                <a:cs typeface="Calibri"/>
                <a:sym typeface="Calibri"/>
              </a:rPr>
              <a:t> </a:t>
            </a:r>
            <a:r>
              <a:rPr b="0" i="0" lang="iw-IL" sz="3200" u="none" cap="none" strike="noStrike">
                <a:solidFill>
                  <a:schemeClr val="dk1"/>
                </a:solidFill>
                <a:latin typeface="Calibri"/>
                <a:ea typeface="Calibri"/>
                <a:cs typeface="Calibri"/>
                <a:sym typeface="Calibri"/>
              </a:rPr>
              <a:t>הדברים המשמחים אותו, ולפעמים הם שונים מאחד לאחר:</a:t>
            </a:r>
            <a:endParaRPr/>
          </a:p>
          <a:p>
            <a:pPr indent="0" lvl="0" marL="0" marR="0" rtl="1" algn="r">
              <a:lnSpc>
                <a:spcPct val="150000"/>
              </a:lnSpc>
              <a:spcBef>
                <a:spcPts val="0"/>
              </a:spcBef>
              <a:spcAft>
                <a:spcPts val="0"/>
              </a:spcAft>
              <a:buNone/>
            </a:pPr>
            <a:r>
              <a:rPr b="0" i="0" lang="iw-IL" sz="3200" u="none" cap="none" strike="noStrike">
                <a:solidFill>
                  <a:schemeClr val="dk1"/>
                </a:solidFill>
                <a:latin typeface="Calibri"/>
                <a:ea typeface="Calibri"/>
                <a:cs typeface="Calibri"/>
                <a:sym typeface="Calibri"/>
              </a:rPr>
              <a:t>יש שיעדיפו פעילויות שדורשות מאמץ גופני וכאלו שיעדיפו פעילויות רגועות יותר; עבור חלק, בילוי עם אחרים ירחיב את הלב ואילו אחרים יעדיפו את הזמן עם עצמם.</a:t>
            </a:r>
            <a:endParaRPr b="0" i="0" sz="2000" u="none" cap="none" strike="noStrike">
              <a:solidFill>
                <a:schemeClr val="dk1"/>
              </a:solidFill>
              <a:latin typeface="Calibri"/>
              <a:ea typeface="Calibri"/>
              <a:cs typeface="Calibri"/>
              <a:sym typeface="Calibri"/>
            </a:endParaRPr>
          </a:p>
        </p:txBody>
      </p:sp>
      <p:sp>
        <p:nvSpPr>
          <p:cNvPr id="243" name="Google Shape;243;p42"/>
          <p:cNvSpPr txBox="1"/>
          <p:nvPr/>
        </p:nvSpPr>
        <p:spPr>
          <a:xfrm>
            <a:off x="1109539" y="3253436"/>
            <a:ext cx="7488477" cy="304698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iw-IL" sz="4800" u="none" cap="none" strike="noStrike">
                <a:solidFill>
                  <a:srgbClr val="D8E2F3"/>
                </a:solidFill>
                <a:latin typeface="Calibri"/>
                <a:ea typeface="Calibri"/>
                <a:cs typeface="Calibri"/>
                <a:sym typeface="Calibri"/>
              </a:rPr>
              <a:t>הסוד לשמחה </a:t>
            </a:r>
            <a:endParaRPr/>
          </a:p>
          <a:p>
            <a:pPr indent="0" lvl="0" marL="0" marR="0" rtl="0" algn="ctr">
              <a:lnSpc>
                <a:spcPct val="100000"/>
              </a:lnSpc>
              <a:spcBef>
                <a:spcPts val="0"/>
              </a:spcBef>
              <a:spcAft>
                <a:spcPts val="0"/>
              </a:spcAft>
              <a:buNone/>
            </a:pPr>
            <a:r>
              <a:rPr b="1" i="0" lang="iw-IL" sz="4800" u="none" cap="none" strike="noStrike">
                <a:solidFill>
                  <a:srgbClr val="D8E2F3"/>
                </a:solidFill>
                <a:latin typeface="Calibri"/>
                <a:ea typeface="Calibri"/>
                <a:cs typeface="Calibri"/>
                <a:sym typeface="Calibri"/>
              </a:rPr>
              <a:t>הוא לדעת לזהות מה מתאים לנו ומה משמח אותנו</a:t>
            </a:r>
            <a:endParaRPr/>
          </a:p>
          <a:p>
            <a:pPr indent="0" lvl="0" marL="0" marR="0" rtl="0" algn="ctr">
              <a:lnSpc>
                <a:spcPct val="100000"/>
              </a:lnSpc>
              <a:spcBef>
                <a:spcPts val="0"/>
              </a:spcBef>
              <a:spcAft>
                <a:spcPts val="0"/>
              </a:spcAft>
              <a:buNone/>
            </a:pPr>
            <a:r>
              <a:rPr b="1" i="0" lang="iw-IL" sz="4800" u="none" cap="none" strike="noStrike">
                <a:solidFill>
                  <a:srgbClr val="D8E2F3"/>
                </a:solidFill>
                <a:latin typeface="Calibri"/>
                <a:ea typeface="Calibri"/>
                <a:cs typeface="Calibri"/>
                <a:sym typeface="Calibri"/>
              </a:rPr>
              <a:t>מתוך אינספור אפשרויות</a:t>
            </a:r>
            <a:endParaRPr/>
          </a:p>
        </p:txBody>
      </p:sp>
      <p:pic>
        <p:nvPicPr>
          <p:cNvPr id="244" name="Google Shape;244;p42"/>
          <p:cNvPicPr preferRelativeResize="0"/>
          <p:nvPr/>
        </p:nvPicPr>
        <p:blipFill rotWithShape="1">
          <a:blip r:embed="rId4">
            <a:alphaModFix/>
          </a:blip>
          <a:srcRect b="0" l="0" r="0" t="0"/>
          <a:stretch/>
        </p:blipFill>
        <p:spPr>
          <a:xfrm>
            <a:off x="8963951" y="4204741"/>
            <a:ext cx="2862114" cy="286211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3"/>
                                        </p:tgtEl>
                                        <p:attrNameLst>
                                          <p:attrName>style.visibility</p:attrName>
                                        </p:attrNameLst>
                                      </p:cBhvr>
                                      <p:to>
                                        <p:strVal val="visible"/>
                                      </p:to>
                                    </p:set>
                                    <p:animEffect filter="fade" transition="in">
                                      <p:cBhvr>
                                        <p:cTn dur="500"/>
                                        <p:tgtEl>
                                          <p:spTgt spid="2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pic>
        <p:nvPicPr>
          <p:cNvPr id="250" name="Google Shape;250;p43"/>
          <p:cNvPicPr preferRelativeResize="0"/>
          <p:nvPr/>
        </p:nvPicPr>
        <p:blipFill rotWithShape="1">
          <a:blip r:embed="rId3">
            <a:alphaModFix/>
          </a:blip>
          <a:srcRect b="0" l="0" r="0" t="0"/>
          <a:stretch/>
        </p:blipFill>
        <p:spPr>
          <a:xfrm>
            <a:off x="0" y="0"/>
            <a:ext cx="12192000" cy="6857999"/>
          </a:xfrm>
          <a:prstGeom prst="rect">
            <a:avLst/>
          </a:prstGeom>
          <a:noFill/>
          <a:ln>
            <a:noFill/>
          </a:ln>
        </p:spPr>
      </p:pic>
      <p:sp>
        <p:nvSpPr>
          <p:cNvPr id="251" name="Google Shape;251;p43"/>
          <p:cNvSpPr txBox="1"/>
          <p:nvPr>
            <p:ph idx="1" type="body"/>
          </p:nvPr>
        </p:nvSpPr>
        <p:spPr>
          <a:xfrm>
            <a:off x="802081" y="1430280"/>
            <a:ext cx="10834396" cy="5523722"/>
          </a:xfrm>
          <a:prstGeom prst="rect">
            <a:avLst/>
          </a:prstGeom>
          <a:noFill/>
          <a:ln>
            <a:noFill/>
          </a:ln>
        </p:spPr>
        <p:txBody>
          <a:bodyPr anchorCtr="0" anchor="t" bIns="45700" lIns="91425" spcFirstLastPara="1" rIns="91425" wrap="square" tIns="45700">
            <a:normAutofit/>
          </a:bodyPr>
          <a:lstStyle/>
          <a:p>
            <a:pPr indent="-50800" lvl="0" marL="228600" rtl="1" algn="ctr">
              <a:lnSpc>
                <a:spcPct val="90000"/>
              </a:lnSpc>
              <a:spcBef>
                <a:spcPts val="0"/>
              </a:spcBef>
              <a:spcAft>
                <a:spcPts val="0"/>
              </a:spcAft>
              <a:buSzPts val="3000"/>
              <a:buNone/>
            </a:pPr>
            <a:r>
              <a:rPr i="0" lang="iw-IL" sz="3000">
                <a:solidFill>
                  <a:srgbClr val="002060"/>
                </a:solidFill>
                <a:latin typeface="Calibri"/>
                <a:ea typeface="Calibri"/>
                <a:cs typeface="Calibri"/>
                <a:sym typeface="Calibri"/>
              </a:rPr>
              <a:t> </a:t>
            </a:r>
            <a:r>
              <a:rPr lang="iw-IL" sz="3200">
                <a:solidFill>
                  <a:srgbClr val="002060"/>
                </a:solidFill>
                <a:latin typeface="Calibri"/>
                <a:ea typeface="Calibri"/>
                <a:cs typeface="Calibri"/>
                <a:sym typeface="Calibri"/>
              </a:rPr>
              <a:t>שמחה היא רגש חיובי שבו האדם נתון במצב רוח טוב ועליז, גיל, ששון, תחושה של עליזות </a:t>
            </a:r>
            <a:r>
              <a:rPr lang="iw-IL" sz="1800">
                <a:solidFill>
                  <a:srgbClr val="002060"/>
                </a:solidFill>
                <a:latin typeface="Calibri"/>
                <a:ea typeface="Calibri"/>
                <a:cs typeface="Calibri"/>
                <a:sym typeface="Calibri"/>
              </a:rPr>
              <a:t>(עפ"י מילון אבניאון).</a:t>
            </a:r>
            <a:endParaRPr sz="3000">
              <a:solidFill>
                <a:srgbClr val="002060"/>
              </a:solidFill>
              <a:latin typeface="Calibri"/>
              <a:ea typeface="Calibri"/>
              <a:cs typeface="Calibri"/>
              <a:sym typeface="Calibri"/>
            </a:endParaRPr>
          </a:p>
          <a:p>
            <a:pPr indent="-50800" lvl="0" marL="228600" rtl="1" algn="ctr">
              <a:lnSpc>
                <a:spcPct val="90000"/>
              </a:lnSpc>
              <a:spcBef>
                <a:spcPts val="0"/>
              </a:spcBef>
              <a:spcAft>
                <a:spcPts val="0"/>
              </a:spcAft>
              <a:buClr>
                <a:schemeClr val="dk1"/>
              </a:buClr>
              <a:buSzPts val="3000"/>
              <a:buNone/>
            </a:pPr>
            <a:r>
              <a:t/>
            </a:r>
            <a:endParaRPr b="0" i="0" sz="3000">
              <a:solidFill>
                <a:srgbClr val="002060"/>
              </a:solidFill>
              <a:latin typeface="Calibri"/>
              <a:ea typeface="Calibri"/>
              <a:cs typeface="Calibri"/>
              <a:sym typeface="Calibri"/>
            </a:endParaRPr>
          </a:p>
          <a:p>
            <a:pPr indent="-50800" lvl="0" marL="228600" rtl="1" algn="ctr">
              <a:lnSpc>
                <a:spcPct val="90000"/>
              </a:lnSpc>
              <a:spcBef>
                <a:spcPts val="0"/>
              </a:spcBef>
              <a:spcAft>
                <a:spcPts val="0"/>
              </a:spcAft>
              <a:buClr>
                <a:schemeClr val="dk1"/>
              </a:buClr>
              <a:buSzPts val="3000"/>
              <a:buNone/>
            </a:pPr>
            <a:r>
              <a:rPr b="0" i="0" lang="iw-IL" sz="3000">
                <a:solidFill>
                  <a:srgbClr val="002060"/>
                </a:solidFill>
                <a:latin typeface="Calibri"/>
                <a:ea typeface="Calibri"/>
                <a:cs typeface="Calibri"/>
                <a:sym typeface="Calibri"/>
              </a:rPr>
              <a:t> יש לשמחה השפעה חיובית אדירה על מצב הבריאות שלנו. מחקרים רבים שנעשו בתחום מוכיחים למעלה מכל ספק, ששמחה זה דבר בריא</a:t>
            </a:r>
            <a:br>
              <a:rPr b="0" i="0" lang="iw-IL" sz="3000">
                <a:solidFill>
                  <a:srgbClr val="002060"/>
                </a:solidFill>
                <a:latin typeface="Calibri"/>
                <a:ea typeface="Calibri"/>
                <a:cs typeface="Calibri"/>
                <a:sym typeface="Calibri"/>
              </a:rPr>
            </a:br>
            <a:endParaRPr b="0" i="0" sz="3000">
              <a:solidFill>
                <a:srgbClr val="002060"/>
              </a:solidFill>
              <a:latin typeface="Calibri"/>
              <a:ea typeface="Calibri"/>
              <a:cs typeface="Calibri"/>
              <a:sym typeface="Calibri"/>
            </a:endParaRPr>
          </a:p>
          <a:p>
            <a:pPr indent="-50800" lvl="0" marL="228600" rtl="1" algn="ctr">
              <a:lnSpc>
                <a:spcPct val="90000"/>
              </a:lnSpc>
              <a:spcBef>
                <a:spcPts val="0"/>
              </a:spcBef>
              <a:spcAft>
                <a:spcPts val="0"/>
              </a:spcAft>
              <a:buClr>
                <a:schemeClr val="dk1"/>
              </a:buClr>
              <a:buSzPts val="2000"/>
              <a:buNone/>
            </a:pPr>
            <a:r>
              <a:rPr lang="iw-IL" sz="2000" u="sng">
                <a:solidFill>
                  <a:srgbClr val="002060"/>
                </a:solidFill>
                <a:latin typeface="Calibri"/>
                <a:ea typeface="Calibri"/>
                <a:cs typeface="Calibri"/>
                <a:sym typeface="Calibri"/>
                <a:hlinkClick r:id="rId4">
                  <a:extLst>
                    <a:ext uri="{A12FA001-AC4F-418D-AE19-62706E023703}">
                      <ahyp:hlinkClr val="tx"/>
                    </a:ext>
                  </a:extLst>
                </a:hlinkClick>
              </a:rPr>
              <a:t>https://drive.google.com/file/d/1OrVsJgL8MKIulZzVT41cQgOue0deeKo5/view</a:t>
            </a:r>
            <a:endParaRPr sz="2000">
              <a:solidFill>
                <a:srgbClr val="002060"/>
              </a:solidFill>
              <a:latin typeface="Calibri"/>
              <a:ea typeface="Calibri"/>
              <a:cs typeface="Calibri"/>
              <a:sym typeface="Calibri"/>
            </a:endParaRPr>
          </a:p>
          <a:p>
            <a:pPr indent="-50800" lvl="0" marL="228600" rtl="1" algn="ctr">
              <a:lnSpc>
                <a:spcPct val="90000"/>
              </a:lnSpc>
              <a:spcBef>
                <a:spcPts val="0"/>
              </a:spcBef>
              <a:spcAft>
                <a:spcPts val="0"/>
              </a:spcAft>
              <a:buClr>
                <a:schemeClr val="dk1"/>
              </a:buClr>
              <a:buSzPts val="3000"/>
              <a:buNone/>
            </a:pPr>
            <a:r>
              <a:t/>
            </a:r>
            <a:endParaRPr sz="3000">
              <a:solidFill>
                <a:srgbClr val="002060"/>
              </a:solidFill>
              <a:latin typeface="Calibri"/>
              <a:ea typeface="Calibri"/>
              <a:cs typeface="Calibri"/>
              <a:sym typeface="Calibri"/>
            </a:endParaRPr>
          </a:p>
          <a:p>
            <a:pPr indent="-50800" lvl="0" marL="228600" rtl="1" algn="ctr">
              <a:lnSpc>
                <a:spcPct val="90000"/>
              </a:lnSpc>
              <a:spcBef>
                <a:spcPts val="0"/>
              </a:spcBef>
              <a:spcAft>
                <a:spcPts val="0"/>
              </a:spcAft>
              <a:buClr>
                <a:schemeClr val="dk1"/>
              </a:buClr>
              <a:buSzPts val="3000"/>
              <a:buNone/>
            </a:pPr>
            <a:r>
              <a:rPr lang="iw-IL" sz="3000">
                <a:solidFill>
                  <a:srgbClr val="002060"/>
                </a:solidFill>
              </a:rPr>
              <a:t>סרטון מומלץ לצפייה מאתר אש התורה</a:t>
            </a:r>
            <a:endParaRPr/>
          </a:p>
          <a:p>
            <a:pPr indent="-50800" lvl="0" marL="228600" rtl="1" algn="r">
              <a:lnSpc>
                <a:spcPct val="90000"/>
              </a:lnSpc>
              <a:spcBef>
                <a:spcPts val="0"/>
              </a:spcBef>
              <a:spcAft>
                <a:spcPts val="0"/>
              </a:spcAft>
              <a:buClr>
                <a:schemeClr val="dk1"/>
              </a:buClr>
              <a:buSzPts val="3000"/>
              <a:buNone/>
            </a:pPr>
            <a:r>
              <a:t/>
            </a:r>
            <a:endParaRPr sz="3000">
              <a:solidFill>
                <a:srgbClr val="002060"/>
              </a:solidFill>
            </a:endParaRPr>
          </a:p>
        </p:txBody>
      </p:sp>
      <p:sp>
        <p:nvSpPr>
          <p:cNvPr id="252" name="Google Shape;252;p43"/>
          <p:cNvSpPr txBox="1"/>
          <p:nvPr/>
        </p:nvSpPr>
        <p:spPr>
          <a:xfrm>
            <a:off x="530942" y="457200"/>
            <a:ext cx="11105535" cy="789768"/>
          </a:xfrm>
          <a:prstGeom prst="rect">
            <a:avLst/>
          </a:prstGeom>
          <a:noFill/>
          <a:ln>
            <a:noFill/>
          </a:ln>
        </p:spPr>
        <p:txBody>
          <a:bodyPr anchorCtr="0" anchor="t" bIns="45700" lIns="91425" spcFirstLastPara="1" rIns="91425" wrap="square" tIns="45700">
            <a:spAutoFit/>
          </a:bodyPr>
          <a:lstStyle/>
          <a:p>
            <a:pPr indent="0" lvl="0" marL="0" marR="0" rtl="1" algn="ctr">
              <a:lnSpc>
                <a:spcPct val="107916"/>
              </a:lnSpc>
              <a:spcBef>
                <a:spcPts val="0"/>
              </a:spcBef>
              <a:spcAft>
                <a:spcPts val="0"/>
              </a:spcAft>
              <a:buClr>
                <a:srgbClr val="000000"/>
              </a:buClr>
              <a:buSzPts val="1100"/>
              <a:buFont typeface="Arial"/>
              <a:buNone/>
            </a:pPr>
            <a:r>
              <a:rPr b="1" i="0" lang="iw-IL" sz="4400" u="none" cap="none" strike="noStrike">
                <a:solidFill>
                  <a:srgbClr val="000000"/>
                </a:solidFill>
                <a:latin typeface="Calibri"/>
                <a:ea typeface="Calibri"/>
                <a:cs typeface="Calibri"/>
                <a:sym typeface="Calibri"/>
              </a:rPr>
              <a:t>ממה מורכבת השמחה?</a:t>
            </a:r>
            <a:endParaRPr/>
          </a:p>
        </p:txBody>
      </p:sp>
      <p:pic>
        <p:nvPicPr>
          <p:cNvPr descr="שלושה מסיבה כובעים עם קונפטי" id="253" name="Google Shape;253;p43"/>
          <p:cNvPicPr preferRelativeResize="0"/>
          <p:nvPr/>
        </p:nvPicPr>
        <p:blipFill rotWithShape="1">
          <a:blip r:embed="rId5">
            <a:alphaModFix/>
          </a:blip>
          <a:srcRect b="0" l="0" r="0" t="0"/>
          <a:stretch/>
        </p:blipFill>
        <p:spPr>
          <a:xfrm>
            <a:off x="246558" y="-63275"/>
            <a:ext cx="1913000" cy="1913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pic>
        <p:nvPicPr>
          <p:cNvPr id="259" name="Google Shape;259;p44"/>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260" name="Google Shape;260;p44"/>
          <p:cNvSpPr txBox="1"/>
          <p:nvPr>
            <p:ph type="title"/>
          </p:nvPr>
        </p:nvSpPr>
        <p:spPr>
          <a:xfrm>
            <a:off x="471947" y="2121520"/>
            <a:ext cx="10515600" cy="1325563"/>
          </a:xfrm>
          <a:prstGeom prst="rect">
            <a:avLst/>
          </a:prstGeom>
          <a:noFill/>
          <a:ln>
            <a:noFill/>
          </a:ln>
        </p:spPr>
        <p:txBody>
          <a:bodyPr anchorCtr="0" anchor="ctr" bIns="45700" lIns="91425" spcFirstLastPara="1" rIns="91425" wrap="square" tIns="45700">
            <a:normAutofit fontScale="90000"/>
          </a:bodyPr>
          <a:lstStyle/>
          <a:p>
            <a:pPr indent="0" lvl="0" marL="0" rtl="1" algn="ctr">
              <a:lnSpc>
                <a:spcPct val="150000"/>
              </a:lnSpc>
              <a:spcBef>
                <a:spcPts val="0"/>
              </a:spcBef>
              <a:spcAft>
                <a:spcPts val="0"/>
              </a:spcAft>
              <a:buSzPct val="45454"/>
              <a:buNone/>
            </a:pPr>
            <a:br>
              <a:rPr b="0" i="0" lang="iw-IL" sz="4400" u="none" strike="noStrike">
                <a:solidFill>
                  <a:schemeClr val="dk1"/>
                </a:solidFill>
              </a:rPr>
            </a:br>
            <a:br>
              <a:rPr b="0" lang="iw-IL" sz="6000">
                <a:solidFill>
                  <a:schemeClr val="dk1"/>
                </a:solidFill>
              </a:rPr>
            </a:br>
            <a:endParaRPr>
              <a:solidFill>
                <a:schemeClr val="dk1"/>
              </a:solidFill>
            </a:endParaRPr>
          </a:p>
        </p:txBody>
      </p:sp>
      <p:sp>
        <p:nvSpPr>
          <p:cNvPr id="261" name="Google Shape;261;p44"/>
          <p:cNvSpPr/>
          <p:nvPr/>
        </p:nvSpPr>
        <p:spPr>
          <a:xfrm>
            <a:off x="2107371" y="400549"/>
            <a:ext cx="9612682" cy="132343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iw-IL" sz="8000" u="none" cap="none" strike="noStrike">
                <a:solidFill>
                  <a:srgbClr val="D8E2F3"/>
                </a:solidFill>
                <a:latin typeface="Calibri"/>
                <a:ea typeface="Calibri"/>
                <a:cs typeface="Calibri"/>
                <a:sym typeface="Calibri"/>
              </a:rPr>
              <a:t>אז מה הקשר לחג פורים?</a:t>
            </a:r>
            <a:endParaRPr b="1" i="0" sz="8000" u="none" cap="none" strike="noStrike">
              <a:solidFill>
                <a:srgbClr val="D8E2F3"/>
              </a:solidFill>
              <a:latin typeface="Arial"/>
              <a:ea typeface="Arial"/>
              <a:cs typeface="Arial"/>
              <a:sym typeface="Arial"/>
            </a:endParaRPr>
          </a:p>
        </p:txBody>
      </p:sp>
      <p:sp>
        <p:nvSpPr>
          <p:cNvPr id="262" name="Google Shape;262;p44"/>
          <p:cNvSpPr txBox="1"/>
          <p:nvPr/>
        </p:nvSpPr>
        <p:spPr>
          <a:xfrm>
            <a:off x="5005137" y="1723988"/>
            <a:ext cx="6714916" cy="3785652"/>
          </a:xfrm>
          <a:prstGeom prst="rect">
            <a:avLst/>
          </a:prstGeom>
          <a:solidFill>
            <a:srgbClr val="FFF2CC"/>
          </a:solidFill>
          <a:ln>
            <a:noFill/>
          </a:ln>
        </p:spPr>
        <p:txBody>
          <a:bodyPr anchorCtr="0" anchor="t" bIns="45700" lIns="91425" spcFirstLastPara="1" rIns="91425" wrap="square" tIns="45700">
            <a:spAutoFit/>
          </a:bodyPr>
          <a:lstStyle/>
          <a:p>
            <a:pPr indent="0" lvl="0" marL="0" marR="0" rtl="1" algn="ctr">
              <a:lnSpc>
                <a:spcPct val="150000"/>
              </a:lnSpc>
              <a:spcBef>
                <a:spcPts val="0"/>
              </a:spcBef>
              <a:spcAft>
                <a:spcPts val="0"/>
              </a:spcAft>
              <a:buNone/>
            </a:pPr>
            <a:r>
              <a:rPr b="0" i="0" lang="iw-IL" sz="3200" u="none" cap="none" strike="noStrike">
                <a:solidFill>
                  <a:srgbClr val="002060"/>
                </a:solidFill>
                <a:latin typeface="Calibri"/>
                <a:ea typeface="Calibri"/>
                <a:cs typeface="Calibri"/>
                <a:sym typeface="Calibri"/>
              </a:rPr>
              <a:t>חשבו על מנהגי החג. </a:t>
            </a:r>
            <a:endParaRPr/>
          </a:p>
          <a:p>
            <a:pPr indent="0" lvl="0" marL="0" marR="0" rtl="1" algn="ctr">
              <a:lnSpc>
                <a:spcPct val="150000"/>
              </a:lnSpc>
              <a:spcBef>
                <a:spcPts val="0"/>
              </a:spcBef>
              <a:spcAft>
                <a:spcPts val="0"/>
              </a:spcAft>
              <a:buNone/>
            </a:pPr>
            <a:r>
              <a:rPr b="0" i="0" lang="iw-IL" sz="3200" u="none" cap="none" strike="noStrike">
                <a:solidFill>
                  <a:srgbClr val="002060"/>
                </a:solidFill>
                <a:latin typeface="Calibri"/>
                <a:ea typeface="Calibri"/>
                <a:cs typeface="Calibri"/>
                <a:sym typeface="Calibri"/>
              </a:rPr>
              <a:t>האם אתם מוצאים קשר בין המנהגים השונים לבין הפעילות? </a:t>
            </a:r>
            <a:endParaRPr/>
          </a:p>
          <a:p>
            <a:pPr indent="0" lvl="0" marL="0" marR="0" rtl="1" algn="ctr">
              <a:lnSpc>
                <a:spcPct val="150000"/>
              </a:lnSpc>
              <a:spcBef>
                <a:spcPts val="0"/>
              </a:spcBef>
              <a:spcAft>
                <a:spcPts val="0"/>
              </a:spcAft>
              <a:buNone/>
            </a:pPr>
            <a:r>
              <a:rPr b="0" i="0" lang="iw-IL" sz="3200" u="none" cap="none" strike="noStrike">
                <a:solidFill>
                  <a:srgbClr val="002060"/>
                </a:solidFill>
                <a:latin typeface="Calibri"/>
                <a:ea typeface="Calibri"/>
                <a:cs typeface="Calibri"/>
                <a:sym typeface="Calibri"/>
              </a:rPr>
              <a:t>תנו דוגמה למנהג אשר מזכיר לכם </a:t>
            </a:r>
            <a:endParaRPr/>
          </a:p>
          <a:p>
            <a:pPr indent="0" lvl="0" marL="0" marR="0" rtl="1" algn="ctr">
              <a:lnSpc>
                <a:spcPct val="150000"/>
              </a:lnSpc>
              <a:spcBef>
                <a:spcPts val="0"/>
              </a:spcBef>
              <a:spcAft>
                <a:spcPts val="0"/>
              </a:spcAft>
              <a:buNone/>
            </a:pPr>
            <a:r>
              <a:rPr b="0" i="0" lang="iw-IL" sz="3200" u="none" cap="none" strike="noStrike">
                <a:solidFill>
                  <a:srgbClr val="002060"/>
                </a:solidFill>
                <a:latin typeface="Calibri"/>
                <a:ea typeface="Calibri"/>
                <a:cs typeface="Calibri"/>
                <a:sym typeface="Calibri"/>
              </a:rPr>
              <a:t>נושאים שעלו בפעילות.</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pic>
        <p:nvPicPr>
          <p:cNvPr id="268" name="Google Shape;268;p13"/>
          <p:cNvPicPr preferRelativeResize="0"/>
          <p:nvPr/>
        </p:nvPicPr>
        <p:blipFill rotWithShape="1">
          <a:blip r:embed="rId3">
            <a:alphaModFix/>
          </a:blip>
          <a:srcRect b="0" l="0" r="0" t="0"/>
          <a:stretch/>
        </p:blipFill>
        <p:spPr>
          <a:xfrm>
            <a:off x="8770" y="0"/>
            <a:ext cx="12192000" cy="6858000"/>
          </a:xfrm>
          <a:prstGeom prst="rect">
            <a:avLst/>
          </a:prstGeom>
          <a:noFill/>
          <a:ln>
            <a:noFill/>
          </a:ln>
        </p:spPr>
      </p:pic>
      <p:sp>
        <p:nvSpPr>
          <p:cNvPr id="269" name="Google Shape;269;p13"/>
          <p:cNvSpPr txBox="1"/>
          <p:nvPr>
            <p:ph type="title"/>
          </p:nvPr>
        </p:nvSpPr>
        <p:spPr>
          <a:xfrm>
            <a:off x="828870" y="561795"/>
            <a:ext cx="10515600" cy="1325563"/>
          </a:xfrm>
          <a:prstGeom prst="rect">
            <a:avLst/>
          </a:prstGeom>
          <a:noFill/>
          <a:ln>
            <a:noFill/>
          </a:ln>
        </p:spPr>
        <p:txBody>
          <a:bodyPr anchorCtr="0" anchor="ctr" bIns="45700" lIns="91425" spcFirstLastPara="1" rIns="91425" wrap="square" tIns="45700">
            <a:normAutofit fontScale="90000"/>
          </a:bodyPr>
          <a:lstStyle/>
          <a:p>
            <a:pPr indent="0" lvl="0" marL="0" rtl="1" algn="ctr">
              <a:lnSpc>
                <a:spcPct val="90000"/>
              </a:lnSpc>
              <a:spcBef>
                <a:spcPts val="0"/>
              </a:spcBef>
              <a:spcAft>
                <a:spcPts val="0"/>
              </a:spcAft>
              <a:buClr>
                <a:schemeClr val="dk1"/>
              </a:buClr>
              <a:buSzPct val="81481"/>
              <a:buFont typeface="Calibri"/>
              <a:buNone/>
            </a:pPr>
            <a:br>
              <a:rPr b="0" lang="iw-IL" sz="6000"/>
            </a:br>
            <a:endParaRPr/>
          </a:p>
        </p:txBody>
      </p:sp>
      <p:pic>
        <p:nvPicPr>
          <p:cNvPr id="270" name="Google Shape;270;p13"/>
          <p:cNvPicPr preferRelativeResize="0"/>
          <p:nvPr/>
        </p:nvPicPr>
        <p:blipFill rotWithShape="1">
          <a:blip r:embed="rId4">
            <a:alphaModFix/>
          </a:blip>
          <a:srcRect b="8776" l="17539" r="18097" t="10595"/>
          <a:stretch/>
        </p:blipFill>
        <p:spPr>
          <a:xfrm>
            <a:off x="8787953" y="4848081"/>
            <a:ext cx="2734626" cy="1431653"/>
          </a:xfrm>
          <a:prstGeom prst="rect">
            <a:avLst/>
          </a:prstGeom>
          <a:noFill/>
          <a:ln>
            <a:noFill/>
          </a:ln>
        </p:spPr>
      </p:pic>
      <p:sp>
        <p:nvSpPr>
          <p:cNvPr id="271" name="Google Shape;271;p13"/>
          <p:cNvSpPr txBox="1"/>
          <p:nvPr>
            <p:ph idx="1" type="body"/>
          </p:nvPr>
        </p:nvSpPr>
        <p:spPr>
          <a:xfrm>
            <a:off x="838200" y="1360816"/>
            <a:ext cx="10515600" cy="4889887"/>
          </a:xfrm>
          <a:prstGeom prst="rect">
            <a:avLst/>
          </a:prstGeom>
          <a:noFill/>
          <a:ln>
            <a:noFill/>
          </a:ln>
        </p:spPr>
        <p:txBody>
          <a:bodyPr anchorCtr="0" anchor="t" bIns="45700" lIns="91425" spcFirstLastPara="1" rIns="91425" wrap="square" tIns="45700">
            <a:normAutofit/>
          </a:bodyPr>
          <a:lstStyle/>
          <a:p>
            <a:pPr indent="0" lvl="0" marL="0" rtl="1" algn="r">
              <a:lnSpc>
                <a:spcPct val="90000"/>
              </a:lnSpc>
              <a:spcBef>
                <a:spcPts val="0"/>
              </a:spcBef>
              <a:spcAft>
                <a:spcPts val="0"/>
              </a:spcAft>
              <a:buClr>
                <a:schemeClr val="dk1"/>
              </a:buClr>
              <a:buSzPts val="2800"/>
              <a:buNone/>
            </a:pPr>
            <a:r>
              <a:t/>
            </a:r>
            <a:endParaRPr b="0" sz="4000"/>
          </a:p>
          <a:p>
            <a:pPr indent="0" lvl="0" marL="0" rtl="1" algn="r">
              <a:lnSpc>
                <a:spcPct val="90000"/>
              </a:lnSpc>
              <a:spcBef>
                <a:spcPts val="1800"/>
              </a:spcBef>
              <a:spcAft>
                <a:spcPts val="0"/>
              </a:spcAft>
              <a:buClr>
                <a:schemeClr val="dk1"/>
              </a:buClr>
              <a:buSzPts val="2800"/>
              <a:buNone/>
            </a:pPr>
            <a:br>
              <a:rPr lang="iw-IL"/>
            </a:br>
            <a:endParaRPr/>
          </a:p>
        </p:txBody>
      </p:sp>
      <p:pic>
        <p:nvPicPr>
          <p:cNvPr id="272" name="Google Shape;272;p13"/>
          <p:cNvPicPr preferRelativeResize="0"/>
          <p:nvPr/>
        </p:nvPicPr>
        <p:blipFill rotWithShape="1">
          <a:blip r:embed="rId5">
            <a:alphaModFix/>
          </a:blip>
          <a:srcRect b="12057" l="31731" r="23386" t="9866"/>
          <a:stretch/>
        </p:blipFill>
        <p:spPr>
          <a:xfrm>
            <a:off x="6146710" y="4848081"/>
            <a:ext cx="2641243" cy="1562698"/>
          </a:xfrm>
          <a:prstGeom prst="rect">
            <a:avLst/>
          </a:prstGeom>
          <a:noFill/>
          <a:ln>
            <a:noFill/>
          </a:ln>
        </p:spPr>
      </p:pic>
      <p:pic>
        <p:nvPicPr>
          <p:cNvPr descr="למה לתת צדקה? - יד אליעזר" id="273" name="Google Shape;273;p13"/>
          <p:cNvPicPr preferRelativeResize="0"/>
          <p:nvPr/>
        </p:nvPicPr>
        <p:blipFill rotWithShape="1">
          <a:blip r:embed="rId6">
            <a:alphaModFix/>
          </a:blip>
          <a:srcRect b="0" l="0" r="0" t="0"/>
          <a:stretch/>
        </p:blipFill>
        <p:spPr>
          <a:xfrm>
            <a:off x="3516113" y="4848079"/>
            <a:ext cx="2588657" cy="1562699"/>
          </a:xfrm>
          <a:prstGeom prst="rect">
            <a:avLst/>
          </a:prstGeom>
          <a:noFill/>
          <a:ln>
            <a:noFill/>
          </a:ln>
        </p:spPr>
      </p:pic>
      <p:pic>
        <p:nvPicPr>
          <p:cNvPr id="274" name="Google Shape;274;p13"/>
          <p:cNvPicPr preferRelativeResize="0"/>
          <p:nvPr/>
        </p:nvPicPr>
        <p:blipFill rotWithShape="1">
          <a:blip r:embed="rId7">
            <a:alphaModFix/>
          </a:blip>
          <a:srcRect b="8560" l="15155" r="15928" t="9462"/>
          <a:stretch/>
        </p:blipFill>
        <p:spPr>
          <a:xfrm>
            <a:off x="517378" y="4848079"/>
            <a:ext cx="2886671" cy="1562700"/>
          </a:xfrm>
          <a:prstGeom prst="rect">
            <a:avLst/>
          </a:prstGeom>
          <a:noFill/>
          <a:ln>
            <a:noFill/>
          </a:ln>
        </p:spPr>
      </p:pic>
      <p:sp>
        <p:nvSpPr>
          <p:cNvPr id="275" name="Google Shape;275;p13"/>
          <p:cNvSpPr txBox="1"/>
          <p:nvPr/>
        </p:nvSpPr>
        <p:spPr>
          <a:xfrm>
            <a:off x="413359" y="435959"/>
            <a:ext cx="11361107" cy="3913059"/>
          </a:xfrm>
          <a:prstGeom prst="rect">
            <a:avLst/>
          </a:prstGeom>
          <a:solidFill>
            <a:srgbClr val="FFF2CC"/>
          </a:solidFill>
          <a:ln>
            <a:noFill/>
          </a:ln>
        </p:spPr>
        <p:txBody>
          <a:bodyPr anchorCtr="0" anchor="t" bIns="45700" lIns="91425" spcFirstLastPara="1" rIns="91425" wrap="square" tIns="45700">
            <a:spAutoFit/>
          </a:bodyPr>
          <a:lstStyle/>
          <a:p>
            <a:pPr indent="0" lvl="0" marL="0" marR="0" rtl="0" algn="r">
              <a:lnSpc>
                <a:spcPct val="150000"/>
              </a:lnSpc>
              <a:spcBef>
                <a:spcPts val="0"/>
              </a:spcBef>
              <a:spcAft>
                <a:spcPts val="0"/>
              </a:spcAft>
              <a:buNone/>
            </a:pPr>
            <a:r>
              <a:rPr b="0" i="0" lang="iw-IL" sz="2400" u="none" cap="none" strike="noStrike">
                <a:solidFill>
                  <a:srgbClr val="000000"/>
                </a:solidFill>
                <a:latin typeface="Calibri"/>
                <a:ea typeface="Calibri"/>
                <a:cs typeface="Calibri"/>
                <a:sym typeface="Calibri"/>
              </a:rPr>
              <a:t>חג פורים מזמין אותנו להתבונן על הפשטות שבשמחה.  על ידי מנהגים שונים כגון משלוחי מנות, תחפושות, חגיגות ומצוות שונות, הוא מזכיר לנו שכל יום הוא הזדמנות להיות שמחים, ושעל מנת לרומם את ליבנו, אין לנו צורך בחומר או כסף אלא במיקוד בדברים הפשוטים בחיים.</a:t>
            </a:r>
            <a:endParaRPr/>
          </a:p>
          <a:p>
            <a:pPr indent="0" lvl="0" marL="0" marR="0" rtl="0" algn="r">
              <a:lnSpc>
                <a:spcPct val="150000"/>
              </a:lnSpc>
              <a:spcBef>
                <a:spcPts val="0"/>
              </a:spcBef>
              <a:spcAft>
                <a:spcPts val="0"/>
              </a:spcAft>
              <a:buNone/>
            </a:pPr>
            <a:r>
              <a:rPr b="0" i="0" lang="iw-IL" sz="2400" u="none" cap="none" strike="noStrike">
                <a:solidFill>
                  <a:srgbClr val="000000"/>
                </a:solidFill>
                <a:latin typeface="Calibri"/>
                <a:ea typeface="Calibri"/>
                <a:cs typeface="Calibri"/>
                <a:sym typeface="Calibri"/>
              </a:rPr>
              <a:t>משלוח המנות יזכיר לנו את ערך הנתינה ושמחת האחר, הרעשן ישמור עלינו עירניים ומלאי אנרגיה, התחפושת תזכיר לנו להתבונן על עצמנו ולזכור מי אנחנו באמת ועד כמה אנו ראויים, ללא צורך במסכות,  ומגילת אסתר תזכיר לנו למצוא סוף טוב ומשמח בכל אירוע או זמן. </a:t>
            </a:r>
            <a:endParaRPr/>
          </a:p>
          <a:p>
            <a:pPr indent="0" lvl="0" marL="0" marR="0" rtl="0" algn="ctr">
              <a:lnSpc>
                <a:spcPct val="150000"/>
              </a:lnSpc>
              <a:spcBef>
                <a:spcPts val="0"/>
              </a:spcBef>
              <a:spcAft>
                <a:spcPts val="0"/>
              </a:spcAft>
              <a:buNone/>
            </a:pPr>
            <a:r>
              <a:rPr b="1" i="0" lang="iw-IL" sz="2400" u="none" cap="none" strike="noStrike">
                <a:solidFill>
                  <a:srgbClr val="000000"/>
                </a:solidFill>
                <a:latin typeface="Calibri"/>
                <a:ea typeface="Calibri"/>
                <a:cs typeface="Calibri"/>
                <a:sym typeface="Calibri"/>
              </a:rPr>
              <a:t>ככל שנזכור ששמחה היא בחירה והמקור לה הוא בלתי נדלה, נצליח להרבות בה בחיינו. </a:t>
            </a:r>
            <a:endParaRPr b="1" i="0" sz="2400" u="none" cap="none" strike="noStrike">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70"/>
                                        </p:tgtEl>
                                        <p:attrNameLst>
                                          <p:attrName>style.visibility</p:attrName>
                                        </p:attrNameLst>
                                      </p:cBhvr>
                                      <p:to>
                                        <p:strVal val="visible"/>
                                      </p:to>
                                    </p:set>
                                    <p:animEffect filter="fade" transition="in">
                                      <p:cBhvr>
                                        <p:cTn dur="1000"/>
                                        <p:tgtEl>
                                          <p:spTgt spid="270"/>
                                        </p:tgtEl>
                                      </p:cBhvr>
                                    </p:animEffect>
                                  </p:childTnLst>
                                </p:cTn>
                              </p:par>
                              <p:par>
                                <p:cTn fill="hold" nodeType="withEffect" presetClass="entr" presetID="10" presetSubtype="0">
                                  <p:stCondLst>
                                    <p:cond delay="0"/>
                                  </p:stCondLst>
                                  <p:childTnLst>
                                    <p:set>
                                      <p:cBhvr>
                                        <p:cTn dur="1" fill="hold">
                                          <p:stCondLst>
                                            <p:cond delay="0"/>
                                          </p:stCondLst>
                                        </p:cTn>
                                        <p:tgtEl>
                                          <p:spTgt spid="272"/>
                                        </p:tgtEl>
                                        <p:attrNameLst>
                                          <p:attrName>style.visibility</p:attrName>
                                        </p:attrNameLst>
                                      </p:cBhvr>
                                      <p:to>
                                        <p:strVal val="visible"/>
                                      </p:to>
                                    </p:set>
                                    <p:animEffect filter="fade" transition="in">
                                      <p:cBhvr>
                                        <p:cTn dur="1400"/>
                                        <p:tgtEl>
                                          <p:spTgt spid="272"/>
                                        </p:tgtEl>
                                      </p:cBhvr>
                                    </p:animEffect>
                                  </p:childTnLst>
                                </p:cTn>
                              </p:par>
                              <p:par>
                                <p:cTn fill="hold" nodeType="withEffect" presetClass="entr" presetID="10" presetSubtype="0">
                                  <p:stCondLst>
                                    <p:cond delay="0"/>
                                  </p:stCondLst>
                                  <p:childTnLst>
                                    <p:set>
                                      <p:cBhvr>
                                        <p:cTn dur="1" fill="hold">
                                          <p:stCondLst>
                                            <p:cond delay="0"/>
                                          </p:stCondLst>
                                        </p:cTn>
                                        <p:tgtEl>
                                          <p:spTgt spid="273"/>
                                        </p:tgtEl>
                                        <p:attrNameLst>
                                          <p:attrName>style.visibility</p:attrName>
                                        </p:attrNameLst>
                                      </p:cBhvr>
                                      <p:to>
                                        <p:strVal val="visible"/>
                                      </p:to>
                                    </p:set>
                                    <p:animEffect filter="fade" transition="in">
                                      <p:cBhvr>
                                        <p:cTn dur="1000"/>
                                        <p:tgtEl>
                                          <p:spTgt spid="273"/>
                                        </p:tgtEl>
                                      </p:cBhvr>
                                    </p:animEffect>
                                  </p:childTnLst>
                                </p:cTn>
                              </p:par>
                              <p:par>
                                <p:cTn fill="hold" nodeType="withEffect" presetClass="entr" presetID="10" presetSubtype="0">
                                  <p:stCondLst>
                                    <p:cond delay="0"/>
                                  </p:stCondLst>
                                  <p:childTnLst>
                                    <p:set>
                                      <p:cBhvr>
                                        <p:cTn dur="1" fill="hold">
                                          <p:stCondLst>
                                            <p:cond delay="0"/>
                                          </p:stCondLst>
                                        </p:cTn>
                                        <p:tgtEl>
                                          <p:spTgt spid="274"/>
                                        </p:tgtEl>
                                        <p:attrNameLst>
                                          <p:attrName>style.visibility</p:attrName>
                                        </p:attrNameLst>
                                      </p:cBhvr>
                                      <p:to>
                                        <p:strVal val="visible"/>
                                      </p:to>
                                    </p:set>
                                    <p:animEffect filter="fade" transition="in">
                                      <p:cBhvr>
                                        <p:cTn dur="1000"/>
                                        <p:tgtEl>
                                          <p:spTgt spid="2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pic>
        <p:nvPicPr>
          <p:cNvPr id="281" name="Google Shape;281;p45"/>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282" name="Google Shape;282;p45"/>
          <p:cNvSpPr txBox="1"/>
          <p:nvPr>
            <p:ph type="title"/>
          </p:nvPr>
        </p:nvSpPr>
        <p:spPr>
          <a:xfrm>
            <a:off x="828870" y="561795"/>
            <a:ext cx="10515600" cy="1325563"/>
          </a:xfrm>
          <a:prstGeom prst="rect">
            <a:avLst/>
          </a:prstGeom>
          <a:noFill/>
          <a:ln>
            <a:noFill/>
          </a:ln>
        </p:spPr>
        <p:txBody>
          <a:bodyPr anchorCtr="0" anchor="ctr" bIns="45700" lIns="91425" spcFirstLastPara="1" rIns="91425" wrap="square" tIns="45700">
            <a:normAutofit/>
          </a:bodyPr>
          <a:lstStyle/>
          <a:p>
            <a:pPr indent="0" lvl="0" marL="0" rtl="1" algn="ctr">
              <a:lnSpc>
                <a:spcPct val="90000"/>
              </a:lnSpc>
              <a:spcBef>
                <a:spcPts val="0"/>
              </a:spcBef>
              <a:spcAft>
                <a:spcPts val="0"/>
              </a:spcAft>
              <a:buClr>
                <a:schemeClr val="dk1"/>
              </a:buClr>
              <a:buSzPts val="4400"/>
              <a:buFont typeface="Calibri"/>
              <a:buNone/>
            </a:pPr>
            <a:r>
              <a:rPr b="1" i="0" lang="iw-IL" u="none" strike="noStrike"/>
              <a:t>מצוות הפורים</a:t>
            </a:r>
            <a:br>
              <a:rPr b="0" lang="iw-IL" sz="6000"/>
            </a:br>
            <a:endParaRPr/>
          </a:p>
        </p:txBody>
      </p:sp>
      <p:pic>
        <p:nvPicPr>
          <p:cNvPr id="283" name="Google Shape;283;p45"/>
          <p:cNvPicPr preferRelativeResize="0"/>
          <p:nvPr/>
        </p:nvPicPr>
        <p:blipFill rotWithShape="1">
          <a:blip r:embed="rId4">
            <a:alphaModFix/>
          </a:blip>
          <a:srcRect b="8776" l="17539" r="18097" t="10595"/>
          <a:stretch/>
        </p:blipFill>
        <p:spPr>
          <a:xfrm>
            <a:off x="8740729" y="3823282"/>
            <a:ext cx="2734626" cy="1943823"/>
          </a:xfrm>
          <a:prstGeom prst="rect">
            <a:avLst/>
          </a:prstGeom>
          <a:noFill/>
          <a:ln>
            <a:noFill/>
          </a:ln>
        </p:spPr>
      </p:pic>
      <p:sp>
        <p:nvSpPr>
          <p:cNvPr id="284" name="Google Shape;284;p45"/>
          <p:cNvSpPr txBox="1"/>
          <p:nvPr>
            <p:ph idx="1" type="body"/>
          </p:nvPr>
        </p:nvSpPr>
        <p:spPr>
          <a:xfrm>
            <a:off x="838200" y="1360816"/>
            <a:ext cx="10515600" cy="4889887"/>
          </a:xfrm>
          <a:prstGeom prst="rect">
            <a:avLst/>
          </a:prstGeom>
          <a:noFill/>
          <a:ln>
            <a:noFill/>
          </a:ln>
        </p:spPr>
        <p:txBody>
          <a:bodyPr anchorCtr="0" anchor="t" bIns="45700" lIns="91425" spcFirstLastPara="1" rIns="91425" wrap="square" tIns="45700">
            <a:normAutofit/>
          </a:bodyPr>
          <a:lstStyle/>
          <a:p>
            <a:pPr indent="-228600" lvl="0" marL="228600" rtl="1" algn="r">
              <a:lnSpc>
                <a:spcPct val="90000"/>
              </a:lnSpc>
              <a:spcBef>
                <a:spcPts val="0"/>
              </a:spcBef>
              <a:spcAft>
                <a:spcPts val="0"/>
              </a:spcAft>
              <a:buClr>
                <a:schemeClr val="dk1"/>
              </a:buClr>
              <a:buSzPts val="2800"/>
              <a:buChar char="•"/>
            </a:pPr>
            <a:r>
              <a:rPr i="0" lang="iw-IL" u="none" strike="noStrike"/>
              <a:t>מה מקור השמחה במצוות משתה/סעודת פורים?</a:t>
            </a:r>
            <a:endParaRPr/>
          </a:p>
          <a:p>
            <a:pPr indent="-228600" lvl="0" marL="228600" rtl="1" algn="r">
              <a:lnSpc>
                <a:spcPct val="90000"/>
              </a:lnSpc>
              <a:spcBef>
                <a:spcPts val="1200"/>
              </a:spcBef>
              <a:spcAft>
                <a:spcPts val="0"/>
              </a:spcAft>
              <a:buSzPts val="2800"/>
              <a:buChar char="•"/>
            </a:pPr>
            <a:r>
              <a:rPr lang="iw-IL"/>
              <a:t>מה מקור השמחה במצוות משלוח מנות?</a:t>
            </a:r>
            <a:endParaRPr/>
          </a:p>
          <a:p>
            <a:pPr indent="-228600" lvl="0" marL="228600" rtl="1" algn="r">
              <a:lnSpc>
                <a:spcPct val="90000"/>
              </a:lnSpc>
              <a:spcBef>
                <a:spcPts val="1200"/>
              </a:spcBef>
              <a:spcAft>
                <a:spcPts val="0"/>
              </a:spcAft>
              <a:buSzPts val="2800"/>
              <a:buChar char="•"/>
            </a:pPr>
            <a:r>
              <a:rPr lang="iw-IL"/>
              <a:t>מה מקור השמחה ב</a:t>
            </a:r>
            <a:r>
              <a:rPr i="0" lang="iw-IL" u="none" strike="noStrike"/>
              <a:t>מצוות מתנות לאביונים?</a:t>
            </a:r>
            <a:endParaRPr/>
          </a:p>
          <a:p>
            <a:pPr indent="-228600" lvl="0" marL="228600" rtl="1" algn="r">
              <a:lnSpc>
                <a:spcPct val="90000"/>
              </a:lnSpc>
              <a:spcBef>
                <a:spcPts val="1200"/>
              </a:spcBef>
              <a:spcAft>
                <a:spcPts val="0"/>
              </a:spcAft>
              <a:buClr>
                <a:schemeClr val="dk1"/>
              </a:buClr>
              <a:buSzPts val="2800"/>
              <a:buChar char="•"/>
            </a:pPr>
            <a:r>
              <a:rPr lang="iw-IL"/>
              <a:t>מה מקור השמחה במצוות מקרא מגילה?</a:t>
            </a:r>
            <a:endParaRPr i="0" u="none" strike="noStrike"/>
          </a:p>
          <a:p>
            <a:pPr indent="0" lvl="0" marL="0" rtl="1" algn="r">
              <a:lnSpc>
                <a:spcPct val="90000"/>
              </a:lnSpc>
              <a:spcBef>
                <a:spcPts val="1200"/>
              </a:spcBef>
              <a:spcAft>
                <a:spcPts val="0"/>
              </a:spcAft>
              <a:buClr>
                <a:schemeClr val="dk1"/>
              </a:buClr>
              <a:buSzPts val="2800"/>
              <a:buNone/>
            </a:pPr>
            <a:r>
              <a:t/>
            </a:r>
            <a:endParaRPr b="0" sz="4000"/>
          </a:p>
          <a:p>
            <a:pPr indent="0" lvl="0" marL="0" rtl="1" algn="r">
              <a:lnSpc>
                <a:spcPct val="90000"/>
              </a:lnSpc>
              <a:spcBef>
                <a:spcPts val="1800"/>
              </a:spcBef>
              <a:spcAft>
                <a:spcPts val="0"/>
              </a:spcAft>
              <a:buClr>
                <a:schemeClr val="dk1"/>
              </a:buClr>
              <a:buSzPts val="2800"/>
              <a:buNone/>
            </a:pPr>
            <a:br>
              <a:rPr lang="iw-IL"/>
            </a:br>
            <a:endParaRPr/>
          </a:p>
        </p:txBody>
      </p:sp>
      <p:pic>
        <p:nvPicPr>
          <p:cNvPr id="285" name="Google Shape;285;p45"/>
          <p:cNvPicPr preferRelativeResize="0"/>
          <p:nvPr/>
        </p:nvPicPr>
        <p:blipFill rotWithShape="1">
          <a:blip r:embed="rId5">
            <a:alphaModFix/>
          </a:blip>
          <a:srcRect b="12057" l="31731" r="23386" t="9866"/>
          <a:stretch/>
        </p:blipFill>
        <p:spPr>
          <a:xfrm>
            <a:off x="6135549" y="3732019"/>
            <a:ext cx="2641243" cy="2666479"/>
          </a:xfrm>
          <a:prstGeom prst="rect">
            <a:avLst/>
          </a:prstGeom>
          <a:noFill/>
          <a:ln>
            <a:noFill/>
          </a:ln>
        </p:spPr>
      </p:pic>
      <p:pic>
        <p:nvPicPr>
          <p:cNvPr descr="למה לתת צדקה? - יד אליעזר" id="286" name="Google Shape;286;p45"/>
          <p:cNvPicPr preferRelativeResize="0"/>
          <p:nvPr/>
        </p:nvPicPr>
        <p:blipFill rotWithShape="1">
          <a:blip r:embed="rId6">
            <a:alphaModFix/>
          </a:blip>
          <a:srcRect b="0" l="0" r="0" t="0"/>
          <a:stretch/>
        </p:blipFill>
        <p:spPr>
          <a:xfrm>
            <a:off x="3495136" y="3966613"/>
            <a:ext cx="2588657" cy="1931536"/>
          </a:xfrm>
          <a:prstGeom prst="rect">
            <a:avLst/>
          </a:prstGeom>
          <a:noFill/>
          <a:ln>
            <a:noFill/>
          </a:ln>
        </p:spPr>
      </p:pic>
      <p:pic>
        <p:nvPicPr>
          <p:cNvPr id="287" name="Google Shape;287;p45"/>
          <p:cNvPicPr preferRelativeResize="0"/>
          <p:nvPr/>
        </p:nvPicPr>
        <p:blipFill rotWithShape="1">
          <a:blip r:embed="rId7">
            <a:alphaModFix/>
          </a:blip>
          <a:srcRect b="8560" l="15155" r="15928" t="9462"/>
          <a:stretch/>
        </p:blipFill>
        <p:spPr>
          <a:xfrm>
            <a:off x="556709" y="3966613"/>
            <a:ext cx="2886671" cy="193153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4">
                                            <p:txEl>
                                              <p:pRg end="0" st="0"/>
                                            </p:txEl>
                                          </p:spTgt>
                                        </p:tgtEl>
                                        <p:attrNameLst>
                                          <p:attrName>style.visibility</p:attrName>
                                        </p:attrNameLst>
                                      </p:cBhvr>
                                      <p:to>
                                        <p:strVal val="visible"/>
                                      </p:to>
                                    </p:set>
                                    <p:animEffect filter="fade" transition="in">
                                      <p:cBhvr>
                                        <p:cTn dur="1000"/>
                                        <p:tgtEl>
                                          <p:spTgt spid="28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4">
                                            <p:txEl>
                                              <p:pRg end="1" st="1"/>
                                            </p:txEl>
                                          </p:spTgt>
                                        </p:tgtEl>
                                        <p:attrNameLst>
                                          <p:attrName>style.visibility</p:attrName>
                                        </p:attrNameLst>
                                      </p:cBhvr>
                                      <p:to>
                                        <p:strVal val="visible"/>
                                      </p:to>
                                    </p:set>
                                    <p:animEffect filter="fade" transition="in">
                                      <p:cBhvr>
                                        <p:cTn dur="1000"/>
                                        <p:tgtEl>
                                          <p:spTgt spid="28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4">
                                            <p:txEl>
                                              <p:pRg end="2" st="2"/>
                                            </p:txEl>
                                          </p:spTgt>
                                        </p:tgtEl>
                                        <p:attrNameLst>
                                          <p:attrName>style.visibility</p:attrName>
                                        </p:attrNameLst>
                                      </p:cBhvr>
                                      <p:to>
                                        <p:strVal val="visible"/>
                                      </p:to>
                                    </p:set>
                                    <p:animEffect filter="fade" transition="in">
                                      <p:cBhvr>
                                        <p:cTn dur="1000"/>
                                        <p:tgtEl>
                                          <p:spTgt spid="28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4">
                                            <p:txEl>
                                              <p:pRg end="3" st="3"/>
                                            </p:txEl>
                                          </p:spTgt>
                                        </p:tgtEl>
                                        <p:attrNameLst>
                                          <p:attrName>style.visibility</p:attrName>
                                        </p:attrNameLst>
                                      </p:cBhvr>
                                      <p:to>
                                        <p:strVal val="visible"/>
                                      </p:to>
                                    </p:set>
                                    <p:animEffect filter="fade" transition="in">
                                      <p:cBhvr>
                                        <p:cTn dur="1000"/>
                                        <p:tgtEl>
                                          <p:spTgt spid="28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4">
                                            <p:txEl>
                                              <p:pRg end="4" st="4"/>
                                            </p:txEl>
                                          </p:spTgt>
                                        </p:tgtEl>
                                        <p:attrNameLst>
                                          <p:attrName>style.visibility</p:attrName>
                                        </p:attrNameLst>
                                      </p:cBhvr>
                                      <p:to>
                                        <p:strVal val="visible"/>
                                      </p:to>
                                    </p:set>
                                    <p:animEffect filter="fade" transition="in">
                                      <p:cBhvr>
                                        <p:cTn dur="1000"/>
                                        <p:tgtEl>
                                          <p:spTgt spid="284">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4">
                                            <p:txEl>
                                              <p:pRg end="5" st="5"/>
                                            </p:txEl>
                                          </p:spTgt>
                                        </p:tgtEl>
                                        <p:attrNameLst>
                                          <p:attrName>style.visibility</p:attrName>
                                        </p:attrNameLst>
                                      </p:cBhvr>
                                      <p:to>
                                        <p:strVal val="visible"/>
                                      </p:to>
                                    </p:set>
                                    <p:animEffect filter="fade" transition="in">
                                      <p:cBhvr>
                                        <p:cTn dur="1000"/>
                                        <p:tgtEl>
                                          <p:spTgt spid="284">
                                            <p:txEl>
                                              <p:pRg end="5" st="5"/>
                                            </p:txEl>
                                          </p:spTgt>
                                        </p:tgtEl>
                                      </p:cBhvr>
                                    </p:animEffect>
                                  </p:childTnLst>
                                </p:cTn>
                              </p:par>
                              <p:par>
                                <p:cTn fill="hold" nodeType="withEffect" presetClass="entr" presetID="10" presetSubtype="0">
                                  <p:stCondLst>
                                    <p:cond delay="0"/>
                                  </p:stCondLst>
                                  <p:childTnLst>
                                    <p:set>
                                      <p:cBhvr>
                                        <p:cTn dur="1" fill="hold">
                                          <p:stCondLst>
                                            <p:cond delay="0"/>
                                          </p:stCondLst>
                                        </p:cTn>
                                        <p:tgtEl>
                                          <p:spTgt spid="283"/>
                                        </p:tgtEl>
                                        <p:attrNameLst>
                                          <p:attrName>style.visibility</p:attrName>
                                        </p:attrNameLst>
                                      </p:cBhvr>
                                      <p:to>
                                        <p:strVal val="visible"/>
                                      </p:to>
                                    </p:set>
                                    <p:animEffect filter="fade" transition="in">
                                      <p:cBhvr>
                                        <p:cTn dur="1000"/>
                                        <p:tgtEl>
                                          <p:spTgt spid="2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5"/>
                                        </p:tgtEl>
                                        <p:attrNameLst>
                                          <p:attrName>style.visibility</p:attrName>
                                        </p:attrNameLst>
                                      </p:cBhvr>
                                      <p:to>
                                        <p:strVal val="visible"/>
                                      </p:to>
                                    </p:set>
                                    <p:animEffect filter="fade" transition="in">
                                      <p:cBhvr>
                                        <p:cTn dur="1400"/>
                                        <p:tgtEl>
                                          <p:spTgt spid="2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6"/>
                                        </p:tgtEl>
                                        <p:attrNameLst>
                                          <p:attrName>style.visibility</p:attrName>
                                        </p:attrNameLst>
                                      </p:cBhvr>
                                      <p:to>
                                        <p:strVal val="visible"/>
                                      </p:to>
                                    </p:set>
                                    <p:animEffect filter="fade" transition="in">
                                      <p:cBhvr>
                                        <p:cTn dur="1000"/>
                                        <p:tgtEl>
                                          <p:spTgt spid="2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7"/>
                                        </p:tgtEl>
                                        <p:attrNameLst>
                                          <p:attrName>style.visibility</p:attrName>
                                        </p:attrNameLst>
                                      </p:cBhvr>
                                      <p:to>
                                        <p:strVal val="visible"/>
                                      </p:to>
                                    </p:set>
                                    <p:animEffect filter="fade" transition="in">
                                      <p:cBhvr>
                                        <p:cTn dur="1000"/>
                                        <p:tgtEl>
                                          <p:spTgt spid="2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pic>
        <p:nvPicPr>
          <p:cNvPr id="293" name="Google Shape;293;p46"/>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294" name="Google Shape;294;p46"/>
          <p:cNvSpPr txBox="1"/>
          <p:nvPr/>
        </p:nvSpPr>
        <p:spPr>
          <a:xfrm>
            <a:off x="265469" y="1304100"/>
            <a:ext cx="11651227" cy="766364"/>
          </a:xfrm>
          <a:prstGeom prst="rect">
            <a:avLst/>
          </a:prstGeom>
          <a:noFill/>
          <a:ln>
            <a:noFill/>
          </a:ln>
        </p:spPr>
        <p:txBody>
          <a:bodyPr anchorCtr="0" anchor="t" bIns="45700" lIns="91425" spcFirstLastPara="1" rIns="91425" wrap="square" tIns="45700">
            <a:spAutoFit/>
          </a:bodyPr>
          <a:lstStyle/>
          <a:p>
            <a:pPr indent="0" lvl="0" marL="0" marR="0" rtl="1" algn="ctr">
              <a:lnSpc>
                <a:spcPct val="90000"/>
              </a:lnSpc>
              <a:spcBef>
                <a:spcPts val="0"/>
              </a:spcBef>
              <a:spcAft>
                <a:spcPts val="0"/>
              </a:spcAft>
              <a:buClr>
                <a:srgbClr val="000000"/>
              </a:buClr>
              <a:buSzPts val="2600"/>
              <a:buFont typeface="Arial"/>
              <a:buNone/>
            </a:pPr>
            <a:r>
              <a:rPr b="0" i="0" lang="iw-IL" sz="2400" u="none" cap="none" strike="noStrike">
                <a:solidFill>
                  <a:srgbClr val="000000"/>
                </a:solidFill>
                <a:latin typeface="David"/>
                <a:ea typeface="David"/>
                <a:cs typeface="David"/>
                <a:sym typeface="David"/>
              </a:rPr>
              <a:t>"וחייב אדם לשמוח בפורים ולהעדן במיני מאכל ומשתה כדכתיב לעשות אותם ימי משתה ושמחה, ואוכלין ושותין ושמחין ומזמרין על שולחנם ובבית חביריהם" (ספר שבלי הלקט, ענין פורים סימן רא).</a:t>
            </a:r>
            <a:endParaRPr/>
          </a:p>
        </p:txBody>
      </p:sp>
      <p:sp>
        <p:nvSpPr>
          <p:cNvPr id="295" name="Google Shape;295;p46"/>
          <p:cNvSpPr txBox="1"/>
          <p:nvPr/>
        </p:nvSpPr>
        <p:spPr>
          <a:xfrm>
            <a:off x="265470" y="2038432"/>
            <a:ext cx="11651226" cy="1495794"/>
          </a:xfrm>
          <a:prstGeom prst="rect">
            <a:avLst/>
          </a:prstGeom>
          <a:noFill/>
          <a:ln>
            <a:noFill/>
          </a:ln>
        </p:spPr>
        <p:txBody>
          <a:bodyPr anchorCtr="0" anchor="t" bIns="45700" lIns="91425" spcFirstLastPara="1" rIns="91425" wrap="square" tIns="45700">
            <a:spAutoFit/>
          </a:bodyPr>
          <a:lstStyle/>
          <a:p>
            <a:pPr indent="-63500" lvl="0" marL="228600" marR="0" rtl="1" algn="ctr">
              <a:lnSpc>
                <a:spcPct val="90000"/>
              </a:lnSpc>
              <a:spcBef>
                <a:spcPts val="0"/>
              </a:spcBef>
              <a:spcAft>
                <a:spcPts val="0"/>
              </a:spcAft>
              <a:buClr>
                <a:srgbClr val="000000"/>
              </a:buClr>
              <a:buSzPts val="2600"/>
              <a:buFont typeface="Arial"/>
              <a:buNone/>
            </a:pPr>
            <a:r>
              <a:t/>
            </a:r>
            <a:endParaRPr b="0" i="0" sz="2400" u="none" cap="none" strike="noStrike">
              <a:solidFill>
                <a:srgbClr val="000000"/>
              </a:solidFill>
              <a:latin typeface="David"/>
              <a:ea typeface="David"/>
              <a:cs typeface="David"/>
              <a:sym typeface="David"/>
            </a:endParaRPr>
          </a:p>
          <a:p>
            <a:pPr indent="0" lvl="0" marL="0" marR="0" rtl="1" algn="ctr">
              <a:lnSpc>
                <a:spcPct val="90000"/>
              </a:lnSpc>
              <a:spcBef>
                <a:spcPts val="0"/>
              </a:spcBef>
              <a:spcAft>
                <a:spcPts val="0"/>
              </a:spcAft>
              <a:buClr>
                <a:srgbClr val="000000"/>
              </a:buClr>
              <a:buSzPts val="2600"/>
              <a:buFont typeface="Arial"/>
              <a:buNone/>
            </a:pPr>
            <a:r>
              <a:t/>
            </a:r>
            <a:endParaRPr b="0" i="0" sz="2400" u="none" cap="none" strike="noStrike">
              <a:solidFill>
                <a:srgbClr val="000000"/>
              </a:solidFill>
              <a:latin typeface="David"/>
              <a:ea typeface="David"/>
              <a:cs typeface="David"/>
              <a:sym typeface="David"/>
            </a:endParaRPr>
          </a:p>
          <a:p>
            <a:pPr indent="0" lvl="0" marL="342900" marR="0" rtl="1" algn="ctr">
              <a:lnSpc>
                <a:spcPct val="100000"/>
              </a:lnSpc>
              <a:spcBef>
                <a:spcPts val="0"/>
              </a:spcBef>
              <a:spcAft>
                <a:spcPts val="0"/>
              </a:spcAft>
              <a:buClr>
                <a:srgbClr val="000000"/>
              </a:buClr>
              <a:buSzPts val="2600"/>
              <a:buFont typeface="Arial"/>
              <a:buNone/>
            </a:pPr>
            <a:r>
              <a:rPr b="0" i="0" lang="iw-IL" sz="2400" u="none" cap="none" strike="noStrike">
                <a:solidFill>
                  <a:srgbClr val="000000"/>
                </a:solidFill>
                <a:latin typeface="David"/>
                <a:ea typeface="David"/>
                <a:cs typeface="David"/>
                <a:sym typeface="David"/>
              </a:rPr>
              <a:t>"מצות משלוח מנות נתקנה כדי להרבות השלום והרעות בין החברים...כן תקנו משלוח מנות כדי לאחד ולחבר בין רעים וגם הזדמנות לחבר בין נפרדים" (רבי שלמה אלקבץ).</a:t>
            </a:r>
            <a:endParaRPr/>
          </a:p>
        </p:txBody>
      </p:sp>
      <p:sp>
        <p:nvSpPr>
          <p:cNvPr id="296" name="Google Shape;296;p46"/>
          <p:cNvSpPr txBox="1"/>
          <p:nvPr/>
        </p:nvSpPr>
        <p:spPr>
          <a:xfrm>
            <a:off x="265470" y="3996097"/>
            <a:ext cx="11720052" cy="1200329"/>
          </a:xfrm>
          <a:prstGeom prst="rect">
            <a:avLst/>
          </a:prstGeom>
          <a:noFill/>
          <a:ln>
            <a:noFill/>
          </a:ln>
        </p:spPr>
        <p:txBody>
          <a:bodyPr anchorCtr="0" anchor="t" bIns="45700" lIns="91425" spcFirstLastPara="1" rIns="91425" wrap="square" tIns="45700">
            <a:spAutoFit/>
          </a:bodyPr>
          <a:lstStyle/>
          <a:p>
            <a:pPr indent="-228600" lvl="0" marL="228600" marR="0" rtl="1" algn="ctr">
              <a:lnSpc>
                <a:spcPct val="100000"/>
              </a:lnSpc>
              <a:spcBef>
                <a:spcPts val="0"/>
              </a:spcBef>
              <a:spcAft>
                <a:spcPts val="0"/>
              </a:spcAft>
              <a:buClr>
                <a:srgbClr val="000000"/>
              </a:buClr>
              <a:buSzPts val="2600"/>
              <a:buFont typeface="Arial"/>
              <a:buNone/>
            </a:pPr>
            <a:r>
              <a:rPr b="0" i="0" lang="iw-IL" sz="2400" u="none" cap="none" strike="noStrike">
                <a:solidFill>
                  <a:srgbClr val="000000"/>
                </a:solidFill>
                <a:latin typeface="David"/>
                <a:ea typeface="David"/>
                <a:cs typeface="David"/>
                <a:sym typeface="David"/>
              </a:rPr>
              <a:t>"מוטב לאדם להרבות במתנות אביונים מלהרבות בסעודתו ובשלוח מנות לרעיו, שאין שם שמחה גדולה ומפוארה אלא לשמח לב עניים ויתומים ואלמנות וגרים, שהמשמח לב האומללים האלו דומה לשכינה" (רמב"ם הלכות מגילה וחנוכה פרק ב).</a:t>
            </a:r>
            <a:endParaRPr/>
          </a:p>
        </p:txBody>
      </p:sp>
      <p:sp>
        <p:nvSpPr>
          <p:cNvPr id="297" name="Google Shape;297;p46"/>
          <p:cNvSpPr txBox="1"/>
          <p:nvPr/>
        </p:nvSpPr>
        <p:spPr>
          <a:xfrm>
            <a:off x="1" y="102637"/>
            <a:ext cx="12192000" cy="76944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1" i="0" lang="iw-IL" sz="4400" u="none" cap="none" strike="noStrike">
                <a:solidFill>
                  <a:srgbClr val="000000"/>
                </a:solidFill>
                <a:latin typeface="Calibri"/>
                <a:ea typeface="Calibri"/>
                <a:cs typeface="Calibri"/>
                <a:sym typeface="Calibri"/>
              </a:rPr>
              <a:t>בחיבור למקורות</a:t>
            </a:r>
            <a:endParaRPr/>
          </a:p>
        </p:txBody>
      </p:sp>
      <p:sp>
        <p:nvSpPr>
          <p:cNvPr id="298" name="Google Shape;298;p46"/>
          <p:cNvSpPr txBox="1"/>
          <p:nvPr/>
        </p:nvSpPr>
        <p:spPr>
          <a:xfrm>
            <a:off x="265469" y="5438858"/>
            <a:ext cx="11759332" cy="1200329"/>
          </a:xfrm>
          <a:prstGeom prst="rect">
            <a:avLst/>
          </a:prstGeom>
          <a:noFill/>
          <a:ln>
            <a:noFill/>
          </a:ln>
        </p:spPr>
        <p:txBody>
          <a:bodyPr anchorCtr="0" anchor="t" bIns="45700" lIns="91425" spcFirstLastPara="1" rIns="91425" wrap="square" tIns="45700">
            <a:spAutoFit/>
          </a:bodyPr>
          <a:lstStyle/>
          <a:p>
            <a:pPr indent="0" lvl="0" marL="0" marR="0" rtl="1" algn="ctr">
              <a:lnSpc>
                <a:spcPct val="100000"/>
              </a:lnSpc>
              <a:spcBef>
                <a:spcPts val="0"/>
              </a:spcBef>
              <a:spcAft>
                <a:spcPts val="0"/>
              </a:spcAft>
              <a:buClr>
                <a:srgbClr val="000000"/>
              </a:buClr>
              <a:buSzPts val="2400"/>
              <a:buFont typeface="Arial"/>
              <a:buNone/>
            </a:pPr>
            <a:r>
              <a:rPr b="0" i="0" lang="iw-IL" sz="2400" u="none" cap="none" strike="noStrike">
                <a:solidFill>
                  <a:schemeClr val="dk1"/>
                </a:solidFill>
                <a:latin typeface="David"/>
                <a:ea typeface="David"/>
                <a:cs typeface="David"/>
                <a:sym typeface="David"/>
              </a:rPr>
              <a:t>"מצוות </a:t>
            </a:r>
            <a:r>
              <a:rPr b="0" i="0" lang="iw-IL" sz="2400" u="none" cap="none" strike="noStrike">
                <a:solidFill>
                  <a:srgbClr val="000000"/>
                </a:solidFill>
                <a:latin typeface="David"/>
                <a:ea typeface="David"/>
                <a:cs typeface="David"/>
                <a:sym typeface="David"/>
              </a:rPr>
              <a:t>קריאת המגילה היא כדי להראות ולגלות את השגחת השי"ת ואת ניסיו הרבים עמנו גם במצב של הסתר פנים, ולהודיענו כי גם כאשר אין אנו רואים בגלוי את הדרכים הנפלאים של השגחת השי"ת עלינו, גם אז הוא עושה עמנו ניסים ונפלאות בכל יום ובכל עת ובכל שעה" (הגר"א במגילת אסתר).</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pic>
        <p:nvPicPr>
          <p:cNvPr id="90" name="Google Shape;90;p21"/>
          <p:cNvPicPr preferRelativeResize="0"/>
          <p:nvPr/>
        </p:nvPicPr>
        <p:blipFill rotWithShape="1">
          <a:blip r:embed="rId3">
            <a:alphaModFix/>
          </a:blip>
          <a:srcRect b="0" l="0" r="0" t="0"/>
          <a:stretch/>
        </p:blipFill>
        <p:spPr>
          <a:xfrm>
            <a:off x="0" y="-1"/>
            <a:ext cx="12192002" cy="6858001"/>
          </a:xfrm>
          <a:prstGeom prst="rect">
            <a:avLst/>
          </a:prstGeom>
          <a:noFill/>
          <a:ln>
            <a:noFill/>
          </a:ln>
        </p:spPr>
      </p:pic>
      <p:sp>
        <p:nvSpPr>
          <p:cNvPr id="91" name="Google Shape;91;p21"/>
          <p:cNvSpPr txBox="1"/>
          <p:nvPr>
            <p:ph type="title"/>
          </p:nvPr>
        </p:nvSpPr>
        <p:spPr>
          <a:xfrm>
            <a:off x="1554726" y="585019"/>
            <a:ext cx="9082548" cy="873416"/>
          </a:xfrm>
          <a:prstGeom prst="rect">
            <a:avLst/>
          </a:prstGeom>
          <a:noFill/>
          <a:ln>
            <a:noFill/>
          </a:ln>
        </p:spPr>
        <p:txBody>
          <a:bodyPr anchorCtr="0" anchor="ctr" bIns="45700" lIns="91425" spcFirstLastPara="1" rIns="91425" wrap="square" tIns="45700">
            <a:normAutofit/>
          </a:bodyPr>
          <a:lstStyle/>
          <a:p>
            <a:pPr indent="0" lvl="0" marL="0" rtl="1" algn="ctr">
              <a:lnSpc>
                <a:spcPct val="90000"/>
              </a:lnSpc>
              <a:spcBef>
                <a:spcPts val="0"/>
              </a:spcBef>
              <a:spcAft>
                <a:spcPts val="0"/>
              </a:spcAft>
              <a:buClr>
                <a:schemeClr val="dk1"/>
              </a:buClr>
              <a:buSzPts val="4400"/>
              <a:buFont typeface="Calibri"/>
              <a:buNone/>
            </a:pPr>
            <a:r>
              <a:rPr b="1" lang="iw-IL"/>
              <a:t>מטרות המפגש</a:t>
            </a:r>
            <a:endParaRPr b="1"/>
          </a:p>
        </p:txBody>
      </p:sp>
      <p:sp>
        <p:nvSpPr>
          <p:cNvPr id="92" name="Google Shape;92;p21"/>
          <p:cNvSpPr txBox="1"/>
          <p:nvPr>
            <p:ph idx="1" type="body"/>
          </p:nvPr>
        </p:nvSpPr>
        <p:spPr>
          <a:xfrm>
            <a:off x="731752" y="1603050"/>
            <a:ext cx="10515600" cy="4977600"/>
          </a:xfrm>
          <a:prstGeom prst="rect">
            <a:avLst/>
          </a:prstGeom>
          <a:noFill/>
          <a:ln>
            <a:noFill/>
          </a:ln>
        </p:spPr>
        <p:txBody>
          <a:bodyPr anchorCtr="0" anchor="t" bIns="45700" lIns="91425" spcFirstLastPara="1" rIns="91425" wrap="square" tIns="45700">
            <a:normAutofit/>
          </a:bodyPr>
          <a:lstStyle/>
          <a:p>
            <a:pPr indent="0" lvl="0" marL="0" marR="0" rtl="1" algn="r">
              <a:lnSpc>
                <a:spcPct val="150000"/>
              </a:lnSpc>
              <a:spcBef>
                <a:spcPts val="0"/>
              </a:spcBef>
              <a:spcAft>
                <a:spcPts val="0"/>
              </a:spcAft>
              <a:buSzPts val="1800"/>
              <a:buNone/>
            </a:pPr>
            <a:r>
              <a:rPr b="0" i="0" lang="iw-IL">
                <a:solidFill>
                  <a:srgbClr val="002060"/>
                </a:solidFill>
                <a:latin typeface="Arial"/>
                <a:ea typeface="Arial"/>
                <a:cs typeface="Arial"/>
                <a:sym typeface="Arial"/>
              </a:rPr>
              <a:t>•</a:t>
            </a:r>
            <a:r>
              <a:rPr b="0" i="0" lang="iw-IL">
                <a:solidFill>
                  <a:srgbClr val="002060"/>
                </a:solidFill>
                <a:latin typeface="Calibri"/>
                <a:ea typeface="Calibri"/>
                <a:cs typeface="Calibri"/>
                <a:sym typeface="Calibri"/>
              </a:rPr>
              <a:t>למידה חברתית-רגשית בהקשר למעגל השנה היהודי</a:t>
            </a:r>
            <a:endParaRPr b="0" i="0" sz="1800">
              <a:solidFill>
                <a:srgbClr val="002060"/>
              </a:solidFill>
              <a:latin typeface="Arial"/>
              <a:ea typeface="Arial"/>
              <a:cs typeface="Arial"/>
              <a:sym typeface="Arial"/>
            </a:endParaRPr>
          </a:p>
          <a:p>
            <a:pPr indent="0" lvl="0" marL="0" marR="0" rtl="1" algn="r">
              <a:lnSpc>
                <a:spcPct val="150000"/>
              </a:lnSpc>
              <a:spcBef>
                <a:spcPts val="0"/>
              </a:spcBef>
              <a:spcAft>
                <a:spcPts val="0"/>
              </a:spcAft>
              <a:buSzPts val="1800"/>
              <a:buNone/>
            </a:pPr>
            <a:r>
              <a:rPr b="0" i="0" lang="iw-IL">
                <a:solidFill>
                  <a:srgbClr val="002060"/>
                </a:solidFill>
                <a:latin typeface="Arial"/>
                <a:ea typeface="Arial"/>
                <a:cs typeface="Arial"/>
                <a:sym typeface="Arial"/>
              </a:rPr>
              <a:t>•</a:t>
            </a:r>
            <a:r>
              <a:rPr b="0" i="0" lang="iw-IL">
                <a:solidFill>
                  <a:srgbClr val="002060"/>
                </a:solidFill>
                <a:latin typeface="Calibri"/>
                <a:ea typeface="Calibri"/>
                <a:cs typeface="Calibri"/>
                <a:sym typeface="Calibri"/>
              </a:rPr>
              <a:t>הבנת מכלול רכיבי השמחה</a:t>
            </a:r>
            <a:endParaRPr b="0" i="0" sz="1800">
              <a:solidFill>
                <a:srgbClr val="002060"/>
              </a:solidFill>
              <a:latin typeface="Arial"/>
              <a:ea typeface="Arial"/>
              <a:cs typeface="Arial"/>
              <a:sym typeface="Arial"/>
            </a:endParaRPr>
          </a:p>
          <a:p>
            <a:pPr indent="0" lvl="0" marL="0" marR="0" rtl="1" algn="r">
              <a:lnSpc>
                <a:spcPct val="150000"/>
              </a:lnSpc>
              <a:spcBef>
                <a:spcPts val="0"/>
              </a:spcBef>
              <a:spcAft>
                <a:spcPts val="0"/>
              </a:spcAft>
              <a:buSzPts val="1800"/>
              <a:buNone/>
            </a:pPr>
            <a:r>
              <a:rPr b="0" i="0" lang="iw-IL">
                <a:solidFill>
                  <a:srgbClr val="002060"/>
                </a:solidFill>
                <a:latin typeface="Arial"/>
                <a:ea typeface="Arial"/>
                <a:cs typeface="Arial"/>
                <a:sym typeface="Arial"/>
              </a:rPr>
              <a:t>•</a:t>
            </a:r>
            <a:r>
              <a:rPr b="0" i="0" lang="iw-IL">
                <a:solidFill>
                  <a:srgbClr val="002060"/>
                </a:solidFill>
                <a:latin typeface="Calibri"/>
                <a:ea typeface="Calibri"/>
                <a:cs typeface="Calibri"/>
                <a:sym typeface="Calibri"/>
              </a:rPr>
              <a:t>פיתוח מודעות עצמית לגורמים המעוררים שמחה</a:t>
            </a:r>
            <a:endParaRPr b="0" i="0" sz="1800" strike="sngStrike">
              <a:solidFill>
                <a:srgbClr val="002060"/>
              </a:solidFill>
              <a:latin typeface="Arial"/>
              <a:ea typeface="Arial"/>
              <a:cs typeface="Arial"/>
              <a:sym typeface="Arial"/>
            </a:endParaRPr>
          </a:p>
          <a:p>
            <a:pPr indent="0" lvl="0" marL="0" marR="0" rtl="1" algn="r">
              <a:lnSpc>
                <a:spcPct val="150000"/>
              </a:lnSpc>
              <a:spcBef>
                <a:spcPts val="0"/>
              </a:spcBef>
              <a:spcAft>
                <a:spcPts val="0"/>
              </a:spcAft>
              <a:buSzPts val="1800"/>
              <a:buNone/>
            </a:pPr>
            <a:r>
              <a:rPr b="0" i="0" lang="iw-IL">
                <a:solidFill>
                  <a:srgbClr val="002060"/>
                </a:solidFill>
                <a:latin typeface="Arial"/>
                <a:ea typeface="Arial"/>
                <a:cs typeface="Arial"/>
                <a:sym typeface="Arial"/>
              </a:rPr>
              <a:t>•</a:t>
            </a:r>
            <a:r>
              <a:rPr b="0" i="0" lang="iw-IL">
                <a:solidFill>
                  <a:srgbClr val="002060"/>
                </a:solidFill>
                <a:latin typeface="Calibri"/>
                <a:ea typeface="Calibri"/>
                <a:cs typeface="Calibri"/>
                <a:sym typeface="Calibri"/>
              </a:rPr>
              <a:t>חיבור רגש השמחה לימי הפורים</a:t>
            </a:r>
            <a:endParaRPr b="0" i="0" sz="1800">
              <a:solidFill>
                <a:srgbClr val="002060"/>
              </a:solidFill>
              <a:latin typeface="Arial"/>
              <a:ea typeface="Arial"/>
              <a:cs typeface="Arial"/>
              <a:sym typeface="Arial"/>
            </a:endParaRPr>
          </a:p>
          <a:p>
            <a:pPr indent="0" lvl="0" marL="0" rtl="1" algn="r">
              <a:lnSpc>
                <a:spcPct val="150000"/>
              </a:lnSpc>
              <a:spcBef>
                <a:spcPts val="0"/>
              </a:spcBef>
              <a:spcAft>
                <a:spcPts val="0"/>
              </a:spcAft>
              <a:buSzPts val="1800"/>
              <a:buNone/>
            </a:pPr>
            <a:r>
              <a:rPr b="0" i="0" lang="iw-IL">
                <a:solidFill>
                  <a:srgbClr val="002060"/>
                </a:solidFill>
                <a:latin typeface="Arial"/>
                <a:ea typeface="Arial"/>
                <a:cs typeface="Arial"/>
                <a:sym typeface="Arial"/>
              </a:rPr>
              <a:t>•יצירת חיבור בין </a:t>
            </a:r>
            <a:r>
              <a:rPr b="0" i="0" lang="iw-IL">
                <a:solidFill>
                  <a:srgbClr val="002060"/>
                </a:solidFill>
                <a:latin typeface="Calibri"/>
                <a:ea typeface="Calibri"/>
                <a:cs typeface="Calibri"/>
                <a:sym typeface="Calibri"/>
              </a:rPr>
              <a:t>חווית הנתינה </a:t>
            </a:r>
            <a:r>
              <a:rPr lang="iw-IL">
                <a:solidFill>
                  <a:srgbClr val="002060"/>
                </a:solidFill>
                <a:latin typeface="Calibri"/>
                <a:ea typeface="Calibri"/>
                <a:cs typeface="Calibri"/>
                <a:sym typeface="Calibri"/>
              </a:rPr>
              <a:t>לבין </a:t>
            </a:r>
            <a:r>
              <a:rPr b="0" i="0" lang="iw-IL">
                <a:solidFill>
                  <a:srgbClr val="002060"/>
                </a:solidFill>
                <a:latin typeface="Calibri"/>
                <a:ea typeface="Calibri"/>
                <a:cs typeface="Calibri"/>
                <a:sym typeface="Calibri"/>
              </a:rPr>
              <a:t>רגש השמחה</a:t>
            </a:r>
            <a:endParaRPr b="0" i="0" sz="1800">
              <a:solidFill>
                <a:srgbClr val="00206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g1dcf88dc2bb_0_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1" algn="r">
              <a:lnSpc>
                <a:spcPct val="90000"/>
              </a:lnSpc>
              <a:spcBef>
                <a:spcPts val="0"/>
              </a:spcBef>
              <a:spcAft>
                <a:spcPts val="0"/>
              </a:spcAft>
              <a:buClr>
                <a:schemeClr val="dk1"/>
              </a:buClr>
              <a:buSzPts val="4400"/>
              <a:buFont typeface="Calibri"/>
              <a:buNone/>
            </a:pPr>
            <a:r>
              <a:t/>
            </a:r>
            <a:endParaRPr/>
          </a:p>
        </p:txBody>
      </p:sp>
      <p:pic>
        <p:nvPicPr>
          <p:cNvPr id="304" name="Google Shape;304;g1dcf88dc2bb_0_0"/>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305" name="Google Shape;305;g1dcf88dc2bb_0_0"/>
          <p:cNvSpPr txBox="1"/>
          <p:nvPr/>
        </p:nvSpPr>
        <p:spPr>
          <a:xfrm>
            <a:off x="2834149" y="3286121"/>
            <a:ext cx="6238500" cy="646500"/>
          </a:xfrm>
          <a:prstGeom prst="rect">
            <a:avLst/>
          </a:prstGeom>
          <a:noFill/>
          <a:ln>
            <a:noFill/>
          </a:ln>
        </p:spPr>
        <p:txBody>
          <a:bodyPr anchorCtr="0" anchor="t" bIns="45700" lIns="91425" spcFirstLastPara="1" rIns="91425" wrap="square" tIns="45700">
            <a:spAutoFit/>
          </a:bodyPr>
          <a:lstStyle/>
          <a:p>
            <a:pPr indent="0" lvl="0" marL="0" marR="0" rtl="1" algn="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1" algn="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306" name="Google Shape;306;g1dcf88dc2bb_0_0"/>
          <p:cNvPicPr preferRelativeResize="0"/>
          <p:nvPr/>
        </p:nvPicPr>
        <p:blipFill rotWithShape="1">
          <a:blip r:embed="rId4">
            <a:alphaModFix/>
          </a:blip>
          <a:srcRect b="0" l="18696" r="20151" t="0"/>
          <a:stretch/>
        </p:blipFill>
        <p:spPr>
          <a:xfrm>
            <a:off x="4290539" y="71724"/>
            <a:ext cx="5929405" cy="545400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pic>
        <p:nvPicPr>
          <p:cNvPr id="311" name="Google Shape;311;p47"/>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312" name="Google Shape;312;p47"/>
          <p:cNvSpPr txBox="1"/>
          <p:nvPr>
            <p:ph type="title"/>
          </p:nvPr>
        </p:nvSpPr>
        <p:spPr>
          <a:xfrm>
            <a:off x="434295" y="1772956"/>
            <a:ext cx="11212637" cy="1325700"/>
          </a:xfrm>
          <a:prstGeom prst="rect">
            <a:avLst/>
          </a:prstGeom>
          <a:noFill/>
          <a:ln>
            <a:noFill/>
          </a:ln>
        </p:spPr>
        <p:txBody>
          <a:bodyPr anchorCtr="0" anchor="ctr" bIns="45700" lIns="91425" spcFirstLastPara="1" rIns="91425" wrap="square" tIns="45700">
            <a:normAutofit fontScale="90000"/>
          </a:bodyPr>
          <a:lstStyle/>
          <a:p>
            <a:pPr indent="0" lvl="0" marL="0" rtl="1" algn="ctr">
              <a:lnSpc>
                <a:spcPct val="90000"/>
              </a:lnSpc>
              <a:spcBef>
                <a:spcPts val="0"/>
              </a:spcBef>
              <a:spcAft>
                <a:spcPts val="0"/>
              </a:spcAft>
              <a:buClr>
                <a:schemeClr val="dk1"/>
              </a:buClr>
              <a:buSzPct val="72968"/>
              <a:buFont typeface="Calibri"/>
              <a:buNone/>
            </a:pPr>
            <a:r>
              <a:rPr b="1" lang="iw-IL" sz="6700">
                <a:solidFill>
                  <a:srgbClr val="C55A11"/>
                </a:solidFill>
                <a:latin typeface="Calibri"/>
                <a:ea typeface="Calibri"/>
                <a:cs typeface="Calibri"/>
                <a:sym typeface="Calibri"/>
              </a:rPr>
              <a:t>משלוח של מילים טובות</a:t>
            </a:r>
            <a:br>
              <a:rPr b="1" lang="iw-IL">
                <a:solidFill>
                  <a:srgbClr val="C55A11"/>
                </a:solidFill>
                <a:latin typeface="Calibri"/>
                <a:ea typeface="Calibri"/>
                <a:cs typeface="Calibri"/>
                <a:sym typeface="Calibri"/>
              </a:rPr>
            </a:br>
            <a:r>
              <a:rPr b="1" lang="iw-IL" sz="3200">
                <a:solidFill>
                  <a:srgbClr val="C55A11"/>
                </a:solidFill>
                <a:latin typeface="Calibri"/>
                <a:ea typeface="Calibri"/>
                <a:cs typeface="Calibri"/>
                <a:sym typeface="Calibri"/>
              </a:rPr>
              <a:t>פעילות </a:t>
            </a:r>
            <a:endParaRPr b="1">
              <a:solidFill>
                <a:srgbClr val="C55A11"/>
              </a:solidFill>
              <a:latin typeface="Calibri"/>
              <a:ea typeface="Calibri"/>
              <a:cs typeface="Calibri"/>
              <a:sym typeface="Calibri"/>
            </a:endParaRPr>
          </a:p>
        </p:txBody>
      </p:sp>
      <p:sp>
        <p:nvSpPr>
          <p:cNvPr id="313" name="Google Shape;313;p47"/>
          <p:cNvSpPr/>
          <p:nvPr/>
        </p:nvSpPr>
        <p:spPr>
          <a:xfrm>
            <a:off x="4702425" y="3585007"/>
            <a:ext cx="2898427" cy="3008297"/>
          </a:xfrm>
          <a:prstGeom prst="rect">
            <a:avLst/>
          </a:prstGeom>
          <a:solidFill>
            <a:schemeClr val="lt1"/>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pic>
        <p:nvPicPr>
          <p:cNvPr id="314" name="Google Shape;314;p47"/>
          <p:cNvPicPr preferRelativeResize="0"/>
          <p:nvPr/>
        </p:nvPicPr>
        <p:blipFill rotWithShape="1">
          <a:blip r:embed="rId4">
            <a:alphaModFix/>
          </a:blip>
          <a:srcRect b="0" l="0" r="0" t="0"/>
          <a:stretch/>
        </p:blipFill>
        <p:spPr>
          <a:xfrm>
            <a:off x="4530539" y="3759345"/>
            <a:ext cx="3020148" cy="2676168"/>
          </a:xfrm>
          <a:prstGeom prst="rect">
            <a:avLst/>
          </a:prstGeom>
          <a:noFill/>
          <a:ln>
            <a:noFill/>
          </a:ln>
        </p:spPr>
      </p:pic>
      <p:pic>
        <p:nvPicPr>
          <p:cNvPr id="315" name="Google Shape;315;p47"/>
          <p:cNvPicPr preferRelativeResize="0"/>
          <p:nvPr/>
        </p:nvPicPr>
        <p:blipFill rotWithShape="1">
          <a:blip r:embed="rId5">
            <a:alphaModFix/>
          </a:blip>
          <a:srcRect b="0" l="0" r="0" t="0"/>
          <a:stretch/>
        </p:blipFill>
        <p:spPr>
          <a:xfrm>
            <a:off x="4702425" y="3588001"/>
            <a:ext cx="849617" cy="84196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4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1" algn="r">
              <a:lnSpc>
                <a:spcPct val="90000"/>
              </a:lnSpc>
              <a:spcBef>
                <a:spcPts val="0"/>
              </a:spcBef>
              <a:spcAft>
                <a:spcPts val="0"/>
              </a:spcAft>
              <a:buClr>
                <a:schemeClr val="dk1"/>
              </a:buClr>
              <a:buSzPts val="1800"/>
              <a:buNone/>
            </a:pPr>
            <a:r>
              <a:t/>
            </a:r>
            <a:endParaRPr/>
          </a:p>
        </p:txBody>
      </p:sp>
      <p:pic>
        <p:nvPicPr>
          <p:cNvPr id="322" name="Google Shape;322;p48"/>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323" name="Google Shape;323;p48"/>
          <p:cNvSpPr/>
          <p:nvPr/>
        </p:nvSpPr>
        <p:spPr>
          <a:xfrm>
            <a:off x="9022080" y="1946096"/>
            <a:ext cx="2544277" cy="3510455"/>
          </a:xfrm>
          <a:custGeom>
            <a:rect b="b" l="l" r="r" t="t"/>
            <a:pathLst>
              <a:path extrusionOk="0" fill="none" h="3510455" w="2544277">
                <a:moveTo>
                  <a:pt x="0" y="424055"/>
                </a:moveTo>
                <a:cubicBezTo>
                  <a:pt x="-12438" y="127942"/>
                  <a:pt x="203493" y="-13935"/>
                  <a:pt x="424055" y="0"/>
                </a:cubicBezTo>
                <a:cubicBezTo>
                  <a:pt x="541271" y="-24442"/>
                  <a:pt x="783011" y="46260"/>
                  <a:pt x="1006406" y="0"/>
                </a:cubicBezTo>
                <a:cubicBezTo>
                  <a:pt x="1229801" y="-46260"/>
                  <a:pt x="1380971" y="4672"/>
                  <a:pt x="1605718" y="0"/>
                </a:cubicBezTo>
                <a:cubicBezTo>
                  <a:pt x="1830465" y="-4672"/>
                  <a:pt x="1995557" y="11853"/>
                  <a:pt x="2120222" y="0"/>
                </a:cubicBezTo>
                <a:cubicBezTo>
                  <a:pt x="2350108" y="44752"/>
                  <a:pt x="2490772" y="150041"/>
                  <a:pt x="2544277" y="424055"/>
                </a:cubicBezTo>
                <a:cubicBezTo>
                  <a:pt x="2570067" y="562851"/>
                  <a:pt x="2528056" y="710221"/>
                  <a:pt x="2544277" y="903277"/>
                </a:cubicBezTo>
                <a:cubicBezTo>
                  <a:pt x="2560498" y="1096333"/>
                  <a:pt x="2538397" y="1276057"/>
                  <a:pt x="2544277" y="1382499"/>
                </a:cubicBezTo>
                <a:cubicBezTo>
                  <a:pt x="2550157" y="1488941"/>
                  <a:pt x="2532470" y="1740445"/>
                  <a:pt x="2544277" y="1861721"/>
                </a:cubicBezTo>
                <a:cubicBezTo>
                  <a:pt x="2556084" y="1982997"/>
                  <a:pt x="2487848" y="2235994"/>
                  <a:pt x="2544277" y="2394190"/>
                </a:cubicBezTo>
                <a:cubicBezTo>
                  <a:pt x="2600706" y="2552386"/>
                  <a:pt x="2472112" y="2745219"/>
                  <a:pt x="2544277" y="3086400"/>
                </a:cubicBezTo>
                <a:cubicBezTo>
                  <a:pt x="2565599" y="3376161"/>
                  <a:pt x="2331636" y="3517855"/>
                  <a:pt x="2120222" y="3510455"/>
                </a:cubicBezTo>
                <a:cubicBezTo>
                  <a:pt x="1996694" y="3511600"/>
                  <a:pt x="1714229" y="3485495"/>
                  <a:pt x="1571795" y="3510455"/>
                </a:cubicBezTo>
                <a:cubicBezTo>
                  <a:pt x="1429361" y="3535415"/>
                  <a:pt x="1290957" y="3457161"/>
                  <a:pt x="1057291" y="3510455"/>
                </a:cubicBezTo>
                <a:cubicBezTo>
                  <a:pt x="823625" y="3563749"/>
                  <a:pt x="694416" y="3450338"/>
                  <a:pt x="424055" y="3510455"/>
                </a:cubicBezTo>
                <a:cubicBezTo>
                  <a:pt x="213274" y="3457967"/>
                  <a:pt x="-48460" y="3290024"/>
                  <a:pt x="0" y="3086400"/>
                </a:cubicBezTo>
                <a:cubicBezTo>
                  <a:pt x="-54375" y="2917742"/>
                  <a:pt x="11522" y="2687810"/>
                  <a:pt x="0" y="2553931"/>
                </a:cubicBezTo>
                <a:cubicBezTo>
                  <a:pt x="-11522" y="2420052"/>
                  <a:pt x="1189" y="2113417"/>
                  <a:pt x="0" y="1994839"/>
                </a:cubicBezTo>
                <a:cubicBezTo>
                  <a:pt x="-1189" y="1876261"/>
                  <a:pt x="38431" y="1624994"/>
                  <a:pt x="0" y="1515616"/>
                </a:cubicBezTo>
                <a:cubicBezTo>
                  <a:pt x="-38431" y="1406238"/>
                  <a:pt x="9800" y="1217203"/>
                  <a:pt x="0" y="983147"/>
                </a:cubicBezTo>
                <a:cubicBezTo>
                  <a:pt x="-9800" y="749091"/>
                  <a:pt x="13660" y="677340"/>
                  <a:pt x="0" y="424055"/>
                </a:cubicBezTo>
                <a:close/>
              </a:path>
              <a:path extrusionOk="0" h="3510455" w="2544277">
                <a:moveTo>
                  <a:pt x="0" y="424055"/>
                </a:moveTo>
                <a:cubicBezTo>
                  <a:pt x="-28343" y="213576"/>
                  <a:pt x="207582" y="-45783"/>
                  <a:pt x="424055" y="0"/>
                </a:cubicBezTo>
                <a:cubicBezTo>
                  <a:pt x="615936" y="-1262"/>
                  <a:pt x="780653" y="51497"/>
                  <a:pt x="938559" y="0"/>
                </a:cubicBezTo>
                <a:cubicBezTo>
                  <a:pt x="1096465" y="-51497"/>
                  <a:pt x="1231232" y="41637"/>
                  <a:pt x="1470025" y="0"/>
                </a:cubicBezTo>
                <a:cubicBezTo>
                  <a:pt x="1708818" y="-41637"/>
                  <a:pt x="1816003" y="33068"/>
                  <a:pt x="2120222" y="0"/>
                </a:cubicBezTo>
                <a:cubicBezTo>
                  <a:pt x="2363306" y="24884"/>
                  <a:pt x="2550181" y="141056"/>
                  <a:pt x="2544277" y="424055"/>
                </a:cubicBezTo>
                <a:cubicBezTo>
                  <a:pt x="2582205" y="588840"/>
                  <a:pt x="2529494" y="792906"/>
                  <a:pt x="2544277" y="983147"/>
                </a:cubicBezTo>
                <a:cubicBezTo>
                  <a:pt x="2559060" y="1173388"/>
                  <a:pt x="2489262" y="1349314"/>
                  <a:pt x="2544277" y="1515616"/>
                </a:cubicBezTo>
                <a:cubicBezTo>
                  <a:pt x="2599292" y="1681918"/>
                  <a:pt x="2496236" y="1825235"/>
                  <a:pt x="2544277" y="2074709"/>
                </a:cubicBezTo>
                <a:cubicBezTo>
                  <a:pt x="2592318" y="2324183"/>
                  <a:pt x="2518088" y="2451848"/>
                  <a:pt x="2544277" y="2580554"/>
                </a:cubicBezTo>
                <a:cubicBezTo>
                  <a:pt x="2570466" y="2709260"/>
                  <a:pt x="2507948" y="2925352"/>
                  <a:pt x="2544277" y="3086400"/>
                </a:cubicBezTo>
                <a:cubicBezTo>
                  <a:pt x="2546193" y="3337111"/>
                  <a:pt x="2404074" y="3530569"/>
                  <a:pt x="2120222" y="3510455"/>
                </a:cubicBezTo>
                <a:cubicBezTo>
                  <a:pt x="2006224" y="3517505"/>
                  <a:pt x="1851761" y="3481115"/>
                  <a:pt x="1588756" y="3510455"/>
                </a:cubicBezTo>
                <a:cubicBezTo>
                  <a:pt x="1325751" y="3539795"/>
                  <a:pt x="1206270" y="3488655"/>
                  <a:pt x="1006406" y="3510455"/>
                </a:cubicBezTo>
                <a:cubicBezTo>
                  <a:pt x="806542" y="3532255"/>
                  <a:pt x="543059" y="3470087"/>
                  <a:pt x="424055" y="3510455"/>
                </a:cubicBezTo>
                <a:cubicBezTo>
                  <a:pt x="177523" y="3495401"/>
                  <a:pt x="36976" y="3342648"/>
                  <a:pt x="0" y="3086400"/>
                </a:cubicBezTo>
                <a:cubicBezTo>
                  <a:pt x="-11593" y="2865021"/>
                  <a:pt x="44173" y="2673366"/>
                  <a:pt x="0" y="2500684"/>
                </a:cubicBezTo>
                <a:cubicBezTo>
                  <a:pt x="-44173" y="2328002"/>
                  <a:pt x="49674" y="2191497"/>
                  <a:pt x="0" y="2048085"/>
                </a:cubicBezTo>
                <a:cubicBezTo>
                  <a:pt x="-49674" y="1904673"/>
                  <a:pt x="14946" y="1756481"/>
                  <a:pt x="0" y="1488993"/>
                </a:cubicBezTo>
                <a:cubicBezTo>
                  <a:pt x="-14946" y="1221505"/>
                  <a:pt x="30822" y="1097994"/>
                  <a:pt x="0" y="956524"/>
                </a:cubicBezTo>
                <a:cubicBezTo>
                  <a:pt x="-30822" y="815054"/>
                  <a:pt x="15980" y="535990"/>
                  <a:pt x="0" y="424055"/>
                </a:cubicBezTo>
                <a:close/>
              </a:path>
            </a:pathLst>
          </a:custGeom>
          <a:solidFill>
            <a:srgbClr val="CCFFFF"/>
          </a:solidFill>
          <a:ln cap="flat" cmpd="sng" w="57150">
            <a:solidFill>
              <a:srgbClr val="00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iw-IL" sz="3200" u="none" cap="none" strike="noStrike">
                <a:solidFill>
                  <a:schemeClr val="dk1"/>
                </a:solidFill>
                <a:latin typeface="Calibri"/>
                <a:ea typeface="Calibri"/>
                <a:cs typeface="Calibri"/>
                <a:sym typeface="Calibri"/>
              </a:rPr>
              <a:t>שמחה מרחיבה את הלב ומתעוררת אצל כל אחת בנסיבות שונות</a:t>
            </a:r>
            <a:endParaRPr/>
          </a:p>
        </p:txBody>
      </p:sp>
      <p:sp>
        <p:nvSpPr>
          <p:cNvPr id="324" name="Google Shape;324;p48"/>
          <p:cNvSpPr txBox="1"/>
          <p:nvPr/>
        </p:nvSpPr>
        <p:spPr>
          <a:xfrm>
            <a:off x="838200" y="273685"/>
            <a:ext cx="10515600" cy="1325700"/>
          </a:xfrm>
          <a:prstGeom prst="rect">
            <a:avLst/>
          </a:prstGeom>
          <a:noFill/>
          <a:ln>
            <a:noFill/>
          </a:ln>
        </p:spPr>
        <p:txBody>
          <a:bodyPr anchorCtr="0" anchor="ctr" bIns="45700" lIns="91425" spcFirstLastPara="1" rIns="91425" wrap="square" tIns="45700">
            <a:normAutofit/>
          </a:bodyPr>
          <a:lstStyle/>
          <a:p>
            <a:pPr indent="0" lvl="0" marL="0" marR="0" rtl="1" algn="ctr">
              <a:lnSpc>
                <a:spcPct val="90000"/>
              </a:lnSpc>
              <a:spcBef>
                <a:spcPts val="0"/>
              </a:spcBef>
              <a:spcAft>
                <a:spcPts val="0"/>
              </a:spcAft>
              <a:buClr>
                <a:schemeClr val="dk1"/>
              </a:buClr>
              <a:buSzPts val="1800"/>
              <a:buFont typeface="Calibri"/>
              <a:buNone/>
            </a:pPr>
            <a:r>
              <a:rPr b="1" i="0" lang="iw-IL" sz="4400" u="none" cap="none" strike="noStrike">
                <a:solidFill>
                  <a:schemeClr val="dk1"/>
                </a:solidFill>
                <a:latin typeface="Calibri"/>
                <a:ea typeface="Calibri"/>
                <a:cs typeface="Calibri"/>
                <a:sym typeface="Calibri"/>
              </a:rPr>
              <a:t>מהם המסרים שלנו?</a:t>
            </a:r>
            <a:endParaRPr/>
          </a:p>
        </p:txBody>
      </p:sp>
      <p:sp>
        <p:nvSpPr>
          <p:cNvPr id="325" name="Google Shape;325;p48"/>
          <p:cNvSpPr/>
          <p:nvPr/>
        </p:nvSpPr>
        <p:spPr>
          <a:xfrm>
            <a:off x="6248400" y="1988642"/>
            <a:ext cx="2529037" cy="3510455"/>
          </a:xfrm>
          <a:custGeom>
            <a:rect b="b" l="l" r="r" t="t"/>
            <a:pathLst>
              <a:path extrusionOk="0" fill="none" h="3510455" w="2529037">
                <a:moveTo>
                  <a:pt x="0" y="421515"/>
                </a:moveTo>
                <a:cubicBezTo>
                  <a:pt x="-1344" y="182029"/>
                  <a:pt x="209815" y="-21556"/>
                  <a:pt x="421515" y="0"/>
                </a:cubicBezTo>
                <a:cubicBezTo>
                  <a:pt x="588606" y="-10899"/>
                  <a:pt x="747861" y="32293"/>
                  <a:pt x="1000377" y="0"/>
                </a:cubicBezTo>
                <a:cubicBezTo>
                  <a:pt x="1252893" y="-32293"/>
                  <a:pt x="1380694" y="60129"/>
                  <a:pt x="1596100" y="0"/>
                </a:cubicBezTo>
                <a:cubicBezTo>
                  <a:pt x="1811506" y="-60129"/>
                  <a:pt x="1885628" y="36810"/>
                  <a:pt x="2107522" y="0"/>
                </a:cubicBezTo>
                <a:cubicBezTo>
                  <a:pt x="2339247" y="11117"/>
                  <a:pt x="2495779" y="163970"/>
                  <a:pt x="2529037" y="421515"/>
                </a:cubicBezTo>
                <a:cubicBezTo>
                  <a:pt x="2533486" y="619082"/>
                  <a:pt x="2498138" y="707266"/>
                  <a:pt x="2529037" y="901652"/>
                </a:cubicBezTo>
                <a:cubicBezTo>
                  <a:pt x="2559936" y="1096038"/>
                  <a:pt x="2526675" y="1182994"/>
                  <a:pt x="2529037" y="1381788"/>
                </a:cubicBezTo>
                <a:cubicBezTo>
                  <a:pt x="2531399" y="1580582"/>
                  <a:pt x="2512647" y="1750946"/>
                  <a:pt x="2529037" y="1861925"/>
                </a:cubicBezTo>
                <a:cubicBezTo>
                  <a:pt x="2545427" y="1972904"/>
                  <a:pt x="2485387" y="2250727"/>
                  <a:pt x="2529037" y="2395410"/>
                </a:cubicBezTo>
                <a:cubicBezTo>
                  <a:pt x="2572687" y="2540094"/>
                  <a:pt x="2469723" y="2822103"/>
                  <a:pt x="2529037" y="3088940"/>
                </a:cubicBezTo>
                <a:cubicBezTo>
                  <a:pt x="2552364" y="3382525"/>
                  <a:pt x="2295519" y="3525005"/>
                  <a:pt x="2107522" y="3510455"/>
                </a:cubicBezTo>
                <a:cubicBezTo>
                  <a:pt x="1964343" y="3515701"/>
                  <a:pt x="1684976" y="3509189"/>
                  <a:pt x="1562380" y="3510455"/>
                </a:cubicBezTo>
                <a:cubicBezTo>
                  <a:pt x="1439784" y="3511721"/>
                  <a:pt x="1304098" y="3489716"/>
                  <a:pt x="1050958" y="3510455"/>
                </a:cubicBezTo>
                <a:cubicBezTo>
                  <a:pt x="797818" y="3531194"/>
                  <a:pt x="588120" y="3504592"/>
                  <a:pt x="421515" y="3510455"/>
                </a:cubicBezTo>
                <a:cubicBezTo>
                  <a:pt x="196991" y="3491916"/>
                  <a:pt x="-31338" y="3301964"/>
                  <a:pt x="0" y="3088940"/>
                </a:cubicBezTo>
                <a:cubicBezTo>
                  <a:pt x="-40709" y="2903858"/>
                  <a:pt x="38437" y="2752459"/>
                  <a:pt x="0" y="2555455"/>
                </a:cubicBezTo>
                <a:cubicBezTo>
                  <a:pt x="-38437" y="2358451"/>
                  <a:pt x="41094" y="2240539"/>
                  <a:pt x="0" y="1995296"/>
                </a:cubicBezTo>
                <a:cubicBezTo>
                  <a:pt x="-41094" y="1750053"/>
                  <a:pt x="17644" y="1644343"/>
                  <a:pt x="0" y="1515159"/>
                </a:cubicBezTo>
                <a:cubicBezTo>
                  <a:pt x="-17644" y="1385975"/>
                  <a:pt x="49416" y="1144981"/>
                  <a:pt x="0" y="981674"/>
                </a:cubicBezTo>
                <a:cubicBezTo>
                  <a:pt x="-49416" y="818367"/>
                  <a:pt x="18687" y="666732"/>
                  <a:pt x="0" y="421515"/>
                </a:cubicBezTo>
                <a:close/>
              </a:path>
              <a:path extrusionOk="0" h="3510455" w="2529037">
                <a:moveTo>
                  <a:pt x="0" y="421515"/>
                </a:moveTo>
                <a:cubicBezTo>
                  <a:pt x="-43364" y="225009"/>
                  <a:pt x="207091" y="-47451"/>
                  <a:pt x="421515" y="0"/>
                </a:cubicBezTo>
                <a:cubicBezTo>
                  <a:pt x="569153" y="-26758"/>
                  <a:pt x="701874" y="52498"/>
                  <a:pt x="932937" y="0"/>
                </a:cubicBezTo>
                <a:cubicBezTo>
                  <a:pt x="1164000" y="-52498"/>
                  <a:pt x="1218130" y="4934"/>
                  <a:pt x="1461219" y="0"/>
                </a:cubicBezTo>
                <a:cubicBezTo>
                  <a:pt x="1704308" y="-4934"/>
                  <a:pt x="1853703" y="56769"/>
                  <a:pt x="2107522" y="0"/>
                </a:cubicBezTo>
                <a:cubicBezTo>
                  <a:pt x="2353348" y="36493"/>
                  <a:pt x="2534089" y="146962"/>
                  <a:pt x="2529037" y="421515"/>
                </a:cubicBezTo>
                <a:cubicBezTo>
                  <a:pt x="2548148" y="666855"/>
                  <a:pt x="2489264" y="850751"/>
                  <a:pt x="2529037" y="981674"/>
                </a:cubicBezTo>
                <a:cubicBezTo>
                  <a:pt x="2568810" y="1112597"/>
                  <a:pt x="2514222" y="1338914"/>
                  <a:pt x="2529037" y="1515159"/>
                </a:cubicBezTo>
                <a:cubicBezTo>
                  <a:pt x="2543852" y="1691405"/>
                  <a:pt x="2474670" y="1869137"/>
                  <a:pt x="2529037" y="2075319"/>
                </a:cubicBezTo>
                <a:cubicBezTo>
                  <a:pt x="2583404" y="2281501"/>
                  <a:pt x="2510323" y="2332756"/>
                  <a:pt x="2529037" y="2582129"/>
                </a:cubicBezTo>
                <a:cubicBezTo>
                  <a:pt x="2547751" y="2831502"/>
                  <a:pt x="2484341" y="2868824"/>
                  <a:pt x="2529037" y="3088940"/>
                </a:cubicBezTo>
                <a:cubicBezTo>
                  <a:pt x="2533870" y="3363381"/>
                  <a:pt x="2382723" y="3527633"/>
                  <a:pt x="2107522" y="3510455"/>
                </a:cubicBezTo>
                <a:cubicBezTo>
                  <a:pt x="1854034" y="3528854"/>
                  <a:pt x="1824654" y="3499732"/>
                  <a:pt x="1579240" y="3510455"/>
                </a:cubicBezTo>
                <a:cubicBezTo>
                  <a:pt x="1333826" y="3521178"/>
                  <a:pt x="1205110" y="3449833"/>
                  <a:pt x="1000377" y="3510455"/>
                </a:cubicBezTo>
                <a:cubicBezTo>
                  <a:pt x="795644" y="3571077"/>
                  <a:pt x="569410" y="3445225"/>
                  <a:pt x="421515" y="3510455"/>
                </a:cubicBezTo>
                <a:cubicBezTo>
                  <a:pt x="146449" y="3458861"/>
                  <a:pt x="21430" y="3334515"/>
                  <a:pt x="0" y="3088940"/>
                </a:cubicBezTo>
                <a:cubicBezTo>
                  <a:pt x="-37075" y="2907004"/>
                  <a:pt x="38955" y="2745984"/>
                  <a:pt x="0" y="2502107"/>
                </a:cubicBezTo>
                <a:cubicBezTo>
                  <a:pt x="-38955" y="2258230"/>
                  <a:pt x="11609" y="2273022"/>
                  <a:pt x="0" y="2048644"/>
                </a:cubicBezTo>
                <a:cubicBezTo>
                  <a:pt x="-11609" y="1824266"/>
                  <a:pt x="23330" y="1657732"/>
                  <a:pt x="0" y="1488485"/>
                </a:cubicBezTo>
                <a:cubicBezTo>
                  <a:pt x="-23330" y="1319238"/>
                  <a:pt x="27988" y="1082216"/>
                  <a:pt x="0" y="955000"/>
                </a:cubicBezTo>
                <a:cubicBezTo>
                  <a:pt x="-27988" y="827785"/>
                  <a:pt x="54186" y="618785"/>
                  <a:pt x="0" y="421515"/>
                </a:cubicBezTo>
                <a:close/>
              </a:path>
            </a:pathLst>
          </a:custGeom>
          <a:solidFill>
            <a:srgbClr val="FFCCFF">
              <a:alpha val="89019"/>
            </a:srgbClr>
          </a:solidFill>
          <a:ln cap="flat" cmpd="sng" w="57150">
            <a:solidFill>
              <a:srgbClr val="FF66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iw-IL" sz="3200" u="none" cap="none" strike="noStrike">
                <a:solidFill>
                  <a:schemeClr val="dk1"/>
                </a:solidFill>
                <a:latin typeface="Calibri"/>
                <a:ea typeface="Calibri"/>
                <a:cs typeface="Calibri"/>
                <a:sym typeface="Calibri"/>
              </a:rPr>
              <a:t>מנהגי חג הפורים מכוונים להביא לידי שמחה</a:t>
            </a:r>
            <a:endParaRPr/>
          </a:p>
        </p:txBody>
      </p:sp>
      <p:sp>
        <p:nvSpPr>
          <p:cNvPr id="326" name="Google Shape;326;p48"/>
          <p:cNvSpPr/>
          <p:nvPr/>
        </p:nvSpPr>
        <p:spPr>
          <a:xfrm>
            <a:off x="624840" y="1981200"/>
            <a:ext cx="2605237" cy="3583481"/>
          </a:xfrm>
          <a:custGeom>
            <a:rect b="b" l="l" r="r" t="t"/>
            <a:pathLst>
              <a:path extrusionOk="0" fill="none" h="3583481" w="2605237">
                <a:moveTo>
                  <a:pt x="0" y="434215"/>
                </a:moveTo>
                <a:cubicBezTo>
                  <a:pt x="-4979" y="169622"/>
                  <a:pt x="242132" y="-48769"/>
                  <a:pt x="434215" y="0"/>
                </a:cubicBezTo>
                <a:cubicBezTo>
                  <a:pt x="723439" y="-52394"/>
                  <a:pt x="746402" y="32161"/>
                  <a:pt x="1030519" y="0"/>
                </a:cubicBezTo>
                <a:cubicBezTo>
                  <a:pt x="1314636" y="-32161"/>
                  <a:pt x="1346955" y="22793"/>
                  <a:pt x="1644191" y="0"/>
                </a:cubicBezTo>
                <a:cubicBezTo>
                  <a:pt x="1941427" y="-22793"/>
                  <a:pt x="1914903" y="42872"/>
                  <a:pt x="2171022" y="0"/>
                </a:cubicBezTo>
                <a:cubicBezTo>
                  <a:pt x="2404482" y="65885"/>
                  <a:pt x="2559098" y="160071"/>
                  <a:pt x="2605237" y="434215"/>
                </a:cubicBezTo>
                <a:cubicBezTo>
                  <a:pt x="2617531" y="615784"/>
                  <a:pt x="2552144" y="683744"/>
                  <a:pt x="2605237" y="922924"/>
                </a:cubicBezTo>
                <a:cubicBezTo>
                  <a:pt x="2658330" y="1162104"/>
                  <a:pt x="2595591" y="1294919"/>
                  <a:pt x="2605237" y="1411633"/>
                </a:cubicBezTo>
                <a:cubicBezTo>
                  <a:pt x="2614883" y="1528347"/>
                  <a:pt x="2578894" y="1730066"/>
                  <a:pt x="2605237" y="1900343"/>
                </a:cubicBezTo>
                <a:cubicBezTo>
                  <a:pt x="2631580" y="2070620"/>
                  <a:pt x="2548894" y="2190887"/>
                  <a:pt x="2605237" y="2443353"/>
                </a:cubicBezTo>
                <a:cubicBezTo>
                  <a:pt x="2661580" y="2695819"/>
                  <a:pt x="2526793" y="2902395"/>
                  <a:pt x="2605237" y="3149266"/>
                </a:cubicBezTo>
                <a:cubicBezTo>
                  <a:pt x="2611638" y="3405757"/>
                  <a:pt x="2367360" y="3597600"/>
                  <a:pt x="2171022" y="3583481"/>
                </a:cubicBezTo>
                <a:cubicBezTo>
                  <a:pt x="1946066" y="3631904"/>
                  <a:pt x="1878283" y="3540677"/>
                  <a:pt x="1609454" y="3583481"/>
                </a:cubicBezTo>
                <a:cubicBezTo>
                  <a:pt x="1340625" y="3626285"/>
                  <a:pt x="1343557" y="3533938"/>
                  <a:pt x="1082623" y="3583481"/>
                </a:cubicBezTo>
                <a:cubicBezTo>
                  <a:pt x="821689" y="3633024"/>
                  <a:pt x="631387" y="3529535"/>
                  <a:pt x="434215" y="3583481"/>
                </a:cubicBezTo>
                <a:cubicBezTo>
                  <a:pt x="196963" y="3577747"/>
                  <a:pt x="-40650" y="3363428"/>
                  <a:pt x="0" y="3149266"/>
                </a:cubicBezTo>
                <a:cubicBezTo>
                  <a:pt x="-31525" y="2996158"/>
                  <a:pt x="26649" y="2820689"/>
                  <a:pt x="0" y="2606256"/>
                </a:cubicBezTo>
                <a:cubicBezTo>
                  <a:pt x="-26649" y="2391823"/>
                  <a:pt x="67284" y="2198793"/>
                  <a:pt x="0" y="2036095"/>
                </a:cubicBezTo>
                <a:cubicBezTo>
                  <a:pt x="-67284" y="1873397"/>
                  <a:pt x="39334" y="1726641"/>
                  <a:pt x="0" y="1547386"/>
                </a:cubicBezTo>
                <a:cubicBezTo>
                  <a:pt x="-39334" y="1368131"/>
                  <a:pt x="4591" y="1113202"/>
                  <a:pt x="0" y="1004376"/>
                </a:cubicBezTo>
                <a:cubicBezTo>
                  <a:pt x="-4591" y="895550"/>
                  <a:pt x="47503" y="622896"/>
                  <a:pt x="0" y="434215"/>
                </a:cubicBezTo>
                <a:close/>
              </a:path>
              <a:path extrusionOk="0" h="3583481" w="2605237">
                <a:moveTo>
                  <a:pt x="0" y="434215"/>
                </a:moveTo>
                <a:cubicBezTo>
                  <a:pt x="-53309" y="239018"/>
                  <a:pt x="206985" y="-32492"/>
                  <a:pt x="434215" y="0"/>
                </a:cubicBezTo>
                <a:cubicBezTo>
                  <a:pt x="548658" y="-2242"/>
                  <a:pt x="813995" y="34262"/>
                  <a:pt x="961046" y="0"/>
                </a:cubicBezTo>
                <a:cubicBezTo>
                  <a:pt x="1108097" y="-34262"/>
                  <a:pt x="1378718" y="34255"/>
                  <a:pt x="1505246" y="0"/>
                </a:cubicBezTo>
                <a:cubicBezTo>
                  <a:pt x="1631774" y="-34255"/>
                  <a:pt x="1906577" y="30671"/>
                  <a:pt x="2171022" y="0"/>
                </a:cubicBezTo>
                <a:cubicBezTo>
                  <a:pt x="2427175" y="45772"/>
                  <a:pt x="2606051" y="187673"/>
                  <a:pt x="2605237" y="434215"/>
                </a:cubicBezTo>
                <a:cubicBezTo>
                  <a:pt x="2669999" y="717638"/>
                  <a:pt x="2574635" y="850675"/>
                  <a:pt x="2605237" y="1004376"/>
                </a:cubicBezTo>
                <a:cubicBezTo>
                  <a:pt x="2635839" y="1158077"/>
                  <a:pt x="2586741" y="1317761"/>
                  <a:pt x="2605237" y="1547386"/>
                </a:cubicBezTo>
                <a:cubicBezTo>
                  <a:pt x="2623733" y="1777011"/>
                  <a:pt x="2561666" y="1884648"/>
                  <a:pt x="2605237" y="2117547"/>
                </a:cubicBezTo>
                <a:cubicBezTo>
                  <a:pt x="2648808" y="2350446"/>
                  <a:pt x="2579886" y="2513007"/>
                  <a:pt x="2605237" y="2633406"/>
                </a:cubicBezTo>
                <a:cubicBezTo>
                  <a:pt x="2630588" y="2753805"/>
                  <a:pt x="2579102" y="2903373"/>
                  <a:pt x="2605237" y="3149266"/>
                </a:cubicBezTo>
                <a:cubicBezTo>
                  <a:pt x="2610515" y="3434552"/>
                  <a:pt x="2442435" y="3596283"/>
                  <a:pt x="2171022" y="3583481"/>
                </a:cubicBezTo>
                <a:cubicBezTo>
                  <a:pt x="1972322" y="3591509"/>
                  <a:pt x="1778432" y="3564893"/>
                  <a:pt x="1626822" y="3583481"/>
                </a:cubicBezTo>
                <a:cubicBezTo>
                  <a:pt x="1475212" y="3602069"/>
                  <a:pt x="1154126" y="3527060"/>
                  <a:pt x="1030519" y="3583481"/>
                </a:cubicBezTo>
                <a:cubicBezTo>
                  <a:pt x="906912" y="3639902"/>
                  <a:pt x="623402" y="3551826"/>
                  <a:pt x="434215" y="3583481"/>
                </a:cubicBezTo>
                <a:cubicBezTo>
                  <a:pt x="159283" y="3540612"/>
                  <a:pt x="28329" y="3405969"/>
                  <a:pt x="0" y="3149266"/>
                </a:cubicBezTo>
                <a:cubicBezTo>
                  <a:pt x="-41078" y="2902065"/>
                  <a:pt x="9423" y="2781001"/>
                  <a:pt x="0" y="2551955"/>
                </a:cubicBezTo>
                <a:cubicBezTo>
                  <a:pt x="-9423" y="2322909"/>
                  <a:pt x="46210" y="2252774"/>
                  <a:pt x="0" y="2090396"/>
                </a:cubicBezTo>
                <a:cubicBezTo>
                  <a:pt x="-46210" y="1928018"/>
                  <a:pt x="6954" y="1779593"/>
                  <a:pt x="0" y="1520235"/>
                </a:cubicBezTo>
                <a:cubicBezTo>
                  <a:pt x="-6954" y="1260877"/>
                  <a:pt x="63114" y="1199574"/>
                  <a:pt x="0" y="977225"/>
                </a:cubicBezTo>
                <a:cubicBezTo>
                  <a:pt x="-63114" y="754876"/>
                  <a:pt x="46343" y="705618"/>
                  <a:pt x="0" y="434215"/>
                </a:cubicBezTo>
                <a:close/>
              </a:path>
            </a:pathLst>
          </a:custGeom>
          <a:solidFill>
            <a:srgbClr val="FFCCCC"/>
          </a:solidFill>
          <a:ln cap="flat" cmpd="sng" w="57150">
            <a:solidFill>
              <a:srgbClr val="FF99C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iw-IL" sz="3200" u="none" cap="none" strike="noStrike">
                <a:solidFill>
                  <a:schemeClr val="dk1"/>
                </a:solidFill>
                <a:latin typeface="Calibri"/>
                <a:ea typeface="Calibri"/>
                <a:cs typeface="Calibri"/>
                <a:sym typeface="Calibri"/>
              </a:rPr>
              <a:t>משלוח של מילים טובות- גם הוא משמח ומרחיב את הלב.</a:t>
            </a:r>
            <a:endParaRPr/>
          </a:p>
        </p:txBody>
      </p:sp>
      <p:sp>
        <p:nvSpPr>
          <p:cNvPr id="327" name="Google Shape;327;p48"/>
          <p:cNvSpPr/>
          <p:nvPr/>
        </p:nvSpPr>
        <p:spPr>
          <a:xfrm>
            <a:off x="3413760" y="1989686"/>
            <a:ext cx="2615192" cy="3510455"/>
          </a:xfrm>
          <a:custGeom>
            <a:rect b="b" l="l" r="r" t="t"/>
            <a:pathLst>
              <a:path extrusionOk="0" fill="none" h="3510455" w="2615192">
                <a:moveTo>
                  <a:pt x="0" y="435874"/>
                </a:moveTo>
                <a:cubicBezTo>
                  <a:pt x="-12378" y="133532"/>
                  <a:pt x="227913" y="-33481"/>
                  <a:pt x="435874" y="0"/>
                </a:cubicBezTo>
                <a:cubicBezTo>
                  <a:pt x="700637" y="-45362"/>
                  <a:pt x="867820" y="13833"/>
                  <a:pt x="1034456" y="0"/>
                </a:cubicBezTo>
                <a:cubicBezTo>
                  <a:pt x="1201092" y="-13833"/>
                  <a:pt x="1365907" y="37592"/>
                  <a:pt x="1650473" y="0"/>
                </a:cubicBezTo>
                <a:cubicBezTo>
                  <a:pt x="1935039" y="-37592"/>
                  <a:pt x="2035148" y="25703"/>
                  <a:pt x="2179318" y="0"/>
                </a:cubicBezTo>
                <a:cubicBezTo>
                  <a:pt x="2413285" y="70143"/>
                  <a:pt x="2601379" y="184869"/>
                  <a:pt x="2615192" y="435874"/>
                </a:cubicBezTo>
                <a:cubicBezTo>
                  <a:pt x="2624972" y="587621"/>
                  <a:pt x="2585806" y="813023"/>
                  <a:pt x="2615192" y="910841"/>
                </a:cubicBezTo>
                <a:cubicBezTo>
                  <a:pt x="2644578" y="1008659"/>
                  <a:pt x="2582722" y="1244307"/>
                  <a:pt x="2615192" y="1385809"/>
                </a:cubicBezTo>
                <a:cubicBezTo>
                  <a:pt x="2647662" y="1527311"/>
                  <a:pt x="2582206" y="1650265"/>
                  <a:pt x="2615192" y="1860776"/>
                </a:cubicBezTo>
                <a:cubicBezTo>
                  <a:pt x="2648178" y="2071287"/>
                  <a:pt x="2584159" y="2198539"/>
                  <a:pt x="2615192" y="2388517"/>
                </a:cubicBezTo>
                <a:cubicBezTo>
                  <a:pt x="2646225" y="2578495"/>
                  <a:pt x="2547714" y="2738529"/>
                  <a:pt x="2615192" y="3074581"/>
                </a:cubicBezTo>
                <a:cubicBezTo>
                  <a:pt x="2628898" y="3351025"/>
                  <a:pt x="2370011" y="3526705"/>
                  <a:pt x="2179318" y="3510455"/>
                </a:cubicBezTo>
                <a:cubicBezTo>
                  <a:pt x="1980425" y="3528619"/>
                  <a:pt x="1770631" y="3480463"/>
                  <a:pt x="1615604" y="3510455"/>
                </a:cubicBezTo>
                <a:cubicBezTo>
                  <a:pt x="1460577" y="3540447"/>
                  <a:pt x="1225901" y="3490898"/>
                  <a:pt x="1086760" y="3510455"/>
                </a:cubicBezTo>
                <a:cubicBezTo>
                  <a:pt x="947619" y="3530012"/>
                  <a:pt x="603302" y="3471414"/>
                  <a:pt x="435874" y="3510455"/>
                </a:cubicBezTo>
                <a:cubicBezTo>
                  <a:pt x="197221" y="3505807"/>
                  <a:pt x="-45988" y="3286292"/>
                  <a:pt x="0" y="3074581"/>
                </a:cubicBezTo>
                <a:cubicBezTo>
                  <a:pt x="-16340" y="2815299"/>
                  <a:pt x="62838" y="2754994"/>
                  <a:pt x="0" y="2546840"/>
                </a:cubicBezTo>
                <a:cubicBezTo>
                  <a:pt x="-62838" y="2338686"/>
                  <a:pt x="46695" y="2169478"/>
                  <a:pt x="0" y="1992711"/>
                </a:cubicBezTo>
                <a:cubicBezTo>
                  <a:pt x="-46695" y="1815944"/>
                  <a:pt x="26520" y="1754755"/>
                  <a:pt x="0" y="1517744"/>
                </a:cubicBezTo>
                <a:cubicBezTo>
                  <a:pt x="-26520" y="1280733"/>
                  <a:pt x="46385" y="1184533"/>
                  <a:pt x="0" y="990002"/>
                </a:cubicBezTo>
                <a:cubicBezTo>
                  <a:pt x="-46385" y="795471"/>
                  <a:pt x="26178" y="604965"/>
                  <a:pt x="0" y="435874"/>
                </a:cubicBezTo>
                <a:close/>
              </a:path>
              <a:path extrusionOk="0" h="3510455" w="2615192">
                <a:moveTo>
                  <a:pt x="0" y="435874"/>
                </a:moveTo>
                <a:cubicBezTo>
                  <a:pt x="-15932" y="208480"/>
                  <a:pt x="213033" y="-46197"/>
                  <a:pt x="435874" y="0"/>
                </a:cubicBezTo>
                <a:cubicBezTo>
                  <a:pt x="597157" y="-38447"/>
                  <a:pt x="751863" y="17730"/>
                  <a:pt x="964719" y="0"/>
                </a:cubicBezTo>
                <a:cubicBezTo>
                  <a:pt x="1177576" y="-17730"/>
                  <a:pt x="1316645" y="29241"/>
                  <a:pt x="1510998" y="0"/>
                </a:cubicBezTo>
                <a:cubicBezTo>
                  <a:pt x="1705351" y="-29241"/>
                  <a:pt x="1938381" y="72066"/>
                  <a:pt x="2179318" y="0"/>
                </a:cubicBezTo>
                <a:cubicBezTo>
                  <a:pt x="2434645" y="40892"/>
                  <a:pt x="2617131" y="179124"/>
                  <a:pt x="2615192" y="435874"/>
                </a:cubicBezTo>
                <a:cubicBezTo>
                  <a:pt x="2640774" y="675228"/>
                  <a:pt x="2606210" y="757508"/>
                  <a:pt x="2615192" y="990002"/>
                </a:cubicBezTo>
                <a:cubicBezTo>
                  <a:pt x="2624174" y="1222496"/>
                  <a:pt x="2607400" y="1336215"/>
                  <a:pt x="2615192" y="1517744"/>
                </a:cubicBezTo>
                <a:cubicBezTo>
                  <a:pt x="2622984" y="1699273"/>
                  <a:pt x="2559137" y="1892100"/>
                  <a:pt x="2615192" y="2071872"/>
                </a:cubicBezTo>
                <a:cubicBezTo>
                  <a:pt x="2671247" y="2251644"/>
                  <a:pt x="2613407" y="2420016"/>
                  <a:pt x="2615192" y="2573227"/>
                </a:cubicBezTo>
                <a:cubicBezTo>
                  <a:pt x="2616977" y="2726439"/>
                  <a:pt x="2591809" y="2894578"/>
                  <a:pt x="2615192" y="3074581"/>
                </a:cubicBezTo>
                <a:cubicBezTo>
                  <a:pt x="2623505" y="3386942"/>
                  <a:pt x="2445515" y="3520773"/>
                  <a:pt x="2179318" y="3510455"/>
                </a:cubicBezTo>
                <a:cubicBezTo>
                  <a:pt x="2036445" y="3556037"/>
                  <a:pt x="1795423" y="3474552"/>
                  <a:pt x="1633039" y="3510455"/>
                </a:cubicBezTo>
                <a:cubicBezTo>
                  <a:pt x="1470655" y="3546358"/>
                  <a:pt x="1227562" y="3469000"/>
                  <a:pt x="1034456" y="3510455"/>
                </a:cubicBezTo>
                <a:cubicBezTo>
                  <a:pt x="841350" y="3551910"/>
                  <a:pt x="576162" y="3498962"/>
                  <a:pt x="435874" y="3510455"/>
                </a:cubicBezTo>
                <a:cubicBezTo>
                  <a:pt x="190547" y="3504840"/>
                  <a:pt x="24718" y="3330048"/>
                  <a:pt x="0" y="3074581"/>
                </a:cubicBezTo>
                <a:cubicBezTo>
                  <a:pt x="-60629" y="2894641"/>
                  <a:pt x="3214" y="2642541"/>
                  <a:pt x="0" y="2494065"/>
                </a:cubicBezTo>
                <a:cubicBezTo>
                  <a:pt x="-3214" y="2345589"/>
                  <a:pt x="21454" y="2253034"/>
                  <a:pt x="0" y="2045485"/>
                </a:cubicBezTo>
                <a:cubicBezTo>
                  <a:pt x="-21454" y="1837936"/>
                  <a:pt x="42166" y="1666386"/>
                  <a:pt x="0" y="1491357"/>
                </a:cubicBezTo>
                <a:cubicBezTo>
                  <a:pt x="-42166" y="1316328"/>
                  <a:pt x="29249" y="1220600"/>
                  <a:pt x="0" y="963615"/>
                </a:cubicBezTo>
                <a:cubicBezTo>
                  <a:pt x="-29249" y="706630"/>
                  <a:pt x="19917" y="683686"/>
                  <a:pt x="0" y="435874"/>
                </a:cubicBezTo>
                <a:close/>
              </a:path>
            </a:pathLst>
          </a:custGeom>
          <a:solidFill>
            <a:srgbClr val="99FFCC">
              <a:alpha val="89019"/>
            </a:srgbClr>
          </a:solidFill>
          <a:ln cap="flat" cmpd="sng" w="57150">
            <a:solidFill>
              <a:srgbClr val="66FF6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0" i="0" lang="iw-IL" sz="2800" u="none" cap="none" strike="noStrike">
                <a:solidFill>
                  <a:schemeClr val="dk1"/>
                </a:solidFill>
                <a:latin typeface="Calibri"/>
                <a:ea typeface="Calibri"/>
                <a:cs typeface="Calibri"/>
                <a:sym typeface="Calibri"/>
              </a:rPr>
              <a:t>השמחה בידינו-</a:t>
            </a:r>
            <a:endParaRPr/>
          </a:p>
          <a:p>
            <a:pPr indent="0" lvl="0" marL="0" marR="0" rtl="0" algn="ctr">
              <a:lnSpc>
                <a:spcPct val="100000"/>
              </a:lnSpc>
              <a:spcBef>
                <a:spcPts val="0"/>
              </a:spcBef>
              <a:spcAft>
                <a:spcPts val="0"/>
              </a:spcAft>
              <a:buClr>
                <a:srgbClr val="000000"/>
              </a:buClr>
              <a:buSzPts val="2800"/>
              <a:buFont typeface="Arial"/>
              <a:buNone/>
            </a:pPr>
            <a:r>
              <a:rPr b="0" i="0" lang="iw-IL" sz="2800" u="none" cap="none" strike="noStrike">
                <a:solidFill>
                  <a:schemeClr val="dk1"/>
                </a:solidFill>
                <a:latin typeface="Calibri"/>
                <a:ea typeface="Calibri"/>
                <a:cs typeface="Calibri"/>
                <a:sym typeface="Calibri"/>
              </a:rPr>
              <a:t>בכוחנו להוביל לכך שאנחנו ואחרים בסביבתנו נרגיש שמחה באמצעות פעולות יומיומית יזומות</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3"/>
                                        </p:tgtEl>
                                        <p:attrNameLst>
                                          <p:attrName>style.visibility</p:attrName>
                                        </p:attrNameLst>
                                      </p:cBhvr>
                                      <p:to>
                                        <p:strVal val="visible"/>
                                      </p:to>
                                    </p:set>
                                    <p:animEffect filter="fade" transition="in">
                                      <p:cBhvr>
                                        <p:cTn dur="1000"/>
                                        <p:tgtEl>
                                          <p:spTgt spid="3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5"/>
                                        </p:tgtEl>
                                        <p:attrNameLst>
                                          <p:attrName>style.visibility</p:attrName>
                                        </p:attrNameLst>
                                      </p:cBhvr>
                                      <p:to>
                                        <p:strVal val="visible"/>
                                      </p:to>
                                    </p:set>
                                    <p:animEffect filter="fade" transition="in">
                                      <p:cBhvr>
                                        <p:cTn dur="1000"/>
                                        <p:tgtEl>
                                          <p:spTgt spid="3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7"/>
                                        </p:tgtEl>
                                        <p:attrNameLst>
                                          <p:attrName>style.visibility</p:attrName>
                                        </p:attrNameLst>
                                      </p:cBhvr>
                                      <p:to>
                                        <p:strVal val="visible"/>
                                      </p:to>
                                    </p:set>
                                    <p:animEffect filter="fade" transition="in">
                                      <p:cBhvr>
                                        <p:cTn dur="1000"/>
                                        <p:tgtEl>
                                          <p:spTgt spid="3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6"/>
                                        </p:tgtEl>
                                        <p:attrNameLst>
                                          <p:attrName>style.visibility</p:attrName>
                                        </p:attrNameLst>
                                      </p:cBhvr>
                                      <p:to>
                                        <p:strVal val="visible"/>
                                      </p:to>
                                    </p:set>
                                    <p:animEffect filter="fade" transition="in">
                                      <p:cBhvr>
                                        <p:cTn dur="1000"/>
                                        <p:tgtEl>
                                          <p:spTgt spid="3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pic>
        <p:nvPicPr>
          <p:cNvPr id="333" name="Google Shape;333;p49"/>
          <p:cNvPicPr preferRelativeResize="0"/>
          <p:nvPr/>
        </p:nvPicPr>
        <p:blipFill rotWithShape="1">
          <a:blip r:embed="rId3">
            <a:alphaModFix/>
          </a:blip>
          <a:srcRect b="0" l="0" r="0" t="0"/>
          <a:stretch/>
        </p:blipFill>
        <p:spPr>
          <a:xfrm>
            <a:off x="159659" y="1475749"/>
            <a:ext cx="3023613" cy="2233523"/>
          </a:xfrm>
          <a:prstGeom prst="rect">
            <a:avLst/>
          </a:prstGeom>
          <a:noFill/>
          <a:ln>
            <a:noFill/>
          </a:ln>
        </p:spPr>
      </p:pic>
      <p:pic>
        <p:nvPicPr>
          <p:cNvPr id="334" name="Google Shape;334;p49"/>
          <p:cNvPicPr preferRelativeResize="0"/>
          <p:nvPr/>
        </p:nvPicPr>
        <p:blipFill rotWithShape="1">
          <a:blip r:embed="rId3">
            <a:alphaModFix/>
          </a:blip>
          <a:srcRect b="0" l="0" r="0" t="0"/>
          <a:stretch/>
        </p:blipFill>
        <p:spPr>
          <a:xfrm>
            <a:off x="3349376" y="2191494"/>
            <a:ext cx="2449189" cy="1809199"/>
          </a:xfrm>
          <a:prstGeom prst="rect">
            <a:avLst/>
          </a:prstGeom>
          <a:noFill/>
          <a:ln>
            <a:noFill/>
          </a:ln>
        </p:spPr>
      </p:pic>
      <p:pic>
        <p:nvPicPr>
          <p:cNvPr id="335" name="Google Shape;335;p49"/>
          <p:cNvPicPr preferRelativeResize="0"/>
          <p:nvPr/>
        </p:nvPicPr>
        <p:blipFill rotWithShape="1">
          <a:blip r:embed="rId3">
            <a:alphaModFix/>
          </a:blip>
          <a:srcRect b="0" l="0" r="0" t="0"/>
          <a:stretch/>
        </p:blipFill>
        <p:spPr>
          <a:xfrm>
            <a:off x="5811932" y="3517348"/>
            <a:ext cx="3023613" cy="2233523"/>
          </a:xfrm>
          <a:prstGeom prst="rect">
            <a:avLst/>
          </a:prstGeom>
          <a:noFill/>
          <a:ln>
            <a:noFill/>
          </a:ln>
        </p:spPr>
      </p:pic>
      <p:pic>
        <p:nvPicPr>
          <p:cNvPr id="336" name="Google Shape;336;p49"/>
          <p:cNvPicPr preferRelativeResize="0"/>
          <p:nvPr/>
        </p:nvPicPr>
        <p:blipFill rotWithShape="1">
          <a:blip r:embed="rId3">
            <a:alphaModFix/>
          </a:blip>
          <a:srcRect b="0" l="0" r="0" t="0"/>
          <a:stretch/>
        </p:blipFill>
        <p:spPr>
          <a:xfrm>
            <a:off x="9001649" y="1324332"/>
            <a:ext cx="3023613" cy="2233523"/>
          </a:xfrm>
          <a:prstGeom prst="rect">
            <a:avLst/>
          </a:prstGeom>
          <a:noFill/>
          <a:ln>
            <a:noFill/>
          </a:ln>
        </p:spPr>
      </p:pic>
      <p:pic>
        <p:nvPicPr>
          <p:cNvPr id="337" name="Google Shape;337;p49"/>
          <p:cNvPicPr preferRelativeResize="0"/>
          <p:nvPr/>
        </p:nvPicPr>
        <p:blipFill rotWithShape="1">
          <a:blip r:embed="rId3">
            <a:alphaModFix/>
          </a:blip>
          <a:srcRect b="0" l="0" r="0" t="0"/>
          <a:stretch/>
        </p:blipFill>
        <p:spPr>
          <a:xfrm>
            <a:off x="9150326" y="3846258"/>
            <a:ext cx="2874750" cy="2123559"/>
          </a:xfrm>
          <a:prstGeom prst="rect">
            <a:avLst/>
          </a:prstGeom>
          <a:noFill/>
          <a:ln>
            <a:noFill/>
          </a:ln>
        </p:spPr>
      </p:pic>
      <p:pic>
        <p:nvPicPr>
          <p:cNvPr id="338" name="Google Shape;338;p49"/>
          <p:cNvPicPr preferRelativeResize="0"/>
          <p:nvPr/>
        </p:nvPicPr>
        <p:blipFill rotWithShape="1">
          <a:blip r:embed="rId3">
            <a:alphaModFix/>
          </a:blip>
          <a:srcRect b="0" l="0" r="0" t="0"/>
          <a:stretch/>
        </p:blipFill>
        <p:spPr>
          <a:xfrm>
            <a:off x="5553426" y="1107129"/>
            <a:ext cx="3023613" cy="2233523"/>
          </a:xfrm>
          <a:prstGeom prst="rect">
            <a:avLst/>
          </a:prstGeom>
          <a:noFill/>
          <a:ln>
            <a:noFill/>
          </a:ln>
        </p:spPr>
      </p:pic>
      <p:pic>
        <p:nvPicPr>
          <p:cNvPr id="339" name="Google Shape;339;p49"/>
          <p:cNvPicPr preferRelativeResize="0"/>
          <p:nvPr/>
        </p:nvPicPr>
        <p:blipFill rotWithShape="1">
          <a:blip r:embed="rId4">
            <a:alphaModFix/>
          </a:blip>
          <a:srcRect b="0" l="0" r="0" t="0"/>
          <a:stretch/>
        </p:blipFill>
        <p:spPr>
          <a:xfrm>
            <a:off x="159659" y="4031719"/>
            <a:ext cx="4444343" cy="2969119"/>
          </a:xfrm>
          <a:prstGeom prst="rect">
            <a:avLst/>
          </a:prstGeom>
          <a:noFill/>
          <a:ln>
            <a:noFill/>
          </a:ln>
        </p:spPr>
      </p:pic>
      <p:sp>
        <p:nvSpPr>
          <p:cNvPr id="340" name="Google Shape;340;p49"/>
          <p:cNvSpPr/>
          <p:nvPr/>
        </p:nvSpPr>
        <p:spPr>
          <a:xfrm>
            <a:off x="5388230" y="-104298"/>
            <a:ext cx="9068456" cy="1378131"/>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iw-IL" sz="4400" u="none" cap="none" strike="noStrike">
                <a:solidFill>
                  <a:schemeClr val="dk1"/>
                </a:solidFill>
                <a:latin typeface="Calibri"/>
                <a:ea typeface="Calibri"/>
                <a:cs typeface="Calibri"/>
                <a:sym typeface="Calibri"/>
              </a:rPr>
              <a:t>מסכמים שיעור</a:t>
            </a:r>
            <a:endParaRPr/>
          </a:p>
        </p:txBody>
      </p:sp>
      <p:sp>
        <p:nvSpPr>
          <p:cNvPr id="341" name="Google Shape;341;p49"/>
          <p:cNvSpPr txBox="1"/>
          <p:nvPr/>
        </p:nvSpPr>
        <p:spPr>
          <a:xfrm>
            <a:off x="5847804" y="1935488"/>
            <a:ext cx="2434856" cy="43088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iw-IL" sz="2200" u="none" cap="none" strike="noStrike">
                <a:solidFill>
                  <a:schemeClr val="dk1"/>
                </a:solidFill>
                <a:latin typeface="Calibri"/>
                <a:ea typeface="Calibri"/>
                <a:cs typeface="Calibri"/>
                <a:sym typeface="Calibri"/>
              </a:rPr>
              <a:t>משהו שעניין אותי</a:t>
            </a:r>
            <a:endParaRPr/>
          </a:p>
        </p:txBody>
      </p:sp>
      <p:sp>
        <p:nvSpPr>
          <p:cNvPr id="342" name="Google Shape;342;p49"/>
          <p:cNvSpPr txBox="1"/>
          <p:nvPr/>
        </p:nvSpPr>
        <p:spPr>
          <a:xfrm>
            <a:off x="6192637" y="4031719"/>
            <a:ext cx="2423559" cy="110799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iw-IL" sz="2200" u="none" cap="none" strike="noStrike">
                <a:solidFill>
                  <a:schemeClr val="dk1"/>
                </a:solidFill>
                <a:latin typeface="Calibri"/>
                <a:ea typeface="Calibri"/>
                <a:cs typeface="Calibri"/>
                <a:sym typeface="Calibri"/>
              </a:rPr>
              <a:t>מתוך מה שלמדתי בשיעור, מה אני רוצה לקחת איתי הלאה?</a:t>
            </a:r>
            <a:endParaRPr/>
          </a:p>
        </p:txBody>
      </p:sp>
      <p:sp>
        <p:nvSpPr>
          <p:cNvPr id="343" name="Google Shape;343;p49"/>
          <p:cNvSpPr txBox="1"/>
          <p:nvPr/>
        </p:nvSpPr>
        <p:spPr>
          <a:xfrm>
            <a:off x="3695455" y="2711372"/>
            <a:ext cx="1757030" cy="76944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iw-IL" sz="2200" u="none" cap="none" strike="noStrike">
                <a:solidFill>
                  <a:schemeClr val="dk1"/>
                </a:solidFill>
                <a:latin typeface="Calibri"/>
                <a:ea typeface="Calibri"/>
                <a:cs typeface="Calibri"/>
                <a:sym typeface="Calibri"/>
              </a:rPr>
              <a:t>משהו חדש שלמדתי היום</a:t>
            </a:r>
            <a:endParaRPr/>
          </a:p>
        </p:txBody>
      </p:sp>
      <p:sp>
        <p:nvSpPr>
          <p:cNvPr id="344" name="Google Shape;344;p49"/>
          <p:cNvSpPr txBox="1"/>
          <p:nvPr/>
        </p:nvSpPr>
        <p:spPr>
          <a:xfrm>
            <a:off x="1006829" y="2086905"/>
            <a:ext cx="1587779" cy="76944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iw-IL" sz="2200" u="none" cap="none" strike="noStrike">
                <a:solidFill>
                  <a:schemeClr val="dk1"/>
                </a:solidFill>
                <a:latin typeface="Calibri"/>
                <a:ea typeface="Calibri"/>
                <a:cs typeface="Calibri"/>
                <a:sym typeface="Calibri"/>
              </a:rPr>
              <a:t>משהו שהפתיע אותי</a:t>
            </a:r>
            <a:endParaRPr/>
          </a:p>
        </p:txBody>
      </p:sp>
      <p:sp>
        <p:nvSpPr>
          <p:cNvPr id="345" name="Google Shape;345;p49"/>
          <p:cNvSpPr txBox="1"/>
          <p:nvPr/>
        </p:nvSpPr>
        <p:spPr>
          <a:xfrm>
            <a:off x="9844144" y="4471526"/>
            <a:ext cx="1757030" cy="76944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iw-IL" sz="2200" u="none" cap="none" strike="noStrike">
                <a:solidFill>
                  <a:schemeClr val="dk1"/>
                </a:solidFill>
                <a:latin typeface="Calibri"/>
                <a:ea typeface="Calibri"/>
                <a:cs typeface="Calibri"/>
                <a:sym typeface="Calibri"/>
              </a:rPr>
              <a:t>משהו שלמדתי על עצמי היום</a:t>
            </a:r>
            <a:endParaRPr/>
          </a:p>
        </p:txBody>
      </p:sp>
      <p:sp>
        <p:nvSpPr>
          <p:cNvPr id="346" name="Google Shape;346;p49"/>
          <p:cNvSpPr txBox="1"/>
          <p:nvPr/>
        </p:nvSpPr>
        <p:spPr>
          <a:xfrm>
            <a:off x="9477546" y="1811772"/>
            <a:ext cx="2276946" cy="110799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iw-IL" sz="2200" u="none" cap="none" strike="noStrike">
                <a:solidFill>
                  <a:schemeClr val="dk1"/>
                </a:solidFill>
                <a:latin typeface="Calibri"/>
                <a:ea typeface="Calibri"/>
                <a:cs typeface="Calibri"/>
                <a:sym typeface="Calibri"/>
              </a:rPr>
              <a:t>מחשבות שהתעוררו בי במהלך השיעור או בעקבותיו</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pic>
        <p:nvPicPr>
          <p:cNvPr id="352" name="Google Shape;352;p50"/>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353" name="Google Shape;353;p5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1" algn="ctr">
              <a:lnSpc>
                <a:spcPct val="90000"/>
              </a:lnSpc>
              <a:spcBef>
                <a:spcPts val="0"/>
              </a:spcBef>
              <a:spcAft>
                <a:spcPts val="0"/>
              </a:spcAft>
              <a:buSzPts val="1800"/>
              <a:buNone/>
            </a:pPr>
            <a:r>
              <a:rPr b="1" lang="iw-IL"/>
              <a:t>מה אני לוקח על עצמי לשבוע הקרוב?</a:t>
            </a:r>
            <a:endParaRPr b="1"/>
          </a:p>
        </p:txBody>
      </p:sp>
      <p:pic>
        <p:nvPicPr>
          <p:cNvPr id="354" name="Google Shape;354;p50"/>
          <p:cNvPicPr preferRelativeResize="0"/>
          <p:nvPr/>
        </p:nvPicPr>
        <p:blipFill rotWithShape="1">
          <a:blip r:embed="rId4">
            <a:alphaModFix/>
          </a:blip>
          <a:srcRect b="3648" l="30161" r="19032" t="13046"/>
          <a:stretch/>
        </p:blipFill>
        <p:spPr>
          <a:xfrm>
            <a:off x="1202714" y="1603665"/>
            <a:ext cx="4978449" cy="4591643"/>
          </a:xfrm>
          <a:prstGeom prst="rect">
            <a:avLst/>
          </a:prstGeom>
          <a:noFill/>
          <a:ln>
            <a:noFill/>
          </a:ln>
        </p:spPr>
      </p:pic>
      <p:pic>
        <p:nvPicPr>
          <p:cNvPr id="355" name="Google Shape;355;p50"/>
          <p:cNvPicPr preferRelativeResize="0"/>
          <p:nvPr/>
        </p:nvPicPr>
        <p:blipFill rotWithShape="1">
          <a:blip r:embed="rId4">
            <a:alphaModFix/>
          </a:blip>
          <a:srcRect b="3648" l="30161" r="19032" t="13046"/>
          <a:stretch/>
        </p:blipFill>
        <p:spPr>
          <a:xfrm>
            <a:off x="6181163" y="1603666"/>
            <a:ext cx="4978449" cy="4591643"/>
          </a:xfrm>
          <a:prstGeom prst="rect">
            <a:avLst/>
          </a:prstGeom>
          <a:noFill/>
          <a:ln>
            <a:noFill/>
          </a:ln>
        </p:spPr>
      </p:pic>
      <p:sp>
        <p:nvSpPr>
          <p:cNvPr id="356" name="Google Shape;356;p50"/>
          <p:cNvSpPr txBox="1"/>
          <p:nvPr/>
        </p:nvSpPr>
        <p:spPr>
          <a:xfrm>
            <a:off x="6202562" y="3111468"/>
            <a:ext cx="4722274" cy="116955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500"/>
              <a:buFont typeface="Arial"/>
              <a:buNone/>
            </a:pPr>
            <a:r>
              <a:rPr b="0" i="0" lang="iw-IL" sz="3500" u="none" cap="none" strike="noStrike">
                <a:solidFill>
                  <a:srgbClr val="000000"/>
                </a:solidFill>
                <a:latin typeface="Calibri"/>
                <a:ea typeface="Calibri"/>
                <a:cs typeface="Calibri"/>
                <a:sym typeface="Calibri"/>
              </a:rPr>
              <a:t>להנכיח יותר את הדברים שמשמחים אותי בחיים</a:t>
            </a:r>
            <a:endParaRPr/>
          </a:p>
        </p:txBody>
      </p:sp>
      <p:sp>
        <p:nvSpPr>
          <p:cNvPr id="357" name="Google Shape;357;p50"/>
          <p:cNvSpPr txBox="1"/>
          <p:nvPr/>
        </p:nvSpPr>
        <p:spPr>
          <a:xfrm>
            <a:off x="1253608" y="2752389"/>
            <a:ext cx="4722275" cy="224676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500"/>
              <a:buFont typeface="Arial"/>
              <a:buNone/>
            </a:pPr>
            <a:r>
              <a:rPr b="0" i="0" lang="iw-IL" sz="3500" u="none" cap="none" strike="noStrike">
                <a:solidFill>
                  <a:srgbClr val="000000"/>
                </a:solidFill>
                <a:latin typeface="Calibri"/>
                <a:ea typeface="Calibri"/>
                <a:cs typeface="Calibri"/>
                <a:sym typeface="Calibri"/>
              </a:rPr>
              <a:t>לתת משלוח מנות</a:t>
            </a:r>
            <a:endParaRPr/>
          </a:p>
          <a:p>
            <a:pPr indent="0" lvl="0" marL="0" marR="0" rtl="0" algn="ctr">
              <a:lnSpc>
                <a:spcPct val="100000"/>
              </a:lnSpc>
              <a:spcBef>
                <a:spcPts val="0"/>
              </a:spcBef>
              <a:spcAft>
                <a:spcPts val="0"/>
              </a:spcAft>
              <a:buClr>
                <a:srgbClr val="000000"/>
              </a:buClr>
              <a:buSzPts val="3500"/>
              <a:buFont typeface="Arial"/>
              <a:buNone/>
            </a:pPr>
            <a:r>
              <a:rPr b="0" i="0" lang="iw-IL" sz="3500" u="none" cap="none" strike="noStrike">
                <a:solidFill>
                  <a:srgbClr val="000000"/>
                </a:solidFill>
                <a:latin typeface="Calibri"/>
                <a:ea typeface="Calibri"/>
                <a:cs typeface="Calibri"/>
                <a:sym typeface="Calibri"/>
              </a:rPr>
              <a:t> של מילים טובות </a:t>
            </a:r>
            <a:endParaRPr/>
          </a:p>
          <a:p>
            <a:pPr indent="0" lvl="0" marL="0" marR="0" rtl="0" algn="ctr">
              <a:lnSpc>
                <a:spcPct val="100000"/>
              </a:lnSpc>
              <a:spcBef>
                <a:spcPts val="0"/>
              </a:spcBef>
              <a:spcAft>
                <a:spcPts val="0"/>
              </a:spcAft>
              <a:buClr>
                <a:srgbClr val="000000"/>
              </a:buClr>
              <a:buSzPts val="3500"/>
              <a:buFont typeface="Arial"/>
              <a:buNone/>
            </a:pPr>
            <a:r>
              <a:rPr b="0" i="0" lang="iw-IL" sz="3500" u="none" cap="none" strike="noStrike">
                <a:solidFill>
                  <a:srgbClr val="000000"/>
                </a:solidFill>
                <a:latin typeface="Calibri"/>
                <a:ea typeface="Calibri"/>
                <a:cs typeface="Calibri"/>
                <a:sym typeface="Calibri"/>
              </a:rPr>
              <a:t>לסובבים אותי</a:t>
            </a:r>
            <a:endParaRPr/>
          </a:p>
          <a:p>
            <a:pPr indent="0" lvl="0" marL="0" marR="0" rtl="0" algn="ctr">
              <a:lnSpc>
                <a:spcPct val="100000"/>
              </a:lnSpc>
              <a:spcBef>
                <a:spcPts val="0"/>
              </a:spcBef>
              <a:spcAft>
                <a:spcPts val="0"/>
              </a:spcAft>
              <a:buClr>
                <a:srgbClr val="000000"/>
              </a:buClr>
              <a:buSzPts val="3500"/>
              <a:buFont typeface="Arial"/>
              <a:buNone/>
            </a:pPr>
            <a:r>
              <a:rPr b="0" i="0" lang="iw-IL" sz="3500" u="none" cap="none" strike="noStrike">
                <a:solidFill>
                  <a:srgbClr val="000000"/>
                </a:solidFill>
                <a:latin typeface="Calibri"/>
                <a:ea typeface="Calibri"/>
                <a:cs typeface="Calibri"/>
                <a:sym typeface="Calibri"/>
              </a:rPr>
              <a:t>במהלך השבוע הקרוב</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51"/>
          <p:cNvSpPr txBox="1"/>
          <p:nvPr>
            <p:ph type="title"/>
          </p:nvPr>
        </p:nvSpPr>
        <p:spPr>
          <a:xfrm>
            <a:off x="428625" y="1676528"/>
            <a:ext cx="2828636" cy="1325563"/>
          </a:xfrm>
          <a:prstGeom prst="rect">
            <a:avLst/>
          </a:prstGeom>
          <a:noFill/>
          <a:ln>
            <a:noFill/>
          </a:ln>
        </p:spPr>
        <p:txBody>
          <a:bodyPr anchorCtr="0" anchor="ctr" bIns="45700" lIns="91425" spcFirstLastPara="1" rIns="91425" wrap="square" tIns="45700">
            <a:normAutofit/>
          </a:bodyPr>
          <a:lstStyle/>
          <a:p>
            <a:pPr indent="0" lvl="0" marL="0" rtl="1" algn="ctr">
              <a:lnSpc>
                <a:spcPct val="90000"/>
              </a:lnSpc>
              <a:spcBef>
                <a:spcPts val="0"/>
              </a:spcBef>
              <a:spcAft>
                <a:spcPts val="0"/>
              </a:spcAft>
              <a:buClr>
                <a:schemeClr val="lt1"/>
              </a:buClr>
              <a:buSzPts val="5400"/>
              <a:buFont typeface="Calibri"/>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pic>
        <p:nvPicPr>
          <p:cNvPr id="368" name="Google Shape;368;p52"/>
          <p:cNvPicPr preferRelativeResize="0"/>
          <p:nvPr/>
        </p:nvPicPr>
        <p:blipFill rotWithShape="1">
          <a:blip r:embed="rId3">
            <a:alphaModFix/>
          </a:blip>
          <a:srcRect b="2563" l="29615" r="18946" t="11568"/>
          <a:stretch/>
        </p:blipFill>
        <p:spPr>
          <a:xfrm>
            <a:off x="202500" y="0"/>
            <a:ext cx="2397900" cy="2251587"/>
          </a:xfrm>
          <a:prstGeom prst="rect">
            <a:avLst/>
          </a:prstGeom>
          <a:noFill/>
          <a:ln>
            <a:noFill/>
          </a:ln>
        </p:spPr>
      </p:pic>
      <p:pic>
        <p:nvPicPr>
          <p:cNvPr id="369" name="Google Shape;369;p52"/>
          <p:cNvPicPr preferRelativeResize="0"/>
          <p:nvPr/>
        </p:nvPicPr>
        <p:blipFill rotWithShape="1">
          <a:blip r:embed="rId3">
            <a:alphaModFix/>
          </a:blip>
          <a:srcRect b="2563" l="29615" r="18946" t="11568"/>
          <a:stretch/>
        </p:blipFill>
        <p:spPr>
          <a:xfrm>
            <a:off x="2600400" y="0"/>
            <a:ext cx="2397900" cy="2251587"/>
          </a:xfrm>
          <a:prstGeom prst="rect">
            <a:avLst/>
          </a:prstGeom>
          <a:noFill/>
          <a:ln>
            <a:noFill/>
          </a:ln>
        </p:spPr>
      </p:pic>
      <p:pic>
        <p:nvPicPr>
          <p:cNvPr id="370" name="Google Shape;370;p52"/>
          <p:cNvPicPr preferRelativeResize="0"/>
          <p:nvPr/>
        </p:nvPicPr>
        <p:blipFill rotWithShape="1">
          <a:blip r:embed="rId3">
            <a:alphaModFix/>
          </a:blip>
          <a:srcRect b="2563" l="29615" r="18946" t="11568"/>
          <a:stretch/>
        </p:blipFill>
        <p:spPr>
          <a:xfrm>
            <a:off x="4998300" y="0"/>
            <a:ext cx="2397900" cy="2251587"/>
          </a:xfrm>
          <a:prstGeom prst="rect">
            <a:avLst/>
          </a:prstGeom>
          <a:noFill/>
          <a:ln>
            <a:noFill/>
          </a:ln>
        </p:spPr>
      </p:pic>
      <p:pic>
        <p:nvPicPr>
          <p:cNvPr id="371" name="Google Shape;371;p52"/>
          <p:cNvPicPr preferRelativeResize="0"/>
          <p:nvPr/>
        </p:nvPicPr>
        <p:blipFill rotWithShape="1">
          <a:blip r:embed="rId3">
            <a:alphaModFix/>
          </a:blip>
          <a:srcRect b="2563" l="29615" r="18946" t="11568"/>
          <a:stretch/>
        </p:blipFill>
        <p:spPr>
          <a:xfrm>
            <a:off x="7396200" y="0"/>
            <a:ext cx="2397900" cy="2251587"/>
          </a:xfrm>
          <a:prstGeom prst="rect">
            <a:avLst/>
          </a:prstGeom>
          <a:noFill/>
          <a:ln>
            <a:noFill/>
          </a:ln>
        </p:spPr>
      </p:pic>
      <p:pic>
        <p:nvPicPr>
          <p:cNvPr id="372" name="Google Shape;372;p52"/>
          <p:cNvPicPr preferRelativeResize="0"/>
          <p:nvPr/>
        </p:nvPicPr>
        <p:blipFill rotWithShape="1">
          <a:blip r:embed="rId3">
            <a:alphaModFix/>
          </a:blip>
          <a:srcRect b="2563" l="29615" r="18946" t="11568"/>
          <a:stretch/>
        </p:blipFill>
        <p:spPr>
          <a:xfrm>
            <a:off x="9794100" y="0"/>
            <a:ext cx="2397900" cy="2251587"/>
          </a:xfrm>
          <a:prstGeom prst="rect">
            <a:avLst/>
          </a:prstGeom>
          <a:noFill/>
          <a:ln>
            <a:noFill/>
          </a:ln>
        </p:spPr>
      </p:pic>
      <p:pic>
        <p:nvPicPr>
          <p:cNvPr id="373" name="Google Shape;373;p52"/>
          <p:cNvPicPr preferRelativeResize="0"/>
          <p:nvPr/>
        </p:nvPicPr>
        <p:blipFill rotWithShape="1">
          <a:blip r:embed="rId3">
            <a:alphaModFix/>
          </a:blip>
          <a:srcRect b="2563" l="29615" r="18946" t="11568"/>
          <a:stretch/>
        </p:blipFill>
        <p:spPr>
          <a:xfrm>
            <a:off x="202500" y="2303206"/>
            <a:ext cx="2397900" cy="2251587"/>
          </a:xfrm>
          <a:prstGeom prst="rect">
            <a:avLst/>
          </a:prstGeom>
          <a:noFill/>
          <a:ln>
            <a:noFill/>
          </a:ln>
        </p:spPr>
      </p:pic>
      <p:pic>
        <p:nvPicPr>
          <p:cNvPr id="374" name="Google Shape;374;p52"/>
          <p:cNvPicPr preferRelativeResize="0"/>
          <p:nvPr/>
        </p:nvPicPr>
        <p:blipFill rotWithShape="1">
          <a:blip r:embed="rId3">
            <a:alphaModFix/>
          </a:blip>
          <a:srcRect b="2563" l="29615" r="18946" t="11568"/>
          <a:stretch/>
        </p:blipFill>
        <p:spPr>
          <a:xfrm>
            <a:off x="2600400" y="2303206"/>
            <a:ext cx="2397900" cy="2251587"/>
          </a:xfrm>
          <a:prstGeom prst="rect">
            <a:avLst/>
          </a:prstGeom>
          <a:noFill/>
          <a:ln>
            <a:noFill/>
          </a:ln>
        </p:spPr>
      </p:pic>
      <p:pic>
        <p:nvPicPr>
          <p:cNvPr id="375" name="Google Shape;375;p52"/>
          <p:cNvPicPr preferRelativeResize="0"/>
          <p:nvPr/>
        </p:nvPicPr>
        <p:blipFill rotWithShape="1">
          <a:blip r:embed="rId3">
            <a:alphaModFix/>
          </a:blip>
          <a:srcRect b="2563" l="29615" r="18946" t="11568"/>
          <a:stretch/>
        </p:blipFill>
        <p:spPr>
          <a:xfrm>
            <a:off x="4998300" y="2303206"/>
            <a:ext cx="2397900" cy="2251587"/>
          </a:xfrm>
          <a:prstGeom prst="rect">
            <a:avLst/>
          </a:prstGeom>
          <a:noFill/>
          <a:ln>
            <a:noFill/>
          </a:ln>
        </p:spPr>
      </p:pic>
      <p:pic>
        <p:nvPicPr>
          <p:cNvPr id="376" name="Google Shape;376;p52"/>
          <p:cNvPicPr preferRelativeResize="0"/>
          <p:nvPr/>
        </p:nvPicPr>
        <p:blipFill rotWithShape="1">
          <a:blip r:embed="rId3">
            <a:alphaModFix/>
          </a:blip>
          <a:srcRect b="2563" l="29615" r="18946" t="11568"/>
          <a:stretch/>
        </p:blipFill>
        <p:spPr>
          <a:xfrm>
            <a:off x="7396200" y="2303206"/>
            <a:ext cx="2397900" cy="2251587"/>
          </a:xfrm>
          <a:prstGeom prst="rect">
            <a:avLst/>
          </a:prstGeom>
          <a:noFill/>
          <a:ln>
            <a:noFill/>
          </a:ln>
        </p:spPr>
      </p:pic>
      <p:pic>
        <p:nvPicPr>
          <p:cNvPr id="377" name="Google Shape;377;p52"/>
          <p:cNvPicPr preferRelativeResize="0"/>
          <p:nvPr/>
        </p:nvPicPr>
        <p:blipFill rotWithShape="1">
          <a:blip r:embed="rId3">
            <a:alphaModFix/>
          </a:blip>
          <a:srcRect b="2563" l="29615" r="18946" t="11568"/>
          <a:stretch/>
        </p:blipFill>
        <p:spPr>
          <a:xfrm>
            <a:off x="9794100" y="2303206"/>
            <a:ext cx="2397900" cy="2251587"/>
          </a:xfrm>
          <a:prstGeom prst="rect">
            <a:avLst/>
          </a:prstGeom>
          <a:noFill/>
          <a:ln>
            <a:noFill/>
          </a:ln>
        </p:spPr>
      </p:pic>
      <p:pic>
        <p:nvPicPr>
          <p:cNvPr id="378" name="Google Shape;378;p52"/>
          <p:cNvPicPr preferRelativeResize="0"/>
          <p:nvPr/>
        </p:nvPicPr>
        <p:blipFill rotWithShape="1">
          <a:blip r:embed="rId3">
            <a:alphaModFix/>
          </a:blip>
          <a:srcRect b="2563" l="29615" r="18946" t="11568"/>
          <a:stretch/>
        </p:blipFill>
        <p:spPr>
          <a:xfrm>
            <a:off x="202500" y="4581832"/>
            <a:ext cx="2397900" cy="2251587"/>
          </a:xfrm>
          <a:prstGeom prst="rect">
            <a:avLst/>
          </a:prstGeom>
          <a:noFill/>
          <a:ln>
            <a:noFill/>
          </a:ln>
        </p:spPr>
      </p:pic>
      <p:pic>
        <p:nvPicPr>
          <p:cNvPr id="379" name="Google Shape;379;p52"/>
          <p:cNvPicPr preferRelativeResize="0"/>
          <p:nvPr/>
        </p:nvPicPr>
        <p:blipFill rotWithShape="1">
          <a:blip r:embed="rId3">
            <a:alphaModFix/>
          </a:blip>
          <a:srcRect b="2563" l="29615" r="18946" t="11568"/>
          <a:stretch/>
        </p:blipFill>
        <p:spPr>
          <a:xfrm>
            <a:off x="2600400" y="4581832"/>
            <a:ext cx="2397900" cy="2251587"/>
          </a:xfrm>
          <a:prstGeom prst="rect">
            <a:avLst/>
          </a:prstGeom>
          <a:noFill/>
          <a:ln>
            <a:noFill/>
          </a:ln>
        </p:spPr>
      </p:pic>
      <p:pic>
        <p:nvPicPr>
          <p:cNvPr id="380" name="Google Shape;380;p52"/>
          <p:cNvPicPr preferRelativeResize="0"/>
          <p:nvPr/>
        </p:nvPicPr>
        <p:blipFill rotWithShape="1">
          <a:blip r:embed="rId3">
            <a:alphaModFix/>
          </a:blip>
          <a:srcRect b="2563" l="29615" r="18946" t="11568"/>
          <a:stretch/>
        </p:blipFill>
        <p:spPr>
          <a:xfrm>
            <a:off x="4998300" y="4581832"/>
            <a:ext cx="2397900" cy="2251587"/>
          </a:xfrm>
          <a:prstGeom prst="rect">
            <a:avLst/>
          </a:prstGeom>
          <a:noFill/>
          <a:ln>
            <a:noFill/>
          </a:ln>
        </p:spPr>
      </p:pic>
      <p:pic>
        <p:nvPicPr>
          <p:cNvPr id="381" name="Google Shape;381;p52"/>
          <p:cNvPicPr preferRelativeResize="0"/>
          <p:nvPr/>
        </p:nvPicPr>
        <p:blipFill rotWithShape="1">
          <a:blip r:embed="rId3">
            <a:alphaModFix/>
          </a:blip>
          <a:srcRect b="2563" l="29615" r="18946" t="11568"/>
          <a:stretch/>
        </p:blipFill>
        <p:spPr>
          <a:xfrm>
            <a:off x="7396200" y="4581832"/>
            <a:ext cx="2397900" cy="2251587"/>
          </a:xfrm>
          <a:prstGeom prst="rect">
            <a:avLst/>
          </a:prstGeom>
          <a:noFill/>
          <a:ln>
            <a:noFill/>
          </a:ln>
        </p:spPr>
      </p:pic>
      <p:pic>
        <p:nvPicPr>
          <p:cNvPr id="382" name="Google Shape;382;p52"/>
          <p:cNvPicPr preferRelativeResize="0"/>
          <p:nvPr/>
        </p:nvPicPr>
        <p:blipFill rotWithShape="1">
          <a:blip r:embed="rId3">
            <a:alphaModFix/>
          </a:blip>
          <a:srcRect b="2563" l="29615" r="18946" t="11568"/>
          <a:stretch/>
        </p:blipFill>
        <p:spPr>
          <a:xfrm>
            <a:off x="9794100" y="4581832"/>
            <a:ext cx="2397900" cy="2251587"/>
          </a:xfrm>
          <a:prstGeom prst="rect">
            <a:avLst/>
          </a:prstGeom>
          <a:noFill/>
          <a:ln>
            <a:noFill/>
          </a:ln>
        </p:spPr>
      </p:pic>
      <p:sp>
        <p:nvSpPr>
          <p:cNvPr id="383" name="Google Shape;383;p52"/>
          <p:cNvSpPr txBox="1"/>
          <p:nvPr/>
        </p:nvSpPr>
        <p:spPr>
          <a:xfrm>
            <a:off x="9919855" y="332509"/>
            <a:ext cx="203661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4" name="Google Shape;384;p52"/>
          <p:cNvSpPr txBox="1"/>
          <p:nvPr/>
        </p:nvSpPr>
        <p:spPr>
          <a:xfrm>
            <a:off x="9878291" y="640286"/>
            <a:ext cx="2189018" cy="630942"/>
          </a:xfrm>
          <a:prstGeom prst="rect">
            <a:avLst/>
          </a:prstGeom>
          <a:noFill/>
          <a:ln>
            <a:noFill/>
          </a:ln>
        </p:spPr>
        <p:txBody>
          <a:bodyPr anchorCtr="0" anchor="t" bIns="45700" lIns="91425" spcFirstLastPara="1" rIns="91425" wrap="square" tIns="45700">
            <a:spAutoFit/>
          </a:bodyPr>
          <a:lstStyle/>
          <a:p>
            <a:pPr indent="0" lvl="0" marL="0" marR="0" rtl="1" algn="ctr">
              <a:lnSpc>
                <a:spcPct val="100000"/>
              </a:lnSpc>
              <a:spcBef>
                <a:spcPts val="0"/>
              </a:spcBef>
              <a:spcAft>
                <a:spcPts val="0"/>
              </a:spcAft>
              <a:buNone/>
            </a:pPr>
            <a:r>
              <a:rPr b="0" i="0" lang="iw-IL" sz="3500" u="none" cap="none" strike="noStrike">
                <a:solidFill>
                  <a:srgbClr val="000000"/>
                </a:solidFill>
                <a:latin typeface="Arial"/>
                <a:ea typeface="Arial"/>
                <a:cs typeface="Arial"/>
                <a:sym typeface="Arial"/>
              </a:rPr>
              <a:t>לישון</a:t>
            </a:r>
            <a:endParaRPr/>
          </a:p>
        </p:txBody>
      </p:sp>
      <p:sp>
        <p:nvSpPr>
          <p:cNvPr id="385" name="Google Shape;385;p52"/>
          <p:cNvSpPr txBox="1"/>
          <p:nvPr/>
        </p:nvSpPr>
        <p:spPr>
          <a:xfrm>
            <a:off x="7448526" y="594566"/>
            <a:ext cx="2189018" cy="116955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iw-IL" sz="3500" u="none" cap="none" strike="noStrike">
                <a:solidFill>
                  <a:srgbClr val="000000"/>
                </a:solidFill>
                <a:latin typeface="Arial"/>
                <a:ea typeface="Arial"/>
                <a:cs typeface="Arial"/>
                <a:sym typeface="Arial"/>
              </a:rPr>
              <a:t>להיות במחשב</a:t>
            </a:r>
            <a:endParaRPr/>
          </a:p>
        </p:txBody>
      </p:sp>
      <p:sp>
        <p:nvSpPr>
          <p:cNvPr id="386" name="Google Shape;386;p52"/>
          <p:cNvSpPr txBox="1"/>
          <p:nvPr/>
        </p:nvSpPr>
        <p:spPr>
          <a:xfrm>
            <a:off x="5071383" y="382641"/>
            <a:ext cx="2189018" cy="1708160"/>
          </a:xfrm>
          <a:prstGeom prst="rect">
            <a:avLst/>
          </a:prstGeom>
          <a:noFill/>
          <a:ln>
            <a:noFill/>
          </a:ln>
        </p:spPr>
        <p:txBody>
          <a:bodyPr anchorCtr="0" anchor="t" bIns="45700" lIns="91425" spcFirstLastPara="1" rIns="91425" wrap="square" tIns="45700">
            <a:spAutoFit/>
          </a:bodyPr>
          <a:lstStyle/>
          <a:p>
            <a:pPr indent="0" lvl="0" marL="0" marR="0" rtl="1" algn="ctr">
              <a:lnSpc>
                <a:spcPct val="100000"/>
              </a:lnSpc>
              <a:spcBef>
                <a:spcPts val="0"/>
              </a:spcBef>
              <a:spcAft>
                <a:spcPts val="0"/>
              </a:spcAft>
              <a:buNone/>
            </a:pPr>
            <a:r>
              <a:rPr b="0" i="0" lang="iw-IL" sz="3500" u="none" cap="none" strike="noStrike">
                <a:solidFill>
                  <a:srgbClr val="000000"/>
                </a:solidFill>
                <a:latin typeface="Arial"/>
                <a:ea typeface="Arial"/>
                <a:cs typeface="Arial"/>
                <a:sym typeface="Arial"/>
              </a:rPr>
              <a:t>לשחות בים או בריכה</a:t>
            </a:r>
            <a:endParaRPr/>
          </a:p>
        </p:txBody>
      </p:sp>
      <p:sp>
        <p:nvSpPr>
          <p:cNvPr id="387" name="Google Shape;387;p52"/>
          <p:cNvSpPr txBox="1"/>
          <p:nvPr/>
        </p:nvSpPr>
        <p:spPr>
          <a:xfrm>
            <a:off x="2714057" y="508882"/>
            <a:ext cx="2189018" cy="116955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iw-IL" sz="3500" u="none" cap="none" strike="noStrike">
                <a:solidFill>
                  <a:srgbClr val="000000"/>
                </a:solidFill>
                <a:latin typeface="Arial"/>
                <a:ea typeface="Arial"/>
                <a:cs typeface="Arial"/>
                <a:sym typeface="Arial"/>
              </a:rPr>
              <a:t>לקבל מחמאה</a:t>
            </a:r>
            <a:endParaRPr/>
          </a:p>
        </p:txBody>
      </p:sp>
      <p:sp>
        <p:nvSpPr>
          <p:cNvPr id="388" name="Google Shape;388;p52"/>
          <p:cNvSpPr txBox="1"/>
          <p:nvPr/>
        </p:nvSpPr>
        <p:spPr>
          <a:xfrm>
            <a:off x="298162" y="480266"/>
            <a:ext cx="2189018" cy="116955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iw-IL" sz="3500" u="none" cap="none" strike="noStrike">
                <a:solidFill>
                  <a:srgbClr val="000000"/>
                </a:solidFill>
                <a:latin typeface="Arial"/>
                <a:ea typeface="Arial"/>
                <a:cs typeface="Arial"/>
                <a:sym typeface="Arial"/>
              </a:rPr>
              <a:t>לעזור לחבר</a:t>
            </a:r>
            <a:endParaRPr/>
          </a:p>
        </p:txBody>
      </p:sp>
      <p:sp>
        <p:nvSpPr>
          <p:cNvPr id="389" name="Google Shape;389;p52"/>
          <p:cNvSpPr txBox="1"/>
          <p:nvPr/>
        </p:nvSpPr>
        <p:spPr>
          <a:xfrm>
            <a:off x="9870671" y="2582691"/>
            <a:ext cx="2189018" cy="170816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iw-IL" sz="3500" u="none" cap="none" strike="noStrike">
                <a:solidFill>
                  <a:srgbClr val="000000"/>
                </a:solidFill>
                <a:latin typeface="Arial"/>
                <a:ea typeface="Arial"/>
                <a:cs typeface="Arial"/>
                <a:sym typeface="Arial"/>
              </a:rPr>
              <a:t>לשחק עם חברים</a:t>
            </a:r>
            <a:endParaRPr/>
          </a:p>
        </p:txBody>
      </p:sp>
      <p:sp>
        <p:nvSpPr>
          <p:cNvPr id="390" name="Google Shape;390;p52"/>
          <p:cNvSpPr txBox="1"/>
          <p:nvPr/>
        </p:nvSpPr>
        <p:spPr>
          <a:xfrm>
            <a:off x="5089522" y="2448636"/>
            <a:ext cx="2189018" cy="224676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iw-IL" sz="3500" u="none" cap="none" strike="noStrike">
                <a:solidFill>
                  <a:srgbClr val="000000"/>
                </a:solidFill>
                <a:latin typeface="Arial"/>
                <a:ea typeface="Arial"/>
                <a:cs typeface="Arial"/>
                <a:sym typeface="Arial"/>
              </a:rPr>
              <a:t>לצאת להליכה/ריצה לבד</a:t>
            </a:r>
            <a:endParaRPr/>
          </a:p>
        </p:txBody>
      </p:sp>
      <p:sp>
        <p:nvSpPr>
          <p:cNvPr id="391" name="Google Shape;391;p52"/>
          <p:cNvSpPr txBox="1"/>
          <p:nvPr/>
        </p:nvSpPr>
        <p:spPr>
          <a:xfrm>
            <a:off x="2706437" y="2388247"/>
            <a:ext cx="2189018" cy="224676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iw-IL" sz="3500" u="none" cap="none" strike="noStrike">
                <a:solidFill>
                  <a:srgbClr val="000000"/>
                </a:solidFill>
                <a:latin typeface="Arial"/>
                <a:ea typeface="Arial"/>
                <a:cs typeface="Arial"/>
                <a:sym typeface="Arial"/>
              </a:rPr>
              <a:t>לצאת להליכה/ריצה עם חבר</a:t>
            </a:r>
            <a:endParaRPr/>
          </a:p>
        </p:txBody>
      </p:sp>
      <p:sp>
        <p:nvSpPr>
          <p:cNvPr id="392" name="Google Shape;392;p52"/>
          <p:cNvSpPr txBox="1"/>
          <p:nvPr/>
        </p:nvSpPr>
        <p:spPr>
          <a:xfrm>
            <a:off x="275044" y="2987246"/>
            <a:ext cx="2189018" cy="1169551"/>
          </a:xfrm>
          <a:prstGeom prst="rect">
            <a:avLst/>
          </a:prstGeom>
          <a:noFill/>
          <a:ln>
            <a:noFill/>
          </a:ln>
        </p:spPr>
        <p:txBody>
          <a:bodyPr anchorCtr="0" anchor="t" bIns="45700" lIns="91425" spcFirstLastPara="1" rIns="91425" wrap="square" tIns="45700">
            <a:spAutoFit/>
          </a:bodyPr>
          <a:lstStyle/>
          <a:p>
            <a:pPr indent="0" lvl="0" marL="0" marR="0" rtl="1" algn="ctr">
              <a:lnSpc>
                <a:spcPct val="100000"/>
              </a:lnSpc>
              <a:spcBef>
                <a:spcPts val="0"/>
              </a:spcBef>
              <a:spcAft>
                <a:spcPts val="0"/>
              </a:spcAft>
              <a:buNone/>
            </a:pPr>
            <a:r>
              <a:rPr b="0" i="0" lang="iw-IL" sz="3500" u="none" cap="none" strike="noStrike">
                <a:solidFill>
                  <a:srgbClr val="000000"/>
                </a:solidFill>
                <a:latin typeface="Arial"/>
                <a:ea typeface="Arial"/>
                <a:cs typeface="Arial"/>
                <a:sym typeface="Arial"/>
              </a:rPr>
              <a:t>לקרוא ספר</a:t>
            </a:r>
            <a:endParaRPr/>
          </a:p>
        </p:txBody>
      </p:sp>
      <p:sp>
        <p:nvSpPr>
          <p:cNvPr id="393" name="Google Shape;393;p52"/>
          <p:cNvSpPr txBox="1"/>
          <p:nvPr/>
        </p:nvSpPr>
        <p:spPr>
          <a:xfrm>
            <a:off x="9893531" y="5158946"/>
            <a:ext cx="2189018" cy="63094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iw-IL" sz="3500" u="none" cap="none" strike="noStrike">
                <a:solidFill>
                  <a:srgbClr val="000000"/>
                </a:solidFill>
                <a:latin typeface="Arial"/>
                <a:ea typeface="Arial"/>
                <a:cs typeface="Arial"/>
                <a:sym typeface="Arial"/>
              </a:rPr>
              <a:t>להתנדב</a:t>
            </a:r>
            <a:endParaRPr/>
          </a:p>
        </p:txBody>
      </p:sp>
      <p:sp>
        <p:nvSpPr>
          <p:cNvPr id="394" name="Google Shape;394;p52"/>
          <p:cNvSpPr txBox="1"/>
          <p:nvPr/>
        </p:nvSpPr>
        <p:spPr>
          <a:xfrm>
            <a:off x="7509486" y="5044646"/>
            <a:ext cx="2189018" cy="116955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iw-IL" sz="3500" u="none" cap="none" strike="noStrike">
                <a:solidFill>
                  <a:srgbClr val="000000"/>
                </a:solidFill>
                <a:latin typeface="Arial"/>
                <a:ea typeface="Arial"/>
                <a:cs typeface="Arial"/>
                <a:sym typeface="Arial"/>
              </a:rPr>
              <a:t>להקשיב למוזיקה</a:t>
            </a:r>
            <a:endParaRPr/>
          </a:p>
        </p:txBody>
      </p:sp>
      <p:sp>
        <p:nvSpPr>
          <p:cNvPr id="395" name="Google Shape;395;p52"/>
          <p:cNvSpPr txBox="1"/>
          <p:nvPr/>
        </p:nvSpPr>
        <p:spPr>
          <a:xfrm>
            <a:off x="5097731" y="4816046"/>
            <a:ext cx="2189018" cy="170816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iw-IL" sz="3500" u="none" cap="none" strike="noStrike">
                <a:solidFill>
                  <a:srgbClr val="000000"/>
                </a:solidFill>
                <a:latin typeface="Arial"/>
                <a:ea typeface="Arial"/>
                <a:cs typeface="Arial"/>
                <a:sym typeface="Arial"/>
              </a:rPr>
              <a:t>לאכול משהו מתוק</a:t>
            </a:r>
            <a:endParaRPr/>
          </a:p>
        </p:txBody>
      </p:sp>
      <p:sp>
        <p:nvSpPr>
          <p:cNvPr id="396" name="Google Shape;396;p52"/>
          <p:cNvSpPr txBox="1"/>
          <p:nvPr/>
        </p:nvSpPr>
        <p:spPr>
          <a:xfrm>
            <a:off x="2729297" y="5027542"/>
            <a:ext cx="2189018" cy="116955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iw-IL" sz="3500" u="none" cap="none" strike="noStrike">
                <a:solidFill>
                  <a:srgbClr val="000000"/>
                </a:solidFill>
                <a:latin typeface="Arial"/>
                <a:ea typeface="Arial"/>
                <a:cs typeface="Arial"/>
                <a:sym typeface="Arial"/>
              </a:rPr>
              <a:t>לארגן אירועים</a:t>
            </a:r>
            <a:endParaRPr/>
          </a:p>
        </p:txBody>
      </p:sp>
      <p:sp>
        <p:nvSpPr>
          <p:cNvPr id="397" name="Google Shape;397;p52"/>
          <p:cNvSpPr txBox="1"/>
          <p:nvPr/>
        </p:nvSpPr>
        <p:spPr>
          <a:xfrm>
            <a:off x="297904" y="5090366"/>
            <a:ext cx="2189018" cy="116955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iw-IL" sz="3500" u="none" cap="none" strike="noStrike">
                <a:solidFill>
                  <a:srgbClr val="000000"/>
                </a:solidFill>
                <a:latin typeface="Arial"/>
                <a:ea typeface="Arial"/>
                <a:cs typeface="Arial"/>
                <a:sym typeface="Arial"/>
              </a:rPr>
              <a:t>לכתוב לעצמי</a:t>
            </a:r>
            <a:endParaRPr/>
          </a:p>
        </p:txBody>
      </p:sp>
      <p:sp>
        <p:nvSpPr>
          <p:cNvPr id="398" name="Google Shape;398;p52"/>
          <p:cNvSpPr txBox="1"/>
          <p:nvPr/>
        </p:nvSpPr>
        <p:spPr>
          <a:xfrm>
            <a:off x="7528511" y="3113528"/>
            <a:ext cx="2189018" cy="63094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iw-IL" sz="3500" u="none" cap="none" strike="noStrike">
                <a:solidFill>
                  <a:srgbClr val="000000"/>
                </a:solidFill>
                <a:latin typeface="Arial"/>
                <a:ea typeface="Arial"/>
                <a:cs typeface="Arial"/>
                <a:sym typeface="Arial"/>
              </a:rPr>
              <a:t>לבשל</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pic>
        <p:nvPicPr>
          <p:cNvPr id="404" name="Google Shape;404;p53"/>
          <p:cNvPicPr preferRelativeResize="0"/>
          <p:nvPr/>
        </p:nvPicPr>
        <p:blipFill rotWithShape="1">
          <a:blip r:embed="rId3">
            <a:alphaModFix/>
          </a:blip>
          <a:srcRect b="3247" l="30287" r="19668" t="13161"/>
          <a:stretch/>
        </p:blipFill>
        <p:spPr>
          <a:xfrm>
            <a:off x="9797648" y="147863"/>
            <a:ext cx="2282112" cy="2144188"/>
          </a:xfrm>
          <a:prstGeom prst="rect">
            <a:avLst/>
          </a:prstGeom>
          <a:noFill/>
          <a:ln>
            <a:noFill/>
          </a:ln>
        </p:spPr>
      </p:pic>
      <p:pic>
        <p:nvPicPr>
          <p:cNvPr id="405" name="Google Shape;405;p53"/>
          <p:cNvPicPr preferRelativeResize="0"/>
          <p:nvPr/>
        </p:nvPicPr>
        <p:blipFill rotWithShape="1">
          <a:blip r:embed="rId3">
            <a:alphaModFix/>
          </a:blip>
          <a:srcRect b="3247" l="30287" r="19668" t="13161"/>
          <a:stretch/>
        </p:blipFill>
        <p:spPr>
          <a:xfrm>
            <a:off x="7454576" y="147863"/>
            <a:ext cx="2282112" cy="2144188"/>
          </a:xfrm>
          <a:prstGeom prst="rect">
            <a:avLst/>
          </a:prstGeom>
          <a:noFill/>
          <a:ln>
            <a:noFill/>
          </a:ln>
        </p:spPr>
      </p:pic>
      <p:pic>
        <p:nvPicPr>
          <p:cNvPr id="406" name="Google Shape;406;p53"/>
          <p:cNvPicPr preferRelativeResize="0"/>
          <p:nvPr/>
        </p:nvPicPr>
        <p:blipFill rotWithShape="1">
          <a:blip r:embed="rId3">
            <a:alphaModFix/>
          </a:blip>
          <a:srcRect b="3247" l="30287" r="19668" t="13161"/>
          <a:stretch/>
        </p:blipFill>
        <p:spPr>
          <a:xfrm>
            <a:off x="5111504" y="147863"/>
            <a:ext cx="2282112" cy="2144188"/>
          </a:xfrm>
          <a:prstGeom prst="rect">
            <a:avLst/>
          </a:prstGeom>
          <a:noFill/>
          <a:ln>
            <a:noFill/>
          </a:ln>
        </p:spPr>
      </p:pic>
      <p:pic>
        <p:nvPicPr>
          <p:cNvPr id="407" name="Google Shape;407;p53"/>
          <p:cNvPicPr preferRelativeResize="0"/>
          <p:nvPr/>
        </p:nvPicPr>
        <p:blipFill rotWithShape="1">
          <a:blip r:embed="rId3">
            <a:alphaModFix/>
          </a:blip>
          <a:srcRect b="3247" l="30287" r="19668" t="13161"/>
          <a:stretch/>
        </p:blipFill>
        <p:spPr>
          <a:xfrm>
            <a:off x="2768432" y="147863"/>
            <a:ext cx="2282112" cy="2144188"/>
          </a:xfrm>
          <a:prstGeom prst="rect">
            <a:avLst/>
          </a:prstGeom>
          <a:noFill/>
          <a:ln>
            <a:noFill/>
          </a:ln>
        </p:spPr>
      </p:pic>
      <p:pic>
        <p:nvPicPr>
          <p:cNvPr id="408" name="Google Shape;408;p53"/>
          <p:cNvPicPr preferRelativeResize="0"/>
          <p:nvPr/>
        </p:nvPicPr>
        <p:blipFill rotWithShape="1">
          <a:blip r:embed="rId3">
            <a:alphaModFix/>
          </a:blip>
          <a:srcRect b="3247" l="30287" r="19668" t="13161"/>
          <a:stretch/>
        </p:blipFill>
        <p:spPr>
          <a:xfrm>
            <a:off x="425360" y="147863"/>
            <a:ext cx="2282112" cy="2144188"/>
          </a:xfrm>
          <a:prstGeom prst="rect">
            <a:avLst/>
          </a:prstGeom>
          <a:noFill/>
          <a:ln>
            <a:noFill/>
          </a:ln>
        </p:spPr>
      </p:pic>
      <p:pic>
        <p:nvPicPr>
          <p:cNvPr id="409" name="Google Shape;409;p53"/>
          <p:cNvPicPr preferRelativeResize="0"/>
          <p:nvPr/>
        </p:nvPicPr>
        <p:blipFill rotWithShape="1">
          <a:blip r:embed="rId3">
            <a:alphaModFix/>
          </a:blip>
          <a:srcRect b="3247" l="30287" r="19668" t="13161"/>
          <a:stretch/>
        </p:blipFill>
        <p:spPr>
          <a:xfrm>
            <a:off x="9797648" y="2356906"/>
            <a:ext cx="2282112" cy="2144188"/>
          </a:xfrm>
          <a:prstGeom prst="rect">
            <a:avLst/>
          </a:prstGeom>
          <a:noFill/>
          <a:ln>
            <a:noFill/>
          </a:ln>
        </p:spPr>
      </p:pic>
      <p:pic>
        <p:nvPicPr>
          <p:cNvPr id="410" name="Google Shape;410;p53"/>
          <p:cNvPicPr preferRelativeResize="0"/>
          <p:nvPr/>
        </p:nvPicPr>
        <p:blipFill rotWithShape="1">
          <a:blip r:embed="rId3">
            <a:alphaModFix/>
          </a:blip>
          <a:srcRect b="3247" l="30287" r="19668" t="13161"/>
          <a:stretch/>
        </p:blipFill>
        <p:spPr>
          <a:xfrm>
            <a:off x="7454576" y="2356906"/>
            <a:ext cx="2282112" cy="2144188"/>
          </a:xfrm>
          <a:prstGeom prst="rect">
            <a:avLst/>
          </a:prstGeom>
          <a:noFill/>
          <a:ln>
            <a:noFill/>
          </a:ln>
        </p:spPr>
      </p:pic>
      <p:pic>
        <p:nvPicPr>
          <p:cNvPr id="411" name="Google Shape;411;p53"/>
          <p:cNvPicPr preferRelativeResize="0"/>
          <p:nvPr/>
        </p:nvPicPr>
        <p:blipFill rotWithShape="1">
          <a:blip r:embed="rId3">
            <a:alphaModFix/>
          </a:blip>
          <a:srcRect b="3247" l="30287" r="19668" t="13161"/>
          <a:stretch/>
        </p:blipFill>
        <p:spPr>
          <a:xfrm>
            <a:off x="5111504" y="2356906"/>
            <a:ext cx="2282112" cy="2144188"/>
          </a:xfrm>
          <a:prstGeom prst="rect">
            <a:avLst/>
          </a:prstGeom>
          <a:noFill/>
          <a:ln>
            <a:noFill/>
          </a:ln>
        </p:spPr>
      </p:pic>
      <p:pic>
        <p:nvPicPr>
          <p:cNvPr id="412" name="Google Shape;412;p53"/>
          <p:cNvPicPr preferRelativeResize="0"/>
          <p:nvPr/>
        </p:nvPicPr>
        <p:blipFill rotWithShape="1">
          <a:blip r:embed="rId3">
            <a:alphaModFix/>
          </a:blip>
          <a:srcRect b="3247" l="30287" r="19668" t="13161"/>
          <a:stretch/>
        </p:blipFill>
        <p:spPr>
          <a:xfrm>
            <a:off x="2768432" y="2356906"/>
            <a:ext cx="2282112" cy="2144188"/>
          </a:xfrm>
          <a:prstGeom prst="rect">
            <a:avLst/>
          </a:prstGeom>
          <a:noFill/>
          <a:ln>
            <a:noFill/>
          </a:ln>
        </p:spPr>
      </p:pic>
      <p:pic>
        <p:nvPicPr>
          <p:cNvPr id="413" name="Google Shape;413;p53"/>
          <p:cNvPicPr preferRelativeResize="0"/>
          <p:nvPr/>
        </p:nvPicPr>
        <p:blipFill rotWithShape="1">
          <a:blip r:embed="rId3">
            <a:alphaModFix/>
          </a:blip>
          <a:srcRect b="3247" l="30287" r="19668" t="13161"/>
          <a:stretch/>
        </p:blipFill>
        <p:spPr>
          <a:xfrm>
            <a:off x="425360" y="2356906"/>
            <a:ext cx="2282112" cy="2144188"/>
          </a:xfrm>
          <a:prstGeom prst="rect">
            <a:avLst/>
          </a:prstGeom>
          <a:noFill/>
          <a:ln>
            <a:noFill/>
          </a:ln>
        </p:spPr>
      </p:pic>
      <p:pic>
        <p:nvPicPr>
          <p:cNvPr id="414" name="Google Shape;414;p53"/>
          <p:cNvPicPr preferRelativeResize="0"/>
          <p:nvPr/>
        </p:nvPicPr>
        <p:blipFill rotWithShape="1">
          <a:blip r:embed="rId3">
            <a:alphaModFix/>
          </a:blip>
          <a:srcRect b="3247" l="30287" r="19668" t="13161"/>
          <a:stretch/>
        </p:blipFill>
        <p:spPr>
          <a:xfrm>
            <a:off x="9797648" y="4565949"/>
            <a:ext cx="2282112" cy="2144188"/>
          </a:xfrm>
          <a:prstGeom prst="rect">
            <a:avLst/>
          </a:prstGeom>
          <a:noFill/>
          <a:ln>
            <a:noFill/>
          </a:ln>
        </p:spPr>
      </p:pic>
      <p:pic>
        <p:nvPicPr>
          <p:cNvPr id="415" name="Google Shape;415;p53"/>
          <p:cNvPicPr preferRelativeResize="0"/>
          <p:nvPr/>
        </p:nvPicPr>
        <p:blipFill rotWithShape="1">
          <a:blip r:embed="rId3">
            <a:alphaModFix/>
          </a:blip>
          <a:srcRect b="3247" l="30287" r="19668" t="13161"/>
          <a:stretch/>
        </p:blipFill>
        <p:spPr>
          <a:xfrm>
            <a:off x="7454576" y="4565949"/>
            <a:ext cx="2282112" cy="2144188"/>
          </a:xfrm>
          <a:prstGeom prst="rect">
            <a:avLst/>
          </a:prstGeom>
          <a:noFill/>
          <a:ln>
            <a:noFill/>
          </a:ln>
        </p:spPr>
      </p:pic>
      <p:pic>
        <p:nvPicPr>
          <p:cNvPr id="416" name="Google Shape;416;p53"/>
          <p:cNvPicPr preferRelativeResize="0"/>
          <p:nvPr/>
        </p:nvPicPr>
        <p:blipFill rotWithShape="1">
          <a:blip r:embed="rId3">
            <a:alphaModFix/>
          </a:blip>
          <a:srcRect b="3247" l="30287" r="19668" t="13161"/>
          <a:stretch/>
        </p:blipFill>
        <p:spPr>
          <a:xfrm>
            <a:off x="5111504" y="4565949"/>
            <a:ext cx="2282112" cy="2144188"/>
          </a:xfrm>
          <a:prstGeom prst="rect">
            <a:avLst/>
          </a:prstGeom>
          <a:noFill/>
          <a:ln>
            <a:noFill/>
          </a:ln>
        </p:spPr>
      </p:pic>
      <p:pic>
        <p:nvPicPr>
          <p:cNvPr id="417" name="Google Shape;417;p53"/>
          <p:cNvPicPr preferRelativeResize="0"/>
          <p:nvPr/>
        </p:nvPicPr>
        <p:blipFill rotWithShape="1">
          <a:blip r:embed="rId3">
            <a:alphaModFix/>
          </a:blip>
          <a:srcRect b="3247" l="30287" r="19668" t="13161"/>
          <a:stretch/>
        </p:blipFill>
        <p:spPr>
          <a:xfrm>
            <a:off x="2768432" y="4565949"/>
            <a:ext cx="2282112" cy="2144188"/>
          </a:xfrm>
          <a:prstGeom prst="rect">
            <a:avLst/>
          </a:prstGeom>
          <a:noFill/>
          <a:ln>
            <a:noFill/>
          </a:ln>
        </p:spPr>
      </p:pic>
      <p:pic>
        <p:nvPicPr>
          <p:cNvPr id="418" name="Google Shape;418;p53"/>
          <p:cNvPicPr preferRelativeResize="0"/>
          <p:nvPr/>
        </p:nvPicPr>
        <p:blipFill rotWithShape="1">
          <a:blip r:embed="rId3">
            <a:alphaModFix/>
          </a:blip>
          <a:srcRect b="3247" l="30287" r="19668" t="13161"/>
          <a:stretch/>
        </p:blipFill>
        <p:spPr>
          <a:xfrm>
            <a:off x="425360" y="4565949"/>
            <a:ext cx="2282112" cy="2144188"/>
          </a:xfrm>
          <a:prstGeom prst="rect">
            <a:avLst/>
          </a:prstGeom>
          <a:noFill/>
          <a:ln>
            <a:noFill/>
          </a:ln>
        </p:spPr>
      </p:pic>
      <p:sp>
        <p:nvSpPr>
          <p:cNvPr id="419" name="Google Shape;419;p53"/>
          <p:cNvSpPr txBox="1"/>
          <p:nvPr/>
        </p:nvSpPr>
        <p:spPr>
          <a:xfrm>
            <a:off x="9736789" y="571706"/>
            <a:ext cx="2344375" cy="1169551"/>
          </a:xfrm>
          <a:prstGeom prst="rect">
            <a:avLst/>
          </a:prstGeom>
          <a:noFill/>
          <a:ln>
            <a:noFill/>
          </a:ln>
        </p:spPr>
        <p:txBody>
          <a:bodyPr anchorCtr="0" anchor="t" bIns="45700" lIns="91425" spcFirstLastPara="1" rIns="91425" wrap="square" tIns="45700">
            <a:spAutoFit/>
          </a:bodyPr>
          <a:lstStyle/>
          <a:p>
            <a:pPr indent="0" lvl="0" marL="0" marR="0" rtl="1" algn="ctr">
              <a:lnSpc>
                <a:spcPct val="100000"/>
              </a:lnSpc>
              <a:spcBef>
                <a:spcPts val="0"/>
              </a:spcBef>
              <a:spcAft>
                <a:spcPts val="0"/>
              </a:spcAft>
              <a:buNone/>
            </a:pPr>
            <a:r>
              <a:rPr b="0" i="0" lang="iw-IL" sz="3500" u="none" cap="none" strike="noStrike">
                <a:solidFill>
                  <a:srgbClr val="000000"/>
                </a:solidFill>
                <a:latin typeface="Arial"/>
                <a:ea typeface="Arial"/>
                <a:cs typeface="Arial"/>
                <a:sym typeface="Arial"/>
              </a:rPr>
              <a:t>לעשות ספורט</a:t>
            </a:r>
            <a:endParaRPr/>
          </a:p>
        </p:txBody>
      </p:sp>
      <p:sp>
        <p:nvSpPr>
          <p:cNvPr id="420" name="Google Shape;420;p53"/>
          <p:cNvSpPr txBox="1"/>
          <p:nvPr/>
        </p:nvSpPr>
        <p:spPr>
          <a:xfrm>
            <a:off x="7494246" y="571706"/>
            <a:ext cx="2189018" cy="116955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iw-IL" sz="3500" u="none" cap="none" strike="noStrike">
                <a:solidFill>
                  <a:srgbClr val="000000"/>
                </a:solidFill>
                <a:latin typeface="Arial"/>
                <a:ea typeface="Arial"/>
                <a:cs typeface="Arial"/>
                <a:sym typeface="Arial"/>
              </a:rPr>
              <a:t>לצאת לקניות</a:t>
            </a:r>
            <a:endParaRPr/>
          </a:p>
        </p:txBody>
      </p:sp>
      <p:sp>
        <p:nvSpPr>
          <p:cNvPr id="421" name="Google Shape;421;p53"/>
          <p:cNvSpPr txBox="1"/>
          <p:nvPr/>
        </p:nvSpPr>
        <p:spPr>
          <a:xfrm>
            <a:off x="5087177" y="274202"/>
            <a:ext cx="2189018" cy="170816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iw-IL" sz="3500" u="none" cap="none" strike="noStrike">
                <a:solidFill>
                  <a:srgbClr val="000000"/>
                </a:solidFill>
                <a:latin typeface="Arial"/>
                <a:ea typeface="Arial"/>
                <a:cs typeface="Arial"/>
                <a:sym typeface="Arial"/>
              </a:rPr>
              <a:t>לצאת לפעילות</a:t>
            </a:r>
            <a:endParaRPr/>
          </a:p>
          <a:p>
            <a:pPr indent="0" lvl="0" marL="0" marR="0" rtl="0" algn="ctr">
              <a:lnSpc>
                <a:spcPct val="100000"/>
              </a:lnSpc>
              <a:spcBef>
                <a:spcPts val="0"/>
              </a:spcBef>
              <a:spcAft>
                <a:spcPts val="0"/>
              </a:spcAft>
              <a:buNone/>
            </a:pPr>
            <a:r>
              <a:t/>
            </a:r>
            <a:endParaRPr b="0" i="0" sz="3500" u="none" cap="none" strike="noStrike">
              <a:solidFill>
                <a:srgbClr val="000000"/>
              </a:solidFill>
              <a:latin typeface="Arial"/>
              <a:ea typeface="Arial"/>
              <a:cs typeface="Arial"/>
              <a:sym typeface="Arial"/>
            </a:endParaRPr>
          </a:p>
        </p:txBody>
      </p:sp>
      <p:sp>
        <p:nvSpPr>
          <p:cNvPr id="422" name="Google Shape;422;p53"/>
          <p:cNvSpPr txBox="1"/>
          <p:nvPr/>
        </p:nvSpPr>
        <p:spPr>
          <a:xfrm>
            <a:off x="2782637" y="341932"/>
            <a:ext cx="2189018" cy="170816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iw-IL" sz="3500" u="none" cap="none" strike="noStrike">
                <a:solidFill>
                  <a:srgbClr val="000000"/>
                </a:solidFill>
                <a:latin typeface="Arial"/>
                <a:ea typeface="Arial"/>
                <a:cs typeface="Arial"/>
                <a:sym typeface="Arial"/>
              </a:rPr>
              <a:t>לבלות עם המשפחה</a:t>
            </a:r>
            <a:endParaRPr/>
          </a:p>
        </p:txBody>
      </p:sp>
      <p:sp>
        <p:nvSpPr>
          <p:cNvPr id="423" name="Google Shape;423;p53"/>
          <p:cNvSpPr txBox="1"/>
          <p:nvPr/>
        </p:nvSpPr>
        <p:spPr>
          <a:xfrm>
            <a:off x="466318" y="197622"/>
            <a:ext cx="2189018" cy="224676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iw-IL" sz="3500" u="none" cap="none" strike="noStrike">
                <a:solidFill>
                  <a:srgbClr val="000000"/>
                </a:solidFill>
                <a:latin typeface="Arial"/>
                <a:ea typeface="Arial"/>
                <a:cs typeface="Arial"/>
                <a:sym typeface="Arial"/>
              </a:rPr>
              <a:t>לסדר את החדר שלי</a:t>
            </a:r>
            <a:endParaRPr/>
          </a:p>
        </p:txBody>
      </p:sp>
      <p:sp>
        <p:nvSpPr>
          <p:cNvPr id="424" name="Google Shape;424;p53"/>
          <p:cNvSpPr txBox="1"/>
          <p:nvPr/>
        </p:nvSpPr>
        <p:spPr>
          <a:xfrm>
            <a:off x="9824951" y="2596543"/>
            <a:ext cx="2189018" cy="170816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iw-IL" sz="3500" u="none" cap="none" strike="noStrike">
                <a:solidFill>
                  <a:srgbClr val="000000"/>
                </a:solidFill>
                <a:latin typeface="Arial"/>
                <a:ea typeface="Arial"/>
                <a:cs typeface="Arial"/>
                <a:sym typeface="Arial"/>
              </a:rPr>
              <a:t>ללמוד משהו חדש</a:t>
            </a:r>
            <a:endParaRPr/>
          </a:p>
        </p:txBody>
      </p:sp>
      <p:sp>
        <p:nvSpPr>
          <p:cNvPr id="425" name="Google Shape;425;p53"/>
          <p:cNvSpPr txBox="1"/>
          <p:nvPr/>
        </p:nvSpPr>
        <p:spPr>
          <a:xfrm>
            <a:off x="7486626" y="2684883"/>
            <a:ext cx="2189018" cy="170816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iw-IL" sz="3500" u="none" cap="none" strike="noStrike">
                <a:solidFill>
                  <a:srgbClr val="000000"/>
                </a:solidFill>
                <a:latin typeface="Arial"/>
                <a:ea typeface="Arial"/>
                <a:cs typeface="Arial"/>
                <a:sym typeface="Arial"/>
              </a:rPr>
              <a:t>לטייל עם החבר'ה</a:t>
            </a:r>
            <a:endParaRPr/>
          </a:p>
        </p:txBody>
      </p:sp>
      <p:sp>
        <p:nvSpPr>
          <p:cNvPr id="426" name="Google Shape;426;p53"/>
          <p:cNvSpPr txBox="1"/>
          <p:nvPr/>
        </p:nvSpPr>
        <p:spPr>
          <a:xfrm>
            <a:off x="5074871" y="2552906"/>
            <a:ext cx="2189018" cy="170816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iw-IL" sz="3500" u="none" cap="none" strike="noStrike">
                <a:solidFill>
                  <a:srgbClr val="000000"/>
                </a:solidFill>
                <a:latin typeface="Arial"/>
                <a:ea typeface="Arial"/>
                <a:cs typeface="Arial"/>
                <a:sym typeface="Arial"/>
              </a:rPr>
              <a:t>לשמוע שיעור מעניין</a:t>
            </a:r>
            <a:endParaRPr/>
          </a:p>
        </p:txBody>
      </p:sp>
      <p:sp>
        <p:nvSpPr>
          <p:cNvPr id="427" name="Google Shape;427;p53"/>
          <p:cNvSpPr txBox="1"/>
          <p:nvPr/>
        </p:nvSpPr>
        <p:spPr>
          <a:xfrm>
            <a:off x="2775017" y="2878702"/>
            <a:ext cx="2189018" cy="630942"/>
          </a:xfrm>
          <a:prstGeom prst="rect">
            <a:avLst/>
          </a:prstGeom>
          <a:noFill/>
          <a:ln>
            <a:noFill/>
          </a:ln>
        </p:spPr>
        <p:txBody>
          <a:bodyPr anchorCtr="0" anchor="t" bIns="45700" lIns="91425" spcFirstLastPara="1" rIns="91425" wrap="square" tIns="45700">
            <a:spAutoFit/>
          </a:bodyPr>
          <a:lstStyle/>
          <a:p>
            <a:pPr indent="0" lvl="0" marL="0" marR="0" rtl="1" algn="ctr">
              <a:lnSpc>
                <a:spcPct val="100000"/>
              </a:lnSpc>
              <a:spcBef>
                <a:spcPts val="0"/>
              </a:spcBef>
              <a:spcAft>
                <a:spcPts val="0"/>
              </a:spcAft>
              <a:buNone/>
            </a:pPr>
            <a:r>
              <a:rPr b="0" i="0" lang="iw-IL" sz="3500" u="none" cap="none" strike="noStrike">
                <a:solidFill>
                  <a:srgbClr val="000000"/>
                </a:solidFill>
                <a:latin typeface="Arial"/>
                <a:ea typeface="Arial"/>
                <a:cs typeface="Arial"/>
                <a:sym typeface="Arial"/>
              </a:rPr>
              <a:t>לחייך</a:t>
            </a:r>
            <a:endParaRPr/>
          </a:p>
        </p:txBody>
      </p:sp>
      <p:sp>
        <p:nvSpPr>
          <p:cNvPr id="428" name="Google Shape;428;p53"/>
          <p:cNvSpPr txBox="1"/>
          <p:nvPr/>
        </p:nvSpPr>
        <p:spPr>
          <a:xfrm>
            <a:off x="481558" y="2918666"/>
            <a:ext cx="2189018" cy="1169551"/>
          </a:xfrm>
          <a:prstGeom prst="rect">
            <a:avLst/>
          </a:prstGeom>
          <a:noFill/>
          <a:ln>
            <a:noFill/>
          </a:ln>
        </p:spPr>
        <p:txBody>
          <a:bodyPr anchorCtr="0" anchor="t" bIns="45700" lIns="91425" spcFirstLastPara="1" rIns="91425" wrap="square" tIns="45700">
            <a:spAutoFit/>
          </a:bodyPr>
          <a:lstStyle/>
          <a:p>
            <a:pPr indent="0" lvl="0" marL="0" marR="0" rtl="1" algn="ctr">
              <a:lnSpc>
                <a:spcPct val="100000"/>
              </a:lnSpc>
              <a:spcBef>
                <a:spcPts val="0"/>
              </a:spcBef>
              <a:spcAft>
                <a:spcPts val="0"/>
              </a:spcAft>
              <a:buNone/>
            </a:pPr>
            <a:r>
              <a:rPr b="0" i="0" lang="iw-IL" sz="3500" u="none" cap="none" strike="noStrike">
                <a:solidFill>
                  <a:srgbClr val="000000"/>
                </a:solidFill>
                <a:latin typeface="Arial"/>
                <a:ea typeface="Arial"/>
                <a:cs typeface="Arial"/>
                <a:sym typeface="Arial"/>
              </a:rPr>
              <a:t>הומור טוב</a:t>
            </a:r>
            <a:endParaRPr/>
          </a:p>
        </p:txBody>
      </p:sp>
      <p:sp>
        <p:nvSpPr>
          <p:cNvPr id="429" name="Google Shape;429;p53"/>
          <p:cNvSpPr txBox="1"/>
          <p:nvPr/>
        </p:nvSpPr>
        <p:spPr>
          <a:xfrm>
            <a:off x="9817331" y="4991306"/>
            <a:ext cx="2189018" cy="116955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iw-IL" sz="3500" u="none" cap="none" strike="noStrike">
                <a:solidFill>
                  <a:srgbClr val="000000"/>
                </a:solidFill>
                <a:latin typeface="Arial"/>
                <a:ea typeface="Arial"/>
                <a:cs typeface="Arial"/>
                <a:sym typeface="Arial"/>
              </a:rPr>
              <a:t>ללבוש בגד חדש</a:t>
            </a:r>
            <a:endParaRPr/>
          </a:p>
        </p:txBody>
      </p:sp>
      <p:sp>
        <p:nvSpPr>
          <p:cNvPr id="430" name="Google Shape;430;p53"/>
          <p:cNvSpPr txBox="1"/>
          <p:nvPr/>
        </p:nvSpPr>
        <p:spPr>
          <a:xfrm>
            <a:off x="7486626" y="4991306"/>
            <a:ext cx="2189018" cy="116955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iw-IL" sz="3500" u="none" cap="none" strike="noStrike">
                <a:solidFill>
                  <a:srgbClr val="000000"/>
                </a:solidFill>
                <a:latin typeface="Arial"/>
                <a:ea typeface="Arial"/>
                <a:cs typeface="Arial"/>
                <a:sym typeface="Arial"/>
              </a:rPr>
              <a:t>לראות נופים</a:t>
            </a:r>
            <a:endParaRPr/>
          </a:p>
        </p:txBody>
      </p:sp>
      <p:sp>
        <p:nvSpPr>
          <p:cNvPr id="431" name="Google Shape;431;p53"/>
          <p:cNvSpPr txBox="1"/>
          <p:nvPr/>
        </p:nvSpPr>
        <p:spPr>
          <a:xfrm>
            <a:off x="5067251" y="5082746"/>
            <a:ext cx="2189018" cy="116955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iw-IL" sz="3500" u="none" cap="none" strike="noStrike">
                <a:solidFill>
                  <a:schemeClr val="dk1"/>
                </a:solidFill>
                <a:latin typeface="Arial"/>
                <a:ea typeface="Arial"/>
                <a:cs typeface="Arial"/>
                <a:sym typeface="Arial"/>
              </a:rPr>
              <a:t>לבשל פוייקה</a:t>
            </a:r>
            <a:endParaRPr b="0" i="0" sz="3500" u="none" cap="none" strike="noStrike">
              <a:solidFill>
                <a:schemeClr val="dk1"/>
              </a:solidFill>
              <a:latin typeface="Arial"/>
              <a:ea typeface="Arial"/>
              <a:cs typeface="Arial"/>
              <a:sym typeface="Arial"/>
            </a:endParaRPr>
          </a:p>
        </p:txBody>
      </p:sp>
      <p:sp>
        <p:nvSpPr>
          <p:cNvPr id="432" name="Google Shape;432;p53"/>
          <p:cNvSpPr txBox="1"/>
          <p:nvPr/>
        </p:nvSpPr>
        <p:spPr>
          <a:xfrm>
            <a:off x="2767397" y="5065642"/>
            <a:ext cx="2189018" cy="170816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iw-IL" sz="3500" u="none" cap="none" strike="noStrike">
                <a:solidFill>
                  <a:srgbClr val="000000"/>
                </a:solidFill>
                <a:latin typeface="Arial"/>
                <a:ea typeface="Arial"/>
                <a:cs typeface="Arial"/>
                <a:sym typeface="Arial"/>
              </a:rPr>
              <a:t>ריקודים בתלמוד תורה</a:t>
            </a:r>
            <a:endParaRPr/>
          </a:p>
        </p:txBody>
      </p:sp>
      <p:sp>
        <p:nvSpPr>
          <p:cNvPr id="433" name="Google Shape;433;p53"/>
          <p:cNvSpPr txBox="1"/>
          <p:nvPr/>
        </p:nvSpPr>
        <p:spPr>
          <a:xfrm>
            <a:off x="481558" y="4991306"/>
            <a:ext cx="2181398" cy="116955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iw-IL" sz="3500" u="none" cap="none" strike="noStrike">
                <a:solidFill>
                  <a:srgbClr val="000000"/>
                </a:solidFill>
                <a:latin typeface="Arial"/>
                <a:ea typeface="Arial"/>
                <a:cs typeface="Arial"/>
                <a:sym typeface="Arial"/>
              </a:rPr>
              <a:t>לצאת למעיין</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pic>
        <p:nvPicPr>
          <p:cNvPr id="438" name="Google Shape;438;p54"/>
          <p:cNvPicPr preferRelativeResize="0"/>
          <p:nvPr/>
        </p:nvPicPr>
        <p:blipFill rotWithShape="1">
          <a:blip r:embed="rId3">
            <a:alphaModFix/>
          </a:blip>
          <a:srcRect b="3081" l="30162" r="19668" t="12903"/>
          <a:stretch/>
        </p:blipFill>
        <p:spPr>
          <a:xfrm>
            <a:off x="287339" y="45220"/>
            <a:ext cx="2353067" cy="2216453"/>
          </a:xfrm>
          <a:prstGeom prst="rect">
            <a:avLst/>
          </a:prstGeom>
          <a:noFill/>
          <a:ln>
            <a:noFill/>
          </a:ln>
        </p:spPr>
      </p:pic>
      <p:pic>
        <p:nvPicPr>
          <p:cNvPr id="439" name="Google Shape;439;p54"/>
          <p:cNvPicPr preferRelativeResize="0"/>
          <p:nvPr/>
        </p:nvPicPr>
        <p:blipFill rotWithShape="1">
          <a:blip r:embed="rId3">
            <a:alphaModFix/>
          </a:blip>
          <a:srcRect b="3081" l="30162" r="19668" t="12903"/>
          <a:stretch/>
        </p:blipFill>
        <p:spPr>
          <a:xfrm>
            <a:off x="2679665" y="45221"/>
            <a:ext cx="2353067" cy="2216453"/>
          </a:xfrm>
          <a:prstGeom prst="rect">
            <a:avLst/>
          </a:prstGeom>
          <a:noFill/>
          <a:ln>
            <a:noFill/>
          </a:ln>
        </p:spPr>
      </p:pic>
      <p:pic>
        <p:nvPicPr>
          <p:cNvPr id="440" name="Google Shape;440;p54"/>
          <p:cNvPicPr preferRelativeResize="0"/>
          <p:nvPr/>
        </p:nvPicPr>
        <p:blipFill rotWithShape="1">
          <a:blip r:embed="rId3">
            <a:alphaModFix/>
          </a:blip>
          <a:srcRect b="3081" l="30162" r="19668" t="12903"/>
          <a:stretch/>
        </p:blipFill>
        <p:spPr>
          <a:xfrm>
            <a:off x="5066087" y="45221"/>
            <a:ext cx="2353067" cy="2216453"/>
          </a:xfrm>
          <a:prstGeom prst="rect">
            <a:avLst/>
          </a:prstGeom>
          <a:noFill/>
          <a:ln>
            <a:noFill/>
          </a:ln>
        </p:spPr>
      </p:pic>
      <p:pic>
        <p:nvPicPr>
          <p:cNvPr id="441" name="Google Shape;441;p54"/>
          <p:cNvPicPr preferRelativeResize="0"/>
          <p:nvPr/>
        </p:nvPicPr>
        <p:blipFill rotWithShape="1">
          <a:blip r:embed="rId3">
            <a:alphaModFix/>
          </a:blip>
          <a:srcRect b="3081" l="30162" r="19668" t="12903"/>
          <a:stretch/>
        </p:blipFill>
        <p:spPr>
          <a:xfrm>
            <a:off x="7452510" y="45221"/>
            <a:ext cx="2353067" cy="2216453"/>
          </a:xfrm>
          <a:prstGeom prst="rect">
            <a:avLst/>
          </a:prstGeom>
          <a:noFill/>
          <a:ln>
            <a:noFill/>
          </a:ln>
        </p:spPr>
      </p:pic>
      <p:pic>
        <p:nvPicPr>
          <p:cNvPr id="442" name="Google Shape;442;p54"/>
          <p:cNvPicPr preferRelativeResize="0"/>
          <p:nvPr/>
        </p:nvPicPr>
        <p:blipFill rotWithShape="1">
          <a:blip r:embed="rId3">
            <a:alphaModFix/>
          </a:blip>
          <a:srcRect b="3081" l="30162" r="19668" t="12903"/>
          <a:stretch/>
        </p:blipFill>
        <p:spPr>
          <a:xfrm>
            <a:off x="9838933" y="45221"/>
            <a:ext cx="2353067" cy="2216453"/>
          </a:xfrm>
          <a:prstGeom prst="rect">
            <a:avLst/>
          </a:prstGeom>
          <a:noFill/>
          <a:ln>
            <a:noFill/>
          </a:ln>
        </p:spPr>
      </p:pic>
      <p:pic>
        <p:nvPicPr>
          <p:cNvPr id="443" name="Google Shape;443;p54"/>
          <p:cNvPicPr preferRelativeResize="0"/>
          <p:nvPr/>
        </p:nvPicPr>
        <p:blipFill rotWithShape="1">
          <a:blip r:embed="rId3">
            <a:alphaModFix/>
          </a:blip>
          <a:srcRect b="3081" l="30162" r="19668" t="12903"/>
          <a:stretch/>
        </p:blipFill>
        <p:spPr>
          <a:xfrm>
            <a:off x="304318" y="2320773"/>
            <a:ext cx="2353067" cy="2216453"/>
          </a:xfrm>
          <a:prstGeom prst="rect">
            <a:avLst/>
          </a:prstGeom>
          <a:noFill/>
          <a:ln>
            <a:noFill/>
          </a:ln>
        </p:spPr>
      </p:pic>
      <p:pic>
        <p:nvPicPr>
          <p:cNvPr id="444" name="Google Shape;444;p54"/>
          <p:cNvPicPr preferRelativeResize="0"/>
          <p:nvPr/>
        </p:nvPicPr>
        <p:blipFill rotWithShape="1">
          <a:blip r:embed="rId3">
            <a:alphaModFix/>
          </a:blip>
          <a:srcRect b="3081" l="30162" r="19668" t="12903"/>
          <a:stretch/>
        </p:blipFill>
        <p:spPr>
          <a:xfrm>
            <a:off x="2679665" y="2320773"/>
            <a:ext cx="2353067" cy="2216453"/>
          </a:xfrm>
          <a:prstGeom prst="rect">
            <a:avLst/>
          </a:prstGeom>
          <a:noFill/>
          <a:ln>
            <a:noFill/>
          </a:ln>
        </p:spPr>
      </p:pic>
      <p:pic>
        <p:nvPicPr>
          <p:cNvPr id="445" name="Google Shape;445;p54"/>
          <p:cNvPicPr preferRelativeResize="0"/>
          <p:nvPr/>
        </p:nvPicPr>
        <p:blipFill rotWithShape="1">
          <a:blip r:embed="rId3">
            <a:alphaModFix/>
          </a:blip>
          <a:srcRect b="3081" l="30162" r="19668" t="12903"/>
          <a:stretch/>
        </p:blipFill>
        <p:spPr>
          <a:xfrm>
            <a:off x="5066087" y="2320773"/>
            <a:ext cx="2353067" cy="2216453"/>
          </a:xfrm>
          <a:prstGeom prst="rect">
            <a:avLst/>
          </a:prstGeom>
          <a:noFill/>
          <a:ln>
            <a:noFill/>
          </a:ln>
        </p:spPr>
      </p:pic>
      <p:pic>
        <p:nvPicPr>
          <p:cNvPr id="446" name="Google Shape;446;p54"/>
          <p:cNvPicPr preferRelativeResize="0"/>
          <p:nvPr/>
        </p:nvPicPr>
        <p:blipFill rotWithShape="1">
          <a:blip r:embed="rId3">
            <a:alphaModFix/>
          </a:blip>
          <a:srcRect b="3081" l="30162" r="19668" t="12903"/>
          <a:stretch/>
        </p:blipFill>
        <p:spPr>
          <a:xfrm>
            <a:off x="7452510" y="2320773"/>
            <a:ext cx="2353067" cy="2216453"/>
          </a:xfrm>
          <a:prstGeom prst="rect">
            <a:avLst/>
          </a:prstGeom>
          <a:noFill/>
          <a:ln>
            <a:noFill/>
          </a:ln>
        </p:spPr>
      </p:pic>
      <p:pic>
        <p:nvPicPr>
          <p:cNvPr id="447" name="Google Shape;447;p54"/>
          <p:cNvPicPr preferRelativeResize="0"/>
          <p:nvPr/>
        </p:nvPicPr>
        <p:blipFill rotWithShape="1">
          <a:blip r:embed="rId3">
            <a:alphaModFix/>
          </a:blip>
          <a:srcRect b="3081" l="30162" r="19668" t="12903"/>
          <a:stretch/>
        </p:blipFill>
        <p:spPr>
          <a:xfrm>
            <a:off x="9838933" y="2320773"/>
            <a:ext cx="2353067" cy="2216453"/>
          </a:xfrm>
          <a:prstGeom prst="rect">
            <a:avLst/>
          </a:prstGeom>
          <a:noFill/>
          <a:ln>
            <a:noFill/>
          </a:ln>
        </p:spPr>
      </p:pic>
      <p:pic>
        <p:nvPicPr>
          <p:cNvPr id="448" name="Google Shape;448;p54"/>
          <p:cNvPicPr preferRelativeResize="0"/>
          <p:nvPr/>
        </p:nvPicPr>
        <p:blipFill rotWithShape="1">
          <a:blip r:embed="rId3">
            <a:alphaModFix/>
          </a:blip>
          <a:srcRect b="3081" l="30162" r="19668" t="12903"/>
          <a:stretch/>
        </p:blipFill>
        <p:spPr>
          <a:xfrm>
            <a:off x="304318" y="4596326"/>
            <a:ext cx="2353067" cy="2216453"/>
          </a:xfrm>
          <a:prstGeom prst="rect">
            <a:avLst/>
          </a:prstGeom>
          <a:noFill/>
          <a:ln>
            <a:noFill/>
          </a:ln>
        </p:spPr>
      </p:pic>
      <p:pic>
        <p:nvPicPr>
          <p:cNvPr id="449" name="Google Shape;449;p54"/>
          <p:cNvPicPr preferRelativeResize="0"/>
          <p:nvPr/>
        </p:nvPicPr>
        <p:blipFill rotWithShape="1">
          <a:blip r:embed="rId3">
            <a:alphaModFix/>
          </a:blip>
          <a:srcRect b="3081" l="30162" r="19668" t="12903"/>
          <a:stretch/>
        </p:blipFill>
        <p:spPr>
          <a:xfrm>
            <a:off x="2679665" y="4596326"/>
            <a:ext cx="2353067" cy="2216453"/>
          </a:xfrm>
          <a:prstGeom prst="rect">
            <a:avLst/>
          </a:prstGeom>
          <a:noFill/>
          <a:ln>
            <a:noFill/>
          </a:ln>
        </p:spPr>
      </p:pic>
      <p:pic>
        <p:nvPicPr>
          <p:cNvPr id="450" name="Google Shape;450;p54"/>
          <p:cNvPicPr preferRelativeResize="0"/>
          <p:nvPr/>
        </p:nvPicPr>
        <p:blipFill rotWithShape="1">
          <a:blip r:embed="rId3">
            <a:alphaModFix/>
          </a:blip>
          <a:srcRect b="3081" l="30162" r="19668" t="12903"/>
          <a:stretch/>
        </p:blipFill>
        <p:spPr>
          <a:xfrm>
            <a:off x="5066087" y="4596326"/>
            <a:ext cx="2353067" cy="2216453"/>
          </a:xfrm>
          <a:prstGeom prst="rect">
            <a:avLst/>
          </a:prstGeom>
          <a:noFill/>
          <a:ln>
            <a:noFill/>
          </a:ln>
        </p:spPr>
      </p:pic>
      <p:pic>
        <p:nvPicPr>
          <p:cNvPr id="451" name="Google Shape;451;p54"/>
          <p:cNvPicPr preferRelativeResize="0"/>
          <p:nvPr/>
        </p:nvPicPr>
        <p:blipFill rotWithShape="1">
          <a:blip r:embed="rId3">
            <a:alphaModFix/>
          </a:blip>
          <a:srcRect b="3081" l="30162" r="19668" t="12903"/>
          <a:stretch/>
        </p:blipFill>
        <p:spPr>
          <a:xfrm>
            <a:off x="7452510" y="4596326"/>
            <a:ext cx="2353067" cy="2216453"/>
          </a:xfrm>
          <a:prstGeom prst="rect">
            <a:avLst/>
          </a:prstGeom>
          <a:noFill/>
          <a:ln>
            <a:noFill/>
          </a:ln>
        </p:spPr>
      </p:pic>
      <p:pic>
        <p:nvPicPr>
          <p:cNvPr id="452" name="Google Shape;452;p54"/>
          <p:cNvPicPr preferRelativeResize="0"/>
          <p:nvPr/>
        </p:nvPicPr>
        <p:blipFill rotWithShape="1">
          <a:blip r:embed="rId3">
            <a:alphaModFix/>
          </a:blip>
          <a:srcRect b="3081" l="30162" r="19668" t="12903"/>
          <a:stretch/>
        </p:blipFill>
        <p:spPr>
          <a:xfrm>
            <a:off x="9838933" y="4596326"/>
            <a:ext cx="2353067" cy="2216453"/>
          </a:xfrm>
          <a:prstGeom prst="rect">
            <a:avLst/>
          </a:prstGeom>
          <a:noFill/>
          <a:ln>
            <a:noFill/>
          </a:ln>
        </p:spPr>
      </p:pic>
      <p:sp>
        <p:nvSpPr>
          <p:cNvPr id="453" name="Google Shape;453;p54"/>
          <p:cNvSpPr txBox="1"/>
          <p:nvPr/>
        </p:nvSpPr>
        <p:spPr>
          <a:xfrm>
            <a:off x="9863051" y="789916"/>
            <a:ext cx="2189018" cy="1169551"/>
          </a:xfrm>
          <a:prstGeom prst="rect">
            <a:avLst/>
          </a:prstGeom>
          <a:noFill/>
          <a:ln>
            <a:noFill/>
          </a:ln>
        </p:spPr>
        <p:txBody>
          <a:bodyPr anchorCtr="0" anchor="t" bIns="45700" lIns="91425" spcFirstLastPara="1" rIns="91425" wrap="square" tIns="45700">
            <a:spAutoFit/>
          </a:bodyPr>
          <a:lstStyle/>
          <a:p>
            <a:pPr indent="0" lvl="0" marL="0" marR="0" rtl="1" algn="ctr">
              <a:lnSpc>
                <a:spcPct val="100000"/>
              </a:lnSpc>
              <a:spcBef>
                <a:spcPts val="0"/>
              </a:spcBef>
              <a:spcAft>
                <a:spcPts val="0"/>
              </a:spcAft>
              <a:buNone/>
            </a:pPr>
            <a:r>
              <a:rPr b="0" i="0" lang="iw-IL" sz="3500" u="none" cap="none" strike="noStrike">
                <a:solidFill>
                  <a:srgbClr val="000000"/>
                </a:solidFill>
                <a:latin typeface="Arial"/>
                <a:ea typeface="Arial"/>
                <a:cs typeface="Arial"/>
                <a:sym typeface="Arial"/>
              </a:rPr>
              <a:t>לכתוב לעצמי</a:t>
            </a:r>
            <a:endParaRPr/>
          </a:p>
        </p:txBody>
      </p:sp>
      <p:sp>
        <p:nvSpPr>
          <p:cNvPr id="454" name="Google Shape;454;p54"/>
          <p:cNvSpPr txBox="1"/>
          <p:nvPr/>
        </p:nvSpPr>
        <p:spPr>
          <a:xfrm>
            <a:off x="7520571" y="528757"/>
            <a:ext cx="2189018" cy="1708160"/>
          </a:xfrm>
          <a:prstGeom prst="rect">
            <a:avLst/>
          </a:prstGeom>
          <a:noFill/>
          <a:ln>
            <a:noFill/>
          </a:ln>
        </p:spPr>
        <p:txBody>
          <a:bodyPr anchorCtr="0" anchor="t" bIns="45700" lIns="91425" spcFirstLastPara="1" rIns="91425" wrap="square" tIns="45700">
            <a:spAutoFit/>
          </a:bodyPr>
          <a:lstStyle/>
          <a:p>
            <a:pPr indent="0" lvl="0" marL="0" marR="0" rtl="1" algn="ctr">
              <a:lnSpc>
                <a:spcPct val="100000"/>
              </a:lnSpc>
              <a:spcBef>
                <a:spcPts val="0"/>
              </a:spcBef>
              <a:spcAft>
                <a:spcPts val="0"/>
              </a:spcAft>
              <a:buNone/>
            </a:pPr>
            <a:r>
              <a:rPr b="0" i="0" lang="iw-IL" sz="3500" u="none" cap="none" strike="noStrike">
                <a:solidFill>
                  <a:srgbClr val="000000"/>
                </a:solidFill>
                <a:latin typeface="Arial"/>
                <a:ea typeface="Arial"/>
                <a:cs typeface="Arial"/>
                <a:sym typeface="Arial"/>
              </a:rPr>
              <a:t>להקשיב לשיעור מעניין</a:t>
            </a:r>
            <a:endParaRPr/>
          </a:p>
        </p:txBody>
      </p:sp>
      <p:sp>
        <p:nvSpPr>
          <p:cNvPr id="455" name="Google Shape;455;p54"/>
          <p:cNvSpPr txBox="1"/>
          <p:nvPr/>
        </p:nvSpPr>
        <p:spPr>
          <a:xfrm>
            <a:off x="5067251" y="721450"/>
            <a:ext cx="2189018" cy="630942"/>
          </a:xfrm>
          <a:prstGeom prst="rect">
            <a:avLst/>
          </a:prstGeom>
          <a:noFill/>
          <a:ln>
            <a:noFill/>
          </a:ln>
        </p:spPr>
        <p:txBody>
          <a:bodyPr anchorCtr="0" anchor="t" bIns="45700" lIns="91425" spcFirstLastPara="1" rIns="91425" wrap="square" tIns="45700">
            <a:spAutoFit/>
          </a:bodyPr>
          <a:lstStyle/>
          <a:p>
            <a:pPr indent="0" lvl="0" marL="0" marR="0" rtl="1" algn="ctr">
              <a:lnSpc>
                <a:spcPct val="100000"/>
              </a:lnSpc>
              <a:spcBef>
                <a:spcPts val="0"/>
              </a:spcBef>
              <a:spcAft>
                <a:spcPts val="0"/>
              </a:spcAft>
              <a:buNone/>
            </a:pPr>
            <a:r>
              <a:rPr b="0" i="0" lang="iw-IL" sz="3500" u="none" cap="none" strike="noStrike">
                <a:solidFill>
                  <a:srgbClr val="000000"/>
                </a:solidFill>
                <a:latin typeface="Arial"/>
                <a:ea typeface="Arial"/>
                <a:cs typeface="Arial"/>
                <a:sym typeface="Arial"/>
              </a:rPr>
              <a:t>לנגן</a:t>
            </a:r>
            <a:endParaRPr/>
          </a:p>
        </p:txBody>
      </p:sp>
      <p:sp>
        <p:nvSpPr>
          <p:cNvPr id="456" name="Google Shape;456;p54"/>
          <p:cNvSpPr txBox="1"/>
          <p:nvPr/>
        </p:nvSpPr>
        <p:spPr>
          <a:xfrm>
            <a:off x="2721677" y="585082"/>
            <a:ext cx="2189018" cy="116955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iw-IL" sz="3500" u="none" cap="none" strike="noStrike">
                <a:solidFill>
                  <a:srgbClr val="000000"/>
                </a:solidFill>
                <a:latin typeface="Arial"/>
                <a:ea typeface="Arial"/>
                <a:cs typeface="Arial"/>
                <a:sym typeface="Arial"/>
              </a:rPr>
              <a:t>לקבל מתנה</a:t>
            </a:r>
            <a:endParaRPr/>
          </a:p>
        </p:txBody>
      </p:sp>
      <p:sp>
        <p:nvSpPr>
          <p:cNvPr id="457" name="Google Shape;457;p54"/>
          <p:cNvSpPr txBox="1"/>
          <p:nvPr/>
        </p:nvSpPr>
        <p:spPr>
          <a:xfrm>
            <a:off x="382498" y="533606"/>
            <a:ext cx="2189018" cy="1169551"/>
          </a:xfrm>
          <a:prstGeom prst="rect">
            <a:avLst/>
          </a:prstGeom>
          <a:noFill/>
          <a:ln>
            <a:noFill/>
          </a:ln>
        </p:spPr>
        <p:txBody>
          <a:bodyPr anchorCtr="0" anchor="t" bIns="45700" lIns="91425" spcFirstLastPara="1" rIns="91425" wrap="square" tIns="45700">
            <a:spAutoFit/>
          </a:bodyPr>
          <a:lstStyle/>
          <a:p>
            <a:pPr indent="0" lvl="0" marL="0" marR="0" rtl="1" algn="ctr">
              <a:lnSpc>
                <a:spcPct val="100000"/>
              </a:lnSpc>
              <a:spcBef>
                <a:spcPts val="0"/>
              </a:spcBef>
              <a:spcAft>
                <a:spcPts val="0"/>
              </a:spcAft>
              <a:buNone/>
            </a:pPr>
            <a:r>
              <a:rPr b="0" i="0" lang="iw-IL" sz="3500" u="none" cap="none" strike="noStrike">
                <a:solidFill>
                  <a:srgbClr val="000000"/>
                </a:solidFill>
                <a:latin typeface="Arial"/>
                <a:ea typeface="Arial"/>
                <a:cs typeface="Arial"/>
                <a:sym typeface="Arial"/>
              </a:rPr>
              <a:t>להעניק מתנה</a:t>
            </a:r>
            <a:endParaRPr/>
          </a:p>
        </p:txBody>
      </p:sp>
      <p:sp>
        <p:nvSpPr>
          <p:cNvPr id="458" name="Google Shape;458;p54"/>
          <p:cNvSpPr txBox="1"/>
          <p:nvPr/>
        </p:nvSpPr>
        <p:spPr>
          <a:xfrm>
            <a:off x="9863051" y="2591006"/>
            <a:ext cx="2189018" cy="170816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iw-IL" sz="3500" u="none" cap="none" strike="noStrike">
                <a:solidFill>
                  <a:srgbClr val="000000"/>
                </a:solidFill>
                <a:latin typeface="Arial"/>
                <a:ea typeface="Arial"/>
                <a:cs typeface="Arial"/>
                <a:sym typeface="Arial"/>
              </a:rPr>
              <a:t>לקבל ציון גבוה במבחן</a:t>
            </a:r>
            <a:endParaRPr/>
          </a:p>
        </p:txBody>
      </p:sp>
      <p:sp>
        <p:nvSpPr>
          <p:cNvPr id="459" name="Google Shape;459;p54"/>
          <p:cNvSpPr txBox="1"/>
          <p:nvPr/>
        </p:nvSpPr>
        <p:spPr>
          <a:xfrm>
            <a:off x="7497034" y="2343183"/>
            <a:ext cx="2189018" cy="170816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iw-IL" sz="3500" u="none" cap="none" strike="noStrike">
                <a:solidFill>
                  <a:srgbClr val="000000"/>
                </a:solidFill>
                <a:latin typeface="Arial"/>
                <a:ea typeface="Arial"/>
                <a:cs typeface="Arial"/>
                <a:sym typeface="Arial"/>
              </a:rPr>
              <a:t>לשנן</a:t>
            </a:r>
            <a:endParaRPr/>
          </a:p>
          <a:p>
            <a:pPr indent="0" lvl="0" marL="0" marR="0" rtl="0" algn="ctr">
              <a:lnSpc>
                <a:spcPct val="100000"/>
              </a:lnSpc>
              <a:spcBef>
                <a:spcPts val="0"/>
              </a:spcBef>
              <a:spcAft>
                <a:spcPts val="0"/>
              </a:spcAft>
              <a:buNone/>
            </a:pPr>
            <a:r>
              <a:rPr b="0" i="0" lang="iw-IL" sz="3500" u="none" cap="none" strike="noStrike">
                <a:solidFill>
                  <a:srgbClr val="000000"/>
                </a:solidFill>
                <a:latin typeface="Arial"/>
                <a:ea typeface="Arial"/>
                <a:cs typeface="Arial"/>
                <a:sym typeface="Arial"/>
              </a:rPr>
              <a:t>משפטים חיוביים</a:t>
            </a:r>
            <a:endParaRPr/>
          </a:p>
        </p:txBody>
      </p:sp>
      <p:sp>
        <p:nvSpPr>
          <p:cNvPr id="460" name="Google Shape;460;p54"/>
          <p:cNvSpPr txBox="1"/>
          <p:nvPr/>
        </p:nvSpPr>
        <p:spPr>
          <a:xfrm>
            <a:off x="2760035" y="2871082"/>
            <a:ext cx="2189018" cy="116955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iw-IL" sz="3500" u="none" cap="none" strike="noStrike">
                <a:solidFill>
                  <a:srgbClr val="000000"/>
                </a:solidFill>
                <a:latin typeface="Arial"/>
                <a:ea typeface="Arial"/>
                <a:cs typeface="Arial"/>
                <a:sym typeface="Arial"/>
              </a:rPr>
              <a:t>תפילה בכוונה</a:t>
            </a:r>
            <a:endParaRPr/>
          </a:p>
        </p:txBody>
      </p:sp>
      <p:sp>
        <p:nvSpPr>
          <p:cNvPr id="461" name="Google Shape;461;p54"/>
          <p:cNvSpPr txBox="1"/>
          <p:nvPr/>
        </p:nvSpPr>
        <p:spPr>
          <a:xfrm>
            <a:off x="316930" y="2716057"/>
            <a:ext cx="2189018" cy="170816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iw-IL" sz="3500" u="none" cap="none" strike="noStrike">
                <a:solidFill>
                  <a:srgbClr val="000000"/>
                </a:solidFill>
                <a:latin typeface="Arial"/>
                <a:ea typeface="Arial"/>
                <a:cs typeface="Arial"/>
                <a:sym typeface="Arial"/>
              </a:rPr>
              <a:t>להודות לה'</a:t>
            </a:r>
            <a:endParaRPr/>
          </a:p>
          <a:p>
            <a:pPr indent="0" lvl="0" marL="0" marR="0" rtl="0" algn="ctr">
              <a:lnSpc>
                <a:spcPct val="100000"/>
              </a:lnSpc>
              <a:spcBef>
                <a:spcPts val="0"/>
              </a:spcBef>
              <a:spcAft>
                <a:spcPts val="0"/>
              </a:spcAft>
              <a:buNone/>
            </a:pPr>
            <a:r>
              <a:t/>
            </a:r>
            <a:endParaRPr b="0" i="0" sz="3500" u="none" cap="none" strike="noStrike">
              <a:solidFill>
                <a:srgbClr val="000000"/>
              </a:solidFill>
              <a:latin typeface="Arial"/>
              <a:ea typeface="Arial"/>
              <a:cs typeface="Arial"/>
              <a:sym typeface="Arial"/>
            </a:endParaRPr>
          </a:p>
        </p:txBody>
      </p:sp>
      <p:sp>
        <p:nvSpPr>
          <p:cNvPr id="462" name="Google Shape;462;p54"/>
          <p:cNvSpPr txBox="1"/>
          <p:nvPr/>
        </p:nvSpPr>
        <p:spPr>
          <a:xfrm>
            <a:off x="9817331" y="4808426"/>
            <a:ext cx="2189018" cy="116955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iw-IL" sz="3500" u="none" cap="none" strike="noStrike">
                <a:solidFill>
                  <a:srgbClr val="000000"/>
                </a:solidFill>
                <a:latin typeface="Arial"/>
                <a:ea typeface="Arial"/>
                <a:cs typeface="Arial"/>
                <a:sym typeface="Arial"/>
              </a:rPr>
              <a:t>לדמיין ולחלום</a:t>
            </a:r>
            <a:endParaRPr/>
          </a:p>
        </p:txBody>
      </p:sp>
      <p:sp>
        <p:nvSpPr>
          <p:cNvPr id="463" name="Google Shape;463;p54"/>
          <p:cNvSpPr txBox="1"/>
          <p:nvPr/>
        </p:nvSpPr>
        <p:spPr>
          <a:xfrm>
            <a:off x="7534426" y="5128466"/>
            <a:ext cx="2189018" cy="116955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iw-IL" sz="3500" u="none" cap="none" strike="noStrike">
                <a:solidFill>
                  <a:srgbClr val="000000"/>
                </a:solidFill>
                <a:latin typeface="Arial"/>
                <a:ea typeface="Arial"/>
                <a:cs typeface="Arial"/>
                <a:sym typeface="Arial"/>
              </a:rPr>
              <a:t>לארח חברים</a:t>
            </a:r>
            <a:endParaRPr/>
          </a:p>
        </p:txBody>
      </p:sp>
      <p:sp>
        <p:nvSpPr>
          <p:cNvPr id="464" name="Google Shape;464;p54"/>
          <p:cNvSpPr txBox="1"/>
          <p:nvPr/>
        </p:nvSpPr>
        <p:spPr>
          <a:xfrm>
            <a:off x="5150381" y="4861069"/>
            <a:ext cx="2189018" cy="170816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iw-IL" sz="3500" u="none" cap="none" strike="noStrike">
                <a:solidFill>
                  <a:srgbClr val="000000"/>
                </a:solidFill>
                <a:latin typeface="Arial"/>
                <a:ea typeface="Arial"/>
                <a:cs typeface="Arial"/>
                <a:sym typeface="Arial"/>
              </a:rPr>
              <a:t>לשבת על חוף הים</a:t>
            </a:r>
            <a:endParaRPr/>
          </a:p>
        </p:txBody>
      </p:sp>
      <p:sp>
        <p:nvSpPr>
          <p:cNvPr id="465" name="Google Shape;465;p54"/>
          <p:cNvSpPr txBox="1"/>
          <p:nvPr/>
        </p:nvSpPr>
        <p:spPr>
          <a:xfrm>
            <a:off x="2767397" y="4774688"/>
            <a:ext cx="2189018" cy="170816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iw-IL" sz="3500" u="none" cap="none" strike="noStrike">
                <a:solidFill>
                  <a:srgbClr val="000000"/>
                </a:solidFill>
                <a:latin typeface="Arial"/>
                <a:ea typeface="Arial"/>
                <a:cs typeface="Arial"/>
                <a:sym typeface="Arial"/>
              </a:rPr>
              <a:t>להעמיק בסוגייה טובה</a:t>
            </a:r>
            <a:endParaRPr/>
          </a:p>
        </p:txBody>
      </p:sp>
      <p:sp>
        <p:nvSpPr>
          <p:cNvPr id="466" name="Google Shape;466;p54"/>
          <p:cNvSpPr txBox="1"/>
          <p:nvPr/>
        </p:nvSpPr>
        <p:spPr>
          <a:xfrm>
            <a:off x="382498" y="4821787"/>
            <a:ext cx="2189018" cy="170816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iw-IL" sz="3500" u="none" cap="none" strike="noStrike">
                <a:solidFill>
                  <a:srgbClr val="000000"/>
                </a:solidFill>
                <a:latin typeface="Arial"/>
                <a:ea typeface="Arial"/>
                <a:cs typeface="Arial"/>
                <a:sym typeface="Arial"/>
              </a:rPr>
              <a:t>ליסוע לסבא וסבתא</a:t>
            </a:r>
            <a:endParaRPr/>
          </a:p>
        </p:txBody>
      </p:sp>
      <p:sp>
        <p:nvSpPr>
          <p:cNvPr id="467" name="Google Shape;467;p54"/>
          <p:cNvSpPr txBox="1"/>
          <p:nvPr/>
        </p:nvSpPr>
        <p:spPr>
          <a:xfrm>
            <a:off x="5150381" y="2871082"/>
            <a:ext cx="2189018" cy="116955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iw-IL" sz="3500" u="none" cap="none" strike="noStrike">
                <a:solidFill>
                  <a:srgbClr val="000000"/>
                </a:solidFill>
                <a:latin typeface="Arial"/>
                <a:ea typeface="Arial"/>
                <a:cs typeface="Arial"/>
                <a:sym typeface="Arial"/>
              </a:rPr>
              <a:t>ללכת להופעה</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pic>
        <p:nvPicPr>
          <p:cNvPr id="472" name="Google Shape;472;p55"/>
          <p:cNvPicPr preferRelativeResize="0"/>
          <p:nvPr/>
        </p:nvPicPr>
        <p:blipFill rotWithShape="1">
          <a:blip r:embed="rId3">
            <a:alphaModFix/>
          </a:blip>
          <a:srcRect b="2938" l="30079" r="20323" t="12783"/>
          <a:stretch/>
        </p:blipFill>
        <p:spPr>
          <a:xfrm>
            <a:off x="68286" y="86324"/>
            <a:ext cx="2318884" cy="2216453"/>
          </a:xfrm>
          <a:prstGeom prst="rect">
            <a:avLst/>
          </a:prstGeom>
          <a:noFill/>
          <a:ln>
            <a:noFill/>
          </a:ln>
        </p:spPr>
      </p:pic>
      <p:pic>
        <p:nvPicPr>
          <p:cNvPr id="473" name="Google Shape;473;p55"/>
          <p:cNvPicPr preferRelativeResize="0"/>
          <p:nvPr/>
        </p:nvPicPr>
        <p:blipFill rotWithShape="1">
          <a:blip r:embed="rId3">
            <a:alphaModFix/>
          </a:blip>
          <a:srcRect b="2938" l="30079" r="20323" t="12783"/>
          <a:stretch/>
        </p:blipFill>
        <p:spPr>
          <a:xfrm>
            <a:off x="2503417" y="98322"/>
            <a:ext cx="2318884" cy="2216453"/>
          </a:xfrm>
          <a:prstGeom prst="rect">
            <a:avLst/>
          </a:prstGeom>
          <a:noFill/>
          <a:ln>
            <a:noFill/>
          </a:ln>
        </p:spPr>
      </p:pic>
      <p:pic>
        <p:nvPicPr>
          <p:cNvPr id="474" name="Google Shape;474;p55"/>
          <p:cNvPicPr preferRelativeResize="0"/>
          <p:nvPr/>
        </p:nvPicPr>
        <p:blipFill rotWithShape="1">
          <a:blip r:embed="rId3">
            <a:alphaModFix/>
          </a:blip>
          <a:srcRect b="2938" l="30079" r="20323" t="12783"/>
          <a:stretch/>
        </p:blipFill>
        <p:spPr>
          <a:xfrm>
            <a:off x="4917236" y="98322"/>
            <a:ext cx="2318884" cy="2216453"/>
          </a:xfrm>
          <a:prstGeom prst="rect">
            <a:avLst/>
          </a:prstGeom>
          <a:noFill/>
          <a:ln>
            <a:noFill/>
          </a:ln>
        </p:spPr>
      </p:pic>
      <p:pic>
        <p:nvPicPr>
          <p:cNvPr id="475" name="Google Shape;475;p55"/>
          <p:cNvPicPr preferRelativeResize="0"/>
          <p:nvPr/>
        </p:nvPicPr>
        <p:blipFill rotWithShape="1">
          <a:blip r:embed="rId3">
            <a:alphaModFix/>
          </a:blip>
          <a:srcRect b="2938" l="30079" r="20323" t="12783"/>
          <a:stretch/>
        </p:blipFill>
        <p:spPr>
          <a:xfrm>
            <a:off x="7331055" y="98322"/>
            <a:ext cx="2318884" cy="2216453"/>
          </a:xfrm>
          <a:prstGeom prst="rect">
            <a:avLst/>
          </a:prstGeom>
          <a:noFill/>
          <a:ln>
            <a:noFill/>
          </a:ln>
        </p:spPr>
      </p:pic>
      <p:pic>
        <p:nvPicPr>
          <p:cNvPr id="476" name="Google Shape;476;p55"/>
          <p:cNvPicPr preferRelativeResize="0"/>
          <p:nvPr/>
        </p:nvPicPr>
        <p:blipFill rotWithShape="1">
          <a:blip r:embed="rId3">
            <a:alphaModFix/>
          </a:blip>
          <a:srcRect b="2938" l="30079" r="20323" t="12783"/>
          <a:stretch/>
        </p:blipFill>
        <p:spPr>
          <a:xfrm>
            <a:off x="9744874" y="98322"/>
            <a:ext cx="2318884" cy="2216453"/>
          </a:xfrm>
          <a:prstGeom prst="rect">
            <a:avLst/>
          </a:prstGeom>
          <a:noFill/>
          <a:ln>
            <a:noFill/>
          </a:ln>
        </p:spPr>
      </p:pic>
      <p:pic>
        <p:nvPicPr>
          <p:cNvPr id="477" name="Google Shape;477;p55"/>
          <p:cNvPicPr preferRelativeResize="0"/>
          <p:nvPr/>
        </p:nvPicPr>
        <p:blipFill rotWithShape="1">
          <a:blip r:embed="rId3">
            <a:alphaModFix/>
          </a:blip>
          <a:srcRect b="2938" l="30079" r="20323" t="12783"/>
          <a:stretch/>
        </p:blipFill>
        <p:spPr>
          <a:xfrm>
            <a:off x="89598" y="2326773"/>
            <a:ext cx="2318884" cy="2216453"/>
          </a:xfrm>
          <a:prstGeom prst="rect">
            <a:avLst/>
          </a:prstGeom>
          <a:noFill/>
          <a:ln>
            <a:noFill/>
          </a:ln>
        </p:spPr>
      </p:pic>
      <p:pic>
        <p:nvPicPr>
          <p:cNvPr id="478" name="Google Shape;478;p55"/>
          <p:cNvPicPr preferRelativeResize="0"/>
          <p:nvPr/>
        </p:nvPicPr>
        <p:blipFill rotWithShape="1">
          <a:blip r:embed="rId3">
            <a:alphaModFix/>
          </a:blip>
          <a:srcRect b="2938" l="30079" r="20323" t="12783"/>
          <a:stretch/>
        </p:blipFill>
        <p:spPr>
          <a:xfrm>
            <a:off x="2503417" y="2326772"/>
            <a:ext cx="2318884" cy="2216453"/>
          </a:xfrm>
          <a:prstGeom prst="rect">
            <a:avLst/>
          </a:prstGeom>
          <a:noFill/>
          <a:ln>
            <a:noFill/>
          </a:ln>
        </p:spPr>
      </p:pic>
      <p:pic>
        <p:nvPicPr>
          <p:cNvPr id="479" name="Google Shape;479;p55"/>
          <p:cNvPicPr preferRelativeResize="0"/>
          <p:nvPr/>
        </p:nvPicPr>
        <p:blipFill rotWithShape="1">
          <a:blip r:embed="rId3">
            <a:alphaModFix/>
          </a:blip>
          <a:srcRect b="2938" l="30079" r="20323" t="12783"/>
          <a:stretch/>
        </p:blipFill>
        <p:spPr>
          <a:xfrm>
            <a:off x="4917236" y="2326772"/>
            <a:ext cx="2318884" cy="2216453"/>
          </a:xfrm>
          <a:prstGeom prst="rect">
            <a:avLst/>
          </a:prstGeom>
          <a:noFill/>
          <a:ln>
            <a:noFill/>
          </a:ln>
        </p:spPr>
      </p:pic>
      <p:pic>
        <p:nvPicPr>
          <p:cNvPr id="480" name="Google Shape;480;p55"/>
          <p:cNvPicPr preferRelativeResize="0"/>
          <p:nvPr/>
        </p:nvPicPr>
        <p:blipFill rotWithShape="1">
          <a:blip r:embed="rId3">
            <a:alphaModFix/>
          </a:blip>
          <a:srcRect b="2938" l="30079" r="20323" t="12783"/>
          <a:stretch/>
        </p:blipFill>
        <p:spPr>
          <a:xfrm>
            <a:off x="7331055" y="2326772"/>
            <a:ext cx="2318884" cy="2216453"/>
          </a:xfrm>
          <a:prstGeom prst="rect">
            <a:avLst/>
          </a:prstGeom>
          <a:noFill/>
          <a:ln>
            <a:noFill/>
          </a:ln>
        </p:spPr>
      </p:pic>
      <p:pic>
        <p:nvPicPr>
          <p:cNvPr id="481" name="Google Shape;481;p55"/>
          <p:cNvPicPr preferRelativeResize="0"/>
          <p:nvPr/>
        </p:nvPicPr>
        <p:blipFill rotWithShape="1">
          <a:blip r:embed="rId3">
            <a:alphaModFix/>
          </a:blip>
          <a:srcRect b="2938" l="30079" r="20323" t="12783"/>
          <a:stretch/>
        </p:blipFill>
        <p:spPr>
          <a:xfrm>
            <a:off x="9744874" y="2326772"/>
            <a:ext cx="2318884" cy="2216453"/>
          </a:xfrm>
          <a:prstGeom prst="rect">
            <a:avLst/>
          </a:prstGeom>
          <a:noFill/>
          <a:ln>
            <a:noFill/>
          </a:ln>
        </p:spPr>
      </p:pic>
      <p:pic>
        <p:nvPicPr>
          <p:cNvPr id="482" name="Google Shape;482;p55"/>
          <p:cNvPicPr preferRelativeResize="0"/>
          <p:nvPr/>
        </p:nvPicPr>
        <p:blipFill rotWithShape="1">
          <a:blip r:embed="rId3">
            <a:alphaModFix/>
          </a:blip>
          <a:srcRect b="2938" l="30079" r="20323" t="12783"/>
          <a:stretch/>
        </p:blipFill>
        <p:spPr>
          <a:xfrm>
            <a:off x="89598" y="4555223"/>
            <a:ext cx="2318884" cy="2216453"/>
          </a:xfrm>
          <a:prstGeom prst="rect">
            <a:avLst/>
          </a:prstGeom>
          <a:noFill/>
          <a:ln>
            <a:noFill/>
          </a:ln>
        </p:spPr>
      </p:pic>
      <p:pic>
        <p:nvPicPr>
          <p:cNvPr id="483" name="Google Shape;483;p55"/>
          <p:cNvPicPr preferRelativeResize="0"/>
          <p:nvPr/>
        </p:nvPicPr>
        <p:blipFill rotWithShape="1">
          <a:blip r:embed="rId3">
            <a:alphaModFix/>
          </a:blip>
          <a:srcRect b="2938" l="30079" r="20323" t="12783"/>
          <a:stretch/>
        </p:blipFill>
        <p:spPr>
          <a:xfrm>
            <a:off x="2503417" y="4555222"/>
            <a:ext cx="2318884" cy="2216453"/>
          </a:xfrm>
          <a:prstGeom prst="rect">
            <a:avLst/>
          </a:prstGeom>
          <a:noFill/>
          <a:ln>
            <a:noFill/>
          </a:ln>
        </p:spPr>
      </p:pic>
      <p:pic>
        <p:nvPicPr>
          <p:cNvPr id="484" name="Google Shape;484;p55"/>
          <p:cNvPicPr preferRelativeResize="0"/>
          <p:nvPr/>
        </p:nvPicPr>
        <p:blipFill rotWithShape="1">
          <a:blip r:embed="rId3">
            <a:alphaModFix/>
          </a:blip>
          <a:srcRect b="2938" l="30079" r="20323" t="12783"/>
          <a:stretch/>
        </p:blipFill>
        <p:spPr>
          <a:xfrm>
            <a:off x="4917236" y="4555222"/>
            <a:ext cx="2318884" cy="2216453"/>
          </a:xfrm>
          <a:prstGeom prst="rect">
            <a:avLst/>
          </a:prstGeom>
          <a:noFill/>
          <a:ln>
            <a:noFill/>
          </a:ln>
        </p:spPr>
      </p:pic>
      <p:pic>
        <p:nvPicPr>
          <p:cNvPr id="485" name="Google Shape;485;p55"/>
          <p:cNvPicPr preferRelativeResize="0"/>
          <p:nvPr/>
        </p:nvPicPr>
        <p:blipFill rotWithShape="1">
          <a:blip r:embed="rId3">
            <a:alphaModFix/>
          </a:blip>
          <a:srcRect b="2938" l="30079" r="20323" t="12783"/>
          <a:stretch/>
        </p:blipFill>
        <p:spPr>
          <a:xfrm>
            <a:off x="7331055" y="4555222"/>
            <a:ext cx="2318884" cy="2216453"/>
          </a:xfrm>
          <a:prstGeom prst="rect">
            <a:avLst/>
          </a:prstGeom>
          <a:noFill/>
          <a:ln>
            <a:noFill/>
          </a:ln>
        </p:spPr>
      </p:pic>
      <p:pic>
        <p:nvPicPr>
          <p:cNvPr id="486" name="Google Shape;486;p55"/>
          <p:cNvPicPr preferRelativeResize="0"/>
          <p:nvPr/>
        </p:nvPicPr>
        <p:blipFill rotWithShape="1">
          <a:blip r:embed="rId3">
            <a:alphaModFix/>
          </a:blip>
          <a:srcRect b="2938" l="30079" r="20323" t="12783"/>
          <a:stretch/>
        </p:blipFill>
        <p:spPr>
          <a:xfrm>
            <a:off x="9744874" y="4555222"/>
            <a:ext cx="2318884" cy="2216453"/>
          </a:xfrm>
          <a:prstGeom prst="rect">
            <a:avLst/>
          </a:prstGeom>
          <a:noFill/>
          <a:ln>
            <a:noFill/>
          </a:ln>
        </p:spPr>
      </p:pic>
      <p:sp>
        <p:nvSpPr>
          <p:cNvPr id="487" name="Google Shape;487;p55"/>
          <p:cNvSpPr txBox="1"/>
          <p:nvPr/>
        </p:nvSpPr>
        <p:spPr>
          <a:xfrm>
            <a:off x="9836314" y="379817"/>
            <a:ext cx="2189018" cy="630942"/>
          </a:xfrm>
          <a:prstGeom prst="rect">
            <a:avLst/>
          </a:prstGeom>
          <a:noFill/>
          <a:ln>
            <a:noFill/>
          </a:ln>
        </p:spPr>
        <p:txBody>
          <a:bodyPr anchorCtr="0" anchor="t" bIns="45700" lIns="91425" spcFirstLastPara="1" rIns="91425" wrap="square" tIns="45700">
            <a:spAutoFit/>
          </a:bodyPr>
          <a:lstStyle/>
          <a:p>
            <a:pPr indent="0" lvl="0" marL="0" marR="0" rtl="1" algn="ctr">
              <a:lnSpc>
                <a:spcPct val="100000"/>
              </a:lnSpc>
              <a:spcBef>
                <a:spcPts val="0"/>
              </a:spcBef>
              <a:spcAft>
                <a:spcPts val="0"/>
              </a:spcAft>
              <a:buNone/>
            </a:pPr>
            <a:r>
              <a:rPr b="0" i="0" lang="iw-IL" sz="3500" u="none" cap="none" strike="noStrike">
                <a:solidFill>
                  <a:srgbClr val="000000"/>
                </a:solidFill>
                <a:latin typeface="Arial"/>
                <a:ea typeface="Arial"/>
                <a:cs typeface="Arial"/>
                <a:sym typeface="Arial"/>
              </a:rPr>
              <a:t>להתכתב</a:t>
            </a:r>
            <a:endParaRPr/>
          </a:p>
        </p:txBody>
      </p:sp>
      <p:sp>
        <p:nvSpPr>
          <p:cNvPr id="488" name="Google Shape;488;p55"/>
          <p:cNvSpPr txBox="1"/>
          <p:nvPr/>
        </p:nvSpPr>
        <p:spPr>
          <a:xfrm>
            <a:off x="7429409" y="352109"/>
            <a:ext cx="2189018" cy="1708160"/>
          </a:xfrm>
          <a:prstGeom prst="rect">
            <a:avLst/>
          </a:prstGeom>
          <a:noFill/>
          <a:ln>
            <a:noFill/>
          </a:ln>
        </p:spPr>
        <p:txBody>
          <a:bodyPr anchorCtr="0" anchor="t" bIns="45700" lIns="91425" spcFirstLastPara="1" rIns="91425" wrap="square" tIns="45700">
            <a:spAutoFit/>
          </a:bodyPr>
          <a:lstStyle/>
          <a:p>
            <a:pPr indent="0" lvl="0" marL="0" marR="0" rtl="1" algn="ctr">
              <a:lnSpc>
                <a:spcPct val="100000"/>
              </a:lnSpc>
              <a:spcBef>
                <a:spcPts val="0"/>
              </a:spcBef>
              <a:spcAft>
                <a:spcPts val="0"/>
              </a:spcAft>
              <a:buNone/>
            </a:pPr>
            <a:r>
              <a:rPr b="0" i="0" lang="iw-IL" sz="3500" u="none" cap="none" strike="noStrike">
                <a:solidFill>
                  <a:srgbClr val="000000"/>
                </a:solidFill>
                <a:latin typeface="Arial"/>
                <a:ea typeface="Arial"/>
                <a:cs typeface="Arial"/>
                <a:sym typeface="Arial"/>
              </a:rPr>
              <a:t>מסיבת יום הולדת</a:t>
            </a:r>
            <a:endParaRPr/>
          </a:p>
        </p:txBody>
      </p:sp>
      <p:sp>
        <p:nvSpPr>
          <p:cNvPr id="489" name="Google Shape;489;p55"/>
          <p:cNvSpPr txBox="1"/>
          <p:nvPr/>
        </p:nvSpPr>
        <p:spPr>
          <a:xfrm>
            <a:off x="4997925" y="181846"/>
            <a:ext cx="2189018" cy="2246769"/>
          </a:xfrm>
          <a:prstGeom prst="rect">
            <a:avLst/>
          </a:prstGeom>
          <a:noFill/>
          <a:ln>
            <a:noFill/>
          </a:ln>
        </p:spPr>
        <p:txBody>
          <a:bodyPr anchorCtr="0" anchor="t" bIns="45700" lIns="91425" spcFirstLastPara="1" rIns="91425" wrap="square" tIns="45700">
            <a:spAutoFit/>
          </a:bodyPr>
          <a:lstStyle/>
          <a:p>
            <a:pPr indent="0" lvl="0" marL="0" marR="0" rtl="1" algn="ctr">
              <a:lnSpc>
                <a:spcPct val="100000"/>
              </a:lnSpc>
              <a:spcBef>
                <a:spcPts val="0"/>
              </a:spcBef>
              <a:spcAft>
                <a:spcPts val="0"/>
              </a:spcAft>
              <a:buNone/>
            </a:pPr>
            <a:r>
              <a:rPr b="0" i="0" lang="iw-IL" sz="3500" u="none" cap="none" strike="noStrike">
                <a:solidFill>
                  <a:srgbClr val="000000"/>
                </a:solidFill>
                <a:latin typeface="Arial"/>
                <a:ea typeface="Arial"/>
                <a:cs typeface="Arial"/>
                <a:sym typeface="Arial"/>
              </a:rPr>
              <a:t>להיפגש עם מישהו מפורסם</a:t>
            </a:r>
            <a:endParaRPr/>
          </a:p>
        </p:txBody>
      </p:sp>
      <p:sp>
        <p:nvSpPr>
          <p:cNvPr id="490" name="Google Shape;490;p55"/>
          <p:cNvSpPr txBox="1"/>
          <p:nvPr/>
        </p:nvSpPr>
        <p:spPr>
          <a:xfrm>
            <a:off x="2557780" y="154202"/>
            <a:ext cx="2189018" cy="224676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iw-IL" sz="3500" u="none" cap="none" strike="noStrike">
                <a:solidFill>
                  <a:srgbClr val="000000"/>
                </a:solidFill>
                <a:latin typeface="Arial"/>
                <a:ea typeface="Arial"/>
                <a:cs typeface="Arial"/>
                <a:sym typeface="Arial"/>
              </a:rPr>
              <a:t>לצאת להליכה עם מוזיקה</a:t>
            </a:r>
            <a:endParaRPr/>
          </a:p>
        </p:txBody>
      </p:sp>
      <p:sp>
        <p:nvSpPr>
          <p:cNvPr id="491" name="Google Shape;491;p55"/>
          <p:cNvSpPr txBox="1"/>
          <p:nvPr/>
        </p:nvSpPr>
        <p:spPr>
          <a:xfrm>
            <a:off x="154531" y="621772"/>
            <a:ext cx="2189018" cy="116955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iw-IL" sz="3500" u="none" cap="none" strike="noStrike">
                <a:solidFill>
                  <a:srgbClr val="000000"/>
                </a:solidFill>
                <a:latin typeface="Arial"/>
                <a:ea typeface="Arial"/>
                <a:cs typeface="Arial"/>
                <a:sym typeface="Arial"/>
              </a:rPr>
              <a:t>לבנות בעץ</a:t>
            </a:r>
            <a:endParaRPr/>
          </a:p>
        </p:txBody>
      </p:sp>
      <p:sp>
        <p:nvSpPr>
          <p:cNvPr id="492" name="Google Shape;492;p55"/>
          <p:cNvSpPr txBox="1"/>
          <p:nvPr/>
        </p:nvSpPr>
        <p:spPr>
          <a:xfrm>
            <a:off x="9797698" y="2331926"/>
            <a:ext cx="2189018" cy="170816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iw-IL" sz="3500" u="none" cap="none" strike="noStrike">
                <a:solidFill>
                  <a:srgbClr val="000000"/>
                </a:solidFill>
                <a:latin typeface="Arial"/>
                <a:ea typeface="Arial"/>
                <a:cs typeface="Arial"/>
                <a:sym typeface="Arial"/>
              </a:rPr>
              <a:t>לתקן משהו מקולקל</a:t>
            </a:r>
            <a:endParaRPr/>
          </a:p>
        </p:txBody>
      </p:sp>
      <p:sp>
        <p:nvSpPr>
          <p:cNvPr id="493" name="Google Shape;493;p55"/>
          <p:cNvSpPr txBox="1"/>
          <p:nvPr/>
        </p:nvSpPr>
        <p:spPr>
          <a:xfrm>
            <a:off x="4982169" y="2498436"/>
            <a:ext cx="2189018" cy="170816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iw-IL" sz="3500" u="none" cap="none" strike="noStrike">
                <a:solidFill>
                  <a:srgbClr val="000000"/>
                </a:solidFill>
                <a:latin typeface="Arial"/>
                <a:ea typeface="Arial"/>
                <a:cs typeface="Arial"/>
                <a:sym typeface="Arial"/>
              </a:rPr>
              <a:t>לראות קרובי משפחה</a:t>
            </a:r>
            <a:endParaRPr/>
          </a:p>
        </p:txBody>
      </p:sp>
      <p:sp>
        <p:nvSpPr>
          <p:cNvPr id="494" name="Google Shape;494;p55"/>
          <p:cNvSpPr txBox="1"/>
          <p:nvPr/>
        </p:nvSpPr>
        <p:spPr>
          <a:xfrm>
            <a:off x="2564377" y="2397952"/>
            <a:ext cx="2220521" cy="224676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iw-IL" sz="3500" u="none" cap="none" strike="noStrike">
                <a:solidFill>
                  <a:srgbClr val="000000"/>
                </a:solidFill>
                <a:latin typeface="Arial"/>
                <a:ea typeface="Arial"/>
                <a:cs typeface="Arial"/>
                <a:sym typeface="Arial"/>
              </a:rPr>
              <a:t>לפתור חידות/</a:t>
            </a:r>
            <a:endParaRPr/>
          </a:p>
          <a:p>
            <a:pPr indent="0" lvl="0" marL="0" marR="0" rtl="0" algn="ctr">
              <a:lnSpc>
                <a:spcPct val="100000"/>
              </a:lnSpc>
              <a:spcBef>
                <a:spcPts val="0"/>
              </a:spcBef>
              <a:spcAft>
                <a:spcPts val="0"/>
              </a:spcAft>
              <a:buNone/>
            </a:pPr>
            <a:r>
              <a:rPr b="0" i="0" lang="iw-IL" sz="3500" u="none" cap="none" strike="noStrike">
                <a:solidFill>
                  <a:srgbClr val="000000"/>
                </a:solidFill>
                <a:latin typeface="Arial"/>
                <a:ea typeface="Arial"/>
                <a:cs typeface="Arial"/>
                <a:sym typeface="Arial"/>
              </a:rPr>
              <a:t>סודוקו/</a:t>
            </a:r>
            <a:endParaRPr/>
          </a:p>
          <a:p>
            <a:pPr indent="0" lvl="0" marL="0" marR="0" rtl="0" algn="ctr">
              <a:lnSpc>
                <a:spcPct val="100000"/>
              </a:lnSpc>
              <a:spcBef>
                <a:spcPts val="0"/>
              </a:spcBef>
              <a:spcAft>
                <a:spcPts val="0"/>
              </a:spcAft>
              <a:buNone/>
            </a:pPr>
            <a:r>
              <a:rPr b="0" i="0" lang="iw-IL" sz="3500" u="none" cap="none" strike="noStrike">
                <a:solidFill>
                  <a:srgbClr val="000000"/>
                </a:solidFill>
                <a:latin typeface="Arial"/>
                <a:ea typeface="Arial"/>
                <a:cs typeface="Arial"/>
                <a:sym typeface="Arial"/>
              </a:rPr>
              <a:t>תשבץ</a:t>
            </a:r>
            <a:endParaRPr/>
          </a:p>
        </p:txBody>
      </p:sp>
      <p:sp>
        <p:nvSpPr>
          <p:cNvPr id="495" name="Google Shape;495;p55"/>
          <p:cNvSpPr txBox="1"/>
          <p:nvPr/>
        </p:nvSpPr>
        <p:spPr>
          <a:xfrm>
            <a:off x="150884" y="2574920"/>
            <a:ext cx="2189018" cy="170816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iw-IL" sz="3500" u="none" cap="none" strike="noStrike">
                <a:solidFill>
                  <a:srgbClr val="000000"/>
                </a:solidFill>
                <a:latin typeface="Arial"/>
                <a:ea typeface="Arial"/>
                <a:cs typeface="Arial"/>
                <a:sym typeface="Arial"/>
              </a:rPr>
              <a:t>להנות עם אחד ההורים</a:t>
            </a:r>
            <a:endParaRPr/>
          </a:p>
        </p:txBody>
      </p:sp>
      <p:sp>
        <p:nvSpPr>
          <p:cNvPr id="496" name="Google Shape;496;p55"/>
          <p:cNvSpPr txBox="1"/>
          <p:nvPr/>
        </p:nvSpPr>
        <p:spPr>
          <a:xfrm>
            <a:off x="9797698" y="4983686"/>
            <a:ext cx="2189018" cy="116955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iw-IL" sz="3500" u="none" cap="none" strike="noStrike">
                <a:solidFill>
                  <a:srgbClr val="000000"/>
                </a:solidFill>
                <a:latin typeface="Arial"/>
                <a:ea typeface="Arial"/>
                <a:cs typeface="Arial"/>
                <a:sym typeface="Arial"/>
              </a:rPr>
              <a:t>חדר כושר</a:t>
            </a:r>
            <a:endParaRPr/>
          </a:p>
        </p:txBody>
      </p:sp>
      <p:sp>
        <p:nvSpPr>
          <p:cNvPr id="497" name="Google Shape;497;p55"/>
          <p:cNvSpPr txBox="1"/>
          <p:nvPr/>
        </p:nvSpPr>
        <p:spPr>
          <a:xfrm>
            <a:off x="7383431" y="4755086"/>
            <a:ext cx="2189018" cy="170816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iw-IL" sz="3500" u="none" cap="none" strike="noStrike">
                <a:solidFill>
                  <a:srgbClr val="000000"/>
                </a:solidFill>
                <a:latin typeface="Arial"/>
                <a:ea typeface="Arial"/>
                <a:cs typeface="Arial"/>
                <a:sym typeface="Arial"/>
              </a:rPr>
              <a:t>לסיים פרויקט גדול</a:t>
            </a:r>
            <a:endParaRPr/>
          </a:p>
        </p:txBody>
      </p:sp>
      <p:sp>
        <p:nvSpPr>
          <p:cNvPr id="498" name="Google Shape;498;p55"/>
          <p:cNvSpPr txBox="1"/>
          <p:nvPr/>
        </p:nvSpPr>
        <p:spPr>
          <a:xfrm>
            <a:off x="4956178" y="4892246"/>
            <a:ext cx="2189018" cy="116955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iw-IL" sz="3500" u="none" cap="none" strike="noStrike">
                <a:solidFill>
                  <a:srgbClr val="000000"/>
                </a:solidFill>
                <a:latin typeface="Arial"/>
                <a:ea typeface="Arial"/>
                <a:cs typeface="Arial"/>
                <a:sym typeface="Arial"/>
              </a:rPr>
              <a:t>להשתתף בחוג</a:t>
            </a:r>
            <a:endParaRPr/>
          </a:p>
        </p:txBody>
      </p:sp>
      <p:sp>
        <p:nvSpPr>
          <p:cNvPr id="499" name="Google Shape;499;p55"/>
          <p:cNvSpPr txBox="1"/>
          <p:nvPr/>
        </p:nvSpPr>
        <p:spPr>
          <a:xfrm>
            <a:off x="2573020" y="4892245"/>
            <a:ext cx="2189018" cy="116955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iw-IL" sz="3500" u="none" cap="none" strike="noStrike">
                <a:solidFill>
                  <a:srgbClr val="000000"/>
                </a:solidFill>
                <a:latin typeface="Arial"/>
                <a:ea typeface="Arial"/>
                <a:cs typeface="Arial"/>
                <a:sym typeface="Arial"/>
              </a:rPr>
              <a:t>לסלוח למישהו</a:t>
            </a:r>
            <a:endParaRPr/>
          </a:p>
        </p:txBody>
      </p:sp>
      <p:sp>
        <p:nvSpPr>
          <p:cNvPr id="500" name="Google Shape;500;p55"/>
          <p:cNvSpPr txBox="1"/>
          <p:nvPr/>
        </p:nvSpPr>
        <p:spPr>
          <a:xfrm>
            <a:off x="150884" y="4983685"/>
            <a:ext cx="2189018" cy="170816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iw-IL" sz="3500" u="none" cap="none" strike="noStrike">
                <a:solidFill>
                  <a:srgbClr val="000000"/>
                </a:solidFill>
                <a:latin typeface="Arial"/>
                <a:ea typeface="Arial"/>
                <a:cs typeface="Arial"/>
                <a:sym typeface="Arial"/>
              </a:rPr>
              <a:t>להיות פעיל בסניף</a:t>
            </a:r>
            <a:endParaRPr/>
          </a:p>
        </p:txBody>
      </p:sp>
      <p:sp>
        <p:nvSpPr>
          <p:cNvPr id="501" name="Google Shape;501;p55"/>
          <p:cNvSpPr txBox="1"/>
          <p:nvPr/>
        </p:nvSpPr>
        <p:spPr>
          <a:xfrm>
            <a:off x="7421952" y="2502318"/>
            <a:ext cx="2189018" cy="181588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iw-IL" sz="2800" u="none" cap="none" strike="noStrike">
                <a:solidFill>
                  <a:srgbClr val="000000"/>
                </a:solidFill>
                <a:latin typeface="Arial"/>
                <a:ea typeface="Arial"/>
                <a:cs typeface="Arial"/>
                <a:sym typeface="Arial"/>
              </a:rPr>
              <a:t>לקרוא בעיתון שהגיע בדואר</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pic>
        <p:nvPicPr>
          <p:cNvPr id="97" name="Google Shape;97;p22"/>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98" name="Google Shape;98;p22"/>
          <p:cNvSpPr txBox="1"/>
          <p:nvPr/>
        </p:nvSpPr>
        <p:spPr>
          <a:xfrm>
            <a:off x="2834149" y="3286121"/>
            <a:ext cx="6238566" cy="646331"/>
          </a:xfrm>
          <a:prstGeom prst="rect">
            <a:avLst/>
          </a:prstGeom>
          <a:noFill/>
          <a:ln>
            <a:noFill/>
          </a:ln>
        </p:spPr>
        <p:txBody>
          <a:bodyPr anchorCtr="0" anchor="t" bIns="45700" lIns="91425" spcFirstLastPara="1" rIns="91425" wrap="square" tIns="45700">
            <a:spAutoFit/>
          </a:bodyPr>
          <a:lstStyle/>
          <a:p>
            <a:pPr indent="0" lvl="0" marL="0" marR="0" rtl="1" algn="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a:p>
            <a:pPr indent="0" lvl="0" marL="0" marR="0" rtl="1" algn="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9" name="Google Shape;99;p22"/>
          <p:cNvSpPr txBox="1"/>
          <p:nvPr/>
        </p:nvSpPr>
        <p:spPr>
          <a:xfrm>
            <a:off x="0" y="243979"/>
            <a:ext cx="12192000" cy="1325700"/>
          </a:xfrm>
          <a:prstGeom prst="rect">
            <a:avLst/>
          </a:prstGeom>
          <a:noFill/>
          <a:ln>
            <a:noFill/>
          </a:ln>
        </p:spPr>
        <p:txBody>
          <a:bodyPr anchorCtr="0" anchor="ctr" bIns="45700" lIns="91425" spcFirstLastPara="1" rIns="91425" wrap="square" tIns="45700">
            <a:normAutofit/>
          </a:bodyPr>
          <a:lstStyle/>
          <a:p>
            <a:pPr indent="0" lvl="0" marL="0" marR="0" rtl="1" algn="ctr">
              <a:lnSpc>
                <a:spcPct val="90000"/>
              </a:lnSpc>
              <a:spcBef>
                <a:spcPts val="0"/>
              </a:spcBef>
              <a:spcAft>
                <a:spcPts val="0"/>
              </a:spcAft>
              <a:buClr>
                <a:srgbClr val="000000"/>
              </a:buClr>
              <a:buSzPts val="1800"/>
              <a:buFont typeface="Calibri"/>
              <a:buNone/>
            </a:pPr>
            <a:r>
              <a:rPr b="1" i="0" lang="iw-IL" sz="4400" u="none" cap="none" strike="noStrike">
                <a:solidFill>
                  <a:srgbClr val="000000"/>
                </a:solidFill>
                <a:latin typeface="Calibri"/>
                <a:ea typeface="Calibri"/>
                <a:cs typeface="Calibri"/>
                <a:sym typeface="Calibri"/>
              </a:rPr>
              <a:t>מן המקורות</a:t>
            </a:r>
            <a:endParaRPr/>
          </a:p>
        </p:txBody>
      </p:sp>
      <p:sp>
        <p:nvSpPr>
          <p:cNvPr id="100" name="Google Shape;100;p22"/>
          <p:cNvSpPr txBox="1"/>
          <p:nvPr/>
        </p:nvSpPr>
        <p:spPr>
          <a:xfrm>
            <a:off x="838200" y="1820008"/>
            <a:ext cx="10515600" cy="4486119"/>
          </a:xfrm>
          <a:prstGeom prst="rect">
            <a:avLst/>
          </a:prstGeom>
          <a:noFill/>
          <a:ln>
            <a:noFill/>
          </a:ln>
        </p:spPr>
        <p:txBody>
          <a:bodyPr anchorCtr="0" anchor="t" bIns="45700" lIns="91425" spcFirstLastPara="1" rIns="91425" wrap="square" tIns="45700">
            <a:normAutofit lnSpcReduction="10000"/>
          </a:bodyPr>
          <a:lstStyle/>
          <a:p>
            <a:pPr indent="0" lvl="0" marL="0" marR="0" rtl="1" algn="ctr">
              <a:lnSpc>
                <a:spcPct val="107916"/>
              </a:lnSpc>
              <a:spcBef>
                <a:spcPts val="0"/>
              </a:spcBef>
              <a:spcAft>
                <a:spcPts val="0"/>
              </a:spcAft>
              <a:buClr>
                <a:srgbClr val="000000"/>
              </a:buClr>
              <a:buSzPts val="1100"/>
              <a:buFont typeface="Arial"/>
              <a:buNone/>
            </a:pPr>
            <a:r>
              <a:rPr b="1" i="0" lang="iw-IL" sz="3600" u="none" cap="none" strike="noStrike">
                <a:solidFill>
                  <a:srgbClr val="002060"/>
                </a:solidFill>
                <a:latin typeface="David"/>
                <a:ea typeface="David"/>
                <a:cs typeface="David"/>
                <a:sym typeface="David"/>
              </a:rPr>
              <a:t>"יש שמחה חיצונית ויש שמחה פנימית – שמחה חיצונית היא אשליה שאדם יוצר לו באופן מלאכותי כדי לברוח מעצמו.</a:t>
            </a:r>
            <a:endParaRPr/>
          </a:p>
          <a:p>
            <a:pPr indent="0" lvl="0" marL="0" marR="0" rtl="1" algn="ctr">
              <a:lnSpc>
                <a:spcPct val="107916"/>
              </a:lnSpc>
              <a:spcBef>
                <a:spcPts val="0"/>
              </a:spcBef>
              <a:spcAft>
                <a:spcPts val="0"/>
              </a:spcAft>
              <a:buClr>
                <a:srgbClr val="000000"/>
              </a:buClr>
              <a:buSzPts val="1100"/>
              <a:buFont typeface="Arial"/>
              <a:buNone/>
            </a:pPr>
            <a:r>
              <a:rPr b="1" i="0" lang="iw-IL" sz="3600" u="none" cap="none" strike="noStrike">
                <a:solidFill>
                  <a:srgbClr val="002060"/>
                </a:solidFill>
                <a:latin typeface="David"/>
                <a:ea typeface="David"/>
                <a:cs typeface="David"/>
                <a:sym typeface="David"/>
              </a:rPr>
              <a:t>ואילו שמחה פנימית נובעת מליבו של אדם בריא, כמו מעיין חי הוא, מאירה לאדם את עצמו ומחזירה אותו אל נשמתו ואל טבעו האמיתי, כי השמחה עצמה היא המצב הטבעי של הנשמה".</a:t>
            </a:r>
            <a:endParaRPr/>
          </a:p>
          <a:p>
            <a:pPr indent="0" lvl="0" marL="0" marR="0" rtl="1" algn="ctr">
              <a:lnSpc>
                <a:spcPct val="107916"/>
              </a:lnSpc>
              <a:spcBef>
                <a:spcPts val="0"/>
              </a:spcBef>
              <a:spcAft>
                <a:spcPts val="0"/>
              </a:spcAft>
              <a:buClr>
                <a:srgbClr val="000000"/>
              </a:buClr>
              <a:buSzPts val="1100"/>
              <a:buFont typeface="Arial"/>
              <a:buNone/>
            </a:pPr>
            <a:r>
              <a:rPr b="1" i="0" lang="iw-IL" sz="3600" u="none" cap="none" strike="noStrike">
                <a:solidFill>
                  <a:srgbClr val="002060"/>
                </a:solidFill>
                <a:latin typeface="David"/>
                <a:ea typeface="David"/>
                <a:cs typeface="David"/>
                <a:sym typeface="David"/>
              </a:rPr>
              <a:t> </a:t>
            </a:r>
            <a:endParaRPr/>
          </a:p>
          <a:p>
            <a:pPr indent="0" lvl="0" marL="0" marR="0" rtl="1" algn="ctr">
              <a:lnSpc>
                <a:spcPct val="107916"/>
              </a:lnSpc>
              <a:spcBef>
                <a:spcPts val="0"/>
              </a:spcBef>
              <a:spcAft>
                <a:spcPts val="0"/>
              </a:spcAft>
              <a:buClr>
                <a:schemeClr val="dk1"/>
              </a:buClr>
              <a:buSzPts val="1100"/>
              <a:buFont typeface="Arial"/>
              <a:buNone/>
            </a:pPr>
            <a:r>
              <a:rPr b="1" i="0" lang="iw-IL" sz="3200" u="none" cap="none" strike="sngStrike">
                <a:solidFill>
                  <a:srgbClr val="002060"/>
                </a:solidFill>
                <a:latin typeface="David"/>
                <a:ea typeface="David"/>
                <a:cs typeface="David"/>
                <a:sym typeface="David"/>
              </a:rPr>
              <a:t>(</a:t>
            </a:r>
            <a:r>
              <a:rPr b="1" i="0" lang="iw-IL" sz="3200" u="none" cap="none" strike="noStrike">
                <a:solidFill>
                  <a:srgbClr val="002060"/>
                </a:solidFill>
                <a:latin typeface="David"/>
                <a:ea typeface="David"/>
                <a:cs typeface="David"/>
                <a:sym typeface="David"/>
              </a:rPr>
              <a:t>הרב אלימלך בר שאול</a:t>
            </a:r>
            <a:r>
              <a:rPr b="1" i="0" lang="iw-IL" sz="3200" u="none" cap="none" strike="sngStrike">
                <a:solidFill>
                  <a:srgbClr val="002060"/>
                </a:solidFill>
                <a:latin typeface="David"/>
                <a:ea typeface="David"/>
                <a:cs typeface="David"/>
                <a:sym typeface="David"/>
              </a:rPr>
              <a:t>)</a:t>
            </a:r>
            <a:endParaRPr b="0" i="0" sz="3200" u="none" cap="none" strike="sngStrike">
              <a:solidFill>
                <a:srgbClr val="002060"/>
              </a:solidFill>
              <a:latin typeface="Calibri"/>
              <a:ea typeface="Calibri"/>
              <a:cs typeface="Calibri"/>
              <a:sym typeface="Calibri"/>
            </a:endParaRPr>
          </a:p>
        </p:txBody>
      </p:sp>
      <p:pic>
        <p:nvPicPr>
          <p:cNvPr id="101" name="Google Shape;101;p22"/>
          <p:cNvPicPr preferRelativeResize="0"/>
          <p:nvPr/>
        </p:nvPicPr>
        <p:blipFill rotWithShape="1">
          <a:blip r:embed="rId4">
            <a:alphaModFix/>
          </a:blip>
          <a:srcRect b="0" l="0" r="0" t="0"/>
          <a:stretch/>
        </p:blipFill>
        <p:spPr>
          <a:xfrm>
            <a:off x="1088122" y="0"/>
            <a:ext cx="1834515" cy="137541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p56"/>
          <p:cNvSpPr/>
          <p:nvPr/>
        </p:nvSpPr>
        <p:spPr>
          <a:xfrm>
            <a:off x="737419" y="884904"/>
            <a:ext cx="2772697" cy="2554546"/>
          </a:xfrm>
          <a:prstGeom prst="rect">
            <a:avLst/>
          </a:prstGeom>
          <a:solidFill>
            <a:schemeClr val="lt1"/>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Calibri"/>
              <a:ea typeface="Calibri"/>
              <a:cs typeface="Calibri"/>
              <a:sym typeface="Calibri"/>
            </a:endParaRPr>
          </a:p>
        </p:txBody>
      </p:sp>
      <p:sp>
        <p:nvSpPr>
          <p:cNvPr id="507" name="Google Shape;507;p56"/>
          <p:cNvSpPr/>
          <p:nvPr/>
        </p:nvSpPr>
        <p:spPr>
          <a:xfrm>
            <a:off x="4576916" y="884903"/>
            <a:ext cx="2772697" cy="2684207"/>
          </a:xfrm>
          <a:prstGeom prst="rect">
            <a:avLst/>
          </a:prstGeom>
          <a:solidFill>
            <a:schemeClr val="lt1"/>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Calibri"/>
              <a:ea typeface="Calibri"/>
              <a:cs typeface="Calibri"/>
              <a:sym typeface="Calibri"/>
            </a:endParaRPr>
          </a:p>
        </p:txBody>
      </p:sp>
      <p:sp>
        <p:nvSpPr>
          <p:cNvPr id="508" name="Google Shape;508;p56"/>
          <p:cNvSpPr/>
          <p:nvPr/>
        </p:nvSpPr>
        <p:spPr>
          <a:xfrm>
            <a:off x="8416413" y="884903"/>
            <a:ext cx="2772697" cy="2684207"/>
          </a:xfrm>
          <a:prstGeom prst="rect">
            <a:avLst/>
          </a:prstGeom>
          <a:solidFill>
            <a:schemeClr val="lt1"/>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Calibri"/>
              <a:ea typeface="Calibri"/>
              <a:cs typeface="Calibri"/>
              <a:sym typeface="Calibri"/>
            </a:endParaRPr>
          </a:p>
        </p:txBody>
      </p:sp>
      <p:pic>
        <p:nvPicPr>
          <p:cNvPr id="509" name="Google Shape;509;p56"/>
          <p:cNvPicPr preferRelativeResize="0"/>
          <p:nvPr/>
        </p:nvPicPr>
        <p:blipFill rotWithShape="1">
          <a:blip r:embed="rId3">
            <a:alphaModFix/>
          </a:blip>
          <a:srcRect b="0" l="0" r="0" t="0"/>
          <a:stretch/>
        </p:blipFill>
        <p:spPr>
          <a:xfrm>
            <a:off x="737419" y="3889622"/>
            <a:ext cx="2792210" cy="2706859"/>
          </a:xfrm>
          <a:prstGeom prst="rect">
            <a:avLst/>
          </a:prstGeom>
          <a:noFill/>
          <a:ln>
            <a:noFill/>
          </a:ln>
        </p:spPr>
      </p:pic>
      <p:pic>
        <p:nvPicPr>
          <p:cNvPr id="510" name="Google Shape;510;p56"/>
          <p:cNvPicPr preferRelativeResize="0"/>
          <p:nvPr/>
        </p:nvPicPr>
        <p:blipFill rotWithShape="1">
          <a:blip r:embed="rId3">
            <a:alphaModFix/>
          </a:blip>
          <a:srcRect b="0" l="0" r="0" t="0"/>
          <a:stretch/>
        </p:blipFill>
        <p:spPr>
          <a:xfrm>
            <a:off x="4557403" y="3889622"/>
            <a:ext cx="2792210" cy="2706859"/>
          </a:xfrm>
          <a:prstGeom prst="rect">
            <a:avLst/>
          </a:prstGeom>
          <a:noFill/>
          <a:ln>
            <a:noFill/>
          </a:ln>
        </p:spPr>
      </p:pic>
      <p:sp>
        <p:nvSpPr>
          <p:cNvPr id="511" name="Google Shape;511;p56"/>
          <p:cNvSpPr/>
          <p:nvPr/>
        </p:nvSpPr>
        <p:spPr>
          <a:xfrm>
            <a:off x="8416413" y="3889622"/>
            <a:ext cx="2772697" cy="2684207"/>
          </a:xfrm>
          <a:prstGeom prst="rect">
            <a:avLst/>
          </a:prstGeom>
          <a:solidFill>
            <a:schemeClr val="lt1"/>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Calibri"/>
              <a:ea typeface="Calibri"/>
              <a:cs typeface="Calibri"/>
              <a:sym typeface="Calibri"/>
            </a:endParaRPr>
          </a:p>
        </p:txBody>
      </p:sp>
      <p:sp>
        <p:nvSpPr>
          <p:cNvPr id="512" name="Google Shape;512;p56"/>
          <p:cNvSpPr txBox="1"/>
          <p:nvPr/>
        </p:nvSpPr>
        <p:spPr>
          <a:xfrm>
            <a:off x="8686800" y="884904"/>
            <a:ext cx="2502310" cy="2554545"/>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1" i="0" lang="iw-IL" sz="2000" u="none" cap="none" strike="noStrike">
                <a:solidFill>
                  <a:srgbClr val="000000"/>
                </a:solidFill>
                <a:latin typeface="Calibri"/>
                <a:ea typeface="Calibri"/>
                <a:cs typeface="Calibri"/>
                <a:sym typeface="Calibri"/>
              </a:rPr>
              <a:t>ל..</a:t>
            </a:r>
            <a:endParaRPr b="1" i="0" sz="2000" u="none" cap="none" strike="noStrike">
              <a:solidFill>
                <a:srgbClr val="000000"/>
              </a:solidFill>
              <a:latin typeface="Calibri"/>
              <a:ea typeface="Calibri"/>
              <a:cs typeface="Calibri"/>
              <a:sym typeface="Calibri"/>
            </a:endParaRPr>
          </a:p>
          <a:p>
            <a:pPr indent="0" lvl="0" marL="0" marR="0" rtl="0" algn="r">
              <a:lnSpc>
                <a:spcPct val="100000"/>
              </a:lnSpc>
              <a:spcBef>
                <a:spcPts val="0"/>
              </a:spcBef>
              <a:spcAft>
                <a:spcPts val="0"/>
              </a:spcAft>
              <a:buNone/>
            </a:pPr>
            <a:r>
              <a:t/>
            </a:r>
            <a:endParaRPr b="1" i="0" sz="2000" u="none" cap="none" strike="noStrike">
              <a:solidFill>
                <a:srgbClr val="000000"/>
              </a:solidFill>
              <a:latin typeface="Calibri"/>
              <a:ea typeface="Calibri"/>
              <a:cs typeface="Calibri"/>
              <a:sym typeface="Calibri"/>
            </a:endParaRPr>
          </a:p>
          <a:p>
            <a:pPr indent="0" lvl="0" marL="0" marR="0" rtl="0" algn="r">
              <a:lnSpc>
                <a:spcPct val="100000"/>
              </a:lnSpc>
              <a:spcBef>
                <a:spcPts val="0"/>
              </a:spcBef>
              <a:spcAft>
                <a:spcPts val="0"/>
              </a:spcAft>
              <a:buNone/>
            </a:pPr>
            <a:r>
              <a:rPr b="1" i="0" lang="iw-IL" sz="2000" u="none" cap="none" strike="noStrike">
                <a:solidFill>
                  <a:srgbClr val="000000"/>
                </a:solidFill>
                <a:latin typeface="Calibri"/>
                <a:ea typeface="Calibri"/>
                <a:cs typeface="Calibri"/>
                <a:sym typeface="Calibri"/>
              </a:rPr>
              <a:t>אני מעריך אצלך</a:t>
            </a:r>
            <a:endParaRPr/>
          </a:p>
          <a:p>
            <a:pPr indent="0" lvl="0" marL="0" marR="0" rtl="0" algn="r">
              <a:lnSpc>
                <a:spcPct val="100000"/>
              </a:lnSpc>
              <a:spcBef>
                <a:spcPts val="0"/>
              </a:spcBef>
              <a:spcAft>
                <a:spcPts val="0"/>
              </a:spcAft>
              <a:buNone/>
            </a:pPr>
            <a:r>
              <a:t/>
            </a:r>
            <a:endParaRPr b="1" i="0" sz="2000" u="none" cap="none" strike="noStrike">
              <a:solidFill>
                <a:srgbClr val="000000"/>
              </a:solidFill>
              <a:latin typeface="Calibri"/>
              <a:ea typeface="Calibri"/>
              <a:cs typeface="Calibri"/>
              <a:sym typeface="Calibri"/>
            </a:endParaRPr>
          </a:p>
          <a:p>
            <a:pPr indent="0" lvl="0" marL="0" marR="0" rtl="0" algn="r">
              <a:lnSpc>
                <a:spcPct val="100000"/>
              </a:lnSpc>
              <a:spcBef>
                <a:spcPts val="0"/>
              </a:spcBef>
              <a:spcAft>
                <a:spcPts val="0"/>
              </a:spcAft>
              <a:buNone/>
            </a:pPr>
            <a:r>
              <a:rPr b="1" i="0" lang="iw-IL" sz="2000" u="none" cap="none" strike="noStrike">
                <a:solidFill>
                  <a:srgbClr val="000000"/>
                </a:solidFill>
                <a:latin typeface="Calibri"/>
                <a:ea typeface="Calibri"/>
                <a:cs typeface="Calibri"/>
                <a:sym typeface="Calibri"/>
              </a:rPr>
              <a:t>ורוצה לומר לך</a:t>
            </a:r>
            <a:endParaRPr b="1" i="0" sz="2000" u="none" cap="none" strike="noStrike">
              <a:solidFill>
                <a:srgbClr val="000000"/>
              </a:solidFill>
              <a:latin typeface="Calibri"/>
              <a:ea typeface="Calibri"/>
              <a:cs typeface="Calibri"/>
              <a:sym typeface="Calibri"/>
            </a:endParaRPr>
          </a:p>
          <a:p>
            <a:pPr indent="0" lvl="0" marL="0" marR="0" rtl="0" algn="r">
              <a:lnSpc>
                <a:spcPct val="100000"/>
              </a:lnSpc>
              <a:spcBef>
                <a:spcPts val="0"/>
              </a:spcBef>
              <a:spcAft>
                <a:spcPts val="0"/>
              </a:spcAft>
              <a:buNone/>
            </a:pPr>
            <a:r>
              <a:t/>
            </a:r>
            <a:endParaRPr b="1" i="0" sz="2000" u="none" cap="none" strike="noStrike">
              <a:solidFill>
                <a:srgbClr val="000000"/>
              </a:solidFill>
              <a:latin typeface="Calibri"/>
              <a:ea typeface="Calibri"/>
              <a:cs typeface="Calibri"/>
              <a:sym typeface="Calibri"/>
            </a:endParaRPr>
          </a:p>
          <a:p>
            <a:pPr indent="0" lvl="0" marL="0" marR="0" rtl="0" algn="r">
              <a:lnSpc>
                <a:spcPct val="100000"/>
              </a:lnSpc>
              <a:spcBef>
                <a:spcPts val="0"/>
              </a:spcBef>
              <a:spcAft>
                <a:spcPts val="0"/>
              </a:spcAft>
              <a:buNone/>
            </a:pPr>
            <a:r>
              <a:t/>
            </a:r>
            <a:endParaRPr b="1" i="0" sz="2000" u="none" cap="none" strike="noStrike">
              <a:solidFill>
                <a:srgbClr val="000000"/>
              </a:solidFill>
              <a:latin typeface="Calibri"/>
              <a:ea typeface="Calibri"/>
              <a:cs typeface="Calibri"/>
              <a:sym typeface="Calibri"/>
            </a:endParaRPr>
          </a:p>
          <a:p>
            <a:pPr indent="0" lvl="0" marL="0" marR="0" rtl="0" algn="r">
              <a:lnSpc>
                <a:spcPct val="100000"/>
              </a:lnSpc>
              <a:spcBef>
                <a:spcPts val="0"/>
              </a:spcBef>
              <a:spcAft>
                <a:spcPts val="0"/>
              </a:spcAft>
              <a:buNone/>
            </a:pPr>
            <a:r>
              <a:rPr b="1" i="0" lang="iw-IL" sz="2000" u="none" cap="none" strike="noStrike">
                <a:solidFill>
                  <a:srgbClr val="000000"/>
                </a:solidFill>
                <a:latin typeface="Calibri"/>
                <a:ea typeface="Calibri"/>
                <a:cs typeface="Calibri"/>
                <a:sym typeface="Calibri"/>
              </a:rPr>
              <a:t>מ..</a:t>
            </a:r>
            <a:endParaRPr/>
          </a:p>
        </p:txBody>
      </p:sp>
      <p:sp>
        <p:nvSpPr>
          <p:cNvPr id="513" name="Google Shape;513;p56"/>
          <p:cNvSpPr txBox="1"/>
          <p:nvPr/>
        </p:nvSpPr>
        <p:spPr>
          <a:xfrm>
            <a:off x="4795759" y="1017639"/>
            <a:ext cx="2327712" cy="264052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1" i="0" lang="iw-IL" sz="2000" u="none" cap="none" strike="noStrike">
                <a:solidFill>
                  <a:srgbClr val="000000"/>
                </a:solidFill>
                <a:latin typeface="Calibri"/>
                <a:ea typeface="Calibri"/>
                <a:cs typeface="Calibri"/>
                <a:sym typeface="Calibri"/>
              </a:rPr>
              <a:t>ל..</a:t>
            </a:r>
            <a:endParaRPr b="1" i="0" sz="2000" u="none" cap="none" strike="noStrike">
              <a:solidFill>
                <a:srgbClr val="000000"/>
              </a:solidFill>
              <a:latin typeface="Calibri"/>
              <a:ea typeface="Calibri"/>
              <a:cs typeface="Calibri"/>
              <a:sym typeface="Calibri"/>
            </a:endParaRPr>
          </a:p>
          <a:p>
            <a:pPr indent="0" lvl="0" marL="0" marR="0" rtl="0" algn="r">
              <a:lnSpc>
                <a:spcPct val="100000"/>
              </a:lnSpc>
              <a:spcBef>
                <a:spcPts val="0"/>
              </a:spcBef>
              <a:spcAft>
                <a:spcPts val="0"/>
              </a:spcAft>
              <a:buNone/>
            </a:pPr>
            <a:r>
              <a:t/>
            </a:r>
            <a:endParaRPr b="1" i="0" sz="2000" u="none" cap="none" strike="noStrike">
              <a:solidFill>
                <a:srgbClr val="000000"/>
              </a:solidFill>
              <a:latin typeface="Calibri"/>
              <a:ea typeface="Calibri"/>
              <a:cs typeface="Calibri"/>
              <a:sym typeface="Calibri"/>
            </a:endParaRPr>
          </a:p>
          <a:p>
            <a:pPr indent="0" lvl="0" marL="0" marR="0" rtl="0" algn="r">
              <a:lnSpc>
                <a:spcPct val="100000"/>
              </a:lnSpc>
              <a:spcBef>
                <a:spcPts val="0"/>
              </a:spcBef>
              <a:spcAft>
                <a:spcPts val="0"/>
              </a:spcAft>
              <a:buNone/>
            </a:pPr>
            <a:r>
              <a:rPr b="1" i="0" lang="iw-IL" sz="2000" u="none" cap="none" strike="noStrike">
                <a:solidFill>
                  <a:srgbClr val="000000"/>
                </a:solidFill>
                <a:latin typeface="Calibri"/>
                <a:ea typeface="Calibri"/>
                <a:cs typeface="Calibri"/>
                <a:sym typeface="Calibri"/>
              </a:rPr>
              <a:t>תכונה שאני אוהב אצלך.. </a:t>
            </a:r>
            <a:endParaRPr b="1" i="0" sz="2000" u="none" cap="none" strike="noStrike">
              <a:solidFill>
                <a:srgbClr val="000000"/>
              </a:solidFill>
              <a:latin typeface="Calibri"/>
              <a:ea typeface="Calibri"/>
              <a:cs typeface="Calibri"/>
              <a:sym typeface="Calibri"/>
            </a:endParaRPr>
          </a:p>
          <a:p>
            <a:pPr indent="0" lvl="0" marL="0" marR="0" rtl="0" algn="r">
              <a:lnSpc>
                <a:spcPct val="100000"/>
              </a:lnSpc>
              <a:spcBef>
                <a:spcPts val="0"/>
              </a:spcBef>
              <a:spcAft>
                <a:spcPts val="0"/>
              </a:spcAft>
              <a:buNone/>
            </a:pPr>
            <a:r>
              <a:t/>
            </a:r>
            <a:endParaRPr b="1" i="0" sz="2000" u="none" cap="none" strike="noStrike">
              <a:solidFill>
                <a:srgbClr val="000000"/>
              </a:solidFill>
              <a:latin typeface="Calibri"/>
              <a:ea typeface="Calibri"/>
              <a:cs typeface="Calibri"/>
              <a:sym typeface="Calibri"/>
            </a:endParaRPr>
          </a:p>
          <a:p>
            <a:pPr indent="0" lvl="0" marL="0" marR="0" rtl="0" algn="r">
              <a:lnSpc>
                <a:spcPct val="100000"/>
              </a:lnSpc>
              <a:spcBef>
                <a:spcPts val="0"/>
              </a:spcBef>
              <a:spcAft>
                <a:spcPts val="0"/>
              </a:spcAft>
              <a:buNone/>
            </a:pPr>
            <a:r>
              <a:rPr b="1" i="0" lang="iw-IL" sz="2000" u="none" cap="none" strike="noStrike">
                <a:solidFill>
                  <a:srgbClr val="000000"/>
                </a:solidFill>
                <a:latin typeface="Calibri"/>
                <a:ea typeface="Calibri"/>
                <a:cs typeface="Calibri"/>
                <a:sym typeface="Calibri"/>
              </a:rPr>
              <a:t>ורוצה לומר לך</a:t>
            </a:r>
            <a:endParaRPr b="1" i="0" sz="2000" u="none" cap="none" strike="noStrike">
              <a:solidFill>
                <a:srgbClr val="000000"/>
              </a:solidFill>
              <a:latin typeface="Calibri"/>
              <a:ea typeface="Calibri"/>
              <a:cs typeface="Calibri"/>
              <a:sym typeface="Calibri"/>
            </a:endParaRPr>
          </a:p>
          <a:p>
            <a:pPr indent="0" lvl="0" marL="0" marR="0" rtl="0" algn="r">
              <a:lnSpc>
                <a:spcPct val="100000"/>
              </a:lnSpc>
              <a:spcBef>
                <a:spcPts val="0"/>
              </a:spcBef>
              <a:spcAft>
                <a:spcPts val="0"/>
              </a:spcAft>
              <a:buNone/>
            </a:pPr>
            <a:r>
              <a:t/>
            </a:r>
            <a:endParaRPr b="1" i="0" sz="2000" u="none" cap="none" strike="noStrike">
              <a:solidFill>
                <a:srgbClr val="000000"/>
              </a:solidFill>
              <a:latin typeface="Calibri"/>
              <a:ea typeface="Calibri"/>
              <a:cs typeface="Calibri"/>
              <a:sym typeface="Calibri"/>
            </a:endParaRPr>
          </a:p>
          <a:p>
            <a:pPr indent="0" lvl="0" marL="0" marR="0" rtl="0" algn="r">
              <a:lnSpc>
                <a:spcPct val="100000"/>
              </a:lnSpc>
              <a:spcBef>
                <a:spcPts val="0"/>
              </a:spcBef>
              <a:spcAft>
                <a:spcPts val="0"/>
              </a:spcAft>
              <a:buNone/>
            </a:pPr>
            <a:r>
              <a:rPr b="1" i="0" lang="iw-IL" sz="2000" u="none" cap="none" strike="noStrike">
                <a:solidFill>
                  <a:srgbClr val="000000"/>
                </a:solidFill>
                <a:latin typeface="Calibri"/>
                <a:ea typeface="Calibri"/>
                <a:cs typeface="Calibri"/>
                <a:sym typeface="Calibri"/>
              </a:rPr>
              <a:t>מ..</a:t>
            </a:r>
            <a:endParaRPr/>
          </a:p>
        </p:txBody>
      </p:sp>
      <p:sp>
        <p:nvSpPr>
          <p:cNvPr id="514" name="Google Shape;514;p56"/>
          <p:cNvSpPr txBox="1"/>
          <p:nvPr/>
        </p:nvSpPr>
        <p:spPr>
          <a:xfrm>
            <a:off x="884903" y="1017639"/>
            <a:ext cx="2617914" cy="2332751"/>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1" i="0" lang="iw-IL" sz="2000" u="none" cap="none" strike="noStrike">
                <a:solidFill>
                  <a:srgbClr val="000000"/>
                </a:solidFill>
                <a:latin typeface="Calibri"/>
                <a:ea typeface="Calibri"/>
                <a:cs typeface="Calibri"/>
                <a:sym typeface="Calibri"/>
              </a:rPr>
              <a:t>ל...</a:t>
            </a:r>
            <a:endParaRPr b="1" i="0" sz="2000" u="none" cap="none" strike="noStrike">
              <a:solidFill>
                <a:srgbClr val="000000"/>
              </a:solidFill>
              <a:latin typeface="Calibri"/>
              <a:ea typeface="Calibri"/>
              <a:cs typeface="Calibri"/>
              <a:sym typeface="Calibri"/>
            </a:endParaRPr>
          </a:p>
          <a:p>
            <a:pPr indent="0" lvl="0" marL="0" marR="0" rtl="0" algn="r">
              <a:lnSpc>
                <a:spcPct val="100000"/>
              </a:lnSpc>
              <a:spcBef>
                <a:spcPts val="0"/>
              </a:spcBef>
              <a:spcAft>
                <a:spcPts val="0"/>
              </a:spcAft>
              <a:buNone/>
            </a:pPr>
            <a:r>
              <a:t/>
            </a:r>
            <a:endParaRPr b="1" i="0" sz="2000" u="none" cap="none" strike="noStrike">
              <a:solidFill>
                <a:srgbClr val="000000"/>
              </a:solidFill>
              <a:latin typeface="Calibri"/>
              <a:ea typeface="Calibri"/>
              <a:cs typeface="Calibri"/>
              <a:sym typeface="Calibri"/>
            </a:endParaRPr>
          </a:p>
          <a:p>
            <a:pPr indent="0" lvl="0" marL="0" marR="0" rtl="0" algn="r">
              <a:lnSpc>
                <a:spcPct val="100000"/>
              </a:lnSpc>
              <a:spcBef>
                <a:spcPts val="0"/>
              </a:spcBef>
              <a:spcAft>
                <a:spcPts val="0"/>
              </a:spcAft>
              <a:buNone/>
            </a:pPr>
            <a:r>
              <a:rPr b="1" i="0" lang="iw-IL" sz="2000" u="none" cap="none" strike="noStrike">
                <a:solidFill>
                  <a:srgbClr val="000000"/>
                </a:solidFill>
                <a:latin typeface="Calibri"/>
                <a:ea typeface="Calibri"/>
                <a:cs typeface="Calibri"/>
                <a:sym typeface="Calibri"/>
              </a:rPr>
              <a:t>אני מעריך אצלך..</a:t>
            </a:r>
            <a:endParaRPr/>
          </a:p>
          <a:p>
            <a:pPr indent="0" lvl="0" marL="0" marR="0" rtl="0" algn="r">
              <a:lnSpc>
                <a:spcPct val="100000"/>
              </a:lnSpc>
              <a:spcBef>
                <a:spcPts val="0"/>
              </a:spcBef>
              <a:spcAft>
                <a:spcPts val="0"/>
              </a:spcAft>
              <a:buNone/>
            </a:pPr>
            <a:r>
              <a:t/>
            </a:r>
            <a:endParaRPr b="1" i="0" sz="2000" u="none" cap="none" strike="noStrike">
              <a:solidFill>
                <a:srgbClr val="000000"/>
              </a:solidFill>
              <a:latin typeface="Calibri"/>
              <a:ea typeface="Calibri"/>
              <a:cs typeface="Calibri"/>
              <a:sym typeface="Calibri"/>
            </a:endParaRPr>
          </a:p>
          <a:p>
            <a:pPr indent="0" lvl="0" marL="0" marR="0" rtl="0" algn="r">
              <a:lnSpc>
                <a:spcPct val="100000"/>
              </a:lnSpc>
              <a:spcBef>
                <a:spcPts val="0"/>
              </a:spcBef>
              <a:spcAft>
                <a:spcPts val="0"/>
              </a:spcAft>
              <a:buNone/>
            </a:pPr>
            <a:r>
              <a:rPr b="1" i="0" lang="iw-IL" sz="2000" u="none" cap="none" strike="noStrike">
                <a:solidFill>
                  <a:srgbClr val="000000"/>
                </a:solidFill>
                <a:latin typeface="Calibri"/>
                <a:ea typeface="Calibri"/>
                <a:cs typeface="Calibri"/>
                <a:sym typeface="Calibri"/>
              </a:rPr>
              <a:t>ורוצה לומר לך</a:t>
            </a:r>
            <a:endParaRPr b="1" i="0" sz="2000" u="none" cap="none" strike="noStrike">
              <a:solidFill>
                <a:srgbClr val="000000"/>
              </a:solidFill>
              <a:latin typeface="Calibri"/>
              <a:ea typeface="Calibri"/>
              <a:cs typeface="Calibri"/>
              <a:sym typeface="Calibri"/>
            </a:endParaRPr>
          </a:p>
          <a:p>
            <a:pPr indent="0" lvl="0" marL="0" marR="0" rtl="0" algn="r">
              <a:lnSpc>
                <a:spcPct val="100000"/>
              </a:lnSpc>
              <a:spcBef>
                <a:spcPts val="0"/>
              </a:spcBef>
              <a:spcAft>
                <a:spcPts val="0"/>
              </a:spcAft>
              <a:buNone/>
            </a:pPr>
            <a:r>
              <a:t/>
            </a:r>
            <a:endParaRPr b="1" i="0" sz="2000" u="none" cap="none" strike="noStrike">
              <a:solidFill>
                <a:srgbClr val="000000"/>
              </a:solidFill>
              <a:latin typeface="Calibri"/>
              <a:ea typeface="Calibri"/>
              <a:cs typeface="Calibri"/>
              <a:sym typeface="Calibri"/>
            </a:endParaRPr>
          </a:p>
          <a:p>
            <a:pPr indent="0" lvl="0" marL="0" marR="0" rtl="0" algn="r">
              <a:lnSpc>
                <a:spcPct val="100000"/>
              </a:lnSpc>
              <a:spcBef>
                <a:spcPts val="0"/>
              </a:spcBef>
              <a:spcAft>
                <a:spcPts val="0"/>
              </a:spcAft>
              <a:buNone/>
            </a:pPr>
            <a:r>
              <a:rPr b="1" i="0" lang="iw-IL" sz="2000" u="none" cap="none" strike="noStrike">
                <a:solidFill>
                  <a:srgbClr val="000000"/>
                </a:solidFill>
                <a:latin typeface="Calibri"/>
                <a:ea typeface="Calibri"/>
                <a:cs typeface="Calibri"/>
                <a:sym typeface="Calibri"/>
              </a:rPr>
              <a:t>מ..</a:t>
            </a:r>
            <a:endParaRPr/>
          </a:p>
        </p:txBody>
      </p:sp>
      <p:sp>
        <p:nvSpPr>
          <p:cNvPr id="515" name="Google Shape;515;p56"/>
          <p:cNvSpPr txBox="1"/>
          <p:nvPr/>
        </p:nvSpPr>
        <p:spPr>
          <a:xfrm>
            <a:off x="8686800" y="4034105"/>
            <a:ext cx="2273709" cy="2554545"/>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1" i="0" lang="iw-IL" sz="2000" u="none" cap="none" strike="noStrike">
                <a:solidFill>
                  <a:srgbClr val="000000"/>
                </a:solidFill>
                <a:latin typeface="Calibri"/>
                <a:ea typeface="Calibri"/>
                <a:cs typeface="Calibri"/>
                <a:sym typeface="Calibri"/>
              </a:rPr>
              <a:t>ל..</a:t>
            </a:r>
            <a:endParaRPr b="1" i="0" sz="2000" u="none" cap="none" strike="noStrike">
              <a:solidFill>
                <a:srgbClr val="000000"/>
              </a:solidFill>
              <a:latin typeface="Calibri"/>
              <a:ea typeface="Calibri"/>
              <a:cs typeface="Calibri"/>
              <a:sym typeface="Calibri"/>
            </a:endParaRPr>
          </a:p>
          <a:p>
            <a:pPr indent="0" lvl="0" marL="0" marR="0" rtl="0" algn="r">
              <a:lnSpc>
                <a:spcPct val="100000"/>
              </a:lnSpc>
              <a:spcBef>
                <a:spcPts val="0"/>
              </a:spcBef>
              <a:spcAft>
                <a:spcPts val="0"/>
              </a:spcAft>
              <a:buNone/>
            </a:pPr>
            <a:r>
              <a:t/>
            </a:r>
            <a:endParaRPr b="1" i="0" sz="2000" u="none" cap="none" strike="noStrike">
              <a:solidFill>
                <a:srgbClr val="000000"/>
              </a:solidFill>
              <a:latin typeface="Calibri"/>
              <a:ea typeface="Calibri"/>
              <a:cs typeface="Calibri"/>
              <a:sym typeface="Calibri"/>
            </a:endParaRPr>
          </a:p>
          <a:p>
            <a:pPr indent="0" lvl="0" marL="0" marR="0" rtl="0" algn="r">
              <a:lnSpc>
                <a:spcPct val="100000"/>
              </a:lnSpc>
              <a:spcBef>
                <a:spcPts val="0"/>
              </a:spcBef>
              <a:spcAft>
                <a:spcPts val="0"/>
              </a:spcAft>
              <a:buNone/>
            </a:pPr>
            <a:r>
              <a:rPr b="1" i="0" lang="iw-IL" sz="2000" u="none" cap="none" strike="noStrike">
                <a:solidFill>
                  <a:srgbClr val="000000"/>
                </a:solidFill>
                <a:latin typeface="Calibri"/>
                <a:ea typeface="Calibri"/>
                <a:cs typeface="Calibri"/>
                <a:sym typeface="Calibri"/>
              </a:rPr>
              <a:t>משמח אותי להיות חבר שלך כי יש בך..</a:t>
            </a:r>
            <a:endParaRPr b="1" i="0" sz="2000" u="none" cap="none" strike="noStrike">
              <a:solidFill>
                <a:srgbClr val="000000"/>
              </a:solidFill>
              <a:latin typeface="Calibri"/>
              <a:ea typeface="Calibri"/>
              <a:cs typeface="Calibri"/>
              <a:sym typeface="Calibri"/>
            </a:endParaRPr>
          </a:p>
          <a:p>
            <a:pPr indent="0" lvl="0" marL="0" marR="0" rtl="0" algn="r">
              <a:lnSpc>
                <a:spcPct val="100000"/>
              </a:lnSpc>
              <a:spcBef>
                <a:spcPts val="0"/>
              </a:spcBef>
              <a:spcAft>
                <a:spcPts val="0"/>
              </a:spcAft>
              <a:buNone/>
            </a:pPr>
            <a:r>
              <a:t/>
            </a:r>
            <a:endParaRPr b="1" i="0" sz="2000" u="none" cap="none" strike="noStrike">
              <a:solidFill>
                <a:srgbClr val="000000"/>
              </a:solidFill>
              <a:latin typeface="Calibri"/>
              <a:ea typeface="Calibri"/>
              <a:cs typeface="Calibri"/>
              <a:sym typeface="Calibri"/>
            </a:endParaRPr>
          </a:p>
          <a:p>
            <a:pPr indent="0" lvl="0" marL="0" marR="0" rtl="0" algn="r">
              <a:lnSpc>
                <a:spcPct val="100000"/>
              </a:lnSpc>
              <a:spcBef>
                <a:spcPts val="0"/>
              </a:spcBef>
              <a:spcAft>
                <a:spcPts val="0"/>
              </a:spcAft>
              <a:buNone/>
            </a:pPr>
            <a:r>
              <a:t/>
            </a:r>
            <a:endParaRPr b="1" i="0" sz="2000" u="none" cap="none" strike="noStrike">
              <a:solidFill>
                <a:srgbClr val="000000"/>
              </a:solidFill>
              <a:latin typeface="Calibri"/>
              <a:ea typeface="Calibri"/>
              <a:cs typeface="Calibri"/>
              <a:sym typeface="Calibri"/>
            </a:endParaRPr>
          </a:p>
          <a:p>
            <a:pPr indent="0" lvl="0" marL="0" marR="0" rtl="0" algn="r">
              <a:lnSpc>
                <a:spcPct val="100000"/>
              </a:lnSpc>
              <a:spcBef>
                <a:spcPts val="0"/>
              </a:spcBef>
              <a:spcAft>
                <a:spcPts val="0"/>
              </a:spcAft>
              <a:buNone/>
            </a:pPr>
            <a:r>
              <a:t/>
            </a:r>
            <a:endParaRPr b="1" i="0" sz="2000" u="none" cap="none" strike="noStrike">
              <a:solidFill>
                <a:srgbClr val="000000"/>
              </a:solidFill>
              <a:latin typeface="Calibri"/>
              <a:ea typeface="Calibri"/>
              <a:cs typeface="Calibri"/>
              <a:sym typeface="Calibri"/>
            </a:endParaRPr>
          </a:p>
          <a:p>
            <a:pPr indent="0" lvl="0" marL="0" marR="0" rtl="0" algn="r">
              <a:lnSpc>
                <a:spcPct val="100000"/>
              </a:lnSpc>
              <a:spcBef>
                <a:spcPts val="0"/>
              </a:spcBef>
              <a:spcAft>
                <a:spcPts val="0"/>
              </a:spcAft>
              <a:buNone/>
            </a:pPr>
            <a:r>
              <a:rPr b="1" i="0" lang="iw-IL" sz="2000" u="none" cap="none" strike="noStrike">
                <a:solidFill>
                  <a:srgbClr val="000000"/>
                </a:solidFill>
                <a:latin typeface="Calibri"/>
                <a:ea typeface="Calibri"/>
                <a:cs typeface="Calibri"/>
                <a:sym typeface="Calibri"/>
              </a:rPr>
              <a:t>מ..</a:t>
            </a:r>
            <a:endParaRPr/>
          </a:p>
        </p:txBody>
      </p:sp>
      <p:sp>
        <p:nvSpPr>
          <p:cNvPr id="516" name="Google Shape;516;p56"/>
          <p:cNvSpPr txBox="1"/>
          <p:nvPr/>
        </p:nvSpPr>
        <p:spPr>
          <a:xfrm>
            <a:off x="4795759" y="4034105"/>
            <a:ext cx="2315497" cy="2554545"/>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1" i="0" lang="iw-IL" sz="2000" u="none" cap="none" strike="noStrike">
                <a:solidFill>
                  <a:srgbClr val="000000"/>
                </a:solidFill>
                <a:latin typeface="Calibri"/>
                <a:ea typeface="Calibri"/>
                <a:cs typeface="Calibri"/>
                <a:sym typeface="Calibri"/>
              </a:rPr>
              <a:t>ל..</a:t>
            </a:r>
            <a:endParaRPr b="1" i="0" sz="2000" u="none" cap="none" strike="noStrike">
              <a:solidFill>
                <a:srgbClr val="000000"/>
              </a:solidFill>
              <a:latin typeface="Calibri"/>
              <a:ea typeface="Calibri"/>
              <a:cs typeface="Calibri"/>
              <a:sym typeface="Calibri"/>
            </a:endParaRPr>
          </a:p>
          <a:p>
            <a:pPr indent="0" lvl="0" marL="0" marR="0" rtl="0" algn="r">
              <a:lnSpc>
                <a:spcPct val="100000"/>
              </a:lnSpc>
              <a:spcBef>
                <a:spcPts val="0"/>
              </a:spcBef>
              <a:spcAft>
                <a:spcPts val="0"/>
              </a:spcAft>
              <a:buNone/>
            </a:pPr>
            <a:r>
              <a:t/>
            </a:r>
            <a:endParaRPr b="1" i="0" sz="2000" u="none" cap="none" strike="noStrike">
              <a:solidFill>
                <a:srgbClr val="000000"/>
              </a:solidFill>
              <a:latin typeface="Calibri"/>
              <a:ea typeface="Calibri"/>
              <a:cs typeface="Calibri"/>
              <a:sym typeface="Calibri"/>
            </a:endParaRPr>
          </a:p>
          <a:p>
            <a:pPr indent="0" lvl="0" marL="0" marR="0" rtl="0" algn="r">
              <a:lnSpc>
                <a:spcPct val="100000"/>
              </a:lnSpc>
              <a:spcBef>
                <a:spcPts val="0"/>
              </a:spcBef>
              <a:spcAft>
                <a:spcPts val="0"/>
              </a:spcAft>
              <a:buNone/>
            </a:pPr>
            <a:r>
              <a:rPr b="1" i="0" lang="iw-IL" sz="2000" u="none" cap="none" strike="noStrike">
                <a:solidFill>
                  <a:srgbClr val="000000"/>
                </a:solidFill>
                <a:latin typeface="Calibri"/>
                <a:ea typeface="Calibri"/>
                <a:cs typeface="Calibri"/>
                <a:sym typeface="Calibri"/>
              </a:rPr>
              <a:t>אני חושב שאתה תורם לכיתה ב..</a:t>
            </a:r>
            <a:endParaRPr/>
          </a:p>
          <a:p>
            <a:pPr indent="0" lvl="0" marL="0" marR="0" rtl="0" algn="r">
              <a:lnSpc>
                <a:spcPct val="100000"/>
              </a:lnSpc>
              <a:spcBef>
                <a:spcPts val="0"/>
              </a:spcBef>
              <a:spcAft>
                <a:spcPts val="0"/>
              </a:spcAft>
              <a:buNone/>
            </a:pPr>
            <a:r>
              <a:t/>
            </a:r>
            <a:endParaRPr b="1" i="0" sz="2000" u="none" cap="none" strike="noStrike">
              <a:solidFill>
                <a:srgbClr val="000000"/>
              </a:solidFill>
              <a:latin typeface="Calibri"/>
              <a:ea typeface="Calibri"/>
              <a:cs typeface="Calibri"/>
              <a:sym typeface="Calibri"/>
            </a:endParaRPr>
          </a:p>
          <a:p>
            <a:pPr indent="0" lvl="0" marL="0" marR="0" rtl="0" algn="r">
              <a:lnSpc>
                <a:spcPct val="100000"/>
              </a:lnSpc>
              <a:spcBef>
                <a:spcPts val="0"/>
              </a:spcBef>
              <a:spcAft>
                <a:spcPts val="0"/>
              </a:spcAft>
              <a:buNone/>
            </a:pPr>
            <a:r>
              <a:t/>
            </a:r>
            <a:endParaRPr b="1" i="0" sz="2000" u="none" cap="none" strike="noStrike">
              <a:solidFill>
                <a:srgbClr val="000000"/>
              </a:solidFill>
              <a:latin typeface="Calibri"/>
              <a:ea typeface="Calibri"/>
              <a:cs typeface="Calibri"/>
              <a:sym typeface="Calibri"/>
            </a:endParaRPr>
          </a:p>
          <a:p>
            <a:pPr indent="0" lvl="0" marL="0" marR="0" rtl="0" algn="r">
              <a:lnSpc>
                <a:spcPct val="100000"/>
              </a:lnSpc>
              <a:spcBef>
                <a:spcPts val="0"/>
              </a:spcBef>
              <a:spcAft>
                <a:spcPts val="0"/>
              </a:spcAft>
              <a:buNone/>
            </a:pPr>
            <a:r>
              <a:t/>
            </a:r>
            <a:endParaRPr b="1" i="0" sz="2000" u="none" cap="none" strike="noStrike">
              <a:solidFill>
                <a:srgbClr val="000000"/>
              </a:solidFill>
              <a:latin typeface="Calibri"/>
              <a:ea typeface="Calibri"/>
              <a:cs typeface="Calibri"/>
              <a:sym typeface="Calibri"/>
            </a:endParaRPr>
          </a:p>
          <a:p>
            <a:pPr indent="0" lvl="0" marL="0" marR="0" rtl="0" algn="r">
              <a:lnSpc>
                <a:spcPct val="100000"/>
              </a:lnSpc>
              <a:spcBef>
                <a:spcPts val="0"/>
              </a:spcBef>
              <a:spcAft>
                <a:spcPts val="0"/>
              </a:spcAft>
              <a:buNone/>
            </a:pPr>
            <a:r>
              <a:rPr b="1" i="0" lang="iw-IL" sz="2000" u="none" cap="none" strike="noStrike">
                <a:solidFill>
                  <a:srgbClr val="000000"/>
                </a:solidFill>
                <a:latin typeface="Calibri"/>
                <a:ea typeface="Calibri"/>
                <a:cs typeface="Calibri"/>
                <a:sym typeface="Calibri"/>
              </a:rPr>
              <a:t>מ..</a:t>
            </a:r>
            <a:endParaRPr/>
          </a:p>
        </p:txBody>
      </p:sp>
      <p:sp>
        <p:nvSpPr>
          <p:cNvPr id="517" name="Google Shape;517;p56"/>
          <p:cNvSpPr txBox="1"/>
          <p:nvPr/>
        </p:nvSpPr>
        <p:spPr>
          <a:xfrm>
            <a:off x="1002890" y="3967351"/>
            <a:ext cx="2300749" cy="2554545"/>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1" i="0" lang="iw-IL" sz="2000" u="none" cap="none" strike="noStrike">
                <a:solidFill>
                  <a:srgbClr val="000000"/>
                </a:solidFill>
                <a:latin typeface="Calibri"/>
                <a:ea typeface="Calibri"/>
                <a:cs typeface="Calibri"/>
                <a:sym typeface="Calibri"/>
              </a:rPr>
              <a:t>ל..</a:t>
            </a:r>
            <a:endParaRPr b="1" i="0" sz="2000" u="none" cap="none" strike="noStrike">
              <a:solidFill>
                <a:srgbClr val="000000"/>
              </a:solidFill>
              <a:latin typeface="Calibri"/>
              <a:ea typeface="Calibri"/>
              <a:cs typeface="Calibri"/>
              <a:sym typeface="Calibri"/>
            </a:endParaRPr>
          </a:p>
          <a:p>
            <a:pPr indent="0" lvl="0" marL="0" marR="0" rtl="0" algn="r">
              <a:lnSpc>
                <a:spcPct val="100000"/>
              </a:lnSpc>
              <a:spcBef>
                <a:spcPts val="0"/>
              </a:spcBef>
              <a:spcAft>
                <a:spcPts val="0"/>
              </a:spcAft>
              <a:buNone/>
            </a:pPr>
            <a:r>
              <a:t/>
            </a:r>
            <a:endParaRPr b="1" i="0" sz="2000" u="none" cap="none" strike="noStrike">
              <a:solidFill>
                <a:srgbClr val="000000"/>
              </a:solidFill>
              <a:latin typeface="Calibri"/>
              <a:ea typeface="Calibri"/>
              <a:cs typeface="Calibri"/>
              <a:sym typeface="Calibri"/>
            </a:endParaRPr>
          </a:p>
          <a:p>
            <a:pPr indent="0" lvl="0" marL="0" marR="0" rtl="0" algn="r">
              <a:lnSpc>
                <a:spcPct val="100000"/>
              </a:lnSpc>
              <a:spcBef>
                <a:spcPts val="0"/>
              </a:spcBef>
              <a:spcAft>
                <a:spcPts val="0"/>
              </a:spcAft>
              <a:buNone/>
            </a:pPr>
            <a:r>
              <a:rPr b="1" i="0" lang="iw-IL" sz="2000" u="none" cap="none" strike="noStrike">
                <a:solidFill>
                  <a:srgbClr val="000000"/>
                </a:solidFill>
                <a:latin typeface="Calibri"/>
                <a:ea typeface="Calibri"/>
                <a:cs typeface="Calibri"/>
                <a:sym typeface="Calibri"/>
              </a:rPr>
              <a:t>רוצה לומר לך תודה על..</a:t>
            </a:r>
            <a:endParaRPr b="1" i="0" sz="2000" u="none" cap="none" strike="noStrike">
              <a:solidFill>
                <a:srgbClr val="000000"/>
              </a:solidFill>
              <a:latin typeface="Calibri"/>
              <a:ea typeface="Calibri"/>
              <a:cs typeface="Calibri"/>
              <a:sym typeface="Calibri"/>
            </a:endParaRPr>
          </a:p>
          <a:p>
            <a:pPr indent="0" lvl="0" marL="0" marR="0" rtl="0" algn="r">
              <a:lnSpc>
                <a:spcPct val="100000"/>
              </a:lnSpc>
              <a:spcBef>
                <a:spcPts val="0"/>
              </a:spcBef>
              <a:spcAft>
                <a:spcPts val="0"/>
              </a:spcAft>
              <a:buNone/>
            </a:pPr>
            <a:r>
              <a:t/>
            </a:r>
            <a:endParaRPr b="1" i="0" sz="2000" u="none" cap="none" strike="noStrike">
              <a:solidFill>
                <a:srgbClr val="000000"/>
              </a:solidFill>
              <a:latin typeface="Calibri"/>
              <a:ea typeface="Calibri"/>
              <a:cs typeface="Calibri"/>
              <a:sym typeface="Calibri"/>
            </a:endParaRPr>
          </a:p>
          <a:p>
            <a:pPr indent="0" lvl="0" marL="0" marR="0" rtl="0" algn="r">
              <a:lnSpc>
                <a:spcPct val="100000"/>
              </a:lnSpc>
              <a:spcBef>
                <a:spcPts val="0"/>
              </a:spcBef>
              <a:spcAft>
                <a:spcPts val="0"/>
              </a:spcAft>
              <a:buNone/>
            </a:pPr>
            <a:r>
              <a:t/>
            </a:r>
            <a:endParaRPr b="1" i="0" sz="2000" u="none" cap="none" strike="noStrike">
              <a:solidFill>
                <a:srgbClr val="000000"/>
              </a:solidFill>
              <a:latin typeface="Calibri"/>
              <a:ea typeface="Calibri"/>
              <a:cs typeface="Calibri"/>
              <a:sym typeface="Calibri"/>
            </a:endParaRPr>
          </a:p>
          <a:p>
            <a:pPr indent="0" lvl="0" marL="0" marR="0" rtl="0" algn="r">
              <a:lnSpc>
                <a:spcPct val="100000"/>
              </a:lnSpc>
              <a:spcBef>
                <a:spcPts val="0"/>
              </a:spcBef>
              <a:spcAft>
                <a:spcPts val="0"/>
              </a:spcAft>
              <a:buNone/>
            </a:pPr>
            <a:r>
              <a:t/>
            </a:r>
            <a:endParaRPr b="1" i="0" sz="2000" u="none" cap="none" strike="noStrike">
              <a:solidFill>
                <a:srgbClr val="000000"/>
              </a:solidFill>
              <a:latin typeface="Calibri"/>
              <a:ea typeface="Calibri"/>
              <a:cs typeface="Calibri"/>
              <a:sym typeface="Calibri"/>
            </a:endParaRPr>
          </a:p>
          <a:p>
            <a:pPr indent="0" lvl="0" marL="0" marR="0" rtl="0" algn="r">
              <a:lnSpc>
                <a:spcPct val="100000"/>
              </a:lnSpc>
              <a:spcBef>
                <a:spcPts val="0"/>
              </a:spcBef>
              <a:spcAft>
                <a:spcPts val="0"/>
              </a:spcAft>
              <a:buNone/>
            </a:pPr>
            <a:r>
              <a:rPr b="1" i="0" lang="iw-IL" sz="2000" u="none" cap="none" strike="noStrike">
                <a:solidFill>
                  <a:srgbClr val="000000"/>
                </a:solidFill>
                <a:latin typeface="Calibri"/>
                <a:ea typeface="Calibri"/>
                <a:cs typeface="Calibri"/>
                <a:sym typeface="Calibri"/>
              </a:rPr>
              <a:t>מ....</a:t>
            </a:r>
            <a:endParaRPr/>
          </a:p>
        </p:txBody>
      </p:sp>
      <p:pic>
        <p:nvPicPr>
          <p:cNvPr descr="קווי מיתאר של פרצוף עם משקפי שמש קו מיתאר" id="518" name="Google Shape;518;p56"/>
          <p:cNvPicPr preferRelativeResize="0"/>
          <p:nvPr/>
        </p:nvPicPr>
        <p:blipFill rotWithShape="1">
          <a:blip r:embed="rId4">
            <a:alphaModFix/>
          </a:blip>
          <a:srcRect b="0" l="0" r="0" t="0"/>
          <a:stretch/>
        </p:blipFill>
        <p:spPr>
          <a:xfrm>
            <a:off x="817630" y="943054"/>
            <a:ext cx="674286" cy="674286"/>
          </a:xfrm>
          <a:prstGeom prst="rect">
            <a:avLst/>
          </a:prstGeom>
          <a:noFill/>
          <a:ln>
            <a:noFill/>
          </a:ln>
        </p:spPr>
      </p:pic>
      <p:pic>
        <p:nvPicPr>
          <p:cNvPr id="519" name="Google Shape;519;p56"/>
          <p:cNvPicPr preferRelativeResize="0"/>
          <p:nvPr/>
        </p:nvPicPr>
        <p:blipFill rotWithShape="1">
          <a:blip r:embed="rId5">
            <a:alphaModFix/>
          </a:blip>
          <a:srcRect b="0" l="0" r="0" t="0"/>
          <a:stretch/>
        </p:blipFill>
        <p:spPr>
          <a:xfrm>
            <a:off x="817630" y="3967351"/>
            <a:ext cx="674286" cy="674286"/>
          </a:xfrm>
          <a:prstGeom prst="rect">
            <a:avLst/>
          </a:prstGeom>
          <a:noFill/>
          <a:ln>
            <a:noFill/>
          </a:ln>
        </p:spPr>
      </p:pic>
      <p:pic>
        <p:nvPicPr>
          <p:cNvPr id="520" name="Google Shape;520;p56"/>
          <p:cNvPicPr preferRelativeResize="0"/>
          <p:nvPr/>
        </p:nvPicPr>
        <p:blipFill rotWithShape="1">
          <a:blip r:embed="rId6">
            <a:alphaModFix/>
          </a:blip>
          <a:srcRect b="0" l="0" r="0" t="0"/>
          <a:stretch/>
        </p:blipFill>
        <p:spPr>
          <a:xfrm>
            <a:off x="4592958" y="947761"/>
            <a:ext cx="676715" cy="670618"/>
          </a:xfrm>
          <a:prstGeom prst="rect">
            <a:avLst/>
          </a:prstGeom>
          <a:noFill/>
          <a:ln>
            <a:noFill/>
          </a:ln>
        </p:spPr>
      </p:pic>
      <p:pic>
        <p:nvPicPr>
          <p:cNvPr id="521" name="Google Shape;521;p56"/>
          <p:cNvPicPr preferRelativeResize="0"/>
          <p:nvPr/>
        </p:nvPicPr>
        <p:blipFill rotWithShape="1">
          <a:blip r:embed="rId6">
            <a:alphaModFix/>
          </a:blip>
          <a:srcRect b="0" l="0" r="0" t="0"/>
          <a:stretch/>
        </p:blipFill>
        <p:spPr>
          <a:xfrm>
            <a:off x="4640826" y="3963340"/>
            <a:ext cx="676715" cy="670618"/>
          </a:xfrm>
          <a:prstGeom prst="rect">
            <a:avLst/>
          </a:prstGeom>
          <a:noFill/>
          <a:ln>
            <a:noFill/>
          </a:ln>
        </p:spPr>
      </p:pic>
      <p:pic>
        <p:nvPicPr>
          <p:cNvPr id="522" name="Google Shape;522;p56"/>
          <p:cNvPicPr preferRelativeResize="0"/>
          <p:nvPr/>
        </p:nvPicPr>
        <p:blipFill rotWithShape="1">
          <a:blip r:embed="rId6">
            <a:alphaModFix/>
          </a:blip>
          <a:srcRect b="0" l="0" r="0" t="0"/>
          <a:stretch/>
        </p:blipFill>
        <p:spPr>
          <a:xfrm>
            <a:off x="8416413" y="927892"/>
            <a:ext cx="676715" cy="670618"/>
          </a:xfrm>
          <a:prstGeom prst="rect">
            <a:avLst/>
          </a:prstGeom>
          <a:noFill/>
          <a:ln>
            <a:noFill/>
          </a:ln>
        </p:spPr>
      </p:pic>
      <p:pic>
        <p:nvPicPr>
          <p:cNvPr id="523" name="Google Shape;523;p56"/>
          <p:cNvPicPr preferRelativeResize="0"/>
          <p:nvPr/>
        </p:nvPicPr>
        <p:blipFill rotWithShape="1">
          <a:blip r:embed="rId6">
            <a:alphaModFix/>
          </a:blip>
          <a:srcRect b="0" l="0" r="0" t="0"/>
          <a:stretch/>
        </p:blipFill>
        <p:spPr>
          <a:xfrm>
            <a:off x="8458199" y="3983086"/>
            <a:ext cx="676715" cy="67061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pic>
        <p:nvPicPr>
          <p:cNvPr id="106" name="Google Shape;106;p6"/>
          <p:cNvPicPr preferRelativeResize="0"/>
          <p:nvPr/>
        </p:nvPicPr>
        <p:blipFill rotWithShape="1">
          <a:blip r:embed="rId3">
            <a:alphaModFix/>
          </a:blip>
          <a:srcRect b="0" l="0" r="0" t="0"/>
          <a:stretch/>
        </p:blipFill>
        <p:spPr>
          <a:xfrm>
            <a:off x="0" y="-1"/>
            <a:ext cx="12192000" cy="6858000"/>
          </a:xfrm>
          <a:prstGeom prst="rect">
            <a:avLst/>
          </a:prstGeom>
          <a:noFill/>
          <a:ln>
            <a:noFill/>
          </a:ln>
        </p:spPr>
      </p:pic>
      <p:sp>
        <p:nvSpPr>
          <p:cNvPr id="107" name="Google Shape;107;p6"/>
          <p:cNvSpPr txBox="1"/>
          <p:nvPr>
            <p:ph type="title"/>
          </p:nvPr>
        </p:nvSpPr>
        <p:spPr>
          <a:xfrm>
            <a:off x="838225" y="255401"/>
            <a:ext cx="10515600" cy="1325700"/>
          </a:xfrm>
          <a:prstGeom prst="rect">
            <a:avLst/>
          </a:prstGeom>
          <a:noFill/>
          <a:ln>
            <a:noFill/>
          </a:ln>
        </p:spPr>
        <p:txBody>
          <a:bodyPr anchorCtr="0" anchor="ctr" bIns="45700" lIns="91425" spcFirstLastPara="1" rIns="91425" wrap="square" tIns="45700">
            <a:normAutofit/>
          </a:bodyPr>
          <a:lstStyle/>
          <a:p>
            <a:pPr indent="0" lvl="0" marL="0" rtl="1" algn="ctr">
              <a:lnSpc>
                <a:spcPct val="90000"/>
              </a:lnSpc>
              <a:spcBef>
                <a:spcPts val="0"/>
              </a:spcBef>
              <a:spcAft>
                <a:spcPts val="0"/>
              </a:spcAft>
              <a:buClr>
                <a:schemeClr val="dk1"/>
              </a:buClr>
              <a:buSzPts val="4400"/>
              <a:buFont typeface="Calibri"/>
              <a:buNone/>
            </a:pPr>
            <a:r>
              <a:rPr b="1" lang="iw-IL"/>
              <a:t>מידע ונתונים רלוונטיים לשיעור</a:t>
            </a:r>
            <a:endParaRPr b="1"/>
          </a:p>
        </p:txBody>
      </p:sp>
      <p:sp>
        <p:nvSpPr>
          <p:cNvPr id="108" name="Google Shape;108;p6"/>
          <p:cNvSpPr txBox="1"/>
          <p:nvPr>
            <p:ph idx="1" type="body"/>
          </p:nvPr>
        </p:nvSpPr>
        <p:spPr>
          <a:xfrm>
            <a:off x="600895" y="1116531"/>
            <a:ext cx="10990210" cy="5330568"/>
          </a:xfrm>
          <a:prstGeom prst="rect">
            <a:avLst/>
          </a:prstGeom>
          <a:noFill/>
          <a:ln>
            <a:noFill/>
          </a:ln>
        </p:spPr>
        <p:txBody>
          <a:bodyPr anchorCtr="0" anchor="t" bIns="45700" lIns="91425" spcFirstLastPara="1" rIns="91425" wrap="square" tIns="45700">
            <a:normAutofit/>
          </a:bodyPr>
          <a:lstStyle/>
          <a:p>
            <a:pPr indent="-50800" lvl="0" marL="228600" rtl="1" algn="r">
              <a:lnSpc>
                <a:spcPct val="90000"/>
              </a:lnSpc>
              <a:spcBef>
                <a:spcPts val="0"/>
              </a:spcBef>
              <a:spcAft>
                <a:spcPts val="0"/>
              </a:spcAft>
              <a:buClr>
                <a:srgbClr val="000000"/>
              </a:buClr>
              <a:buSzPts val="3200"/>
              <a:buNone/>
            </a:pPr>
            <a:r>
              <a:rPr lang="iw-IL" sz="3200">
                <a:solidFill>
                  <a:srgbClr val="002060"/>
                </a:solidFill>
                <a:latin typeface="Calibri"/>
                <a:ea typeface="Calibri"/>
                <a:cs typeface="Calibri"/>
                <a:sym typeface="Calibri"/>
              </a:rPr>
              <a:t>שמחה היא רגש חיובי שבו האדם נתון במצב רוח טוב ועליז, גיל, ששון, תחושה של עליזות (על פי מילון אבניאון).</a:t>
            </a:r>
            <a:endParaRPr/>
          </a:p>
          <a:p>
            <a:pPr indent="-50800" lvl="0" marL="228600" rtl="1" algn="r">
              <a:lnSpc>
                <a:spcPct val="90000"/>
              </a:lnSpc>
              <a:spcBef>
                <a:spcPts val="0"/>
              </a:spcBef>
              <a:spcAft>
                <a:spcPts val="0"/>
              </a:spcAft>
              <a:buClr>
                <a:srgbClr val="000000"/>
              </a:buClr>
              <a:buSzPts val="3200"/>
              <a:buNone/>
            </a:pPr>
            <a:r>
              <a:t/>
            </a:r>
            <a:endParaRPr sz="3200">
              <a:solidFill>
                <a:srgbClr val="002060"/>
              </a:solidFill>
              <a:latin typeface="Calibri"/>
              <a:ea typeface="Calibri"/>
              <a:cs typeface="Calibri"/>
              <a:sym typeface="Calibri"/>
            </a:endParaRPr>
          </a:p>
          <a:p>
            <a:pPr indent="-50800" lvl="0" marL="228600" rtl="1" algn="r">
              <a:lnSpc>
                <a:spcPct val="90000"/>
              </a:lnSpc>
              <a:spcBef>
                <a:spcPts val="0"/>
              </a:spcBef>
              <a:spcAft>
                <a:spcPts val="0"/>
              </a:spcAft>
              <a:buClr>
                <a:srgbClr val="000000"/>
              </a:buClr>
              <a:buSzPts val="3200"/>
              <a:buNone/>
            </a:pPr>
            <a:r>
              <a:rPr lang="iw-IL" sz="3200">
                <a:solidFill>
                  <a:srgbClr val="002060"/>
                </a:solidFill>
                <a:latin typeface="Calibri"/>
                <a:ea typeface="Calibri"/>
                <a:cs typeface="Calibri"/>
                <a:sym typeface="Calibri"/>
              </a:rPr>
              <a:t> </a:t>
            </a:r>
            <a:r>
              <a:rPr b="1" lang="iw-IL" sz="3200">
                <a:solidFill>
                  <a:srgbClr val="002060"/>
                </a:solidFill>
                <a:latin typeface="Calibri"/>
                <a:ea typeface="Calibri"/>
                <a:cs typeface="Calibri"/>
                <a:sym typeface="Calibri"/>
              </a:rPr>
              <a:t>גיל ההתבגרות בכיתות ו-ח </a:t>
            </a:r>
            <a:r>
              <a:rPr lang="iw-IL" sz="3200">
                <a:solidFill>
                  <a:srgbClr val="002060"/>
                </a:solidFill>
                <a:latin typeface="Calibri"/>
                <a:ea typeface="Calibri"/>
                <a:cs typeface="Calibri"/>
                <a:sym typeface="Calibri"/>
              </a:rPr>
              <a:t>מאופיין בין היתר במצבי רוח ובנטייה לראות את העולם בצורה דיכוטומית (שחור/לבן), מכאן החשיבות לשימת לב למקורות השמחה וחיזוק הכוחות החיוביים שגלומים בנו.</a:t>
            </a:r>
            <a:endParaRPr/>
          </a:p>
          <a:p>
            <a:pPr indent="-50800" lvl="0" marL="228600" rtl="1" algn="r">
              <a:lnSpc>
                <a:spcPct val="90000"/>
              </a:lnSpc>
              <a:spcBef>
                <a:spcPts val="0"/>
              </a:spcBef>
              <a:spcAft>
                <a:spcPts val="0"/>
              </a:spcAft>
              <a:buClr>
                <a:srgbClr val="000000"/>
              </a:buClr>
              <a:buSzPts val="3200"/>
              <a:buNone/>
            </a:pPr>
            <a:r>
              <a:t/>
            </a:r>
            <a:endParaRPr sz="3200">
              <a:solidFill>
                <a:srgbClr val="002060"/>
              </a:solidFill>
              <a:latin typeface="Calibri"/>
              <a:ea typeface="Calibri"/>
              <a:cs typeface="Calibri"/>
              <a:sym typeface="Calibri"/>
            </a:endParaRPr>
          </a:p>
          <a:p>
            <a:pPr indent="-50800" lvl="0" marL="228600" rtl="1" algn="r">
              <a:lnSpc>
                <a:spcPct val="90000"/>
              </a:lnSpc>
              <a:spcBef>
                <a:spcPts val="0"/>
              </a:spcBef>
              <a:spcAft>
                <a:spcPts val="0"/>
              </a:spcAft>
              <a:buClr>
                <a:srgbClr val="000000"/>
              </a:buClr>
              <a:buSzPts val="3200"/>
              <a:buNone/>
            </a:pPr>
            <a:r>
              <a:rPr lang="iw-IL" sz="3200">
                <a:solidFill>
                  <a:srgbClr val="002060"/>
                </a:solidFill>
                <a:latin typeface="Calibri"/>
                <a:ea typeface="Calibri"/>
                <a:cs typeface="Calibri"/>
                <a:sym typeface="Calibri"/>
              </a:rPr>
              <a:t> חג הפורים מזמן חוויות המעוררות שמחה ובאפשרותנו לחקור, לאמן, לחזק ולחוות את משמעותן על ידי שיח ייעודי.</a:t>
            </a:r>
            <a:endParaRPr/>
          </a:p>
        </p:txBody>
      </p:sp>
      <p:sp>
        <p:nvSpPr>
          <p:cNvPr id="109" name="Google Shape;109;p6"/>
          <p:cNvSpPr/>
          <p:nvPr/>
        </p:nvSpPr>
        <p:spPr>
          <a:xfrm>
            <a:off x="12191935" y="107728"/>
            <a:ext cx="65" cy="241744"/>
          </a:xfrm>
          <a:prstGeom prst="rect">
            <a:avLst/>
          </a:prstGeom>
          <a:solidFill>
            <a:srgbClr val="F8F9FA"/>
          </a:solidFill>
          <a:ln>
            <a:noFill/>
          </a:ln>
        </p:spPr>
        <p:txBody>
          <a:bodyPr anchorCtr="0" anchor="ctr" bIns="0" lIns="0" spcFirstLastPara="1" rIns="0" wrap="square" tIns="0">
            <a:spAutoFit/>
          </a:bodyPr>
          <a:lstStyle/>
          <a:p>
            <a:pPr indent="0" lvl="0" marL="0" marR="0" rtl="0" algn="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pic>
        <p:nvPicPr>
          <p:cNvPr id="114" name="Google Shape;114;p36"/>
          <p:cNvPicPr preferRelativeResize="0"/>
          <p:nvPr/>
        </p:nvPicPr>
        <p:blipFill rotWithShape="1">
          <a:blip r:embed="rId3">
            <a:alphaModFix/>
          </a:blip>
          <a:srcRect b="0" l="0" r="0" t="0"/>
          <a:stretch/>
        </p:blipFill>
        <p:spPr>
          <a:xfrm>
            <a:off x="7872000" y="410031"/>
            <a:ext cx="4320000" cy="1116898"/>
          </a:xfrm>
          <a:prstGeom prst="rect">
            <a:avLst/>
          </a:prstGeom>
          <a:noFill/>
          <a:ln>
            <a:noFill/>
          </a:ln>
        </p:spPr>
      </p:pic>
      <p:cxnSp>
        <p:nvCxnSpPr>
          <p:cNvPr id="115" name="Google Shape;115;p36"/>
          <p:cNvCxnSpPr/>
          <p:nvPr/>
        </p:nvCxnSpPr>
        <p:spPr>
          <a:xfrm>
            <a:off x="8682163" y="2657238"/>
            <a:ext cx="0" cy="2065840"/>
          </a:xfrm>
          <a:prstGeom prst="straightConnector1">
            <a:avLst/>
          </a:prstGeom>
          <a:noFill/>
          <a:ln cap="flat" cmpd="sng" w="9525">
            <a:solidFill>
              <a:schemeClr val="dk1"/>
            </a:solidFill>
            <a:prstDash val="solid"/>
            <a:round/>
            <a:headEnd len="sm" w="sm" type="none"/>
            <a:tailEnd len="sm" w="sm" type="none"/>
          </a:ln>
        </p:spPr>
      </p:cxnSp>
      <p:sp>
        <p:nvSpPr>
          <p:cNvPr id="116" name="Google Shape;116;p36"/>
          <p:cNvSpPr txBox="1"/>
          <p:nvPr/>
        </p:nvSpPr>
        <p:spPr>
          <a:xfrm>
            <a:off x="8696979" y="2657238"/>
            <a:ext cx="3265714" cy="2277506"/>
          </a:xfrm>
          <a:prstGeom prst="rect">
            <a:avLst/>
          </a:prstGeom>
          <a:noFill/>
          <a:ln>
            <a:noFill/>
          </a:ln>
        </p:spPr>
        <p:txBody>
          <a:bodyPr anchorCtr="0" anchor="t" bIns="45700" lIns="91425" spcFirstLastPara="1" rIns="91425" wrap="square" tIns="45700">
            <a:spAutoFit/>
          </a:bodyPr>
          <a:lstStyle/>
          <a:p>
            <a:pPr indent="-101600" lvl="0" marL="0" marR="0" rtl="1" algn="r">
              <a:lnSpc>
                <a:spcPct val="100000"/>
              </a:lnSpc>
              <a:spcBef>
                <a:spcPts val="0"/>
              </a:spcBef>
              <a:spcAft>
                <a:spcPts val="0"/>
              </a:spcAft>
              <a:buClr>
                <a:srgbClr val="000000"/>
              </a:buClr>
              <a:buSzPts val="1600"/>
              <a:buFont typeface="Arial"/>
              <a:buChar char="•"/>
            </a:pPr>
            <a:r>
              <a:rPr b="0" i="0" lang="iw-IL" sz="1600" u="none" cap="none" strike="noStrike">
                <a:solidFill>
                  <a:srgbClr val="000000"/>
                </a:solidFill>
                <a:latin typeface="Calibri"/>
                <a:ea typeface="Calibri"/>
                <a:cs typeface="Calibri"/>
                <a:sym typeface="Calibri"/>
              </a:rPr>
              <a:t>הכרת מושג השמחה.</a:t>
            </a:r>
            <a:endParaRPr/>
          </a:p>
          <a:p>
            <a:pPr indent="-101600" lvl="0" marL="0" marR="0" rtl="1" algn="r">
              <a:lnSpc>
                <a:spcPct val="100000"/>
              </a:lnSpc>
              <a:spcBef>
                <a:spcPts val="0"/>
              </a:spcBef>
              <a:spcAft>
                <a:spcPts val="0"/>
              </a:spcAft>
              <a:buClr>
                <a:srgbClr val="000000"/>
              </a:buClr>
              <a:buSzPts val="1600"/>
              <a:buFont typeface="Arial"/>
              <a:buChar char="•"/>
            </a:pPr>
            <a:r>
              <a:rPr b="0" i="0" lang="iw-IL" sz="1600" u="none" cap="none" strike="noStrike">
                <a:solidFill>
                  <a:srgbClr val="000000"/>
                </a:solidFill>
                <a:latin typeface="Calibri"/>
                <a:ea typeface="Calibri"/>
                <a:cs typeface="Calibri"/>
                <a:sym typeface="Calibri"/>
              </a:rPr>
              <a:t>זיהוי השמחה בהקשר למצוות פורים.</a:t>
            </a:r>
            <a:endParaRPr/>
          </a:p>
          <a:p>
            <a:pPr indent="-101600" lvl="0" marL="0" marR="0" rtl="1" algn="r">
              <a:lnSpc>
                <a:spcPct val="100000"/>
              </a:lnSpc>
              <a:spcBef>
                <a:spcPts val="0"/>
              </a:spcBef>
              <a:spcAft>
                <a:spcPts val="0"/>
              </a:spcAft>
              <a:buClr>
                <a:srgbClr val="000000"/>
              </a:buClr>
              <a:buSzPts val="1600"/>
              <a:buFont typeface="Arial"/>
              <a:buChar char="•"/>
            </a:pPr>
            <a:r>
              <a:rPr b="0" i="0" lang="iw-IL" sz="1600" u="none" cap="none" strike="noStrike">
                <a:solidFill>
                  <a:srgbClr val="000000"/>
                </a:solidFill>
                <a:latin typeface="Calibri"/>
                <a:ea typeface="Calibri"/>
                <a:cs typeface="Calibri"/>
                <a:sym typeface="Calibri"/>
              </a:rPr>
              <a:t>הבנה שבני האדם משפיעים על מידת השמחה בחייהם.</a:t>
            </a:r>
            <a:endParaRPr b="0" i="0" sz="1600" u="none" cap="none" strike="noStrike">
              <a:solidFill>
                <a:srgbClr val="000000"/>
              </a:solidFill>
              <a:latin typeface="Arial"/>
              <a:ea typeface="Arial"/>
              <a:cs typeface="Arial"/>
              <a:sym typeface="Arial"/>
            </a:endParaRPr>
          </a:p>
          <a:p>
            <a:pPr indent="-101600" lvl="0" marL="0" marR="0" rtl="1" algn="r">
              <a:lnSpc>
                <a:spcPct val="100000"/>
              </a:lnSpc>
              <a:spcBef>
                <a:spcPts val="0"/>
              </a:spcBef>
              <a:spcAft>
                <a:spcPts val="0"/>
              </a:spcAft>
              <a:buClr>
                <a:srgbClr val="000000"/>
              </a:buClr>
              <a:buSzPts val="1600"/>
              <a:buFont typeface="Arial"/>
              <a:buChar char="•"/>
            </a:pPr>
            <a:r>
              <a:rPr b="0" i="0" lang="iw-IL" sz="1600" u="none" cap="none" strike="noStrike">
                <a:solidFill>
                  <a:srgbClr val="000000"/>
                </a:solidFill>
                <a:latin typeface="Calibri"/>
                <a:ea typeface="Calibri"/>
                <a:cs typeface="Calibri"/>
                <a:sym typeface="Calibri"/>
              </a:rPr>
              <a:t>זיהוי מקורות השמחה בחיים.</a:t>
            </a:r>
            <a:endParaRPr/>
          </a:p>
          <a:p>
            <a:pPr indent="-101600" lvl="0" marL="0" marR="0" rtl="1" algn="r">
              <a:lnSpc>
                <a:spcPct val="100000"/>
              </a:lnSpc>
              <a:spcBef>
                <a:spcPts val="0"/>
              </a:spcBef>
              <a:spcAft>
                <a:spcPts val="0"/>
              </a:spcAft>
              <a:buClr>
                <a:srgbClr val="000000"/>
              </a:buClr>
              <a:buSzPts val="1600"/>
              <a:buFont typeface="Arial"/>
              <a:buChar char="•"/>
            </a:pPr>
            <a:r>
              <a:rPr b="0" i="0" lang="iw-IL" sz="1600" u="none" cap="none" strike="noStrike">
                <a:solidFill>
                  <a:srgbClr val="000000"/>
                </a:solidFill>
                <a:latin typeface="Calibri"/>
                <a:ea typeface="Calibri"/>
                <a:cs typeface="Calibri"/>
                <a:sym typeface="Calibri"/>
              </a:rPr>
              <a:t>הגברת תודעת השליחות והמודעות למעשי נתינה וחסד כמייצרי תחושת משמעות וגורמים להגברת השמחה.</a:t>
            </a:r>
            <a:endParaRPr/>
          </a:p>
          <a:p>
            <a:pPr indent="0" lvl="0" marL="0" marR="0" rtl="1" algn="r">
              <a:lnSpc>
                <a:spcPct val="100000"/>
              </a:lnSpc>
              <a:spcBef>
                <a:spcPts val="0"/>
              </a:spcBef>
              <a:spcAft>
                <a:spcPts val="0"/>
              </a:spcAft>
              <a:buClr>
                <a:srgbClr val="000000"/>
              </a:buClr>
              <a:buSzPts val="1600"/>
              <a:buFont typeface="Arial"/>
              <a:buNone/>
            </a:pPr>
            <a:r>
              <a:t/>
            </a:r>
            <a:endParaRPr b="0" i="0" sz="1400" u="none" cap="none" strike="noStrike">
              <a:solidFill>
                <a:srgbClr val="000000"/>
              </a:solidFill>
              <a:latin typeface="Arial"/>
              <a:ea typeface="Arial"/>
              <a:cs typeface="Arial"/>
              <a:sym typeface="Arial"/>
            </a:endParaRPr>
          </a:p>
        </p:txBody>
      </p:sp>
      <p:sp>
        <p:nvSpPr>
          <p:cNvPr id="117" name="Google Shape;117;p36"/>
          <p:cNvSpPr txBox="1"/>
          <p:nvPr/>
        </p:nvSpPr>
        <p:spPr>
          <a:xfrm>
            <a:off x="2977891" y="2575958"/>
            <a:ext cx="5560795" cy="4278054"/>
          </a:xfrm>
          <a:prstGeom prst="rect">
            <a:avLst/>
          </a:prstGeom>
          <a:noFill/>
          <a:ln>
            <a:noFill/>
          </a:ln>
        </p:spPr>
        <p:txBody>
          <a:bodyPr anchorCtr="0" anchor="t" bIns="45700" lIns="91425" spcFirstLastPara="1" rIns="91425" wrap="square" tIns="45700">
            <a:spAutoFit/>
          </a:bodyPr>
          <a:lstStyle/>
          <a:p>
            <a:pPr indent="-285750" lvl="0" marL="285750" marR="0" rtl="1" algn="r">
              <a:lnSpc>
                <a:spcPct val="100000"/>
              </a:lnSpc>
              <a:spcBef>
                <a:spcPts val="0"/>
              </a:spcBef>
              <a:spcAft>
                <a:spcPts val="0"/>
              </a:spcAft>
              <a:buClr>
                <a:srgbClr val="000000"/>
              </a:buClr>
              <a:buSzPts val="1800"/>
              <a:buFont typeface="Gisha"/>
              <a:buChar char="»"/>
            </a:pPr>
            <a:r>
              <a:rPr b="1" i="0" lang="iw-IL" sz="1600" u="none" cap="none" strike="noStrike">
                <a:solidFill>
                  <a:srgbClr val="EF364C"/>
                </a:solidFill>
                <a:latin typeface="Calibri"/>
                <a:ea typeface="Calibri"/>
                <a:cs typeface="Calibri"/>
                <a:sym typeface="Calibri"/>
              </a:rPr>
              <a:t>מיומנויות קוגניטיביות </a:t>
            </a:r>
            <a:endParaRPr b="1" i="0" sz="1600" u="none" cap="none" strike="noStrike">
              <a:solidFill>
                <a:srgbClr val="EF364C"/>
              </a:solidFill>
              <a:highlight>
                <a:srgbClr val="FFFF00"/>
              </a:highlight>
              <a:latin typeface="Calibri"/>
              <a:ea typeface="Calibri"/>
              <a:cs typeface="Calibri"/>
              <a:sym typeface="Calibri"/>
            </a:endParaRPr>
          </a:p>
          <a:p>
            <a:pPr indent="0" lvl="0" marL="0" marR="0" rtl="1" algn="r">
              <a:lnSpc>
                <a:spcPct val="100000"/>
              </a:lnSpc>
              <a:spcBef>
                <a:spcPts val="0"/>
              </a:spcBef>
              <a:spcAft>
                <a:spcPts val="0"/>
              </a:spcAft>
              <a:buClr>
                <a:srgbClr val="000000"/>
              </a:buClr>
              <a:buSzPts val="1600"/>
              <a:buFont typeface="Arial"/>
              <a:buNone/>
            </a:pPr>
            <a:r>
              <a:rPr b="0" i="0" lang="iw-IL" sz="1600" u="none" cap="none" strike="noStrike">
                <a:solidFill>
                  <a:srgbClr val="000000"/>
                </a:solidFill>
                <a:latin typeface="Calibri"/>
                <a:ea typeface="Calibri"/>
                <a:cs typeface="Calibri"/>
                <a:sym typeface="Calibri"/>
              </a:rPr>
              <a:t>    </a:t>
            </a:r>
            <a:r>
              <a:rPr b="1" i="0" lang="iw-IL" sz="1600" u="none" cap="none" strike="noStrike">
                <a:solidFill>
                  <a:srgbClr val="000000"/>
                </a:solidFill>
                <a:latin typeface="Calibri"/>
                <a:ea typeface="Calibri"/>
                <a:cs typeface="Calibri"/>
                <a:sym typeface="Calibri"/>
              </a:rPr>
              <a:t>חשיבה יצירתית</a:t>
            </a:r>
            <a:r>
              <a:rPr b="0" i="0" lang="iw-IL" sz="1600" u="none" cap="none" strike="noStrike">
                <a:solidFill>
                  <a:srgbClr val="000000"/>
                </a:solidFill>
                <a:latin typeface="Calibri"/>
                <a:ea typeface="Calibri"/>
                <a:cs typeface="Calibri"/>
                <a:sym typeface="Calibri"/>
              </a:rPr>
              <a:t>: סקרנות ומקוריות, יצירת הקשרים חדשים, יישום.</a:t>
            </a:r>
            <a:endParaRPr b="1" i="0" sz="1600" u="none" cap="none" strike="noStrike">
              <a:solidFill>
                <a:srgbClr val="000000"/>
              </a:solidFill>
              <a:latin typeface="Calibri"/>
              <a:ea typeface="Calibri"/>
              <a:cs typeface="Calibri"/>
              <a:sym typeface="Calibri"/>
            </a:endParaRPr>
          </a:p>
          <a:p>
            <a:pPr indent="0" lvl="0" marL="0" marR="0" rtl="1" algn="r">
              <a:lnSpc>
                <a:spcPct val="100000"/>
              </a:lnSpc>
              <a:spcBef>
                <a:spcPts val="0"/>
              </a:spcBef>
              <a:spcAft>
                <a:spcPts val="0"/>
              </a:spcAft>
              <a:buClr>
                <a:srgbClr val="000000"/>
              </a:buClr>
              <a:buSzPts val="1600"/>
              <a:buFont typeface="Arial"/>
              <a:buNone/>
            </a:pPr>
            <a:r>
              <a:rPr b="0" i="0" lang="iw-IL" sz="1600" u="none" cap="none" strike="noStrike">
                <a:solidFill>
                  <a:srgbClr val="000000"/>
                </a:solidFill>
                <a:latin typeface="Calibri"/>
                <a:ea typeface="Calibri"/>
                <a:cs typeface="Calibri"/>
                <a:sym typeface="Calibri"/>
              </a:rPr>
              <a:t>     </a:t>
            </a:r>
            <a:endParaRPr b="0" i="0" sz="1600" u="none" cap="none" strike="noStrike">
              <a:solidFill>
                <a:srgbClr val="000000"/>
              </a:solidFill>
              <a:highlight>
                <a:srgbClr val="FFFF00"/>
              </a:highlight>
              <a:latin typeface="Calibri"/>
              <a:ea typeface="Calibri"/>
              <a:cs typeface="Calibri"/>
              <a:sym typeface="Calibri"/>
            </a:endParaRPr>
          </a:p>
          <a:p>
            <a:pPr indent="-285750" lvl="0" marL="285750" marR="0" rtl="1" algn="r">
              <a:lnSpc>
                <a:spcPct val="100000"/>
              </a:lnSpc>
              <a:spcBef>
                <a:spcPts val="0"/>
              </a:spcBef>
              <a:spcAft>
                <a:spcPts val="0"/>
              </a:spcAft>
              <a:buClr>
                <a:srgbClr val="000000"/>
              </a:buClr>
              <a:buSzPts val="1800"/>
              <a:buFont typeface="Gisha"/>
              <a:buChar char="»"/>
            </a:pPr>
            <a:r>
              <a:rPr b="1" i="0" lang="iw-IL" sz="1600" u="none" cap="none" strike="noStrike">
                <a:solidFill>
                  <a:srgbClr val="EF364C"/>
                </a:solidFill>
                <a:latin typeface="Calibri"/>
                <a:ea typeface="Calibri"/>
                <a:cs typeface="Calibri"/>
                <a:sym typeface="Calibri"/>
              </a:rPr>
              <a:t>מיומנויות רגשיות (תוך-אישי)</a:t>
            </a:r>
            <a:endParaRPr b="0" i="0" sz="1600" u="none" cap="none" strike="noStrike">
              <a:solidFill>
                <a:srgbClr val="EF364C"/>
              </a:solidFill>
              <a:latin typeface="Calibri"/>
              <a:ea typeface="Calibri"/>
              <a:cs typeface="Calibri"/>
              <a:sym typeface="Calibri"/>
            </a:endParaRPr>
          </a:p>
          <a:p>
            <a:pPr indent="-285750" lvl="0" marL="576000" marR="0" rtl="1" algn="r">
              <a:lnSpc>
                <a:spcPct val="100000"/>
              </a:lnSpc>
              <a:spcBef>
                <a:spcPts val="0"/>
              </a:spcBef>
              <a:spcAft>
                <a:spcPts val="0"/>
              </a:spcAft>
              <a:buClr>
                <a:srgbClr val="000000"/>
              </a:buClr>
              <a:buSzPts val="1800"/>
              <a:buFont typeface="Calibri"/>
              <a:buChar char="-"/>
            </a:pPr>
            <a:r>
              <a:rPr b="1" i="0" lang="iw-IL" sz="1600" u="none" cap="none" strike="noStrike">
                <a:solidFill>
                  <a:srgbClr val="000000"/>
                </a:solidFill>
                <a:latin typeface="Calibri"/>
                <a:ea typeface="Calibri"/>
                <a:cs typeface="Calibri"/>
                <a:sym typeface="Calibri"/>
              </a:rPr>
              <a:t>מודעות עצמית </a:t>
            </a:r>
            <a:r>
              <a:rPr b="0" i="0" lang="iw-IL" sz="1600" u="none" cap="none" strike="noStrike">
                <a:solidFill>
                  <a:srgbClr val="000000"/>
                </a:solidFill>
                <a:latin typeface="Calibri"/>
                <a:ea typeface="Calibri"/>
                <a:cs typeface="Calibri"/>
                <a:sym typeface="Calibri"/>
              </a:rPr>
              <a:t>– זיהוי רגשות, הכרת העצמי, מסוגלות עצמית. </a:t>
            </a:r>
            <a:r>
              <a:rPr b="1" i="0" lang="iw-IL" sz="1600" u="none" cap="none" strike="noStrike">
                <a:solidFill>
                  <a:srgbClr val="000000"/>
                </a:solidFill>
                <a:latin typeface="Calibri"/>
                <a:ea typeface="Calibri"/>
                <a:cs typeface="Calibri"/>
                <a:sym typeface="Calibri"/>
              </a:rPr>
              <a:t>הכוונה עצמית </a:t>
            </a:r>
            <a:r>
              <a:rPr b="0" i="0" lang="iw-IL" sz="1600" u="none" cap="none" strike="noStrike">
                <a:solidFill>
                  <a:srgbClr val="000000"/>
                </a:solidFill>
                <a:latin typeface="Calibri"/>
                <a:ea typeface="Calibri"/>
                <a:cs typeface="Calibri"/>
                <a:sym typeface="Calibri"/>
              </a:rPr>
              <a:t>– הנעה עצמית.</a:t>
            </a:r>
            <a:endParaRPr b="0" i="0" sz="1600" u="none" cap="none" strike="noStrike">
              <a:solidFill>
                <a:srgbClr val="000000"/>
              </a:solidFill>
              <a:latin typeface="Calibri"/>
              <a:ea typeface="Calibri"/>
              <a:cs typeface="Calibri"/>
              <a:sym typeface="Calibri"/>
            </a:endParaRPr>
          </a:p>
          <a:p>
            <a:pPr indent="-171450" lvl="0" marL="576000" marR="0" rtl="1" algn="r">
              <a:lnSpc>
                <a:spcPct val="100000"/>
              </a:lnSpc>
              <a:spcBef>
                <a:spcPts val="0"/>
              </a:spcBef>
              <a:spcAft>
                <a:spcPts val="0"/>
              </a:spcAft>
              <a:buClr>
                <a:srgbClr val="000000"/>
              </a:buClr>
              <a:buSzPts val="1800"/>
              <a:buFont typeface="Calibri"/>
              <a:buNone/>
            </a:pPr>
            <a:r>
              <a:t/>
            </a:r>
            <a:endParaRPr b="0" i="0" sz="1600" u="none" cap="none" strike="noStrike">
              <a:solidFill>
                <a:srgbClr val="000000"/>
              </a:solidFill>
              <a:latin typeface="Calibri"/>
              <a:ea typeface="Calibri"/>
              <a:cs typeface="Calibri"/>
              <a:sym typeface="Calibri"/>
            </a:endParaRPr>
          </a:p>
          <a:p>
            <a:pPr indent="0" lvl="0" marL="0" marR="0" rtl="1" algn="r">
              <a:lnSpc>
                <a:spcPct val="100000"/>
              </a:lnSpc>
              <a:spcBef>
                <a:spcPts val="0"/>
              </a:spcBef>
              <a:spcAft>
                <a:spcPts val="0"/>
              </a:spcAft>
              <a:buClr>
                <a:srgbClr val="000000"/>
              </a:buClr>
              <a:buSzPts val="1800"/>
              <a:buFont typeface="Gisha"/>
              <a:buChar char="»"/>
            </a:pPr>
            <a:r>
              <a:rPr b="1" i="0" lang="iw-IL" sz="1600" u="none" cap="none" strike="noStrike">
                <a:solidFill>
                  <a:srgbClr val="EF364C"/>
                </a:solidFill>
                <a:latin typeface="Calibri"/>
                <a:ea typeface="Calibri"/>
                <a:cs typeface="Calibri"/>
                <a:sym typeface="Calibri"/>
              </a:rPr>
              <a:t>  מיומנויות חברתיות (בין-אישי)</a:t>
            </a:r>
            <a:endParaRPr b="1" i="0" sz="1600" u="none" cap="none" strike="noStrike">
              <a:solidFill>
                <a:srgbClr val="EF364C"/>
              </a:solidFill>
              <a:latin typeface="Calibri"/>
              <a:ea typeface="Calibri"/>
              <a:cs typeface="Calibri"/>
              <a:sym typeface="Calibri"/>
            </a:endParaRPr>
          </a:p>
          <a:p>
            <a:pPr indent="-285750" lvl="0" marL="576000" marR="0" rtl="1" algn="r">
              <a:lnSpc>
                <a:spcPct val="100000"/>
              </a:lnSpc>
              <a:spcBef>
                <a:spcPts val="0"/>
              </a:spcBef>
              <a:spcAft>
                <a:spcPts val="0"/>
              </a:spcAft>
              <a:buClr>
                <a:srgbClr val="000000"/>
              </a:buClr>
              <a:buSzPts val="1800"/>
              <a:buFont typeface="Calibri"/>
              <a:buChar char="-"/>
            </a:pPr>
            <a:r>
              <a:rPr b="1" i="0" lang="iw-IL" sz="1600" u="none" cap="none" strike="noStrike">
                <a:solidFill>
                  <a:srgbClr val="000000"/>
                </a:solidFill>
                <a:latin typeface="Calibri"/>
                <a:ea typeface="Calibri"/>
                <a:cs typeface="Calibri"/>
                <a:sym typeface="Calibri"/>
              </a:rPr>
              <a:t>מודעות חברתית </a:t>
            </a:r>
            <a:r>
              <a:rPr b="0" i="0" lang="iw-IL" sz="1600" u="none" cap="none" strike="noStrike">
                <a:solidFill>
                  <a:srgbClr val="000000"/>
                </a:solidFill>
                <a:latin typeface="Calibri"/>
                <a:ea typeface="Calibri"/>
                <a:cs typeface="Calibri"/>
                <a:sym typeface="Calibri"/>
              </a:rPr>
              <a:t>–  הבנת האחר, יצירת אחריות משותפת וערבות הדדית.</a:t>
            </a:r>
            <a:endParaRPr b="0" i="0" sz="1600" u="none" cap="none" strike="noStrike">
              <a:solidFill>
                <a:srgbClr val="000000"/>
              </a:solidFill>
              <a:latin typeface="Calibri"/>
              <a:ea typeface="Calibri"/>
              <a:cs typeface="Calibri"/>
              <a:sym typeface="Calibri"/>
            </a:endParaRPr>
          </a:p>
          <a:p>
            <a:pPr indent="-285750" lvl="0" marL="576000" marR="0" rtl="1" algn="r">
              <a:lnSpc>
                <a:spcPct val="100000"/>
              </a:lnSpc>
              <a:spcBef>
                <a:spcPts val="0"/>
              </a:spcBef>
              <a:spcAft>
                <a:spcPts val="0"/>
              </a:spcAft>
              <a:buClr>
                <a:srgbClr val="000000"/>
              </a:buClr>
              <a:buSzPts val="1800"/>
              <a:buFont typeface="Calibri"/>
              <a:buChar char="-"/>
            </a:pPr>
            <a:r>
              <a:rPr b="1" i="0" lang="iw-IL" sz="1600" u="none" cap="none" strike="noStrike">
                <a:solidFill>
                  <a:srgbClr val="000000"/>
                </a:solidFill>
                <a:latin typeface="Calibri"/>
                <a:ea typeface="Calibri"/>
                <a:cs typeface="Calibri"/>
                <a:sym typeface="Calibri"/>
              </a:rPr>
              <a:t>התנהלות חברתית </a:t>
            </a:r>
            <a:r>
              <a:rPr b="0" i="0" lang="iw-IL" sz="1600" u="none" cap="none" strike="noStrike">
                <a:solidFill>
                  <a:srgbClr val="000000"/>
                </a:solidFill>
                <a:latin typeface="Calibri"/>
                <a:ea typeface="Calibri"/>
                <a:cs typeface="Calibri"/>
                <a:sym typeface="Calibri"/>
              </a:rPr>
              <a:t>–  תקשורת, עבודת צוות, ניהול יחסים בין אישיים.</a:t>
            </a:r>
            <a:endParaRPr/>
          </a:p>
          <a:p>
            <a:pPr indent="0" lvl="0" marL="290250" marR="0" rtl="1" algn="r">
              <a:lnSpc>
                <a:spcPct val="100000"/>
              </a:lnSpc>
              <a:spcBef>
                <a:spcPts val="0"/>
              </a:spcBef>
              <a:spcAft>
                <a:spcPts val="0"/>
              </a:spcAft>
              <a:buClr>
                <a:srgbClr val="000000"/>
              </a:buClr>
              <a:buSzPts val="1800"/>
              <a:buFont typeface="Arial"/>
              <a:buNone/>
            </a:pPr>
            <a:r>
              <a:rPr b="1" i="0" lang="iw-IL" sz="1600" u="none" cap="none" strike="noStrike">
                <a:solidFill>
                  <a:srgbClr val="FF0000"/>
                </a:solidFill>
                <a:latin typeface="Calibri"/>
                <a:ea typeface="Calibri"/>
                <a:cs typeface="Calibri"/>
                <a:sym typeface="Calibri"/>
              </a:rPr>
              <a:t>מיומנויות sel  אמוני בחמ"ד </a:t>
            </a:r>
            <a:endParaRPr/>
          </a:p>
          <a:p>
            <a:pPr indent="0" lvl="0" marL="316800" marR="0" rtl="1" algn="r">
              <a:lnSpc>
                <a:spcPct val="100000"/>
              </a:lnSpc>
              <a:spcBef>
                <a:spcPts val="0"/>
              </a:spcBef>
              <a:spcAft>
                <a:spcPts val="0"/>
              </a:spcAft>
              <a:buClr>
                <a:srgbClr val="000000"/>
              </a:buClr>
              <a:buSzPts val="1600"/>
              <a:buFont typeface="Arial"/>
              <a:buNone/>
            </a:pPr>
            <a:r>
              <a:rPr b="1" i="0" lang="iw-IL" sz="1600" u="none" cap="none" strike="noStrike">
                <a:solidFill>
                  <a:srgbClr val="C00000"/>
                </a:solidFill>
                <a:latin typeface="Calibri"/>
                <a:ea typeface="Calibri"/>
                <a:cs typeface="Calibri"/>
                <a:sym typeface="Calibri"/>
              </a:rPr>
              <a:t>     </a:t>
            </a:r>
            <a:r>
              <a:rPr b="0" i="0" lang="iw-IL" sz="1600" u="none" cap="none" strike="noStrike">
                <a:solidFill>
                  <a:srgbClr val="000000"/>
                </a:solidFill>
                <a:latin typeface="Calibri"/>
                <a:ea typeface="Calibri"/>
                <a:cs typeface="Calibri"/>
                <a:sym typeface="Calibri"/>
              </a:rPr>
              <a:t>יצירת מרחבים של רוח בחיי היום יום</a:t>
            </a:r>
            <a:endParaRPr/>
          </a:p>
          <a:p>
            <a:pPr indent="0" lvl="0" marL="316800" marR="0" rtl="1" algn="r">
              <a:lnSpc>
                <a:spcPct val="100000"/>
              </a:lnSpc>
              <a:spcBef>
                <a:spcPts val="0"/>
              </a:spcBef>
              <a:spcAft>
                <a:spcPts val="0"/>
              </a:spcAft>
              <a:buClr>
                <a:srgbClr val="000000"/>
              </a:buClr>
              <a:buSzPts val="1600"/>
              <a:buFont typeface="Arial"/>
              <a:buNone/>
            </a:pPr>
            <a:r>
              <a:rPr b="0" i="0" lang="iw-IL" sz="1600" u="none" cap="none" strike="noStrike">
                <a:solidFill>
                  <a:srgbClr val="000000"/>
                </a:solidFill>
                <a:latin typeface="Calibri"/>
                <a:ea typeface="Calibri"/>
                <a:cs typeface="Calibri"/>
                <a:sym typeface="Calibri"/>
              </a:rPr>
              <a:t>     פיתוח וזיכוך עבודת הנפש והמידות</a:t>
            </a:r>
            <a:endParaRPr/>
          </a:p>
          <a:p>
            <a:pPr indent="0" lvl="0" marL="316800" marR="0" rtl="1" algn="r">
              <a:lnSpc>
                <a:spcPct val="100000"/>
              </a:lnSpc>
              <a:spcBef>
                <a:spcPts val="0"/>
              </a:spcBef>
              <a:spcAft>
                <a:spcPts val="0"/>
              </a:spcAft>
              <a:buClr>
                <a:srgbClr val="000000"/>
              </a:buClr>
              <a:buSzPts val="1600"/>
              <a:buFont typeface="Arial"/>
              <a:buNone/>
            </a:pPr>
            <a:br>
              <a:rPr b="0" i="0" lang="iw-IL" sz="1600" u="none" cap="none" strike="noStrike">
                <a:solidFill>
                  <a:srgbClr val="000000"/>
                </a:solidFill>
                <a:latin typeface="Calibri"/>
                <a:ea typeface="Calibri"/>
                <a:cs typeface="Calibri"/>
                <a:sym typeface="Calibri"/>
              </a:rPr>
            </a:br>
            <a:endParaRPr b="0" i="0" sz="1600" u="none" cap="none" strike="noStrike">
              <a:solidFill>
                <a:srgbClr val="000000"/>
              </a:solidFill>
              <a:latin typeface="Calibri"/>
              <a:ea typeface="Calibri"/>
              <a:cs typeface="Calibri"/>
              <a:sym typeface="Calibri"/>
            </a:endParaRPr>
          </a:p>
        </p:txBody>
      </p:sp>
      <p:sp>
        <p:nvSpPr>
          <p:cNvPr id="118" name="Google Shape;118;p36"/>
          <p:cNvSpPr txBox="1"/>
          <p:nvPr/>
        </p:nvSpPr>
        <p:spPr>
          <a:xfrm>
            <a:off x="315481" y="2657238"/>
            <a:ext cx="2932344" cy="1569620"/>
          </a:xfrm>
          <a:prstGeom prst="rect">
            <a:avLst/>
          </a:prstGeom>
          <a:noFill/>
          <a:ln>
            <a:noFill/>
          </a:ln>
        </p:spPr>
        <p:txBody>
          <a:bodyPr anchorCtr="0" anchor="t" bIns="45700" lIns="91425" spcFirstLastPara="1" rIns="91425" wrap="square" tIns="45700">
            <a:spAutoFit/>
          </a:bodyPr>
          <a:lstStyle/>
          <a:p>
            <a:pPr indent="-285750" lvl="1" marL="742950" marR="0" rtl="1" algn="r">
              <a:lnSpc>
                <a:spcPct val="100000"/>
              </a:lnSpc>
              <a:spcBef>
                <a:spcPts val="0"/>
              </a:spcBef>
              <a:spcAft>
                <a:spcPts val="0"/>
              </a:spcAft>
              <a:buClr>
                <a:srgbClr val="000000"/>
              </a:buClr>
              <a:buSzPts val="1600"/>
              <a:buFont typeface="Calibri"/>
              <a:buChar char="»"/>
            </a:pPr>
            <a:r>
              <a:rPr b="0" i="0" lang="iw-IL" sz="1600" u="none" cap="none" strike="noStrike">
                <a:solidFill>
                  <a:srgbClr val="000000"/>
                </a:solidFill>
                <a:latin typeface="Calibri"/>
                <a:ea typeface="Calibri"/>
                <a:cs typeface="Calibri"/>
                <a:sym typeface="Calibri"/>
              </a:rPr>
              <a:t>אמונה ובטחון בה'.</a:t>
            </a:r>
            <a:endParaRPr/>
          </a:p>
          <a:p>
            <a:pPr indent="-285750" lvl="1" marL="742950" marR="0" rtl="1" algn="r">
              <a:lnSpc>
                <a:spcPct val="100000"/>
              </a:lnSpc>
              <a:spcBef>
                <a:spcPts val="0"/>
              </a:spcBef>
              <a:spcAft>
                <a:spcPts val="0"/>
              </a:spcAft>
              <a:buClr>
                <a:srgbClr val="000000"/>
              </a:buClr>
              <a:buSzPts val="1600"/>
              <a:buFont typeface="Calibri"/>
              <a:buChar char="»"/>
            </a:pPr>
            <a:r>
              <a:rPr b="0" i="0" lang="iw-IL" sz="1600" u="none" cap="none" strike="noStrike">
                <a:solidFill>
                  <a:srgbClr val="000000"/>
                </a:solidFill>
                <a:latin typeface="Calibri"/>
                <a:ea typeface="Calibri"/>
                <a:cs typeface="Calibri"/>
                <a:sym typeface="Calibri"/>
              </a:rPr>
              <a:t>אהבת הדעת וחדוות למידה.</a:t>
            </a:r>
            <a:endParaRPr b="0" i="0" sz="1600" u="none" cap="none" strike="noStrike">
              <a:solidFill>
                <a:srgbClr val="000000"/>
              </a:solidFill>
              <a:latin typeface="Calibri"/>
              <a:ea typeface="Calibri"/>
              <a:cs typeface="Calibri"/>
              <a:sym typeface="Calibri"/>
            </a:endParaRPr>
          </a:p>
          <a:p>
            <a:pPr indent="-285750" lvl="1" marL="742950" marR="0" rtl="1" algn="r">
              <a:lnSpc>
                <a:spcPct val="100000"/>
              </a:lnSpc>
              <a:spcBef>
                <a:spcPts val="0"/>
              </a:spcBef>
              <a:spcAft>
                <a:spcPts val="0"/>
              </a:spcAft>
              <a:buClr>
                <a:srgbClr val="000000"/>
              </a:buClr>
              <a:buSzPts val="1600"/>
              <a:buFont typeface="Calibri"/>
              <a:buChar char="»"/>
            </a:pPr>
            <a:r>
              <a:rPr b="0" i="0" lang="iw-IL" sz="1600" u="none" cap="none" strike="noStrike">
                <a:solidFill>
                  <a:srgbClr val="000000"/>
                </a:solidFill>
                <a:latin typeface="Calibri"/>
                <a:ea typeface="Calibri"/>
                <a:cs typeface="Calibri"/>
                <a:sym typeface="Calibri"/>
              </a:rPr>
              <a:t>צדק חברתי וערבות הדדית – סולידריות ועזרה לזולת</a:t>
            </a:r>
            <a:endParaRPr b="0" i="0" sz="1600" u="none" cap="none" strike="noStrike">
              <a:solidFill>
                <a:srgbClr val="000000"/>
              </a:solidFill>
              <a:latin typeface="Calibri"/>
              <a:ea typeface="Calibri"/>
              <a:cs typeface="Calibri"/>
              <a:sym typeface="Calibri"/>
            </a:endParaRPr>
          </a:p>
          <a:p>
            <a:pPr indent="-285750" lvl="1" marL="742950" marR="0" rtl="1" algn="r">
              <a:lnSpc>
                <a:spcPct val="100000"/>
              </a:lnSpc>
              <a:spcBef>
                <a:spcPts val="0"/>
              </a:spcBef>
              <a:spcAft>
                <a:spcPts val="0"/>
              </a:spcAft>
              <a:buClr>
                <a:srgbClr val="000000"/>
              </a:buClr>
              <a:buSzPts val="1600"/>
              <a:buFont typeface="Calibri"/>
              <a:buChar char="»"/>
            </a:pPr>
            <a:r>
              <a:rPr b="0" i="0" lang="iw-IL" sz="1600" u="none" cap="none" strike="noStrike">
                <a:solidFill>
                  <a:srgbClr val="000000"/>
                </a:solidFill>
                <a:latin typeface="Calibri"/>
                <a:ea typeface="Calibri"/>
                <a:cs typeface="Calibri"/>
                <a:sym typeface="Calibri"/>
              </a:rPr>
              <a:t>חסד ונתינה.</a:t>
            </a:r>
            <a:endParaRPr/>
          </a:p>
          <a:p>
            <a:pPr indent="0" lvl="1" marL="457200" marR="0" rtl="1" algn="r">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Calibri"/>
              <a:ea typeface="Calibri"/>
              <a:cs typeface="Calibri"/>
              <a:sym typeface="Calibri"/>
            </a:endParaRPr>
          </a:p>
        </p:txBody>
      </p:sp>
      <p:cxnSp>
        <p:nvCxnSpPr>
          <p:cNvPr id="119" name="Google Shape;119;p36"/>
          <p:cNvCxnSpPr/>
          <p:nvPr/>
        </p:nvCxnSpPr>
        <p:spPr>
          <a:xfrm>
            <a:off x="2977891" y="2686735"/>
            <a:ext cx="0" cy="2065840"/>
          </a:xfrm>
          <a:prstGeom prst="straightConnector1">
            <a:avLst/>
          </a:prstGeom>
          <a:noFill/>
          <a:ln cap="flat" cmpd="sng" w="9525">
            <a:solidFill>
              <a:schemeClr val="dk1"/>
            </a:solidFill>
            <a:prstDash val="solid"/>
            <a:round/>
            <a:headEnd len="sm" w="sm" type="none"/>
            <a:tailEnd len="sm" w="sm" type="none"/>
          </a:ln>
        </p:spPr>
      </p:cxnSp>
      <p:sp>
        <p:nvSpPr>
          <p:cNvPr id="120" name="Google Shape;120;p36"/>
          <p:cNvSpPr txBox="1"/>
          <p:nvPr/>
        </p:nvSpPr>
        <p:spPr>
          <a:xfrm>
            <a:off x="10206784" y="1949352"/>
            <a:ext cx="931761" cy="707886"/>
          </a:xfrm>
          <a:prstGeom prst="rect">
            <a:avLst/>
          </a:prstGeom>
          <a:noFill/>
          <a:ln>
            <a:noFill/>
          </a:ln>
        </p:spPr>
        <p:txBody>
          <a:bodyPr anchorCtr="0" anchor="t" bIns="45700" lIns="91425" spcFirstLastPara="1" rIns="91425" wrap="square" tIns="45700">
            <a:spAutoFit/>
          </a:bodyPr>
          <a:lstStyle/>
          <a:p>
            <a:pPr indent="0" lvl="0" marL="0" marR="0" rtl="1" algn="r">
              <a:lnSpc>
                <a:spcPct val="100000"/>
              </a:lnSpc>
              <a:spcBef>
                <a:spcPts val="0"/>
              </a:spcBef>
              <a:spcAft>
                <a:spcPts val="0"/>
              </a:spcAft>
              <a:buClr>
                <a:srgbClr val="000000"/>
              </a:buClr>
              <a:buSzPts val="4000"/>
              <a:buFont typeface="Arial"/>
              <a:buNone/>
            </a:pPr>
            <a:r>
              <a:rPr b="1" i="0" lang="iw-IL" sz="4000" u="none" cap="none" strike="noStrike">
                <a:solidFill>
                  <a:srgbClr val="EF364C"/>
                </a:solidFill>
                <a:latin typeface="Calibri"/>
                <a:ea typeface="Calibri"/>
                <a:cs typeface="Calibri"/>
                <a:sym typeface="Calibri"/>
              </a:rPr>
              <a:t>ידע</a:t>
            </a:r>
            <a:endParaRPr b="0" i="0" sz="4000" u="none" cap="none" strike="noStrike">
              <a:solidFill>
                <a:srgbClr val="EF364C"/>
              </a:solidFill>
              <a:latin typeface="Calibri"/>
              <a:ea typeface="Calibri"/>
              <a:cs typeface="Calibri"/>
              <a:sym typeface="Calibri"/>
            </a:endParaRPr>
          </a:p>
        </p:txBody>
      </p:sp>
      <p:sp>
        <p:nvSpPr>
          <p:cNvPr id="121" name="Google Shape;121;p36"/>
          <p:cNvSpPr txBox="1"/>
          <p:nvPr/>
        </p:nvSpPr>
        <p:spPr>
          <a:xfrm>
            <a:off x="4703318" y="1949352"/>
            <a:ext cx="2271425" cy="707886"/>
          </a:xfrm>
          <a:prstGeom prst="rect">
            <a:avLst/>
          </a:prstGeom>
          <a:noFill/>
          <a:ln>
            <a:noFill/>
          </a:ln>
        </p:spPr>
        <p:txBody>
          <a:bodyPr anchorCtr="0" anchor="t" bIns="45700" lIns="91425" spcFirstLastPara="1" rIns="91425" wrap="square" tIns="45700">
            <a:spAutoFit/>
          </a:bodyPr>
          <a:lstStyle/>
          <a:p>
            <a:pPr indent="0" lvl="0" marL="0" marR="0" rtl="1" algn="r">
              <a:lnSpc>
                <a:spcPct val="100000"/>
              </a:lnSpc>
              <a:spcBef>
                <a:spcPts val="0"/>
              </a:spcBef>
              <a:spcAft>
                <a:spcPts val="0"/>
              </a:spcAft>
              <a:buClr>
                <a:srgbClr val="000000"/>
              </a:buClr>
              <a:buSzPts val="4000"/>
              <a:buFont typeface="Arial"/>
              <a:buNone/>
            </a:pPr>
            <a:r>
              <a:rPr b="1" i="0" lang="iw-IL" sz="4000" u="none" cap="none" strike="noStrike">
                <a:solidFill>
                  <a:srgbClr val="EF364C"/>
                </a:solidFill>
                <a:latin typeface="Calibri"/>
                <a:ea typeface="Calibri"/>
                <a:cs typeface="Calibri"/>
                <a:sym typeface="Calibri"/>
              </a:rPr>
              <a:t>מיומנויות</a:t>
            </a:r>
            <a:endParaRPr b="0" i="0" sz="4000" u="none" cap="none" strike="noStrike">
              <a:solidFill>
                <a:srgbClr val="EF364C"/>
              </a:solidFill>
              <a:latin typeface="Calibri"/>
              <a:ea typeface="Calibri"/>
              <a:cs typeface="Calibri"/>
              <a:sym typeface="Calibri"/>
            </a:endParaRPr>
          </a:p>
        </p:txBody>
      </p:sp>
      <p:sp>
        <p:nvSpPr>
          <p:cNvPr id="122" name="Google Shape;122;p36"/>
          <p:cNvSpPr txBox="1"/>
          <p:nvPr/>
        </p:nvSpPr>
        <p:spPr>
          <a:xfrm>
            <a:off x="411469" y="1949352"/>
            <a:ext cx="1745925" cy="707886"/>
          </a:xfrm>
          <a:prstGeom prst="rect">
            <a:avLst/>
          </a:prstGeom>
          <a:noFill/>
          <a:ln>
            <a:noFill/>
          </a:ln>
        </p:spPr>
        <p:txBody>
          <a:bodyPr anchorCtr="0" anchor="t" bIns="45700" lIns="91425" spcFirstLastPara="1" rIns="91425" wrap="square" tIns="45700">
            <a:spAutoFit/>
          </a:bodyPr>
          <a:lstStyle/>
          <a:p>
            <a:pPr indent="0" lvl="0" marL="0" marR="0" rtl="1" algn="r">
              <a:lnSpc>
                <a:spcPct val="100000"/>
              </a:lnSpc>
              <a:spcBef>
                <a:spcPts val="0"/>
              </a:spcBef>
              <a:spcAft>
                <a:spcPts val="0"/>
              </a:spcAft>
              <a:buClr>
                <a:srgbClr val="000000"/>
              </a:buClr>
              <a:buSzPts val="4000"/>
              <a:buFont typeface="Arial"/>
              <a:buNone/>
            </a:pPr>
            <a:r>
              <a:rPr b="1" i="0" lang="iw-IL" sz="4000" u="none" cap="none" strike="noStrike">
                <a:solidFill>
                  <a:srgbClr val="EF364C"/>
                </a:solidFill>
                <a:latin typeface="Calibri"/>
                <a:ea typeface="Calibri"/>
                <a:cs typeface="Calibri"/>
                <a:sym typeface="Calibri"/>
              </a:rPr>
              <a:t>ערכים</a:t>
            </a:r>
            <a:endParaRPr b="0" i="0" sz="4000" u="none" cap="none" strike="noStrike">
              <a:solidFill>
                <a:srgbClr val="EF364C"/>
              </a:solidFill>
              <a:latin typeface="Calibri"/>
              <a:ea typeface="Calibri"/>
              <a:cs typeface="Calibri"/>
              <a:sym typeface="Calibri"/>
            </a:endParaRPr>
          </a:p>
        </p:txBody>
      </p:sp>
      <p:sp>
        <p:nvSpPr>
          <p:cNvPr id="123" name="Google Shape;123;p36"/>
          <p:cNvSpPr txBox="1"/>
          <p:nvPr>
            <p:ph type="title"/>
          </p:nvPr>
        </p:nvSpPr>
        <p:spPr>
          <a:xfrm>
            <a:off x="9002229" y="469026"/>
            <a:ext cx="3038669" cy="1054394"/>
          </a:xfrm>
          <a:prstGeom prst="rect">
            <a:avLst/>
          </a:prstGeom>
          <a:noFill/>
          <a:ln>
            <a:noFill/>
          </a:ln>
        </p:spPr>
        <p:txBody>
          <a:bodyPr anchorCtr="0" anchor="ctr" bIns="45700" lIns="91425" spcFirstLastPara="1" rIns="91425" wrap="square" tIns="45700">
            <a:noAutofit/>
          </a:bodyPr>
          <a:lstStyle/>
          <a:p>
            <a:pPr indent="0" lvl="0" marL="0" rtl="1" algn="ctr">
              <a:lnSpc>
                <a:spcPct val="110000"/>
              </a:lnSpc>
              <a:spcBef>
                <a:spcPts val="0"/>
              </a:spcBef>
              <a:spcAft>
                <a:spcPts val="0"/>
              </a:spcAft>
              <a:buClr>
                <a:srgbClr val="000000"/>
              </a:buClr>
              <a:buSzPts val="2400"/>
              <a:buFont typeface="Calibri"/>
              <a:buNone/>
            </a:pPr>
            <a:r>
              <a:rPr b="1" lang="iw-IL" sz="2400">
                <a:solidFill>
                  <a:srgbClr val="002060"/>
                </a:solidFill>
                <a:latin typeface="Calibri"/>
                <a:ea typeface="Calibri"/>
                <a:cs typeface="Calibri"/>
                <a:sym typeface="Calibri"/>
              </a:rPr>
              <a:t>ידע, מיומנויות וערכים</a:t>
            </a:r>
            <a:endParaRPr b="1" sz="2400">
              <a:solidFill>
                <a:srgbClr val="002060"/>
              </a:solidFill>
              <a:latin typeface="Calibri"/>
              <a:ea typeface="Calibri"/>
              <a:cs typeface="Calibri"/>
              <a:sym typeface="Calibri"/>
            </a:endParaRPr>
          </a:p>
        </p:txBody>
      </p:sp>
      <p:pic>
        <p:nvPicPr>
          <p:cNvPr id="124" name="Google Shape;124;p36"/>
          <p:cNvPicPr preferRelativeResize="0"/>
          <p:nvPr/>
        </p:nvPicPr>
        <p:blipFill rotWithShape="1">
          <a:blip r:embed="rId4">
            <a:alphaModFix/>
          </a:blip>
          <a:srcRect b="0" l="0" r="0" t="0"/>
          <a:stretch/>
        </p:blipFill>
        <p:spPr>
          <a:xfrm>
            <a:off x="8110883" y="622046"/>
            <a:ext cx="614363" cy="673817"/>
          </a:xfrm>
          <a:prstGeom prst="rect">
            <a:avLst/>
          </a:prstGeom>
          <a:noFill/>
          <a:ln>
            <a:noFill/>
          </a:ln>
        </p:spPr>
      </p:pic>
      <p:sp>
        <p:nvSpPr>
          <p:cNvPr id="125" name="Google Shape;125;p36">
            <a:hlinkClick r:id="rId5"/>
          </p:cNvPr>
          <p:cNvSpPr/>
          <p:nvPr/>
        </p:nvSpPr>
        <p:spPr>
          <a:xfrm>
            <a:off x="315481" y="5622946"/>
            <a:ext cx="2066793" cy="960944"/>
          </a:xfrm>
          <a:prstGeom prst="rect">
            <a:avLst/>
          </a:prstGeom>
          <a:solidFill>
            <a:srgbClr val="EF364C"/>
          </a:solid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2400"/>
              <a:buFont typeface="Arial"/>
              <a:buNone/>
            </a:pPr>
            <a:r>
              <a:rPr b="1" i="0" lang="iw-IL" sz="2400" u="none" cap="none" strike="noStrike">
                <a:solidFill>
                  <a:srgbClr val="FFFFFF"/>
                </a:solidFill>
                <a:latin typeface="Calibri"/>
                <a:ea typeface="Calibri"/>
                <a:cs typeface="Calibri"/>
                <a:sym typeface="Calibri"/>
              </a:rPr>
              <a:t>פרקטיקות העשרה והרחבה</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pic>
        <p:nvPicPr>
          <p:cNvPr descr="Puzzle pieces" id="131" name="Google Shape;131;p37"/>
          <p:cNvPicPr preferRelativeResize="0"/>
          <p:nvPr/>
        </p:nvPicPr>
        <p:blipFill rotWithShape="1">
          <a:blip r:embed="rId3">
            <a:alphaModFix/>
          </a:blip>
          <a:srcRect b="0" l="0" r="0" t="0"/>
          <a:stretch/>
        </p:blipFill>
        <p:spPr>
          <a:xfrm>
            <a:off x="8235011" y="565074"/>
            <a:ext cx="914400" cy="914400"/>
          </a:xfrm>
          <a:prstGeom prst="rect">
            <a:avLst/>
          </a:prstGeom>
          <a:noFill/>
          <a:ln>
            <a:noFill/>
          </a:ln>
        </p:spPr>
      </p:pic>
      <p:sp>
        <p:nvSpPr>
          <p:cNvPr id="132" name="Google Shape;132;p37"/>
          <p:cNvSpPr/>
          <p:nvPr/>
        </p:nvSpPr>
        <p:spPr>
          <a:xfrm>
            <a:off x="8430448" y="472018"/>
            <a:ext cx="3760873" cy="1107323"/>
          </a:xfrm>
          <a:custGeom>
            <a:rect b="b" l="l" r="r" t="t"/>
            <a:pathLst>
              <a:path extrusionOk="0" h="1107323" w="3760873">
                <a:moveTo>
                  <a:pt x="0" y="0"/>
                </a:moveTo>
                <a:lnTo>
                  <a:pt x="3760873" y="0"/>
                </a:lnTo>
                <a:lnTo>
                  <a:pt x="3760873" y="1107324"/>
                </a:lnTo>
                <a:lnTo>
                  <a:pt x="0" y="1107324"/>
                </a:lnTo>
                <a:close/>
              </a:path>
            </a:pathLst>
          </a:custGeom>
          <a:solidFill>
            <a:srgbClr val="8CB9BA"/>
          </a:solidFill>
          <a:ln>
            <a:noFill/>
          </a:ln>
        </p:spPr>
        <p:txBody>
          <a:bodyPr anchorCtr="0" anchor="ctr" bIns="45700" lIns="91425" spcFirstLastPara="1" rIns="91425" wrap="square" tIns="45700">
            <a:noAutofit/>
          </a:bodyPr>
          <a:lstStyle/>
          <a:p>
            <a:pPr indent="0" lvl="0" marL="0" marR="0" rtl="1" algn="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3" name="Google Shape;133;p37"/>
          <p:cNvSpPr/>
          <p:nvPr/>
        </p:nvSpPr>
        <p:spPr>
          <a:xfrm rot="-2700000">
            <a:off x="7871999" y="474150"/>
            <a:ext cx="1116897" cy="1116897"/>
          </a:xfrm>
          <a:custGeom>
            <a:rect b="b" l="l" r="r" t="t"/>
            <a:pathLst>
              <a:path extrusionOk="0" h="1116897" w="1116897">
                <a:moveTo>
                  <a:pt x="1116858" y="557198"/>
                </a:moveTo>
                <a:cubicBezTo>
                  <a:pt x="1116858" y="865621"/>
                  <a:pt x="866831" y="1115647"/>
                  <a:pt x="558409" y="1115647"/>
                </a:cubicBezTo>
                <a:cubicBezTo>
                  <a:pt x="249986" y="1115647"/>
                  <a:pt x="-40" y="865621"/>
                  <a:pt x="-40" y="557198"/>
                </a:cubicBezTo>
                <a:cubicBezTo>
                  <a:pt x="-40" y="248776"/>
                  <a:pt x="249986" y="-1250"/>
                  <a:pt x="558409" y="-1250"/>
                </a:cubicBezTo>
                <a:cubicBezTo>
                  <a:pt x="866831" y="-1250"/>
                  <a:pt x="1116858" y="248776"/>
                  <a:pt x="1116858" y="557198"/>
                </a:cubicBezTo>
                <a:close/>
              </a:path>
            </a:pathLst>
          </a:custGeom>
          <a:solidFill>
            <a:srgbClr val="5E9B9C"/>
          </a:solidFill>
          <a:ln>
            <a:noFill/>
          </a:ln>
        </p:spPr>
        <p:txBody>
          <a:bodyPr anchorCtr="0" anchor="ctr" bIns="45700" lIns="91425" spcFirstLastPara="1" rIns="91425" wrap="square" tIns="45700">
            <a:noAutofit/>
          </a:bodyPr>
          <a:lstStyle/>
          <a:p>
            <a:pPr indent="0" lvl="0" marL="0" marR="0" rtl="1" algn="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4" name="Google Shape;134;p37"/>
          <p:cNvSpPr/>
          <p:nvPr/>
        </p:nvSpPr>
        <p:spPr>
          <a:xfrm rot="-2700000">
            <a:off x="7983808" y="585959"/>
            <a:ext cx="893278" cy="893278"/>
          </a:xfrm>
          <a:custGeom>
            <a:rect b="b" l="l" r="r" t="t"/>
            <a:pathLst>
              <a:path extrusionOk="0" h="893278" w="893278">
                <a:moveTo>
                  <a:pt x="893239" y="445389"/>
                </a:moveTo>
                <a:cubicBezTo>
                  <a:pt x="893239" y="692061"/>
                  <a:pt x="693271" y="892028"/>
                  <a:pt x="446599" y="892028"/>
                </a:cubicBezTo>
                <a:cubicBezTo>
                  <a:pt x="199927" y="892028"/>
                  <a:pt x="-40" y="692061"/>
                  <a:pt x="-40" y="445389"/>
                </a:cubicBezTo>
                <a:cubicBezTo>
                  <a:pt x="-40" y="198717"/>
                  <a:pt x="199927" y="-1250"/>
                  <a:pt x="446599" y="-1250"/>
                </a:cubicBezTo>
                <a:cubicBezTo>
                  <a:pt x="693271" y="-1250"/>
                  <a:pt x="893239" y="198717"/>
                  <a:pt x="893239" y="445389"/>
                </a:cubicBezTo>
                <a:close/>
              </a:path>
            </a:pathLst>
          </a:custGeom>
          <a:solidFill>
            <a:schemeClr val="lt1"/>
          </a:solidFill>
          <a:ln cap="flat" cmpd="sng" w="9525">
            <a:solidFill>
              <a:srgbClr val="C3DADB"/>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1" algn="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5" name="Google Shape;135;p37"/>
          <p:cNvSpPr txBox="1"/>
          <p:nvPr/>
        </p:nvSpPr>
        <p:spPr>
          <a:xfrm>
            <a:off x="7301985" y="495077"/>
            <a:ext cx="4322603" cy="1054394"/>
          </a:xfrm>
          <a:prstGeom prst="rect">
            <a:avLst/>
          </a:prstGeom>
          <a:noFill/>
          <a:ln>
            <a:noFill/>
          </a:ln>
        </p:spPr>
        <p:txBody>
          <a:bodyPr anchorCtr="0" anchor="ctr" bIns="45700" lIns="91425" spcFirstLastPara="1" rIns="91425" wrap="square" tIns="45700">
            <a:noAutofit/>
          </a:bodyPr>
          <a:lstStyle/>
          <a:p>
            <a:pPr indent="0" lvl="0" marL="0" marR="0" rtl="1" algn="r">
              <a:lnSpc>
                <a:spcPct val="110000"/>
              </a:lnSpc>
              <a:spcBef>
                <a:spcPts val="0"/>
              </a:spcBef>
              <a:spcAft>
                <a:spcPts val="0"/>
              </a:spcAft>
              <a:buClr>
                <a:srgbClr val="000000"/>
              </a:buClr>
              <a:buSzPts val="2800"/>
              <a:buFont typeface="Arial"/>
              <a:buNone/>
            </a:pPr>
            <a:r>
              <a:rPr b="1" i="0" lang="iw-IL" sz="2800" u="none" cap="none" strike="noStrike">
                <a:solidFill>
                  <a:srgbClr val="002060"/>
                </a:solidFill>
                <a:latin typeface="Calibri"/>
                <a:ea typeface="Calibri"/>
                <a:cs typeface="Calibri"/>
                <a:sym typeface="Calibri"/>
              </a:rPr>
              <a:t>מהלך השיעור</a:t>
            </a:r>
            <a:endParaRPr/>
          </a:p>
        </p:txBody>
      </p:sp>
      <p:pic>
        <p:nvPicPr>
          <p:cNvPr descr="Arrow circle" id="136" name="Google Shape;136;p37"/>
          <p:cNvPicPr preferRelativeResize="0"/>
          <p:nvPr/>
        </p:nvPicPr>
        <p:blipFill rotWithShape="1">
          <a:blip r:embed="rId4">
            <a:alphaModFix/>
          </a:blip>
          <a:srcRect b="0" l="0" r="0" t="0"/>
          <a:stretch/>
        </p:blipFill>
        <p:spPr>
          <a:xfrm>
            <a:off x="7941511" y="591736"/>
            <a:ext cx="914400" cy="914400"/>
          </a:xfrm>
          <a:prstGeom prst="rect">
            <a:avLst/>
          </a:prstGeom>
          <a:noFill/>
          <a:ln>
            <a:noFill/>
          </a:ln>
        </p:spPr>
      </p:pic>
      <p:cxnSp>
        <p:nvCxnSpPr>
          <p:cNvPr id="137" name="Google Shape;137;p37"/>
          <p:cNvCxnSpPr/>
          <p:nvPr/>
        </p:nvCxnSpPr>
        <p:spPr>
          <a:xfrm>
            <a:off x="11261345" y="3278980"/>
            <a:ext cx="0" cy="732257"/>
          </a:xfrm>
          <a:prstGeom prst="straightConnector1">
            <a:avLst/>
          </a:prstGeom>
          <a:noFill/>
          <a:ln cap="flat" cmpd="sng" w="19050">
            <a:solidFill>
              <a:srgbClr val="7E97A3"/>
            </a:solidFill>
            <a:prstDash val="solid"/>
            <a:round/>
            <a:headEnd len="sm" w="sm" type="none"/>
            <a:tailEnd len="sm" w="sm" type="none"/>
          </a:ln>
        </p:spPr>
      </p:cxnSp>
      <p:sp>
        <p:nvSpPr>
          <p:cNvPr id="138" name="Google Shape;138;p37"/>
          <p:cNvSpPr txBox="1"/>
          <p:nvPr/>
        </p:nvSpPr>
        <p:spPr>
          <a:xfrm>
            <a:off x="10137347" y="4031356"/>
            <a:ext cx="2201270" cy="584775"/>
          </a:xfrm>
          <a:prstGeom prst="rect">
            <a:avLst/>
          </a:prstGeom>
          <a:noFill/>
          <a:ln>
            <a:noFill/>
          </a:ln>
        </p:spPr>
        <p:txBody>
          <a:bodyPr anchorCtr="0" anchor="t" bIns="45700" lIns="91425" spcFirstLastPara="1" rIns="91425" wrap="square" tIns="45700">
            <a:spAutoFit/>
          </a:bodyPr>
          <a:lstStyle/>
          <a:p>
            <a:pPr indent="0" lvl="0" marL="0" marR="0" rtl="1" algn="ctr">
              <a:lnSpc>
                <a:spcPct val="100000"/>
              </a:lnSpc>
              <a:spcBef>
                <a:spcPts val="0"/>
              </a:spcBef>
              <a:spcAft>
                <a:spcPts val="0"/>
              </a:spcAft>
              <a:buClr>
                <a:srgbClr val="44546A"/>
              </a:buClr>
              <a:buSzPts val="1600"/>
              <a:buFont typeface="Arial"/>
              <a:buNone/>
            </a:pPr>
            <a:r>
              <a:rPr b="0" i="0" lang="iw-IL" sz="1600" u="none" cap="none" strike="noStrike">
                <a:solidFill>
                  <a:srgbClr val="44546A"/>
                </a:solidFill>
                <a:latin typeface="Calibri"/>
                <a:ea typeface="Calibri"/>
                <a:cs typeface="Calibri"/>
                <a:sym typeface="Calibri"/>
              </a:rPr>
              <a:t>שיר פתיחה לבחירה-</a:t>
            </a:r>
            <a:endParaRPr/>
          </a:p>
          <a:p>
            <a:pPr indent="0" lvl="0" marL="0" marR="0" rtl="1" algn="ctr">
              <a:lnSpc>
                <a:spcPct val="100000"/>
              </a:lnSpc>
              <a:spcBef>
                <a:spcPts val="0"/>
              </a:spcBef>
              <a:spcAft>
                <a:spcPts val="0"/>
              </a:spcAft>
              <a:buClr>
                <a:srgbClr val="44546A"/>
              </a:buClr>
              <a:buSzPts val="1600"/>
              <a:buFont typeface="Arial"/>
              <a:buNone/>
            </a:pPr>
            <a:r>
              <a:rPr b="0" i="0" lang="iw-IL" sz="1600" u="none" cap="none" strike="noStrike">
                <a:solidFill>
                  <a:srgbClr val="44546A"/>
                </a:solidFill>
                <a:latin typeface="Calibri"/>
                <a:ea typeface="Calibri"/>
                <a:cs typeface="Calibri"/>
                <a:sym typeface="Calibri"/>
              </a:rPr>
              <a:t>סיבה להיות בשמחה</a:t>
            </a:r>
            <a:endParaRPr/>
          </a:p>
        </p:txBody>
      </p:sp>
      <p:sp>
        <p:nvSpPr>
          <p:cNvPr id="139" name="Google Shape;139;p37"/>
          <p:cNvSpPr/>
          <p:nvPr/>
        </p:nvSpPr>
        <p:spPr>
          <a:xfrm>
            <a:off x="383461" y="3151732"/>
            <a:ext cx="11455790" cy="149130"/>
          </a:xfrm>
          <a:prstGeom prst="rect">
            <a:avLst/>
          </a:prstGeom>
          <a:solidFill>
            <a:srgbClr val="7E97A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40" name="Google Shape;140;p37"/>
          <p:cNvSpPr txBox="1"/>
          <p:nvPr/>
        </p:nvSpPr>
        <p:spPr>
          <a:xfrm>
            <a:off x="8473531" y="4025393"/>
            <a:ext cx="2201270" cy="338554"/>
          </a:xfrm>
          <a:prstGeom prst="rect">
            <a:avLst/>
          </a:prstGeom>
          <a:noFill/>
          <a:ln>
            <a:noFill/>
          </a:ln>
        </p:spPr>
        <p:txBody>
          <a:bodyPr anchorCtr="0" anchor="t" bIns="45700" lIns="91425" spcFirstLastPara="1" rIns="91425" wrap="square" tIns="45700">
            <a:spAutoFit/>
          </a:bodyPr>
          <a:lstStyle/>
          <a:p>
            <a:pPr indent="0" lvl="0" marL="0" marR="0" rtl="1" algn="ctr">
              <a:lnSpc>
                <a:spcPct val="100000"/>
              </a:lnSpc>
              <a:spcBef>
                <a:spcPts val="0"/>
              </a:spcBef>
              <a:spcAft>
                <a:spcPts val="0"/>
              </a:spcAft>
              <a:buClr>
                <a:srgbClr val="44546A"/>
              </a:buClr>
              <a:buSzPts val="1600"/>
              <a:buFont typeface="Arial"/>
              <a:buNone/>
            </a:pPr>
            <a:r>
              <a:rPr b="0" i="0" lang="iw-IL" sz="1600" u="none" cap="none" strike="noStrike">
                <a:solidFill>
                  <a:srgbClr val="44546A"/>
                </a:solidFill>
                <a:latin typeface="Calibri"/>
                <a:ea typeface="Calibri"/>
                <a:cs typeface="Calibri"/>
                <a:sym typeface="Calibri"/>
              </a:rPr>
              <a:t>פעילות עם קלפים</a:t>
            </a:r>
            <a:endParaRPr/>
          </a:p>
        </p:txBody>
      </p:sp>
      <p:cxnSp>
        <p:nvCxnSpPr>
          <p:cNvPr id="141" name="Google Shape;141;p37"/>
          <p:cNvCxnSpPr/>
          <p:nvPr/>
        </p:nvCxnSpPr>
        <p:spPr>
          <a:xfrm>
            <a:off x="9470815" y="3271972"/>
            <a:ext cx="0" cy="732257"/>
          </a:xfrm>
          <a:prstGeom prst="straightConnector1">
            <a:avLst/>
          </a:prstGeom>
          <a:noFill/>
          <a:ln cap="flat" cmpd="sng" w="19050">
            <a:solidFill>
              <a:srgbClr val="7E97A3"/>
            </a:solidFill>
            <a:prstDash val="solid"/>
            <a:round/>
            <a:headEnd len="sm" w="sm" type="none"/>
            <a:tailEnd len="sm" w="sm" type="none"/>
          </a:ln>
        </p:spPr>
      </p:cxnSp>
      <p:cxnSp>
        <p:nvCxnSpPr>
          <p:cNvPr id="142" name="Google Shape;142;p37"/>
          <p:cNvCxnSpPr/>
          <p:nvPr/>
        </p:nvCxnSpPr>
        <p:spPr>
          <a:xfrm>
            <a:off x="6017104" y="3287711"/>
            <a:ext cx="0" cy="732257"/>
          </a:xfrm>
          <a:prstGeom prst="straightConnector1">
            <a:avLst/>
          </a:prstGeom>
          <a:noFill/>
          <a:ln cap="flat" cmpd="sng" w="19050">
            <a:solidFill>
              <a:srgbClr val="7E97A3"/>
            </a:solidFill>
            <a:prstDash val="solid"/>
            <a:round/>
            <a:headEnd len="sm" w="sm" type="none"/>
            <a:tailEnd len="sm" w="sm" type="none"/>
          </a:ln>
        </p:spPr>
      </p:cxnSp>
      <p:cxnSp>
        <p:nvCxnSpPr>
          <p:cNvPr id="143" name="Google Shape;143;p37"/>
          <p:cNvCxnSpPr/>
          <p:nvPr/>
        </p:nvCxnSpPr>
        <p:spPr>
          <a:xfrm>
            <a:off x="1207682" y="3287711"/>
            <a:ext cx="0" cy="732257"/>
          </a:xfrm>
          <a:prstGeom prst="straightConnector1">
            <a:avLst/>
          </a:prstGeom>
          <a:noFill/>
          <a:ln cap="flat" cmpd="sng" w="19050">
            <a:solidFill>
              <a:srgbClr val="7E97A3"/>
            </a:solidFill>
            <a:prstDash val="solid"/>
            <a:round/>
            <a:headEnd len="sm" w="sm" type="none"/>
            <a:tailEnd len="sm" w="sm" type="none"/>
          </a:ln>
        </p:spPr>
      </p:cxnSp>
      <p:sp>
        <p:nvSpPr>
          <p:cNvPr id="144" name="Google Shape;144;p37"/>
          <p:cNvSpPr txBox="1"/>
          <p:nvPr/>
        </p:nvSpPr>
        <p:spPr>
          <a:xfrm>
            <a:off x="6583131" y="4040134"/>
            <a:ext cx="2201270" cy="338554"/>
          </a:xfrm>
          <a:prstGeom prst="rect">
            <a:avLst/>
          </a:prstGeom>
          <a:noFill/>
          <a:ln>
            <a:noFill/>
          </a:ln>
        </p:spPr>
        <p:txBody>
          <a:bodyPr anchorCtr="0" anchor="t" bIns="45700" lIns="91425" spcFirstLastPara="1" rIns="91425" wrap="square" tIns="45700">
            <a:spAutoFit/>
          </a:bodyPr>
          <a:lstStyle/>
          <a:p>
            <a:pPr indent="0" lvl="0" marL="0" marR="0" rtl="1" algn="ctr">
              <a:lnSpc>
                <a:spcPct val="100000"/>
              </a:lnSpc>
              <a:spcBef>
                <a:spcPts val="0"/>
              </a:spcBef>
              <a:spcAft>
                <a:spcPts val="0"/>
              </a:spcAft>
              <a:buClr>
                <a:srgbClr val="44546A"/>
              </a:buClr>
              <a:buSzPts val="1600"/>
              <a:buFont typeface="Arial"/>
              <a:buNone/>
            </a:pPr>
            <a:r>
              <a:rPr b="0" i="0" lang="iw-IL" sz="1600" u="none" cap="none" strike="noStrike">
                <a:solidFill>
                  <a:srgbClr val="44546A"/>
                </a:solidFill>
                <a:latin typeface="Calibri"/>
                <a:ea typeface="Calibri"/>
                <a:cs typeface="Calibri"/>
                <a:sym typeface="Calibri"/>
              </a:rPr>
              <a:t>שיתוף בשלשות</a:t>
            </a:r>
            <a:endParaRPr/>
          </a:p>
        </p:txBody>
      </p:sp>
      <p:cxnSp>
        <p:nvCxnSpPr>
          <p:cNvPr id="145" name="Google Shape;145;p37"/>
          <p:cNvCxnSpPr/>
          <p:nvPr/>
        </p:nvCxnSpPr>
        <p:spPr>
          <a:xfrm>
            <a:off x="7624659" y="3286713"/>
            <a:ext cx="0" cy="732257"/>
          </a:xfrm>
          <a:prstGeom prst="straightConnector1">
            <a:avLst/>
          </a:prstGeom>
          <a:noFill/>
          <a:ln cap="flat" cmpd="sng" w="19050">
            <a:solidFill>
              <a:srgbClr val="7E97A3"/>
            </a:solidFill>
            <a:prstDash val="solid"/>
            <a:round/>
            <a:headEnd len="sm" w="sm" type="none"/>
            <a:tailEnd len="sm" w="sm" type="none"/>
          </a:ln>
        </p:spPr>
      </p:cxnSp>
      <p:sp>
        <p:nvSpPr>
          <p:cNvPr id="146" name="Google Shape;146;p37"/>
          <p:cNvSpPr txBox="1"/>
          <p:nvPr/>
        </p:nvSpPr>
        <p:spPr>
          <a:xfrm>
            <a:off x="4890717" y="4055481"/>
            <a:ext cx="2201270" cy="584775"/>
          </a:xfrm>
          <a:prstGeom prst="rect">
            <a:avLst/>
          </a:prstGeom>
          <a:noFill/>
          <a:ln>
            <a:noFill/>
          </a:ln>
        </p:spPr>
        <p:txBody>
          <a:bodyPr anchorCtr="0" anchor="t" bIns="45700" lIns="91425" spcFirstLastPara="1" rIns="91425" wrap="square" tIns="45700">
            <a:spAutoFit/>
          </a:bodyPr>
          <a:lstStyle/>
          <a:p>
            <a:pPr indent="0" lvl="0" marL="0" marR="0" rtl="1" algn="ctr">
              <a:lnSpc>
                <a:spcPct val="100000"/>
              </a:lnSpc>
              <a:spcBef>
                <a:spcPts val="0"/>
              </a:spcBef>
              <a:spcAft>
                <a:spcPts val="0"/>
              </a:spcAft>
              <a:buClr>
                <a:srgbClr val="44546A"/>
              </a:buClr>
              <a:buSzPts val="1600"/>
              <a:buFont typeface="Arial"/>
              <a:buNone/>
            </a:pPr>
            <a:r>
              <a:rPr b="0" i="0" lang="iw-IL" sz="1600" u="none" cap="none" strike="noStrike">
                <a:solidFill>
                  <a:srgbClr val="44546A"/>
                </a:solidFill>
                <a:latin typeface="Calibri"/>
                <a:ea typeface="Calibri"/>
                <a:cs typeface="Calibri"/>
                <a:sym typeface="Calibri"/>
              </a:rPr>
              <a:t>שיתוף במליאה+</a:t>
            </a:r>
            <a:endParaRPr/>
          </a:p>
          <a:p>
            <a:pPr indent="0" lvl="0" marL="0" marR="0" rtl="1" algn="ctr">
              <a:lnSpc>
                <a:spcPct val="100000"/>
              </a:lnSpc>
              <a:spcBef>
                <a:spcPts val="0"/>
              </a:spcBef>
              <a:spcAft>
                <a:spcPts val="0"/>
              </a:spcAft>
              <a:buClr>
                <a:srgbClr val="44546A"/>
              </a:buClr>
              <a:buSzPts val="1600"/>
              <a:buFont typeface="Arial"/>
              <a:buNone/>
            </a:pPr>
            <a:r>
              <a:rPr b="0" i="0" lang="iw-IL" sz="1600" u="none" cap="none" strike="noStrike">
                <a:solidFill>
                  <a:srgbClr val="44546A"/>
                </a:solidFill>
                <a:latin typeface="Calibri"/>
                <a:ea typeface="Calibri"/>
                <a:cs typeface="Calibri"/>
                <a:sym typeface="Calibri"/>
              </a:rPr>
              <a:t>דיון כיתתי</a:t>
            </a:r>
            <a:endParaRPr/>
          </a:p>
        </p:txBody>
      </p:sp>
      <p:sp>
        <p:nvSpPr>
          <p:cNvPr id="147" name="Google Shape;147;p37"/>
          <p:cNvSpPr txBox="1"/>
          <p:nvPr/>
        </p:nvSpPr>
        <p:spPr>
          <a:xfrm>
            <a:off x="1604964" y="4018970"/>
            <a:ext cx="2201270" cy="584775"/>
          </a:xfrm>
          <a:prstGeom prst="rect">
            <a:avLst/>
          </a:prstGeom>
          <a:noFill/>
          <a:ln>
            <a:noFill/>
          </a:ln>
        </p:spPr>
        <p:txBody>
          <a:bodyPr anchorCtr="0" anchor="t" bIns="45700" lIns="91425" spcFirstLastPara="1" rIns="91425" wrap="square" tIns="45700">
            <a:spAutoFit/>
          </a:bodyPr>
          <a:lstStyle/>
          <a:p>
            <a:pPr indent="0" lvl="0" marL="0" marR="0" rtl="1" algn="ctr">
              <a:lnSpc>
                <a:spcPct val="100000"/>
              </a:lnSpc>
              <a:spcBef>
                <a:spcPts val="0"/>
              </a:spcBef>
              <a:spcAft>
                <a:spcPts val="0"/>
              </a:spcAft>
              <a:buClr>
                <a:srgbClr val="44546A"/>
              </a:buClr>
              <a:buSzPts val="1600"/>
              <a:buFont typeface="Arial"/>
              <a:buNone/>
            </a:pPr>
            <a:r>
              <a:rPr b="0" i="0" lang="iw-IL" sz="1600" u="none" cap="none" strike="noStrike">
                <a:solidFill>
                  <a:srgbClr val="44546A"/>
                </a:solidFill>
                <a:latin typeface="Calibri"/>
                <a:ea typeface="Calibri"/>
                <a:cs typeface="Calibri"/>
                <a:sym typeface="Calibri"/>
              </a:rPr>
              <a:t>יישום-</a:t>
            </a:r>
            <a:endParaRPr/>
          </a:p>
          <a:p>
            <a:pPr indent="0" lvl="0" marL="0" marR="0" rtl="1" algn="ctr">
              <a:lnSpc>
                <a:spcPct val="100000"/>
              </a:lnSpc>
              <a:spcBef>
                <a:spcPts val="0"/>
              </a:spcBef>
              <a:spcAft>
                <a:spcPts val="0"/>
              </a:spcAft>
              <a:buClr>
                <a:srgbClr val="44546A"/>
              </a:buClr>
              <a:buSzPts val="1600"/>
              <a:buFont typeface="Arial"/>
              <a:buNone/>
            </a:pPr>
            <a:r>
              <a:rPr b="0" i="0" lang="iw-IL" sz="1600" u="none" cap="none" strike="noStrike">
                <a:solidFill>
                  <a:srgbClr val="44546A"/>
                </a:solidFill>
                <a:latin typeface="Calibri"/>
                <a:ea typeface="Calibri"/>
                <a:cs typeface="Calibri"/>
                <a:sym typeface="Calibri"/>
              </a:rPr>
              <a:t>משלוח מנות</a:t>
            </a:r>
            <a:endParaRPr/>
          </a:p>
        </p:txBody>
      </p:sp>
      <p:sp>
        <p:nvSpPr>
          <p:cNvPr id="148" name="Google Shape;148;p37"/>
          <p:cNvSpPr txBox="1"/>
          <p:nvPr/>
        </p:nvSpPr>
        <p:spPr>
          <a:xfrm>
            <a:off x="3212518" y="4039809"/>
            <a:ext cx="2201270" cy="338554"/>
          </a:xfrm>
          <a:prstGeom prst="rect">
            <a:avLst/>
          </a:prstGeom>
          <a:noFill/>
          <a:ln>
            <a:noFill/>
          </a:ln>
        </p:spPr>
        <p:txBody>
          <a:bodyPr anchorCtr="0" anchor="t" bIns="45700" lIns="91425" spcFirstLastPara="1" rIns="91425" wrap="square" tIns="45700">
            <a:spAutoFit/>
          </a:bodyPr>
          <a:lstStyle/>
          <a:p>
            <a:pPr indent="0" lvl="0" marL="0" marR="0" rtl="1" algn="ctr">
              <a:lnSpc>
                <a:spcPct val="100000"/>
              </a:lnSpc>
              <a:spcBef>
                <a:spcPts val="0"/>
              </a:spcBef>
              <a:spcAft>
                <a:spcPts val="0"/>
              </a:spcAft>
              <a:buClr>
                <a:srgbClr val="44546A"/>
              </a:buClr>
              <a:buSzPts val="1600"/>
              <a:buFont typeface="Arial"/>
              <a:buNone/>
            </a:pPr>
            <a:r>
              <a:rPr b="0" i="0" lang="iw-IL" sz="1600" u="none" cap="none" strike="noStrike">
                <a:solidFill>
                  <a:srgbClr val="44546A"/>
                </a:solidFill>
                <a:latin typeface="Calibri"/>
                <a:ea typeface="Calibri"/>
                <a:cs typeface="Calibri"/>
                <a:sym typeface="Calibri"/>
              </a:rPr>
              <a:t>חיבור למצוות פורים</a:t>
            </a:r>
            <a:endParaRPr/>
          </a:p>
        </p:txBody>
      </p:sp>
      <p:cxnSp>
        <p:nvCxnSpPr>
          <p:cNvPr id="149" name="Google Shape;149;p37"/>
          <p:cNvCxnSpPr/>
          <p:nvPr/>
        </p:nvCxnSpPr>
        <p:spPr>
          <a:xfrm>
            <a:off x="2746432" y="3293337"/>
            <a:ext cx="0" cy="732257"/>
          </a:xfrm>
          <a:prstGeom prst="straightConnector1">
            <a:avLst/>
          </a:prstGeom>
          <a:noFill/>
          <a:ln cap="flat" cmpd="sng" w="19050">
            <a:solidFill>
              <a:srgbClr val="7E97A3"/>
            </a:solidFill>
            <a:prstDash val="solid"/>
            <a:round/>
            <a:headEnd len="sm" w="sm" type="none"/>
            <a:tailEnd len="sm" w="sm" type="none"/>
          </a:ln>
        </p:spPr>
      </p:cxnSp>
      <p:cxnSp>
        <p:nvCxnSpPr>
          <p:cNvPr id="150" name="Google Shape;150;p37"/>
          <p:cNvCxnSpPr/>
          <p:nvPr/>
        </p:nvCxnSpPr>
        <p:spPr>
          <a:xfrm>
            <a:off x="4340712" y="3292631"/>
            <a:ext cx="0" cy="732257"/>
          </a:xfrm>
          <a:prstGeom prst="straightConnector1">
            <a:avLst/>
          </a:prstGeom>
          <a:noFill/>
          <a:ln cap="flat" cmpd="sng" w="19050">
            <a:solidFill>
              <a:srgbClr val="7E97A3"/>
            </a:solidFill>
            <a:prstDash val="solid"/>
            <a:round/>
            <a:headEnd len="sm" w="sm" type="none"/>
            <a:tailEnd len="sm" w="sm" type="none"/>
          </a:ln>
        </p:spPr>
      </p:cxnSp>
      <p:sp>
        <p:nvSpPr>
          <p:cNvPr id="151" name="Google Shape;151;p37"/>
          <p:cNvSpPr txBox="1"/>
          <p:nvPr/>
        </p:nvSpPr>
        <p:spPr>
          <a:xfrm>
            <a:off x="63818" y="4025659"/>
            <a:ext cx="2201270" cy="584775"/>
          </a:xfrm>
          <a:prstGeom prst="rect">
            <a:avLst/>
          </a:prstGeom>
          <a:noFill/>
          <a:ln>
            <a:noFill/>
          </a:ln>
        </p:spPr>
        <p:txBody>
          <a:bodyPr anchorCtr="0" anchor="t" bIns="45700" lIns="91425" spcFirstLastPara="1" rIns="91425" wrap="square" tIns="45700">
            <a:spAutoFit/>
          </a:bodyPr>
          <a:lstStyle/>
          <a:p>
            <a:pPr indent="0" lvl="0" marL="0" marR="0" rtl="1" algn="ctr">
              <a:lnSpc>
                <a:spcPct val="100000"/>
              </a:lnSpc>
              <a:spcBef>
                <a:spcPts val="0"/>
              </a:spcBef>
              <a:spcAft>
                <a:spcPts val="0"/>
              </a:spcAft>
              <a:buClr>
                <a:srgbClr val="44546A"/>
              </a:buClr>
              <a:buSzPts val="1600"/>
              <a:buFont typeface="Arial"/>
              <a:buNone/>
            </a:pPr>
            <a:r>
              <a:rPr b="0" i="0" lang="iw-IL" sz="1600" u="none" cap="none" strike="noStrike">
                <a:solidFill>
                  <a:srgbClr val="44546A"/>
                </a:solidFill>
                <a:latin typeface="Calibri"/>
                <a:ea typeface="Calibri"/>
                <a:cs typeface="Calibri"/>
                <a:sym typeface="Calibri"/>
              </a:rPr>
              <a:t>מסרים מרכזיים</a:t>
            </a:r>
            <a:endParaRPr/>
          </a:p>
          <a:p>
            <a:pPr indent="0" lvl="0" marL="0" marR="0" rtl="1" algn="ctr">
              <a:lnSpc>
                <a:spcPct val="100000"/>
              </a:lnSpc>
              <a:spcBef>
                <a:spcPts val="0"/>
              </a:spcBef>
              <a:spcAft>
                <a:spcPts val="0"/>
              </a:spcAft>
              <a:buClr>
                <a:srgbClr val="44546A"/>
              </a:buClr>
              <a:buSzPts val="1600"/>
              <a:buFont typeface="Arial"/>
              <a:buNone/>
            </a:pPr>
            <a:r>
              <a:rPr b="0" i="0" lang="iw-IL" sz="1600" u="none" cap="none" strike="noStrike">
                <a:solidFill>
                  <a:srgbClr val="44546A"/>
                </a:solidFill>
                <a:latin typeface="Calibri"/>
                <a:ea typeface="Calibri"/>
                <a:cs typeface="Calibri"/>
                <a:sym typeface="Calibri"/>
              </a:rPr>
              <a:t>וצידה לדרך</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pic>
        <p:nvPicPr>
          <p:cNvPr id="157" name="Google Shape;157;p38"/>
          <p:cNvPicPr preferRelativeResize="0"/>
          <p:nvPr/>
        </p:nvPicPr>
        <p:blipFill rotWithShape="1">
          <a:blip r:embed="rId3">
            <a:alphaModFix/>
          </a:blip>
          <a:srcRect b="0" l="0" r="0" t="0"/>
          <a:stretch/>
        </p:blipFill>
        <p:spPr>
          <a:xfrm>
            <a:off x="7872000" y="467232"/>
            <a:ext cx="4320000" cy="1116897"/>
          </a:xfrm>
          <a:prstGeom prst="rect">
            <a:avLst/>
          </a:prstGeom>
          <a:noFill/>
          <a:ln>
            <a:noFill/>
          </a:ln>
        </p:spPr>
      </p:pic>
      <p:sp>
        <p:nvSpPr>
          <p:cNvPr id="158" name="Google Shape;158;p38"/>
          <p:cNvSpPr txBox="1"/>
          <p:nvPr/>
        </p:nvSpPr>
        <p:spPr>
          <a:xfrm>
            <a:off x="7872522" y="479568"/>
            <a:ext cx="4322603" cy="1054394"/>
          </a:xfrm>
          <a:prstGeom prst="rect">
            <a:avLst/>
          </a:prstGeom>
          <a:noFill/>
          <a:ln>
            <a:noFill/>
          </a:ln>
        </p:spPr>
        <p:txBody>
          <a:bodyPr anchorCtr="0" anchor="ctr" bIns="45700" lIns="91425" spcFirstLastPara="1" rIns="91425" wrap="square" tIns="45700">
            <a:noAutofit/>
          </a:bodyPr>
          <a:lstStyle/>
          <a:p>
            <a:pPr indent="0" lvl="0" marL="0" marR="0" rtl="1" algn="r">
              <a:lnSpc>
                <a:spcPct val="110000"/>
              </a:lnSpc>
              <a:spcBef>
                <a:spcPts val="0"/>
              </a:spcBef>
              <a:spcAft>
                <a:spcPts val="0"/>
              </a:spcAft>
              <a:buClr>
                <a:srgbClr val="000000"/>
              </a:buClr>
              <a:buSzPts val="2800"/>
              <a:buFont typeface="Arial"/>
              <a:buNone/>
            </a:pPr>
            <a:r>
              <a:rPr b="1" i="0" lang="iw-IL" sz="2800" u="none" cap="none" strike="noStrike">
                <a:solidFill>
                  <a:srgbClr val="002060"/>
                </a:solidFill>
                <a:latin typeface="Calibri"/>
                <a:ea typeface="Calibri"/>
                <a:cs typeface="Calibri"/>
                <a:sym typeface="Calibri"/>
              </a:rPr>
              <a:t>הנחיות להוראת השיעור</a:t>
            </a:r>
            <a:endParaRPr/>
          </a:p>
        </p:txBody>
      </p:sp>
      <p:sp>
        <p:nvSpPr>
          <p:cNvPr id="159" name="Google Shape;159;p38"/>
          <p:cNvSpPr/>
          <p:nvPr/>
        </p:nvSpPr>
        <p:spPr>
          <a:xfrm>
            <a:off x="309847" y="2062686"/>
            <a:ext cx="11160826" cy="4617720"/>
          </a:xfrm>
          <a:prstGeom prst="rect">
            <a:avLst/>
          </a:prstGeom>
          <a:noFill/>
          <a:ln>
            <a:noFill/>
          </a:ln>
        </p:spPr>
        <p:txBody>
          <a:bodyPr anchorCtr="0" anchor="ctr" bIns="45700" lIns="91425" spcFirstLastPara="1" rIns="91425" wrap="square" tIns="45700">
            <a:noAutofit/>
          </a:bodyPr>
          <a:lstStyle/>
          <a:p>
            <a:pPr indent="0" lvl="0" marL="0" marR="0" rtl="1" algn="r">
              <a:lnSpc>
                <a:spcPct val="100000"/>
              </a:lnSpc>
              <a:spcBef>
                <a:spcPts val="0"/>
              </a:spcBef>
              <a:spcAft>
                <a:spcPts val="0"/>
              </a:spcAft>
              <a:buNone/>
            </a:pPr>
            <a:r>
              <a:rPr b="0" i="0" lang="iw-IL" sz="3200" u="none" cap="none" strike="noStrike">
                <a:solidFill>
                  <a:srgbClr val="002060"/>
                </a:solidFill>
                <a:latin typeface="Calibri"/>
                <a:ea typeface="Calibri"/>
                <a:cs typeface="Calibri"/>
                <a:sym typeface="Calibri"/>
              </a:rPr>
              <a:t>השקופיות הבאות מפרטות את מהלך השיעור ומיועדות להצגה בשיעור.</a:t>
            </a:r>
            <a:endParaRPr/>
          </a:p>
          <a:p>
            <a:pPr indent="0" lvl="0" marL="0" marR="0" rtl="1" algn="r">
              <a:lnSpc>
                <a:spcPct val="100000"/>
              </a:lnSpc>
              <a:spcBef>
                <a:spcPts val="0"/>
              </a:spcBef>
              <a:spcAft>
                <a:spcPts val="0"/>
              </a:spcAft>
              <a:buNone/>
            </a:pPr>
            <a:r>
              <a:t/>
            </a:r>
            <a:endParaRPr b="0" i="0" sz="3200" u="none" cap="none" strike="noStrike">
              <a:solidFill>
                <a:srgbClr val="002060"/>
              </a:solidFill>
              <a:latin typeface="Calibri"/>
              <a:ea typeface="Calibri"/>
              <a:cs typeface="Calibri"/>
              <a:sym typeface="Calibri"/>
            </a:endParaRPr>
          </a:p>
          <a:p>
            <a:pPr indent="-457200" lvl="0" marL="457200" marR="0" rtl="1" algn="r">
              <a:lnSpc>
                <a:spcPct val="100000"/>
              </a:lnSpc>
              <a:spcBef>
                <a:spcPts val="0"/>
              </a:spcBef>
              <a:spcAft>
                <a:spcPts val="0"/>
              </a:spcAft>
              <a:buClr>
                <a:srgbClr val="000000"/>
              </a:buClr>
              <a:buSzPts val="3200"/>
              <a:buFont typeface="Heebo"/>
              <a:buChar char="«"/>
            </a:pPr>
            <a:r>
              <a:rPr b="0" i="0" lang="iw-IL" sz="3200" u="none" cap="none" strike="noStrike">
                <a:solidFill>
                  <a:srgbClr val="002060"/>
                </a:solidFill>
                <a:latin typeface="Calibri"/>
                <a:ea typeface="Calibri"/>
                <a:cs typeface="Calibri"/>
                <a:sym typeface="Calibri"/>
              </a:rPr>
              <a:t>בגוף כל שקופית מופיע התוכן להקרנה ולעבודה עם התלמידים.</a:t>
            </a:r>
            <a:endParaRPr/>
          </a:p>
          <a:p>
            <a:pPr indent="-457200" lvl="0" marL="457200" marR="0" rtl="1" algn="r">
              <a:lnSpc>
                <a:spcPct val="100000"/>
              </a:lnSpc>
              <a:spcBef>
                <a:spcPts val="0"/>
              </a:spcBef>
              <a:spcAft>
                <a:spcPts val="0"/>
              </a:spcAft>
              <a:buClr>
                <a:srgbClr val="000000"/>
              </a:buClr>
              <a:buSzPts val="3200"/>
              <a:buFont typeface="Heebo"/>
              <a:buChar char="«"/>
            </a:pPr>
            <a:r>
              <a:rPr b="0" i="0" lang="iw-IL" sz="3200" u="none" cap="none" strike="noStrike">
                <a:solidFill>
                  <a:srgbClr val="002060"/>
                </a:solidFill>
                <a:latin typeface="Calibri"/>
                <a:ea typeface="Calibri"/>
                <a:cs typeface="Calibri"/>
                <a:sym typeface="Calibri"/>
              </a:rPr>
              <a:t>בתחתית השקופית (בהערות) נמצאות הרחבות והנחיות לך – המורה.</a:t>
            </a:r>
            <a:endParaRPr/>
          </a:p>
          <a:p>
            <a:pPr indent="0" lvl="0" marL="0" marR="0" rtl="1" algn="r">
              <a:lnSpc>
                <a:spcPct val="100000"/>
              </a:lnSpc>
              <a:spcBef>
                <a:spcPts val="0"/>
              </a:spcBef>
              <a:spcAft>
                <a:spcPts val="0"/>
              </a:spcAft>
              <a:buNone/>
            </a:pPr>
            <a:r>
              <a:t/>
            </a:r>
            <a:endParaRPr b="0" i="0" sz="3200" u="none" cap="none" strike="noStrike">
              <a:solidFill>
                <a:srgbClr val="002060"/>
              </a:solidFill>
              <a:latin typeface="Calibri"/>
              <a:ea typeface="Calibri"/>
              <a:cs typeface="Calibri"/>
              <a:sym typeface="Calibri"/>
            </a:endParaRPr>
          </a:p>
          <a:p>
            <a:pPr indent="0" lvl="0" marL="0" marR="0" rtl="1" algn="r">
              <a:lnSpc>
                <a:spcPct val="100000"/>
              </a:lnSpc>
              <a:spcBef>
                <a:spcPts val="0"/>
              </a:spcBef>
              <a:spcAft>
                <a:spcPts val="0"/>
              </a:spcAft>
              <a:buNone/>
            </a:pPr>
            <a:r>
              <a:t/>
            </a:r>
            <a:endParaRPr b="0" i="0" sz="3200" u="none" cap="none" strike="noStrike">
              <a:solidFill>
                <a:srgbClr val="002060"/>
              </a:solidFill>
              <a:latin typeface="Calibri"/>
              <a:ea typeface="Calibri"/>
              <a:cs typeface="Calibri"/>
              <a:sym typeface="Calibri"/>
            </a:endParaRPr>
          </a:p>
        </p:txBody>
      </p:sp>
      <p:pic>
        <p:nvPicPr>
          <p:cNvPr id="160" name="Google Shape;160;p38"/>
          <p:cNvPicPr preferRelativeResize="0"/>
          <p:nvPr/>
        </p:nvPicPr>
        <p:blipFill rotWithShape="1">
          <a:blip r:embed="rId4">
            <a:alphaModFix/>
          </a:blip>
          <a:srcRect b="0" l="0" r="0" t="0"/>
          <a:stretch/>
        </p:blipFill>
        <p:spPr>
          <a:xfrm>
            <a:off x="8163760" y="794063"/>
            <a:ext cx="672137" cy="5082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39"/>
          <p:cNvSpPr/>
          <p:nvPr/>
        </p:nvSpPr>
        <p:spPr>
          <a:xfrm>
            <a:off x="6510086" y="1409002"/>
            <a:ext cx="4064413" cy="492378"/>
          </a:xfrm>
          <a:prstGeom prst="rect">
            <a:avLst/>
          </a:prstGeom>
          <a:noFill/>
          <a:ln>
            <a:noFill/>
          </a:ln>
        </p:spPr>
        <p:txBody>
          <a:bodyPr anchorCtr="0" anchor="t" bIns="45675" lIns="91400" spcFirstLastPara="1" rIns="91400" wrap="square" tIns="45675">
            <a:spAutoFit/>
          </a:bodyPr>
          <a:lstStyle/>
          <a:p>
            <a:pPr indent="0" lvl="0" marL="0" marR="0" rtl="1" algn="r">
              <a:lnSpc>
                <a:spcPct val="100000"/>
              </a:lnSpc>
              <a:spcBef>
                <a:spcPts val="0"/>
              </a:spcBef>
              <a:spcAft>
                <a:spcPts val="0"/>
              </a:spcAft>
              <a:buClr>
                <a:srgbClr val="000000"/>
              </a:buClr>
              <a:buSzPts val="2600"/>
              <a:buFont typeface="Arial"/>
              <a:buNone/>
            </a:pPr>
            <a:r>
              <a:rPr b="0" i="0" lang="iw-IL" sz="2600" u="none" cap="none" strike="noStrike">
                <a:solidFill>
                  <a:srgbClr val="002060"/>
                </a:solidFill>
                <a:latin typeface="Calibri"/>
                <a:ea typeface="Calibri"/>
                <a:cs typeface="Calibri"/>
                <a:sym typeface="Calibri"/>
              </a:rPr>
              <a:t>שיח מעודד ומקבל </a:t>
            </a:r>
            <a:endParaRPr b="0" i="0" sz="2600" u="none" cap="none" strike="noStrike">
              <a:solidFill>
                <a:srgbClr val="002060"/>
              </a:solidFill>
              <a:latin typeface="Calibri"/>
              <a:ea typeface="Calibri"/>
              <a:cs typeface="Calibri"/>
              <a:sym typeface="Calibri"/>
            </a:endParaRPr>
          </a:p>
        </p:txBody>
      </p:sp>
      <p:sp>
        <p:nvSpPr>
          <p:cNvPr id="166" name="Google Shape;166;p39"/>
          <p:cNvSpPr txBox="1"/>
          <p:nvPr/>
        </p:nvSpPr>
        <p:spPr>
          <a:xfrm>
            <a:off x="2777671" y="3390492"/>
            <a:ext cx="7779334" cy="492378"/>
          </a:xfrm>
          <a:prstGeom prst="rect">
            <a:avLst/>
          </a:prstGeom>
          <a:noFill/>
          <a:ln>
            <a:noFill/>
          </a:ln>
        </p:spPr>
        <p:txBody>
          <a:bodyPr anchorCtr="0" anchor="t" bIns="45675" lIns="91400" spcFirstLastPara="1" rIns="91400" wrap="square" tIns="45675">
            <a:spAutoFit/>
          </a:bodyPr>
          <a:lstStyle/>
          <a:p>
            <a:pPr indent="0" lvl="0" marL="0" marR="0" rtl="1" algn="r">
              <a:lnSpc>
                <a:spcPct val="100000"/>
              </a:lnSpc>
              <a:spcBef>
                <a:spcPts val="0"/>
              </a:spcBef>
              <a:spcAft>
                <a:spcPts val="0"/>
              </a:spcAft>
              <a:buClr>
                <a:srgbClr val="000000"/>
              </a:buClr>
              <a:buSzPts val="2600"/>
              <a:buFont typeface="Arial"/>
              <a:buNone/>
            </a:pPr>
            <a:r>
              <a:rPr b="0" i="0" lang="iw-IL" sz="2600" u="none" cap="none" strike="noStrike">
                <a:solidFill>
                  <a:srgbClr val="002060"/>
                </a:solidFill>
                <a:latin typeface="Calibri"/>
                <a:ea typeface="Calibri"/>
                <a:cs typeface="Calibri"/>
                <a:sym typeface="Calibri"/>
              </a:rPr>
              <a:t>הקשבה ממקום מתעניין ולא שיפוטי</a:t>
            </a:r>
            <a:endParaRPr b="0" i="0" sz="2600" u="none" cap="none" strike="noStrike">
              <a:solidFill>
                <a:srgbClr val="002060"/>
              </a:solidFill>
              <a:latin typeface="Calibri"/>
              <a:ea typeface="Calibri"/>
              <a:cs typeface="Calibri"/>
              <a:sym typeface="Calibri"/>
            </a:endParaRPr>
          </a:p>
        </p:txBody>
      </p:sp>
      <p:sp>
        <p:nvSpPr>
          <p:cNvPr id="167" name="Google Shape;167;p39"/>
          <p:cNvSpPr txBox="1"/>
          <p:nvPr/>
        </p:nvSpPr>
        <p:spPr>
          <a:xfrm>
            <a:off x="5514282" y="4497114"/>
            <a:ext cx="5042723" cy="492378"/>
          </a:xfrm>
          <a:prstGeom prst="rect">
            <a:avLst/>
          </a:prstGeom>
          <a:noFill/>
          <a:ln>
            <a:noFill/>
          </a:ln>
        </p:spPr>
        <p:txBody>
          <a:bodyPr anchorCtr="0" anchor="t" bIns="45675" lIns="91400" spcFirstLastPara="1" rIns="91400" wrap="square" tIns="45675">
            <a:spAutoFit/>
          </a:bodyPr>
          <a:lstStyle/>
          <a:p>
            <a:pPr indent="0" lvl="0" marL="0" marR="0" rtl="1" algn="r">
              <a:lnSpc>
                <a:spcPct val="100000"/>
              </a:lnSpc>
              <a:spcBef>
                <a:spcPts val="0"/>
              </a:spcBef>
              <a:spcAft>
                <a:spcPts val="0"/>
              </a:spcAft>
              <a:buClr>
                <a:srgbClr val="000000"/>
              </a:buClr>
              <a:buSzPts val="2600"/>
              <a:buFont typeface="Arial"/>
              <a:buNone/>
            </a:pPr>
            <a:r>
              <a:rPr b="0" i="0" lang="iw-IL" sz="2600" u="none" cap="none" strike="noStrike">
                <a:solidFill>
                  <a:srgbClr val="002060"/>
                </a:solidFill>
                <a:latin typeface="Calibri"/>
                <a:ea typeface="Calibri"/>
                <a:cs typeface="Calibri"/>
                <a:sym typeface="Calibri"/>
              </a:rPr>
              <a:t>כבוד לדברי החברה</a:t>
            </a:r>
            <a:endParaRPr b="0" i="0" sz="2600" u="none" cap="none" strike="noStrike">
              <a:solidFill>
                <a:srgbClr val="002060"/>
              </a:solidFill>
              <a:latin typeface="Calibri"/>
              <a:ea typeface="Calibri"/>
              <a:cs typeface="Calibri"/>
              <a:sym typeface="Calibri"/>
            </a:endParaRPr>
          </a:p>
        </p:txBody>
      </p:sp>
      <p:sp>
        <p:nvSpPr>
          <p:cNvPr id="168" name="Google Shape;168;p39"/>
          <p:cNvSpPr txBox="1"/>
          <p:nvPr/>
        </p:nvSpPr>
        <p:spPr>
          <a:xfrm>
            <a:off x="679162" y="5335034"/>
            <a:ext cx="9877844" cy="892487"/>
          </a:xfrm>
          <a:prstGeom prst="rect">
            <a:avLst/>
          </a:prstGeom>
          <a:noFill/>
          <a:ln>
            <a:noFill/>
          </a:ln>
        </p:spPr>
        <p:txBody>
          <a:bodyPr anchorCtr="0" anchor="t" bIns="45675" lIns="91400" spcFirstLastPara="1" rIns="91400" wrap="square" tIns="45675">
            <a:spAutoFit/>
          </a:bodyPr>
          <a:lstStyle/>
          <a:p>
            <a:pPr indent="0" lvl="0" marL="0" marR="0" rtl="1" algn="r">
              <a:lnSpc>
                <a:spcPct val="100000"/>
              </a:lnSpc>
              <a:spcBef>
                <a:spcPts val="0"/>
              </a:spcBef>
              <a:spcAft>
                <a:spcPts val="0"/>
              </a:spcAft>
              <a:buClr>
                <a:srgbClr val="000000"/>
              </a:buClr>
              <a:buSzPts val="2600"/>
              <a:buFont typeface="Arial"/>
              <a:buNone/>
            </a:pPr>
            <a:r>
              <a:rPr b="0" i="0" lang="iw-IL" sz="2600" u="none" cap="none" strike="noStrike">
                <a:solidFill>
                  <a:srgbClr val="002060"/>
                </a:solidFill>
                <a:latin typeface="Calibri"/>
                <a:ea typeface="Calibri"/>
                <a:cs typeface="Calibri"/>
                <a:sym typeface="Calibri"/>
              </a:rPr>
              <a:t>הנאמר בשיח נשאר בינינו, </a:t>
            </a:r>
            <a:endParaRPr b="0" i="0" sz="1400" u="none" cap="none" strike="noStrike">
              <a:solidFill>
                <a:srgbClr val="000000"/>
              </a:solidFill>
              <a:latin typeface="Arial"/>
              <a:ea typeface="Arial"/>
              <a:cs typeface="Arial"/>
              <a:sym typeface="Arial"/>
            </a:endParaRPr>
          </a:p>
          <a:p>
            <a:pPr indent="0" lvl="0" marL="0" marR="0" rtl="1" algn="r">
              <a:lnSpc>
                <a:spcPct val="100000"/>
              </a:lnSpc>
              <a:spcBef>
                <a:spcPts val="0"/>
              </a:spcBef>
              <a:spcAft>
                <a:spcPts val="0"/>
              </a:spcAft>
              <a:buClr>
                <a:srgbClr val="000000"/>
              </a:buClr>
              <a:buSzPts val="2600"/>
              <a:buFont typeface="Arial"/>
              <a:buNone/>
            </a:pPr>
            <a:r>
              <a:rPr b="0" i="0" lang="iw-IL" sz="2600" u="none" cap="none" strike="noStrike">
                <a:solidFill>
                  <a:srgbClr val="002060"/>
                </a:solidFill>
                <a:latin typeface="Calibri"/>
                <a:ea typeface="Calibri"/>
                <a:cs typeface="Calibri"/>
                <a:sym typeface="Calibri"/>
              </a:rPr>
              <a:t>אפשר לשתף אחרים בנושא, אך לספר רק על עצמי</a:t>
            </a:r>
            <a:endParaRPr b="0" i="0" sz="2600" u="none" cap="none" strike="noStrike">
              <a:solidFill>
                <a:srgbClr val="FB19F0"/>
              </a:solidFill>
              <a:latin typeface="Calibri"/>
              <a:ea typeface="Calibri"/>
              <a:cs typeface="Calibri"/>
              <a:sym typeface="Calibri"/>
            </a:endParaRPr>
          </a:p>
        </p:txBody>
      </p:sp>
      <p:sp>
        <p:nvSpPr>
          <p:cNvPr id="169" name="Google Shape;169;p39"/>
          <p:cNvSpPr txBox="1"/>
          <p:nvPr/>
        </p:nvSpPr>
        <p:spPr>
          <a:xfrm>
            <a:off x="2280060" y="2389618"/>
            <a:ext cx="8282082" cy="492443"/>
          </a:xfrm>
          <a:prstGeom prst="rect">
            <a:avLst/>
          </a:prstGeom>
          <a:noFill/>
          <a:ln>
            <a:noFill/>
          </a:ln>
        </p:spPr>
        <p:txBody>
          <a:bodyPr anchorCtr="0" anchor="t" bIns="45700" lIns="91425" spcFirstLastPara="1" rIns="91425" wrap="square" tIns="45700">
            <a:spAutoFit/>
          </a:bodyPr>
          <a:lstStyle/>
          <a:p>
            <a:pPr indent="0" lvl="0" marL="0" marR="0" rtl="1" algn="r">
              <a:lnSpc>
                <a:spcPct val="100000"/>
              </a:lnSpc>
              <a:spcBef>
                <a:spcPts val="0"/>
              </a:spcBef>
              <a:spcAft>
                <a:spcPts val="0"/>
              </a:spcAft>
              <a:buClr>
                <a:srgbClr val="000000"/>
              </a:buClr>
              <a:buSzPts val="2600"/>
              <a:buFont typeface="Arial"/>
              <a:buNone/>
            </a:pPr>
            <a:r>
              <a:rPr b="0" i="0" lang="iw-IL" sz="2600" u="none" cap="none" strike="noStrike">
                <a:solidFill>
                  <a:srgbClr val="002060"/>
                </a:solidFill>
                <a:latin typeface="Calibri"/>
                <a:ea typeface="Calibri"/>
                <a:cs typeface="Calibri"/>
                <a:sym typeface="Calibri"/>
              </a:rPr>
              <a:t>שיתוף מהלב</a:t>
            </a:r>
            <a:endParaRPr b="1" i="0" sz="2600" u="sng" cap="none" strike="noStrike">
              <a:solidFill>
                <a:srgbClr val="002060"/>
              </a:solidFill>
              <a:latin typeface="Calibri"/>
              <a:ea typeface="Calibri"/>
              <a:cs typeface="Calibri"/>
              <a:sym typeface="Calibri"/>
            </a:endParaRPr>
          </a:p>
        </p:txBody>
      </p:sp>
      <p:sp>
        <p:nvSpPr>
          <p:cNvPr id="170" name="Google Shape;170;p39"/>
          <p:cNvSpPr/>
          <p:nvPr/>
        </p:nvSpPr>
        <p:spPr>
          <a:xfrm>
            <a:off x="2777671" y="-57344"/>
            <a:ext cx="6920988" cy="1378131"/>
          </a:xfrm>
          <a:prstGeom prst="rect">
            <a:avLst/>
          </a:prstGeom>
          <a:no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5400"/>
              <a:buFont typeface="Arial"/>
              <a:buNone/>
            </a:pPr>
            <a:r>
              <a:rPr b="1" i="0" lang="iw-IL" sz="5400" u="none" cap="none" strike="noStrike">
                <a:solidFill>
                  <a:srgbClr val="002060"/>
                </a:solidFill>
                <a:latin typeface="Calibri"/>
                <a:ea typeface="Calibri"/>
                <a:cs typeface="Calibri"/>
                <a:sym typeface="Calibri"/>
              </a:rPr>
              <a:t>הנחיות לשיח מיטבי</a:t>
            </a:r>
            <a:endParaRPr b="1" i="0" sz="5400" u="none" cap="none" strike="noStrike">
              <a:solidFill>
                <a:srgbClr val="002060"/>
              </a:solidFill>
              <a:latin typeface="Calibri"/>
              <a:ea typeface="Calibri"/>
              <a:cs typeface="Calibri"/>
              <a:sym typeface="Calibri"/>
            </a:endParaRPr>
          </a:p>
        </p:txBody>
      </p:sp>
      <p:pic>
        <p:nvPicPr>
          <p:cNvPr id="171" name="Google Shape;171;p39"/>
          <p:cNvPicPr preferRelativeResize="0"/>
          <p:nvPr/>
        </p:nvPicPr>
        <p:blipFill rotWithShape="1">
          <a:blip r:embed="rId3">
            <a:alphaModFix/>
          </a:blip>
          <a:srcRect b="0" l="1" r="42296" t="0"/>
          <a:stretch/>
        </p:blipFill>
        <p:spPr>
          <a:xfrm>
            <a:off x="1017443" y="5727116"/>
            <a:ext cx="2108130" cy="1000809"/>
          </a:xfrm>
          <a:prstGeom prst="rect">
            <a:avLst/>
          </a:prstGeom>
          <a:noFill/>
          <a:ln>
            <a:noFill/>
          </a:ln>
        </p:spPr>
      </p:pic>
      <p:grpSp>
        <p:nvGrpSpPr>
          <p:cNvPr id="172" name="Google Shape;172;p39"/>
          <p:cNvGrpSpPr/>
          <p:nvPr/>
        </p:nvGrpSpPr>
        <p:grpSpPr>
          <a:xfrm>
            <a:off x="65251" y="5849506"/>
            <a:ext cx="1085266" cy="878420"/>
            <a:chOff x="2923822" y="2971800"/>
            <a:chExt cx="3629378" cy="3629378"/>
          </a:xfrm>
        </p:grpSpPr>
        <p:pic>
          <p:nvPicPr>
            <p:cNvPr descr="הערה - לב שבור קו מיתאר" id="173" name="Google Shape;173;p39"/>
            <p:cNvPicPr preferRelativeResize="0"/>
            <p:nvPr/>
          </p:nvPicPr>
          <p:blipFill rotWithShape="1">
            <a:blip r:embed="rId4">
              <a:alphaModFix/>
            </a:blip>
            <a:srcRect b="0" l="0" r="0" t="0"/>
            <a:stretch/>
          </p:blipFill>
          <p:spPr>
            <a:xfrm>
              <a:off x="2923822" y="2971800"/>
              <a:ext cx="3629378" cy="3629378"/>
            </a:xfrm>
            <a:prstGeom prst="rect">
              <a:avLst/>
            </a:prstGeom>
            <a:noFill/>
            <a:ln>
              <a:noFill/>
            </a:ln>
          </p:spPr>
        </p:pic>
        <p:sp>
          <p:nvSpPr>
            <p:cNvPr id="174" name="Google Shape;174;p39"/>
            <p:cNvSpPr/>
            <p:nvPr/>
          </p:nvSpPr>
          <p:spPr>
            <a:xfrm>
              <a:off x="4598894" y="4238231"/>
              <a:ext cx="300484" cy="492378"/>
            </a:xfrm>
            <a:prstGeom prst="rect">
              <a:avLst/>
            </a:prstGeom>
            <a:solidFill>
              <a:srgbClr val="F4F4F5"/>
            </a:solid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grpSp>
      <p:pic>
        <p:nvPicPr>
          <p:cNvPr descr="תג לב עם מילוי מלא" id="175" name="Google Shape;175;p39"/>
          <p:cNvPicPr preferRelativeResize="0"/>
          <p:nvPr/>
        </p:nvPicPr>
        <p:blipFill rotWithShape="1">
          <a:blip r:embed="rId5">
            <a:alphaModFix/>
          </a:blip>
          <a:srcRect b="0" l="0" r="0" t="0"/>
          <a:stretch/>
        </p:blipFill>
        <p:spPr>
          <a:xfrm>
            <a:off x="10667596" y="2159917"/>
            <a:ext cx="914400" cy="914400"/>
          </a:xfrm>
          <a:prstGeom prst="rect">
            <a:avLst/>
          </a:prstGeom>
          <a:noFill/>
          <a:ln>
            <a:noFill/>
          </a:ln>
        </p:spPr>
      </p:pic>
      <p:pic>
        <p:nvPicPr>
          <p:cNvPr descr="מחיאות כפיים עם מילוי מלא" id="176" name="Google Shape;176;p39"/>
          <p:cNvPicPr preferRelativeResize="0"/>
          <p:nvPr/>
        </p:nvPicPr>
        <p:blipFill rotWithShape="1">
          <a:blip r:embed="rId6">
            <a:alphaModFix/>
          </a:blip>
          <a:srcRect b="0" l="0" r="0" t="0"/>
          <a:stretch/>
        </p:blipFill>
        <p:spPr>
          <a:xfrm>
            <a:off x="10557005" y="928807"/>
            <a:ext cx="1093470" cy="1093470"/>
          </a:xfrm>
          <a:prstGeom prst="rect">
            <a:avLst/>
          </a:prstGeom>
          <a:noFill/>
          <a:ln>
            <a:noFill/>
          </a:ln>
        </p:spPr>
      </p:pic>
      <p:pic>
        <p:nvPicPr>
          <p:cNvPr descr="אוזן עם מילוי מלא" id="177" name="Google Shape;177;p39"/>
          <p:cNvPicPr preferRelativeResize="0"/>
          <p:nvPr/>
        </p:nvPicPr>
        <p:blipFill rotWithShape="1">
          <a:blip r:embed="rId7">
            <a:alphaModFix/>
          </a:blip>
          <a:srcRect b="0" l="0" r="0" t="0"/>
          <a:stretch/>
        </p:blipFill>
        <p:spPr>
          <a:xfrm>
            <a:off x="10667596" y="3149301"/>
            <a:ext cx="914400" cy="914400"/>
          </a:xfrm>
          <a:prstGeom prst="rect">
            <a:avLst/>
          </a:prstGeom>
          <a:noFill/>
          <a:ln>
            <a:noFill/>
          </a:ln>
        </p:spPr>
      </p:pic>
      <p:pic>
        <p:nvPicPr>
          <p:cNvPr descr="הערה קו נטוי שקט עם מילוי מלא" id="178" name="Google Shape;178;p39"/>
          <p:cNvPicPr preferRelativeResize="0"/>
          <p:nvPr/>
        </p:nvPicPr>
        <p:blipFill rotWithShape="1">
          <a:blip r:embed="rId8">
            <a:alphaModFix/>
          </a:blip>
          <a:srcRect b="0" l="0" r="0" t="0"/>
          <a:stretch/>
        </p:blipFill>
        <p:spPr>
          <a:xfrm>
            <a:off x="10673648" y="5234671"/>
            <a:ext cx="914400" cy="914400"/>
          </a:xfrm>
          <a:prstGeom prst="rect">
            <a:avLst/>
          </a:prstGeom>
          <a:noFill/>
          <a:ln>
            <a:noFill/>
          </a:ln>
        </p:spPr>
      </p:pic>
      <p:pic>
        <p:nvPicPr>
          <p:cNvPr descr="עין עם מילוי מלא" id="179" name="Google Shape;179;p39"/>
          <p:cNvPicPr preferRelativeResize="0"/>
          <p:nvPr/>
        </p:nvPicPr>
        <p:blipFill rotWithShape="1">
          <a:blip r:embed="rId9">
            <a:alphaModFix/>
          </a:blip>
          <a:srcRect b="0" l="0" r="0" t="0"/>
          <a:stretch/>
        </p:blipFill>
        <p:spPr>
          <a:xfrm>
            <a:off x="10667596" y="4286103"/>
            <a:ext cx="914400" cy="914400"/>
          </a:xfrm>
          <a:prstGeom prst="rect">
            <a:avLst/>
          </a:prstGeom>
          <a:noFill/>
          <a:ln>
            <a:noFill/>
          </a:ln>
        </p:spPr>
      </p:pic>
      <p:sp>
        <p:nvSpPr>
          <p:cNvPr id="180" name="Google Shape;180;p39"/>
          <p:cNvSpPr txBox="1"/>
          <p:nvPr/>
        </p:nvSpPr>
        <p:spPr>
          <a:xfrm>
            <a:off x="3415963" y="977841"/>
            <a:ext cx="6010275" cy="478790"/>
          </a:xfrm>
          <a:prstGeom prst="rect">
            <a:avLst/>
          </a:prstGeom>
          <a:noFill/>
          <a:ln>
            <a:noFill/>
          </a:ln>
        </p:spPr>
        <p:txBody>
          <a:bodyPr anchorCtr="0" anchor="t" bIns="45700" lIns="91425" spcFirstLastPara="1" rIns="91425" wrap="square" tIns="45700">
            <a:spAutoFit/>
          </a:bodyPr>
          <a:lstStyle/>
          <a:p>
            <a:pPr indent="0" lvl="0" marL="0" marR="0" rtl="1" algn="l">
              <a:lnSpc>
                <a:spcPct val="100000"/>
              </a:lnSpc>
              <a:spcBef>
                <a:spcPts val="0"/>
              </a:spcBef>
              <a:spcAft>
                <a:spcPts val="0"/>
              </a:spcAft>
              <a:buClr>
                <a:srgbClr val="000000"/>
              </a:buClr>
              <a:buSzPts val="2500"/>
              <a:buFont typeface="Arial"/>
              <a:buNone/>
            </a:pPr>
            <a:r>
              <a:rPr b="1" i="0" lang="iw-IL" sz="2500" u="none" cap="none" strike="noStrike">
                <a:solidFill>
                  <a:srgbClr val="002060"/>
                </a:solidFill>
                <a:latin typeface="Times New Roman"/>
                <a:ea typeface="Times New Roman"/>
                <a:cs typeface="Times New Roman"/>
                <a:sym typeface="Times New Roman"/>
              </a:rPr>
              <a:t>"איזהו מכובד, המכבד את הבריות" (אבות פרק ד')</a:t>
            </a:r>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1" algn="ctr">
              <a:lnSpc>
                <a:spcPct val="90000"/>
              </a:lnSpc>
              <a:spcBef>
                <a:spcPts val="0"/>
              </a:spcBef>
              <a:spcAft>
                <a:spcPts val="0"/>
              </a:spcAft>
              <a:buClr>
                <a:srgbClr val="000000"/>
              </a:buClr>
              <a:buSzPts val="1800"/>
              <a:buFont typeface="Calibri"/>
              <a:buNone/>
            </a:pPr>
            <a:r>
              <a:rPr lang="iw-IL"/>
              <a:t>פתיחת השיעור בהשמעת השיר</a:t>
            </a:r>
            <a:br>
              <a:rPr lang="iw-IL"/>
            </a:br>
            <a:r>
              <a:rPr lang="iw-IL"/>
              <a:t>"תמיד יש סיבה" / מרדכי שפירא</a:t>
            </a:r>
            <a:endParaRPr/>
          </a:p>
        </p:txBody>
      </p:sp>
      <p:sp>
        <p:nvSpPr>
          <p:cNvPr id="187" name="Google Shape;187;p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1" algn="ctr">
              <a:lnSpc>
                <a:spcPct val="90000"/>
              </a:lnSpc>
              <a:spcBef>
                <a:spcPts val="0"/>
              </a:spcBef>
              <a:spcAft>
                <a:spcPts val="0"/>
              </a:spcAft>
              <a:buClr>
                <a:schemeClr val="dk1"/>
              </a:buClr>
              <a:buSzPts val="2800"/>
              <a:buNone/>
            </a:pPr>
            <a:br>
              <a:rPr lang="iw-IL"/>
            </a:br>
            <a:r>
              <a:rPr lang="iw-IL"/>
              <a:t>"...</a:t>
            </a:r>
            <a:r>
              <a:rPr b="0" i="0" lang="iw-IL">
                <a:solidFill>
                  <a:srgbClr val="444444"/>
                </a:solidFill>
                <a:latin typeface="Work Sans"/>
                <a:ea typeface="Work Sans"/>
                <a:cs typeface="Work Sans"/>
                <a:sym typeface="Work Sans"/>
              </a:rPr>
              <a:t>תמיד יש סיבה להיות בשמחה</a:t>
            </a:r>
            <a:br>
              <a:rPr lang="iw-IL"/>
            </a:br>
            <a:r>
              <a:rPr b="0" i="0" lang="iw-IL">
                <a:solidFill>
                  <a:srgbClr val="444444"/>
                </a:solidFill>
                <a:latin typeface="Work Sans"/>
                <a:ea typeface="Work Sans"/>
                <a:cs typeface="Work Sans"/>
                <a:sym typeface="Work Sans"/>
              </a:rPr>
              <a:t>תראה את הטוב כמה טוב סביבך</a:t>
            </a:r>
            <a:br>
              <a:rPr lang="iw-IL"/>
            </a:br>
            <a:r>
              <a:rPr b="0" i="0" lang="iw-IL">
                <a:solidFill>
                  <a:srgbClr val="444444"/>
                </a:solidFill>
                <a:latin typeface="Work Sans"/>
                <a:ea typeface="Work Sans"/>
                <a:cs typeface="Work Sans"/>
                <a:sym typeface="Work Sans"/>
              </a:rPr>
              <a:t>תמיד יש סיבה להיות בשמחה..."</a:t>
            </a:r>
            <a:br>
              <a:rPr lang="iw-IL"/>
            </a:br>
            <a:endParaRPr/>
          </a:p>
        </p:txBody>
      </p:sp>
      <p:sp>
        <p:nvSpPr>
          <p:cNvPr id="188" name="Google Shape;188;p7"/>
          <p:cNvSpPr/>
          <p:nvPr/>
        </p:nvSpPr>
        <p:spPr>
          <a:xfrm>
            <a:off x="2842953" y="3713183"/>
            <a:ext cx="5767305" cy="286232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sng" cap="none" strike="noStrike">
              <a:solidFill>
                <a:srgbClr val="000000"/>
              </a:solidFill>
              <a:latin typeface="Calibri"/>
              <a:ea typeface="Calibri"/>
              <a:cs typeface="Calibri"/>
              <a:sym typeface="Calibri"/>
              <a:hlinkClick r:id="rId3">
                <a:extLst>
                  <a:ext uri="{A12FA001-AC4F-418D-AE19-62706E023703}">
                    <ahyp:hlinkClr val="tx"/>
                  </a:ext>
                </a:extLst>
              </a:hlinkClick>
            </a:endParaRPr>
          </a:p>
          <a:p>
            <a:pPr indent="0" lvl="0" marL="0" marR="0" rtl="0" algn="ctr">
              <a:lnSpc>
                <a:spcPct val="100000"/>
              </a:lnSpc>
              <a:spcBef>
                <a:spcPts val="0"/>
              </a:spcBef>
              <a:spcAft>
                <a:spcPts val="0"/>
              </a:spcAft>
              <a:buClr>
                <a:srgbClr val="000000"/>
              </a:buClr>
              <a:buSzPts val="3600"/>
              <a:buFont typeface="Arial"/>
              <a:buNone/>
            </a:pPr>
            <a:r>
              <a:rPr b="0" i="0" lang="iw-IL" sz="3600" u="sng" cap="none" strike="noStrike">
                <a:solidFill>
                  <a:srgbClr val="000000"/>
                </a:solidFill>
                <a:latin typeface="Calibri"/>
                <a:ea typeface="Calibri"/>
                <a:cs typeface="Calibri"/>
                <a:sym typeface="Calibri"/>
                <a:hlinkClick r:id="rId4">
                  <a:extLst>
                    <a:ext uri="{A12FA001-AC4F-418D-AE19-62706E023703}">
                      <ahyp:hlinkClr val="tx"/>
                    </a:ext>
                  </a:extLst>
                </a:hlinkClick>
              </a:rPr>
              <a:t>https://drive.google.com/file/d/1yhlC4fQU1OT9cAjiW98g0cfjl_FTw5VK/view</a:t>
            </a:r>
            <a:endParaRPr b="0" i="0" sz="3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p:txBody>
      </p:sp>
      <p:pic>
        <p:nvPicPr>
          <p:cNvPr descr="קווי מיתאר של פרצוף עם משקפי שמש קו מיתאר" id="189" name="Google Shape;189;p7"/>
          <p:cNvPicPr preferRelativeResize="0"/>
          <p:nvPr/>
        </p:nvPicPr>
        <p:blipFill rotWithShape="1">
          <a:blip r:embed="rId5">
            <a:alphaModFix/>
          </a:blip>
          <a:srcRect b="0" l="0" r="0" t="0"/>
          <a:stretch/>
        </p:blipFill>
        <p:spPr>
          <a:xfrm>
            <a:off x="342900" y="1409701"/>
            <a:ext cx="2228850" cy="2228850"/>
          </a:xfrm>
          <a:prstGeom prst="rect">
            <a:avLst/>
          </a:prstGeom>
          <a:noFill/>
          <a:ln>
            <a:noFill/>
          </a:ln>
        </p:spPr>
      </p:pic>
      <p:pic>
        <p:nvPicPr>
          <p:cNvPr descr="קווי מיתאר של פרצוף מחייך עם דמעות שמחה קו מיתאר" id="190" name="Google Shape;190;p7"/>
          <p:cNvPicPr preferRelativeResize="0"/>
          <p:nvPr/>
        </p:nvPicPr>
        <p:blipFill rotWithShape="1">
          <a:blip r:embed="rId6">
            <a:alphaModFix/>
          </a:blip>
          <a:srcRect b="0" l="0" r="0" t="0"/>
          <a:stretch/>
        </p:blipFill>
        <p:spPr>
          <a:xfrm>
            <a:off x="9765836" y="4141337"/>
            <a:ext cx="1587964" cy="158796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ערכת נושא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ערכת נושא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2023-02-10T09:36:47Z</dcterms:created>
  <dc:creator>משתמש</dc:creator>
</cp:coreProperties>
</file>